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6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8"/>
    <p:restoredTop sz="79675"/>
  </p:normalViewPr>
  <p:slideViewPr>
    <p:cSldViewPr snapToGrid="0" snapToObjects="1">
      <p:cViewPr varScale="1">
        <p:scale>
          <a:sx n="101" d="100"/>
          <a:sy n="101" d="100"/>
        </p:scale>
        <p:origin x="15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96162A-2BFC-8443-BD9D-71F900212AFD}" type="datetimeFigureOut">
              <a:rPr lang="en-US" smtClean="0"/>
              <a:t>12/9/18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1C2C3B-65F7-3149-ABE0-23EC2408D882}" type="slidenum">
              <a:rPr lang="en-US" smtClean="0"/>
              <a:t>‹#›</a:t>
            </a:fld>
            <a:endParaRPr lang="en-US"/>
          </a:p>
        </p:txBody>
      </p:sp>
    </p:spTree>
    <p:extLst>
      <p:ext uri="{BB962C8B-B14F-4D97-AF65-F5344CB8AC3E}">
        <p14:creationId xmlns:p14="http://schemas.microsoft.com/office/powerpoint/2010/main" val="151154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5945A7-1B41-4B4D-8BE5-0372B9550852}" type="slidenum">
              <a:rPr lang="en-US" smtClean="0"/>
              <a:t>1</a:t>
            </a:fld>
            <a:endParaRPr lang="en-US"/>
          </a:p>
        </p:txBody>
      </p:sp>
    </p:spTree>
    <p:extLst>
      <p:ext uri="{BB962C8B-B14F-4D97-AF65-F5344CB8AC3E}">
        <p14:creationId xmlns:p14="http://schemas.microsoft.com/office/powerpoint/2010/main" val="964529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analysis</a:t>
            </a:r>
            <a:endParaRPr lang="en-US" dirty="0"/>
          </a:p>
        </p:txBody>
      </p:sp>
      <p:sp>
        <p:nvSpPr>
          <p:cNvPr id="4" name="Slide Number Placeholder 3"/>
          <p:cNvSpPr>
            <a:spLocks noGrp="1"/>
          </p:cNvSpPr>
          <p:nvPr>
            <p:ph type="sldNum" sz="quarter" idx="10"/>
          </p:nvPr>
        </p:nvSpPr>
        <p:spPr/>
        <p:txBody>
          <a:bodyPr/>
          <a:lstStyle/>
          <a:p>
            <a:fld id="{811C2C3B-65F7-3149-ABE0-23EC2408D882}" type="slidenum">
              <a:rPr lang="en-US" smtClean="0"/>
              <a:t>2</a:t>
            </a:fld>
            <a:endParaRPr lang="en-US"/>
          </a:p>
        </p:txBody>
      </p:sp>
    </p:spTree>
    <p:extLst>
      <p:ext uri="{BB962C8B-B14F-4D97-AF65-F5344CB8AC3E}">
        <p14:creationId xmlns:p14="http://schemas.microsoft.com/office/powerpoint/2010/main" val="943624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1C2C3B-65F7-3149-ABE0-23EC2408D882}" type="slidenum">
              <a:rPr lang="en-US" smtClean="0"/>
              <a:t>10</a:t>
            </a:fld>
            <a:endParaRPr lang="en-US"/>
          </a:p>
        </p:txBody>
      </p:sp>
    </p:spTree>
    <p:extLst>
      <p:ext uri="{BB962C8B-B14F-4D97-AF65-F5344CB8AC3E}">
        <p14:creationId xmlns:p14="http://schemas.microsoft.com/office/powerpoint/2010/main" val="255547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1FC8CB-3262-1E44-9D3E-F1EC6DFD7BFB}" type="datetimeFigureOut">
              <a:rPr lang="en-US" smtClean="0"/>
              <a:t>12/9/18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ED6EC-E428-2B40-BC95-788EFAB07380}" type="slidenum">
              <a:rPr lang="en-US" smtClean="0"/>
              <a:t>‹#›</a:t>
            </a:fld>
            <a:endParaRPr lang="en-US"/>
          </a:p>
        </p:txBody>
      </p:sp>
    </p:spTree>
    <p:extLst>
      <p:ext uri="{BB962C8B-B14F-4D97-AF65-F5344CB8AC3E}">
        <p14:creationId xmlns:p14="http://schemas.microsoft.com/office/powerpoint/2010/main" val="594628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1FC8CB-3262-1E44-9D3E-F1EC6DFD7BFB}" type="datetimeFigureOut">
              <a:rPr lang="en-US" smtClean="0"/>
              <a:t>12/9/18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ED6EC-E428-2B40-BC95-788EFAB07380}" type="slidenum">
              <a:rPr lang="en-US" smtClean="0"/>
              <a:t>‹#›</a:t>
            </a:fld>
            <a:endParaRPr lang="en-US"/>
          </a:p>
        </p:txBody>
      </p:sp>
    </p:spTree>
    <p:extLst>
      <p:ext uri="{BB962C8B-B14F-4D97-AF65-F5344CB8AC3E}">
        <p14:creationId xmlns:p14="http://schemas.microsoft.com/office/powerpoint/2010/main" val="1912902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1FC8CB-3262-1E44-9D3E-F1EC6DFD7BFB}" type="datetimeFigureOut">
              <a:rPr lang="en-US" smtClean="0"/>
              <a:t>12/9/18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ED6EC-E428-2B40-BC95-788EFAB07380}" type="slidenum">
              <a:rPr lang="en-US" smtClean="0"/>
              <a:t>‹#›</a:t>
            </a:fld>
            <a:endParaRPr lang="en-US"/>
          </a:p>
        </p:txBody>
      </p:sp>
    </p:spTree>
    <p:extLst>
      <p:ext uri="{BB962C8B-B14F-4D97-AF65-F5344CB8AC3E}">
        <p14:creationId xmlns:p14="http://schemas.microsoft.com/office/powerpoint/2010/main" val="167781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1FC8CB-3262-1E44-9D3E-F1EC6DFD7BFB}" type="datetimeFigureOut">
              <a:rPr lang="en-US" smtClean="0"/>
              <a:t>12/9/18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ED6EC-E428-2B40-BC95-788EFAB07380}" type="slidenum">
              <a:rPr lang="en-US" smtClean="0"/>
              <a:t>‹#›</a:t>
            </a:fld>
            <a:endParaRPr lang="en-US"/>
          </a:p>
        </p:txBody>
      </p:sp>
    </p:spTree>
    <p:extLst>
      <p:ext uri="{BB962C8B-B14F-4D97-AF65-F5344CB8AC3E}">
        <p14:creationId xmlns:p14="http://schemas.microsoft.com/office/powerpoint/2010/main" val="1073257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1FC8CB-3262-1E44-9D3E-F1EC6DFD7BFB}" type="datetimeFigureOut">
              <a:rPr lang="en-US" smtClean="0"/>
              <a:t>12/9/18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ED6EC-E428-2B40-BC95-788EFAB07380}" type="slidenum">
              <a:rPr lang="en-US" smtClean="0"/>
              <a:t>‹#›</a:t>
            </a:fld>
            <a:endParaRPr lang="en-US"/>
          </a:p>
        </p:txBody>
      </p:sp>
    </p:spTree>
    <p:extLst>
      <p:ext uri="{BB962C8B-B14F-4D97-AF65-F5344CB8AC3E}">
        <p14:creationId xmlns:p14="http://schemas.microsoft.com/office/powerpoint/2010/main" val="1874236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1FC8CB-3262-1E44-9D3E-F1EC6DFD7BFB}" type="datetimeFigureOut">
              <a:rPr lang="en-US" smtClean="0"/>
              <a:t>12/9/18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ED6EC-E428-2B40-BC95-788EFAB07380}" type="slidenum">
              <a:rPr lang="en-US" smtClean="0"/>
              <a:t>‹#›</a:t>
            </a:fld>
            <a:endParaRPr lang="en-US"/>
          </a:p>
        </p:txBody>
      </p:sp>
    </p:spTree>
    <p:extLst>
      <p:ext uri="{BB962C8B-B14F-4D97-AF65-F5344CB8AC3E}">
        <p14:creationId xmlns:p14="http://schemas.microsoft.com/office/powerpoint/2010/main" val="995595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1FC8CB-3262-1E44-9D3E-F1EC6DFD7BFB}" type="datetimeFigureOut">
              <a:rPr lang="en-US" smtClean="0"/>
              <a:t>12/9/18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3ED6EC-E428-2B40-BC95-788EFAB07380}" type="slidenum">
              <a:rPr lang="en-US" smtClean="0"/>
              <a:t>‹#›</a:t>
            </a:fld>
            <a:endParaRPr lang="en-US"/>
          </a:p>
        </p:txBody>
      </p:sp>
    </p:spTree>
    <p:extLst>
      <p:ext uri="{BB962C8B-B14F-4D97-AF65-F5344CB8AC3E}">
        <p14:creationId xmlns:p14="http://schemas.microsoft.com/office/powerpoint/2010/main" val="1922356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1FC8CB-3262-1E44-9D3E-F1EC6DFD7BFB}" type="datetimeFigureOut">
              <a:rPr lang="en-US" smtClean="0"/>
              <a:t>12/9/18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3ED6EC-E428-2B40-BC95-788EFAB07380}" type="slidenum">
              <a:rPr lang="en-US" smtClean="0"/>
              <a:t>‹#›</a:t>
            </a:fld>
            <a:endParaRPr lang="en-US"/>
          </a:p>
        </p:txBody>
      </p:sp>
    </p:spTree>
    <p:extLst>
      <p:ext uri="{BB962C8B-B14F-4D97-AF65-F5344CB8AC3E}">
        <p14:creationId xmlns:p14="http://schemas.microsoft.com/office/powerpoint/2010/main" val="162209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1FC8CB-3262-1E44-9D3E-F1EC6DFD7BFB}" type="datetimeFigureOut">
              <a:rPr lang="en-US" smtClean="0"/>
              <a:t>12/9/18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3ED6EC-E428-2B40-BC95-788EFAB07380}" type="slidenum">
              <a:rPr lang="en-US" smtClean="0"/>
              <a:t>‹#›</a:t>
            </a:fld>
            <a:endParaRPr lang="en-US"/>
          </a:p>
        </p:txBody>
      </p:sp>
    </p:spTree>
    <p:extLst>
      <p:ext uri="{BB962C8B-B14F-4D97-AF65-F5344CB8AC3E}">
        <p14:creationId xmlns:p14="http://schemas.microsoft.com/office/powerpoint/2010/main" val="1101847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1FC8CB-3262-1E44-9D3E-F1EC6DFD7BFB}" type="datetimeFigureOut">
              <a:rPr lang="en-US" smtClean="0"/>
              <a:t>12/9/18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ED6EC-E428-2B40-BC95-788EFAB07380}" type="slidenum">
              <a:rPr lang="en-US" smtClean="0"/>
              <a:t>‹#›</a:t>
            </a:fld>
            <a:endParaRPr lang="en-US"/>
          </a:p>
        </p:txBody>
      </p:sp>
    </p:spTree>
    <p:extLst>
      <p:ext uri="{BB962C8B-B14F-4D97-AF65-F5344CB8AC3E}">
        <p14:creationId xmlns:p14="http://schemas.microsoft.com/office/powerpoint/2010/main" val="1006621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1FC8CB-3262-1E44-9D3E-F1EC6DFD7BFB}" type="datetimeFigureOut">
              <a:rPr lang="en-US" smtClean="0"/>
              <a:t>12/9/18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ED6EC-E428-2B40-BC95-788EFAB07380}" type="slidenum">
              <a:rPr lang="en-US" smtClean="0"/>
              <a:t>‹#›</a:t>
            </a:fld>
            <a:endParaRPr lang="en-US"/>
          </a:p>
        </p:txBody>
      </p:sp>
    </p:spTree>
    <p:extLst>
      <p:ext uri="{BB962C8B-B14F-4D97-AF65-F5344CB8AC3E}">
        <p14:creationId xmlns:p14="http://schemas.microsoft.com/office/powerpoint/2010/main" val="4031103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1FC8CB-3262-1E44-9D3E-F1EC6DFD7BFB}" type="datetimeFigureOut">
              <a:rPr lang="en-US" smtClean="0"/>
              <a:t>12/9/18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3ED6EC-E428-2B40-BC95-788EFAB07380}" type="slidenum">
              <a:rPr lang="en-US" smtClean="0"/>
              <a:t>‹#›</a:t>
            </a:fld>
            <a:endParaRPr lang="en-US"/>
          </a:p>
        </p:txBody>
      </p:sp>
    </p:spTree>
    <p:extLst>
      <p:ext uri="{BB962C8B-B14F-4D97-AF65-F5344CB8AC3E}">
        <p14:creationId xmlns:p14="http://schemas.microsoft.com/office/powerpoint/2010/main" val="929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7266" y="961499"/>
            <a:ext cx="9144000" cy="2387600"/>
          </a:xfrm>
        </p:spPr>
        <p:txBody>
          <a:bodyPr>
            <a:normAutofit/>
          </a:bodyPr>
          <a:lstStyle/>
          <a:p>
            <a:pPr algn="l"/>
            <a:r>
              <a:rPr lang="en-GB" sz="8000" b="1" dirty="0">
                <a:latin typeface="Angsana New" charset="0"/>
                <a:ea typeface="Angsana New" charset="0"/>
                <a:cs typeface="Angsana New" charset="0"/>
              </a:rPr>
              <a:t>Parking Spots Allocation</a:t>
            </a:r>
            <a:endParaRPr lang="en-US" sz="8000" b="1" dirty="0">
              <a:latin typeface="Angsana New" charset="0"/>
              <a:ea typeface="Angsana New" charset="0"/>
              <a:cs typeface="Angsana New" charset="0"/>
            </a:endParaRPr>
          </a:p>
        </p:txBody>
      </p:sp>
      <p:sp>
        <p:nvSpPr>
          <p:cNvPr id="3" name="Subtitle 2"/>
          <p:cNvSpPr>
            <a:spLocks noGrp="1"/>
          </p:cNvSpPr>
          <p:nvPr>
            <p:ph type="subTitle" idx="1"/>
          </p:nvPr>
        </p:nvSpPr>
        <p:spPr>
          <a:xfrm>
            <a:off x="1607127" y="3463493"/>
            <a:ext cx="9144000" cy="1655762"/>
          </a:xfrm>
        </p:spPr>
        <p:txBody>
          <a:bodyPr>
            <a:normAutofit/>
          </a:bodyPr>
          <a:lstStyle/>
          <a:p>
            <a:r>
              <a:rPr lang="en-US" sz="3600" dirty="0">
                <a:solidFill>
                  <a:schemeClr val="accent1"/>
                </a:solidFill>
                <a:latin typeface="Angsana New" charset="0"/>
                <a:ea typeface="Angsana New" charset="0"/>
                <a:cs typeface="Angsana New" charset="0"/>
              </a:rPr>
              <a:t>Presentation and Detailed Report</a:t>
            </a:r>
          </a:p>
        </p:txBody>
      </p:sp>
      <p:sp>
        <p:nvSpPr>
          <p:cNvPr id="4" name="TextBox 3"/>
          <p:cNvSpPr txBox="1"/>
          <p:nvPr/>
        </p:nvSpPr>
        <p:spPr>
          <a:xfrm>
            <a:off x="6677893" y="5844174"/>
            <a:ext cx="5190838" cy="830997"/>
          </a:xfrm>
          <a:prstGeom prst="rect">
            <a:avLst/>
          </a:prstGeom>
          <a:noFill/>
        </p:spPr>
        <p:txBody>
          <a:bodyPr wrap="square" rtlCol="0">
            <a:spAutoFit/>
          </a:bodyPr>
          <a:lstStyle/>
          <a:p>
            <a:pPr algn="r"/>
            <a:r>
              <a:rPr lang="en-US" sz="2400" dirty="0">
                <a:latin typeface="Angsana New" charset="0"/>
                <a:ea typeface="Angsana New" charset="0"/>
                <a:cs typeface="Angsana New" charset="0"/>
              </a:rPr>
              <a:t>Francisco Teixeira Lopes   </a:t>
            </a:r>
            <a:r>
              <a:rPr lang="en-US" sz="2400" dirty="0">
                <a:solidFill>
                  <a:schemeClr val="accent1"/>
                </a:solidFill>
                <a:latin typeface="Angsana New" charset="0"/>
                <a:ea typeface="Angsana New" charset="0"/>
                <a:cs typeface="Angsana New" charset="0"/>
              </a:rPr>
              <a:t>up201106912</a:t>
            </a:r>
          </a:p>
          <a:p>
            <a:pPr algn="r"/>
            <a:r>
              <a:rPr lang="en-US" sz="2400" dirty="0">
                <a:latin typeface="Angsana New" charset="0"/>
                <a:ea typeface="Angsana New" charset="0"/>
                <a:cs typeface="Angsana New" charset="0"/>
              </a:rPr>
              <a:t>Maria Eduarda Santos Cunha   </a:t>
            </a:r>
            <a:r>
              <a:rPr lang="en-US" sz="2400" dirty="0">
                <a:solidFill>
                  <a:schemeClr val="accent1"/>
                </a:solidFill>
                <a:latin typeface="Angsana New" charset="0"/>
                <a:ea typeface="Angsana New" charset="0"/>
                <a:cs typeface="Angsana New" charset="0"/>
              </a:rPr>
              <a:t>up201506524</a:t>
            </a:r>
          </a:p>
        </p:txBody>
      </p:sp>
      <p:pic>
        <p:nvPicPr>
          <p:cNvPr id="5" name="Picture 4"/>
          <p:cNvPicPr>
            <a:picLocks noChangeAspect="1"/>
          </p:cNvPicPr>
          <p:nvPr/>
        </p:nvPicPr>
        <p:blipFill>
          <a:blip r:embed="rId3"/>
          <a:stretch>
            <a:fillRect/>
          </a:stretch>
        </p:blipFill>
        <p:spPr>
          <a:xfrm>
            <a:off x="369849" y="389673"/>
            <a:ext cx="3477322" cy="1143653"/>
          </a:xfrm>
          <a:prstGeom prst="rect">
            <a:avLst/>
          </a:prstGeom>
        </p:spPr>
      </p:pic>
    </p:spTree>
    <p:extLst>
      <p:ext uri="{BB962C8B-B14F-4D97-AF65-F5344CB8AC3E}">
        <p14:creationId xmlns:p14="http://schemas.microsoft.com/office/powerpoint/2010/main" val="2135019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latin typeface="Abadi MT Condensed Extra Bold" charset="0"/>
                <a:ea typeface="Abadi MT Condensed Extra Bold" charset="0"/>
                <a:cs typeface="Abadi MT Condensed Extra Bold" charset="0"/>
              </a:rPr>
              <a:t>Other Observations</a:t>
            </a:r>
            <a:endParaRPr lang="en-US" dirty="0">
              <a:latin typeface="Abadi MT Condensed Extra Bold" charset="0"/>
              <a:ea typeface="Abadi MT Condensed Extra Bold" charset="0"/>
              <a:cs typeface="Abadi MT Condensed Extra Bold"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76890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latin typeface="Abadi MT Condensed Extra Bold" charset="0"/>
                <a:ea typeface="Abadi MT Condensed Extra Bold" charset="0"/>
                <a:cs typeface="Abadi MT Condensed Extra Bold" charset="0"/>
              </a:rPr>
              <a:t>Problem Description and Data Analysis</a:t>
            </a:r>
            <a:endParaRPr lang="en-US" dirty="0">
              <a:latin typeface="Abadi MT Condensed Extra Bold" charset="0"/>
              <a:ea typeface="Abadi MT Condensed Extra Bold" charset="0"/>
              <a:cs typeface="Abadi MT Condensed Extra Bold" charset="0"/>
            </a:endParaRPr>
          </a:p>
        </p:txBody>
      </p:sp>
      <p:sp>
        <p:nvSpPr>
          <p:cNvPr id="3" name="Content Placeholder 2"/>
          <p:cNvSpPr>
            <a:spLocks noGrp="1"/>
          </p:cNvSpPr>
          <p:nvPr>
            <p:ph idx="1"/>
          </p:nvPr>
        </p:nvSpPr>
        <p:spPr/>
        <p:txBody>
          <a:bodyPr>
            <a:normAutofit/>
          </a:bodyPr>
          <a:lstStyle/>
          <a:p>
            <a:pPr marL="0" lvl="0" indent="0" algn="just">
              <a:lnSpc>
                <a:spcPct val="100000"/>
              </a:lnSpc>
              <a:spcBef>
                <a:spcPts val="0"/>
              </a:spcBef>
              <a:buNone/>
            </a:pPr>
            <a:r>
              <a:rPr lang="en-GB" sz="2400" dirty="0" smtClean="0"/>
              <a:t>Our first project consisted of </a:t>
            </a:r>
            <a:r>
              <a:rPr lang="en-GB" sz="2400" dirty="0" smtClean="0">
                <a:ea typeface="Angsana New" charset="0"/>
                <a:cs typeface="Angsana New" charset="0"/>
              </a:rPr>
              <a:t>the </a:t>
            </a:r>
            <a:r>
              <a:rPr lang="en-GB" sz="2400" dirty="0">
                <a:ea typeface="Angsana New" charset="0"/>
                <a:cs typeface="Angsana New" charset="0"/>
              </a:rPr>
              <a:t>allocation of parking lots to several cars. The cars </a:t>
            </a:r>
            <a:r>
              <a:rPr lang="en-GB" sz="2400" dirty="0" smtClean="0">
                <a:ea typeface="Angsana New" charset="0"/>
                <a:cs typeface="Angsana New" charset="0"/>
              </a:rPr>
              <a:t>had certain </a:t>
            </a:r>
            <a:r>
              <a:rPr lang="en-GB" sz="2400" dirty="0">
                <a:ea typeface="Angsana New" charset="0"/>
                <a:cs typeface="Angsana New" charset="0"/>
              </a:rPr>
              <a:t>requirements regarding the kind of spot they </a:t>
            </a:r>
            <a:r>
              <a:rPr lang="en-GB" sz="2400" dirty="0" smtClean="0">
                <a:ea typeface="Angsana New" charset="0"/>
                <a:cs typeface="Angsana New" charset="0"/>
              </a:rPr>
              <a:t>preferred </a:t>
            </a:r>
            <a:r>
              <a:rPr lang="en-GB" sz="2400" dirty="0">
                <a:ea typeface="Angsana New" charset="0"/>
                <a:cs typeface="Angsana New" charset="0"/>
              </a:rPr>
              <a:t>and </a:t>
            </a:r>
            <a:r>
              <a:rPr lang="en-GB" sz="2400" dirty="0" smtClean="0">
                <a:ea typeface="Angsana New" charset="0"/>
                <a:cs typeface="Angsana New" charset="0"/>
              </a:rPr>
              <a:t>negotiated </a:t>
            </a:r>
            <a:r>
              <a:rPr lang="en-GB" sz="2400" dirty="0">
                <a:ea typeface="Angsana New" charset="0"/>
                <a:cs typeface="Angsana New" charset="0"/>
              </a:rPr>
              <a:t>with the various parking lots to assess which </a:t>
            </a:r>
            <a:r>
              <a:rPr lang="en-GB" sz="2400" dirty="0" smtClean="0">
                <a:ea typeface="Angsana New" charset="0"/>
                <a:cs typeface="Angsana New" charset="0"/>
              </a:rPr>
              <a:t>was </a:t>
            </a:r>
            <a:r>
              <a:rPr lang="en-GB" sz="2400" dirty="0">
                <a:ea typeface="Angsana New" charset="0"/>
                <a:cs typeface="Angsana New" charset="0"/>
              </a:rPr>
              <a:t>the best one for them</a:t>
            </a:r>
            <a:r>
              <a:rPr lang="en-GB" sz="2400" dirty="0" smtClean="0">
                <a:ea typeface="Angsana New" charset="0"/>
                <a:cs typeface="Angsana New" charset="0"/>
              </a:rPr>
              <a:t>.</a:t>
            </a:r>
            <a:endParaRPr lang="en-GB" sz="2400" dirty="0" smtClean="0"/>
          </a:p>
          <a:p>
            <a:pPr marL="0" indent="0" algn="just">
              <a:lnSpc>
                <a:spcPct val="100000"/>
              </a:lnSpc>
              <a:spcBef>
                <a:spcPts val="0"/>
              </a:spcBef>
              <a:buNone/>
            </a:pPr>
            <a:r>
              <a:rPr lang="en-GB" sz="2400" dirty="0" smtClean="0"/>
              <a:t>The problem now is to </a:t>
            </a:r>
            <a:r>
              <a:rPr lang="en-GB" sz="2400" dirty="0"/>
              <a:t>predict whether </a:t>
            </a:r>
            <a:r>
              <a:rPr lang="en-GB" sz="2400" dirty="0" smtClean="0"/>
              <a:t>the car </a:t>
            </a:r>
            <a:r>
              <a:rPr lang="en-GB" sz="2400" dirty="0"/>
              <a:t>agents will want to park on a specific parking lot or </a:t>
            </a:r>
            <a:r>
              <a:rPr lang="en-GB" sz="2400" dirty="0" smtClean="0"/>
              <a:t>not.</a:t>
            </a:r>
          </a:p>
          <a:p>
            <a:pPr marL="0" indent="0" algn="just">
              <a:lnSpc>
                <a:spcPct val="100000"/>
              </a:lnSpc>
              <a:spcBef>
                <a:spcPts val="0"/>
              </a:spcBef>
              <a:buNone/>
            </a:pPr>
            <a:r>
              <a:rPr lang="en-GB" sz="2400" dirty="0" smtClean="0"/>
              <a:t>This </a:t>
            </a:r>
            <a:r>
              <a:rPr lang="en-GB" sz="2400" dirty="0"/>
              <a:t>is a standard classification problem which will be solved using various scenarios such as: car agents with shortest distance behaviour being tested to see whether they go to the nearest parking lot versus other type of car agent behaviours and their choices, so that output data of the decisions can be seen</a:t>
            </a:r>
            <a:r>
              <a:rPr lang="en-GB" sz="2400" dirty="0" smtClean="0"/>
              <a:t>.</a:t>
            </a:r>
            <a:endParaRPr lang="en-GB" sz="2400" dirty="0"/>
          </a:p>
        </p:txBody>
      </p:sp>
    </p:spTree>
    <p:extLst>
      <p:ext uri="{BB962C8B-B14F-4D97-AF65-F5344CB8AC3E}">
        <p14:creationId xmlns:p14="http://schemas.microsoft.com/office/powerpoint/2010/main" val="1519987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latin typeface="Abadi MT Condensed Extra Bold" charset="0"/>
                <a:ea typeface="Abadi MT Condensed Extra Bold" charset="0"/>
                <a:cs typeface="Abadi MT Condensed Extra Bold" charset="0"/>
              </a:rPr>
              <a:t>Performed Experiments</a:t>
            </a:r>
            <a:endParaRPr lang="en-US" dirty="0">
              <a:latin typeface="Abadi MT Condensed Extra Bold" charset="0"/>
              <a:ea typeface="Abadi MT Condensed Extra Bold" charset="0"/>
              <a:cs typeface="Abadi MT Condensed Extra Bold"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81202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latin typeface="Abadi MT Condensed Extra Bold" charset="0"/>
                <a:ea typeface="Abadi MT Condensed Extra Bold" charset="0"/>
                <a:cs typeface="Abadi MT Condensed Extra Bold" charset="0"/>
              </a:rPr>
              <a:t>Gathered Data Statistics</a:t>
            </a:r>
            <a:endParaRPr lang="en-US" dirty="0">
              <a:latin typeface="Abadi MT Condensed Extra Bold" charset="0"/>
              <a:ea typeface="Abadi MT Condensed Extra Bold" charset="0"/>
              <a:cs typeface="Abadi MT Condensed Extra Bold"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1400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latin typeface="Abadi MT Condensed Extra Bold" charset="0"/>
                <a:ea typeface="Abadi MT Condensed Extra Bold" charset="0"/>
                <a:cs typeface="Abadi MT Condensed Extra Bold" charset="0"/>
              </a:rPr>
              <a:t>Data Analysis with </a:t>
            </a:r>
            <a:r>
              <a:rPr lang="en-US" dirty="0" err="1" smtClean="0">
                <a:latin typeface="Abadi MT Condensed Extra Bold" charset="0"/>
                <a:ea typeface="Abadi MT Condensed Extra Bold" charset="0"/>
                <a:cs typeface="Abadi MT Condensed Extra Bold" charset="0"/>
              </a:rPr>
              <a:t>RapidMiner</a:t>
            </a:r>
            <a:endParaRPr lang="en-US" dirty="0">
              <a:latin typeface="Abadi MT Condensed Extra Bold" charset="0"/>
              <a:ea typeface="Abadi MT Condensed Extra Bold" charset="0"/>
              <a:cs typeface="Abadi MT Condensed Extra Bold"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72158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latin typeface="Abadi MT Condensed Extra Bold" charset="0"/>
                <a:ea typeface="Abadi MT Condensed Extra Bold" charset="0"/>
                <a:cs typeface="Abadi MT Condensed Extra Bold" charset="0"/>
              </a:rPr>
              <a:t>Conclusion</a:t>
            </a:r>
            <a:endParaRPr lang="en-US" dirty="0">
              <a:latin typeface="Abadi MT Condensed Extra Bold" charset="0"/>
              <a:ea typeface="Abadi MT Condensed Extra Bold" charset="0"/>
              <a:cs typeface="Abadi MT Condensed Extra Bold" charset="0"/>
            </a:endParaRPr>
          </a:p>
        </p:txBody>
      </p:sp>
      <p:sp>
        <p:nvSpPr>
          <p:cNvPr id="3" name="Content Placeholder 2"/>
          <p:cNvSpPr>
            <a:spLocks noGrp="1"/>
          </p:cNvSpPr>
          <p:nvPr>
            <p:ph idx="1"/>
          </p:nvPr>
        </p:nvSpPr>
        <p:spPr/>
        <p:txBody>
          <a:bodyPr/>
          <a:lstStyle/>
          <a:p>
            <a:r>
              <a:rPr lang="en-US" dirty="0" err="1" smtClean="0"/>
              <a:t>Analise</a:t>
            </a:r>
            <a:r>
              <a:rPr lang="en-US" dirty="0" smtClean="0"/>
              <a:t> </a:t>
            </a:r>
            <a:r>
              <a:rPr lang="en-US" dirty="0" err="1" smtClean="0"/>
              <a:t>critica</a:t>
            </a:r>
            <a:r>
              <a:rPr lang="en-US" dirty="0" smtClean="0"/>
              <a:t> e </a:t>
            </a:r>
            <a:r>
              <a:rPr lang="en-US" dirty="0" err="1" smtClean="0"/>
              <a:t>trabalho</a:t>
            </a:r>
            <a:r>
              <a:rPr lang="en-US" dirty="0" smtClean="0"/>
              <a:t> </a:t>
            </a:r>
            <a:r>
              <a:rPr lang="en-US" dirty="0" err="1" smtClean="0"/>
              <a:t>futuro</a:t>
            </a:r>
            <a:endParaRPr lang="en-US" dirty="0"/>
          </a:p>
        </p:txBody>
      </p:sp>
    </p:spTree>
    <p:extLst>
      <p:ext uri="{BB962C8B-B14F-4D97-AF65-F5344CB8AC3E}">
        <p14:creationId xmlns:p14="http://schemas.microsoft.com/office/powerpoint/2010/main" val="44458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040999"/>
            <a:ext cx="12192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8000" b="1" smtClean="0">
                <a:latin typeface="Angsana New" charset="0"/>
                <a:ea typeface="Angsana New" charset="0"/>
                <a:cs typeface="Angsana New" charset="0"/>
              </a:rPr>
              <a:t>Additional Info</a:t>
            </a:r>
            <a:endParaRPr lang="en-US" sz="8000" b="1" dirty="0">
              <a:latin typeface="Angsana New" charset="0"/>
              <a:ea typeface="Angsana New" charset="0"/>
              <a:cs typeface="Angsana New" charset="0"/>
            </a:endParaRPr>
          </a:p>
        </p:txBody>
      </p:sp>
    </p:spTree>
    <p:extLst>
      <p:ext uri="{BB962C8B-B14F-4D97-AF65-F5344CB8AC3E}">
        <p14:creationId xmlns:p14="http://schemas.microsoft.com/office/powerpoint/2010/main" val="1563282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smtClean="0">
                <a:latin typeface="Abadi MT Condensed Extra Bold" charset="0"/>
                <a:ea typeface="Abadi MT Condensed Extra Bold" charset="0"/>
                <a:cs typeface="Abadi MT Condensed Extra Bold" charset="0"/>
              </a:rPr>
              <a:t>RapidMiner</a:t>
            </a:r>
            <a:r>
              <a:rPr lang="en-US" dirty="0" smtClean="0">
                <a:latin typeface="Abadi MT Condensed Extra Bold" charset="0"/>
                <a:ea typeface="Abadi MT Condensed Extra Bold" charset="0"/>
                <a:cs typeface="Abadi MT Condensed Extra Bold" charset="0"/>
              </a:rPr>
              <a:t> Processes</a:t>
            </a:r>
            <a:endParaRPr lang="en-US" dirty="0">
              <a:latin typeface="Abadi MT Condensed Extra Bold" charset="0"/>
              <a:ea typeface="Abadi MT Condensed Extra Bold" charset="0"/>
              <a:cs typeface="Abadi MT Condensed Extra Bold"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90295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latin typeface="Abadi MT Condensed Extra Bold" charset="0"/>
                <a:ea typeface="Abadi MT Condensed Extra Bold" charset="0"/>
                <a:cs typeface="Abadi MT Condensed Extra Bold" charset="0"/>
              </a:rPr>
              <a:t>Other Experiments Results</a:t>
            </a:r>
            <a:endParaRPr lang="en-US" dirty="0">
              <a:latin typeface="Abadi MT Condensed Extra Bold" charset="0"/>
              <a:ea typeface="Abadi MT Condensed Extra Bold" charset="0"/>
              <a:cs typeface="Abadi MT Condensed Extra Bold"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45866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137</TotalTime>
  <Words>171</Words>
  <Application>Microsoft Macintosh PowerPoint</Application>
  <PresentationFormat>Widescreen</PresentationFormat>
  <Paragraphs>21</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Abadi MT Condensed Extra Bold</vt:lpstr>
      <vt:lpstr>Angsana New</vt:lpstr>
      <vt:lpstr>Arial</vt:lpstr>
      <vt:lpstr>Calibri</vt:lpstr>
      <vt:lpstr>Calibri Light</vt:lpstr>
      <vt:lpstr>Office Theme</vt:lpstr>
      <vt:lpstr>Parking Spots Allocation</vt:lpstr>
      <vt:lpstr>Problem Description and Data Analysis</vt:lpstr>
      <vt:lpstr>Performed Experiments</vt:lpstr>
      <vt:lpstr>Gathered Data Statistics</vt:lpstr>
      <vt:lpstr>Data Analysis with RapidMiner</vt:lpstr>
      <vt:lpstr>Conclusion</vt:lpstr>
      <vt:lpstr>PowerPoint Presentation</vt:lpstr>
      <vt:lpstr>RapidMiner Processes</vt:lpstr>
      <vt:lpstr>Other Experiments Results</vt:lpstr>
      <vt:lpstr>Other Observations</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Eduarda Santos Cunha</dc:creator>
  <cp:lastModifiedBy>Maria Eduarda Santos Cunha</cp:lastModifiedBy>
  <cp:revision>8</cp:revision>
  <dcterms:created xsi:type="dcterms:W3CDTF">2018-12-06T14:19:26Z</dcterms:created>
  <dcterms:modified xsi:type="dcterms:W3CDTF">2018-12-09T20:12:21Z</dcterms:modified>
</cp:coreProperties>
</file>