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4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7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2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36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84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58B2-00F5-407E-882B-23A2E8B05655}" type="datetimeFigureOut">
              <a:rPr lang="pt-BR" smtClean="0"/>
              <a:t>13/07/2017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0BCF-6655-4C69-AD8D-FF9F88FE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34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0.gi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7" y="2270705"/>
            <a:ext cx="3663235" cy="2097272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2956242" y="34457"/>
            <a:ext cx="1757891" cy="1629490"/>
          </a:xfrm>
          <a:prstGeom prst="wedgeEllipseCallout">
            <a:avLst>
              <a:gd name="adj1" fmla="val -17632"/>
              <a:gd name="adj2" fmla="val 93580"/>
            </a:avLst>
          </a:prstGeom>
          <a:solidFill>
            <a:schemeClr val="tx1">
              <a:lumMod val="95000"/>
              <a:lumOff val="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EZForecourt US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07" y="4822669"/>
            <a:ext cx="1228435" cy="10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EZForecourt 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67" y="3522937"/>
            <a:ext cx="1778812" cy="122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atg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103" y="1434580"/>
            <a:ext cx="1630045" cy="2211278"/>
          </a:xfrm>
          <a:prstGeom prst="rect">
            <a:avLst/>
          </a:prstGeom>
        </p:spPr>
      </p:pic>
      <p:cxnSp>
        <p:nvCxnSpPr>
          <p:cNvPr id="71" name="Conector em curva 70"/>
          <p:cNvCxnSpPr>
            <a:stCxn id="6" idx="5"/>
            <a:endCxn id="17" idx="1"/>
          </p:cNvCxnSpPr>
          <p:nvPr/>
        </p:nvCxnSpPr>
        <p:spPr>
          <a:xfrm rot="16200000" flipH="1">
            <a:off x="5103447" y="778562"/>
            <a:ext cx="1114905" cy="2408407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em curva 90"/>
          <p:cNvCxnSpPr>
            <a:stCxn id="4" idx="3"/>
            <a:endCxn id="1028" idx="1"/>
          </p:cNvCxnSpPr>
          <p:nvPr/>
        </p:nvCxnSpPr>
        <p:spPr>
          <a:xfrm>
            <a:off x="4430332" y="3319341"/>
            <a:ext cx="2635575" cy="2006363"/>
          </a:xfrm>
          <a:prstGeom prst="curvedConnector3">
            <a:avLst>
              <a:gd name="adj1" fmla="val 20109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em curva 93"/>
          <p:cNvCxnSpPr>
            <a:stCxn id="4" idx="3"/>
            <a:endCxn id="17" idx="1"/>
          </p:cNvCxnSpPr>
          <p:nvPr/>
        </p:nvCxnSpPr>
        <p:spPr>
          <a:xfrm flipV="1">
            <a:off x="4430332" y="2540219"/>
            <a:ext cx="2434771" cy="779122"/>
          </a:xfrm>
          <a:prstGeom prst="curved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stCxn id="6" idx="5"/>
            <a:endCxn id="1030" idx="1"/>
          </p:cNvCxnSpPr>
          <p:nvPr/>
        </p:nvCxnSpPr>
        <p:spPr>
          <a:xfrm rot="16200000" flipH="1">
            <a:off x="4274341" y="1607668"/>
            <a:ext cx="2708381" cy="2343671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em curva 139"/>
          <p:cNvCxnSpPr>
            <a:stCxn id="4" idx="3"/>
            <a:endCxn id="1030" idx="1"/>
          </p:cNvCxnSpPr>
          <p:nvPr/>
        </p:nvCxnSpPr>
        <p:spPr>
          <a:xfrm>
            <a:off x="4430332" y="3319341"/>
            <a:ext cx="2370035" cy="814354"/>
          </a:xfrm>
          <a:prstGeom prst="curvedConnector3">
            <a:avLst>
              <a:gd name="adj1" fmla="val 26851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112319" y="6457890"/>
            <a:ext cx="605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Fluxo de comunicação com </a:t>
            </a:r>
            <a:r>
              <a:rPr lang="pt-BR" sz="2000" b="1" dirty="0" smtClean="0"/>
              <a:t>concentradores ( Cabeado )</a:t>
            </a:r>
            <a:endParaRPr lang="pt-BR" sz="2000" b="1" dirty="0"/>
          </a:p>
        </p:txBody>
      </p:sp>
      <p:sp>
        <p:nvSpPr>
          <p:cNvPr id="133" name="Retângulo 132"/>
          <p:cNvSpPr/>
          <p:nvPr/>
        </p:nvSpPr>
        <p:spPr>
          <a:xfrm>
            <a:off x="8413149" y="1119758"/>
            <a:ext cx="12788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0" dirty="0" smtClean="0"/>
              <a:t>}</a:t>
            </a:r>
            <a:endParaRPr lang="pt-BR" sz="30000" dirty="0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371401"/>
            <a:ext cx="1153776" cy="1092873"/>
          </a:xfrm>
          <a:prstGeom prst="rect">
            <a:avLst/>
          </a:prstGeom>
        </p:spPr>
      </p:pic>
      <p:pic>
        <p:nvPicPr>
          <p:cNvPr id="149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50" y="355507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49" y="2160371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831" y="3967243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4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7" y="2270705"/>
            <a:ext cx="3663235" cy="2097272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2956242" y="34457"/>
            <a:ext cx="1757891" cy="1629490"/>
          </a:xfrm>
          <a:prstGeom prst="wedgeEllipseCallout">
            <a:avLst>
              <a:gd name="adj1" fmla="val -17632"/>
              <a:gd name="adj2" fmla="val 93580"/>
            </a:avLst>
          </a:prstGeom>
          <a:solidFill>
            <a:schemeClr val="tx1">
              <a:lumMod val="95000"/>
              <a:lumOff val="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Resultado de imagem para EZForecourt Plus 2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45" y="1481779"/>
            <a:ext cx="1798106" cy="137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at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5103" y="3072992"/>
            <a:ext cx="1630045" cy="2211278"/>
          </a:xfrm>
          <a:prstGeom prst="rect">
            <a:avLst/>
          </a:prstGeom>
        </p:spPr>
      </p:pic>
      <p:pic>
        <p:nvPicPr>
          <p:cNvPr id="1034" name="Picture 10" descr="Resultado de imagem para wirele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86" y="1925969"/>
            <a:ext cx="1273239" cy="10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ector em curva 76"/>
          <p:cNvCxnSpPr>
            <a:stCxn id="1034" idx="2"/>
            <a:endCxn id="17" idx="1"/>
          </p:cNvCxnSpPr>
          <p:nvPr/>
        </p:nvCxnSpPr>
        <p:spPr>
          <a:xfrm rot="16200000" flipH="1">
            <a:off x="5611478" y="2925006"/>
            <a:ext cx="1233552" cy="1273697"/>
          </a:xfrm>
          <a:prstGeom prst="curvedConnector2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em curva 142"/>
          <p:cNvCxnSpPr>
            <a:stCxn id="6" idx="5"/>
            <a:endCxn id="1034" idx="1"/>
          </p:cNvCxnSpPr>
          <p:nvPr/>
        </p:nvCxnSpPr>
        <p:spPr>
          <a:xfrm rot="16200000" flipH="1">
            <a:off x="4200636" y="1681374"/>
            <a:ext cx="1010210" cy="498090"/>
          </a:xfrm>
          <a:prstGeom prst="curvedConnector2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em curva 145"/>
          <p:cNvCxnSpPr>
            <a:stCxn id="1034" idx="2"/>
            <a:endCxn id="1032" idx="1"/>
          </p:cNvCxnSpPr>
          <p:nvPr/>
        </p:nvCxnSpPr>
        <p:spPr>
          <a:xfrm rot="5400000" flipH="1" flipV="1">
            <a:off x="5839813" y="1920248"/>
            <a:ext cx="776423" cy="1273239"/>
          </a:xfrm>
          <a:prstGeom prst="curvedConnector4">
            <a:avLst>
              <a:gd name="adj1" fmla="val -29443"/>
              <a:gd name="adj2" fmla="val 75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112319" y="6457890"/>
            <a:ext cx="59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Fluxo de comunicação com </a:t>
            </a:r>
            <a:r>
              <a:rPr lang="pt-BR" sz="2000" b="1" dirty="0" smtClean="0"/>
              <a:t>concentradores ( Sem fio )</a:t>
            </a:r>
            <a:endParaRPr lang="pt-BR" sz="2000" b="1" dirty="0"/>
          </a:p>
        </p:txBody>
      </p:sp>
      <p:sp>
        <p:nvSpPr>
          <p:cNvPr id="133" name="Retângulo 132"/>
          <p:cNvSpPr/>
          <p:nvPr/>
        </p:nvSpPr>
        <p:spPr>
          <a:xfrm>
            <a:off x="8495148" y="575289"/>
            <a:ext cx="12788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0" dirty="0" smtClean="0"/>
              <a:t>}</a:t>
            </a:r>
            <a:endParaRPr lang="pt-BR" sz="30000" dirty="0"/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371401"/>
            <a:ext cx="1153776" cy="1092873"/>
          </a:xfrm>
          <a:prstGeom prst="rect">
            <a:avLst/>
          </a:prstGeom>
        </p:spPr>
      </p:pic>
      <p:pic>
        <p:nvPicPr>
          <p:cNvPr id="149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50" y="355507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49" y="2160371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831" y="3967243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7" y="2270705"/>
            <a:ext cx="3663235" cy="2097272"/>
          </a:xfrm>
          <a:prstGeom prst="rect">
            <a:avLst/>
          </a:prstGeom>
        </p:spPr>
      </p:pic>
      <p:pic>
        <p:nvPicPr>
          <p:cNvPr id="17" name="Picture 26" descr="at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632" y="1317496"/>
            <a:ext cx="1630045" cy="2211278"/>
          </a:xfrm>
          <a:prstGeom prst="rect">
            <a:avLst/>
          </a:prstGeom>
        </p:spPr>
      </p:pic>
      <p:cxnSp>
        <p:nvCxnSpPr>
          <p:cNvPr id="71" name="Conector em curva 70"/>
          <p:cNvCxnSpPr>
            <a:endCxn id="17" idx="1"/>
          </p:cNvCxnSpPr>
          <p:nvPr/>
        </p:nvCxnSpPr>
        <p:spPr>
          <a:xfrm rot="16200000" flipH="1">
            <a:off x="5239053" y="612555"/>
            <a:ext cx="1004541" cy="2616618"/>
          </a:xfrm>
          <a:prstGeom prst="curvedConnector2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em curva 93"/>
          <p:cNvCxnSpPr>
            <a:stCxn id="4" idx="3"/>
            <a:endCxn id="17" idx="1"/>
          </p:cNvCxnSpPr>
          <p:nvPr/>
        </p:nvCxnSpPr>
        <p:spPr>
          <a:xfrm flipV="1">
            <a:off x="4430332" y="2423135"/>
            <a:ext cx="2619300" cy="896206"/>
          </a:xfrm>
          <a:prstGeom prst="curved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112319" y="6413103"/>
            <a:ext cx="497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Fluxo de comunicação </a:t>
            </a:r>
            <a:r>
              <a:rPr lang="pt-BR" sz="2000" b="1" dirty="0" smtClean="0"/>
              <a:t>ATG ( Cabeado )</a:t>
            </a:r>
            <a:endParaRPr lang="pt-BR" sz="2000" b="1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691" y="3931187"/>
            <a:ext cx="1780931" cy="1465909"/>
          </a:xfrm>
          <a:prstGeom prst="rect">
            <a:avLst/>
          </a:prstGeom>
        </p:spPr>
      </p:pic>
      <p:cxnSp>
        <p:nvCxnSpPr>
          <p:cNvPr id="29" name="Conector em curva 28"/>
          <p:cNvCxnSpPr>
            <a:stCxn id="17" idx="3"/>
          </p:cNvCxnSpPr>
          <p:nvPr/>
        </p:nvCxnSpPr>
        <p:spPr>
          <a:xfrm flipV="1">
            <a:off x="8679677" y="1043084"/>
            <a:ext cx="1011896" cy="1380051"/>
          </a:xfrm>
          <a:prstGeom prst="curved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em curva 42"/>
          <p:cNvCxnSpPr>
            <a:stCxn id="28" idx="1"/>
            <a:endCxn id="17" idx="2"/>
          </p:cNvCxnSpPr>
          <p:nvPr/>
        </p:nvCxnSpPr>
        <p:spPr>
          <a:xfrm rot="10800000">
            <a:off x="7864655" y="3528774"/>
            <a:ext cx="2058036" cy="1135368"/>
          </a:xfrm>
          <a:prstGeom prst="curvedConnector2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Resultado de imagem para Tank and pr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73" y="4899994"/>
            <a:ext cx="1669134" cy="17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esultado de imagem para Tank and pr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45" y="4899995"/>
            <a:ext cx="1669134" cy="17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em curva 55"/>
          <p:cNvCxnSpPr>
            <a:stCxn id="55" idx="0"/>
            <a:endCxn id="28" idx="2"/>
          </p:cNvCxnSpPr>
          <p:nvPr/>
        </p:nvCxnSpPr>
        <p:spPr>
          <a:xfrm rot="16200000" flipH="1">
            <a:off x="8813033" y="3396973"/>
            <a:ext cx="497101" cy="3503145"/>
          </a:xfrm>
          <a:prstGeom prst="curvedConnector5">
            <a:avLst>
              <a:gd name="adj1" fmla="val -45987"/>
              <a:gd name="adj2" fmla="val 32336"/>
              <a:gd name="adj3" fmla="val 202586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2052" idx="0"/>
            <a:endCxn id="28" idx="2"/>
          </p:cNvCxnSpPr>
          <p:nvPr/>
        </p:nvCxnSpPr>
        <p:spPr>
          <a:xfrm rot="16200000" flipH="1">
            <a:off x="7908497" y="2492437"/>
            <a:ext cx="497102" cy="5312217"/>
          </a:xfrm>
          <a:prstGeom prst="curvedConnector5">
            <a:avLst>
              <a:gd name="adj1" fmla="val -139375"/>
              <a:gd name="adj2" fmla="val 62715"/>
              <a:gd name="adj3" fmla="val 145987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Imagem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371401"/>
            <a:ext cx="1153776" cy="1092873"/>
          </a:xfrm>
          <a:prstGeom prst="rect">
            <a:avLst/>
          </a:prstGeom>
        </p:spPr>
      </p:pic>
      <p:pic>
        <p:nvPicPr>
          <p:cNvPr id="74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49" y="99723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11642493" y="165722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...</a:t>
            </a:r>
            <a:endParaRPr lang="pt-BR" sz="2000" dirty="0"/>
          </a:p>
        </p:txBody>
      </p:sp>
      <p:sp>
        <p:nvSpPr>
          <p:cNvPr id="86" name="Texto explicativo em elipse 85"/>
          <p:cNvSpPr/>
          <p:nvPr/>
        </p:nvSpPr>
        <p:spPr>
          <a:xfrm>
            <a:off x="2956242" y="34457"/>
            <a:ext cx="1757891" cy="1629490"/>
          </a:xfrm>
          <a:prstGeom prst="wedgeEllipseCallout">
            <a:avLst>
              <a:gd name="adj1" fmla="val -17632"/>
              <a:gd name="adj2" fmla="val 93580"/>
            </a:avLst>
          </a:prstGeom>
          <a:solidFill>
            <a:schemeClr val="tx1">
              <a:lumMod val="95000"/>
              <a:lumOff val="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7" y="2270705"/>
            <a:ext cx="3663235" cy="2097272"/>
          </a:xfrm>
          <a:prstGeom prst="rect">
            <a:avLst/>
          </a:prstGeom>
        </p:spPr>
      </p:pic>
      <p:pic>
        <p:nvPicPr>
          <p:cNvPr id="17" name="Picture 26" descr="at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632" y="1317496"/>
            <a:ext cx="1630045" cy="2211278"/>
          </a:xfrm>
          <a:prstGeom prst="rect">
            <a:avLst/>
          </a:prstGeom>
        </p:spPr>
      </p:pic>
      <p:pic>
        <p:nvPicPr>
          <p:cNvPr id="1034" name="Picture 10" descr="Resultado de imagem para wirel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38" y="355507"/>
            <a:ext cx="1273239" cy="10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ector em curva 76"/>
          <p:cNvCxnSpPr>
            <a:stCxn id="1034" idx="2"/>
            <a:endCxn id="17" idx="1"/>
          </p:cNvCxnSpPr>
          <p:nvPr/>
        </p:nvCxnSpPr>
        <p:spPr>
          <a:xfrm rot="16200000" flipH="1">
            <a:off x="5951186" y="1324689"/>
            <a:ext cx="1048518" cy="1148374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em curva 142"/>
          <p:cNvCxnSpPr>
            <a:endCxn id="1034" idx="1"/>
          </p:cNvCxnSpPr>
          <p:nvPr/>
        </p:nvCxnSpPr>
        <p:spPr>
          <a:xfrm>
            <a:off x="4690451" y="842482"/>
            <a:ext cx="574187" cy="22580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112319" y="6413103"/>
            <a:ext cx="497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Fluxo de comunicação </a:t>
            </a:r>
            <a:r>
              <a:rPr lang="pt-BR" sz="2000" b="1" dirty="0" smtClean="0"/>
              <a:t>ATG ( Sem fio )</a:t>
            </a:r>
            <a:endParaRPr lang="pt-BR" sz="2000" b="1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691" y="3931187"/>
            <a:ext cx="1780931" cy="1465909"/>
          </a:xfrm>
          <a:prstGeom prst="rect">
            <a:avLst/>
          </a:prstGeom>
        </p:spPr>
      </p:pic>
      <p:cxnSp>
        <p:nvCxnSpPr>
          <p:cNvPr id="29" name="Conector em curva 28"/>
          <p:cNvCxnSpPr>
            <a:stCxn id="17" idx="3"/>
          </p:cNvCxnSpPr>
          <p:nvPr/>
        </p:nvCxnSpPr>
        <p:spPr>
          <a:xfrm flipV="1">
            <a:off x="8679677" y="1043084"/>
            <a:ext cx="1011896" cy="1380051"/>
          </a:xfrm>
          <a:prstGeom prst="curved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em curva 31"/>
          <p:cNvCxnSpPr>
            <a:stCxn id="35" idx="3"/>
            <a:endCxn id="28" idx="0"/>
          </p:cNvCxnSpPr>
          <p:nvPr/>
        </p:nvCxnSpPr>
        <p:spPr>
          <a:xfrm>
            <a:off x="10509869" y="3032130"/>
            <a:ext cx="303288" cy="899057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10" descr="Resultado de imagem para wirel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30" y="2522575"/>
            <a:ext cx="1273239" cy="10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em curva 36"/>
          <p:cNvCxnSpPr>
            <a:stCxn id="35" idx="1"/>
            <a:endCxn id="17" idx="2"/>
          </p:cNvCxnSpPr>
          <p:nvPr/>
        </p:nvCxnSpPr>
        <p:spPr>
          <a:xfrm rot="10800000" flipV="1">
            <a:off x="7864656" y="3032130"/>
            <a:ext cx="1371975" cy="496644"/>
          </a:xfrm>
          <a:prstGeom prst="curvedConnector4">
            <a:avLst>
              <a:gd name="adj1" fmla="val 20297"/>
              <a:gd name="adj2" fmla="val 148629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Resultado de imagem para Tank and probe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73" y="4899994"/>
            <a:ext cx="1669134" cy="17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esultado de imagem para Tank and probe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45" y="4899995"/>
            <a:ext cx="1669134" cy="17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em curva 55"/>
          <p:cNvCxnSpPr>
            <a:stCxn id="55" idx="0"/>
            <a:endCxn id="28" idx="2"/>
          </p:cNvCxnSpPr>
          <p:nvPr/>
        </p:nvCxnSpPr>
        <p:spPr>
          <a:xfrm rot="16200000" flipH="1">
            <a:off x="8813033" y="3396973"/>
            <a:ext cx="497101" cy="3503145"/>
          </a:xfrm>
          <a:prstGeom prst="curvedConnector5">
            <a:avLst>
              <a:gd name="adj1" fmla="val -45987"/>
              <a:gd name="adj2" fmla="val 32336"/>
              <a:gd name="adj3" fmla="val 202586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2052" idx="0"/>
            <a:endCxn id="28" idx="2"/>
          </p:cNvCxnSpPr>
          <p:nvPr/>
        </p:nvCxnSpPr>
        <p:spPr>
          <a:xfrm rot="16200000" flipH="1">
            <a:off x="7908497" y="2492437"/>
            <a:ext cx="497102" cy="5312217"/>
          </a:xfrm>
          <a:prstGeom prst="curvedConnector5">
            <a:avLst>
              <a:gd name="adj1" fmla="val -139375"/>
              <a:gd name="adj2" fmla="val 62715"/>
              <a:gd name="adj3" fmla="val 145987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Imagem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371401"/>
            <a:ext cx="1153776" cy="1092873"/>
          </a:xfrm>
          <a:prstGeom prst="rect">
            <a:avLst/>
          </a:prstGeom>
        </p:spPr>
      </p:pic>
      <p:pic>
        <p:nvPicPr>
          <p:cNvPr id="74" name="Picture 14" descr="Resultado de imagem para Computador Desenh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49" y="99723"/>
            <a:ext cx="2118937" cy="1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11642493" y="165722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...</a:t>
            </a:r>
            <a:endParaRPr lang="pt-BR" sz="2000" dirty="0"/>
          </a:p>
        </p:txBody>
      </p:sp>
      <p:sp>
        <p:nvSpPr>
          <p:cNvPr id="86" name="Texto explicativo em elipse 85"/>
          <p:cNvSpPr/>
          <p:nvPr/>
        </p:nvSpPr>
        <p:spPr>
          <a:xfrm>
            <a:off x="2956242" y="34457"/>
            <a:ext cx="1757891" cy="1629490"/>
          </a:xfrm>
          <a:prstGeom prst="wedgeEllipseCallout">
            <a:avLst>
              <a:gd name="adj1" fmla="val -17632"/>
              <a:gd name="adj2" fmla="val 93580"/>
            </a:avLst>
          </a:prstGeom>
          <a:solidFill>
            <a:schemeClr val="tx1">
              <a:lumMod val="95000"/>
              <a:lumOff val="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076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Sr.Ladino ...The Power</dc:creator>
  <cp:lastModifiedBy>Sr.Ladino ...The Power</cp:lastModifiedBy>
  <cp:revision>14</cp:revision>
  <dcterms:created xsi:type="dcterms:W3CDTF">2017-07-13T18:24:39Z</dcterms:created>
  <dcterms:modified xsi:type="dcterms:W3CDTF">2017-07-13T21:11:11Z</dcterms:modified>
</cp:coreProperties>
</file>