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E7FDDD5-DF3C-4BA3-8D04-DA73EDAFC8C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2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éditer le format du plan de texte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niveau de plan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 de plan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 de plan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 de plan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Sixième niveau de plan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Septième niveau de plan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F2FB705-C6F1-4419-BCC9-E14BF946320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éditer le format du plan de texte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niveau de plan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 de plan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 de plan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 de plan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Sixième niveau de plan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Septième niveau de plan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9CA645F-6E13-41D1-BC6E-7DE10ACB132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05CB7D1-0384-4320-80BB-19E06924B39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3E9F003-891B-49F7-A932-DB0AE1AE003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A52CE64-9CE4-435E-8EA3-DB199E3814D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A1B1DFC-BAA9-4DD5-A999-D39636876EE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47396F6-42AB-401B-850A-C48B6C5D8CF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3ACB3FB-D5A3-49F3-BD12-6B76FAA7C60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F74F1F5-A0F3-47AD-BF02-926B81A008A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éditer le format du plan de texte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niveau de plan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 de plan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 de plan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 de plan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Sixième niveau de plan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Septième niveau de plan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573D18A-D3CF-4575-B320-2DE67DF69DF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Migration de Données Médicales vers MongoDB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fr-FR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Projet Docker</a:t>
            </a:r>
            <a:endParaRPr b="0" lang="fr-F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Code : Script Python de Migration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980000" y="1260000"/>
            <a:ext cx="4860000" cy="5304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0760" y="117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docker-compose.yml : Orchestration Docker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044080" y="1440000"/>
            <a:ext cx="5515920" cy="468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Résultats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- 54 000+ documents migrés avec succès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Structure scalable et réutilisable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Données prêtes pour intégration applicative ou analytique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Débrief &amp; Perspectives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Points forts : automatisation, architecture propre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Difficultés : typage des montants, réseau Docker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Évolutions possibles : AWS, sauvegarde, API REST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Contexte et Objectif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Entreprise : DataSoluTech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 client souhaite mieux gérer ses données médicales et améliorer sa scalabilité.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Objectif : Migrer un fichier CSV vers MongoDB à l’aide de Docker.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Avantages : automatisation, scalabilité, portabilité.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Technologies Utilisées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MongoDB : base NoSQL adaptée aux documents JSON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Python (Pandas, PyMongo) : traitement et insertion de données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Docker : conteneurisation de MongoDB et du script Python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Docker Compose : orchestration multi-conteneurs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Architecture Docker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- 1 conteneur MongoDB avec volume pour persistance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- 1 conteneur Python pour lancer automatiquement le script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Variable MONGO_URI pour connecter les services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Fichier CSV monté comme volume dans le conteneur Python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Architecture Docker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590760" y="360000"/>
            <a:ext cx="8229240" cy="576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Structure de la base MongoDB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Base de données : medical_db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Collection : patients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Chaque ligne CSV devient un document JSON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Champs typés (date, float, etc.) et nettoyage automatique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Étapes de la Migration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1. Lecture et nettoyage du fichier CSV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 Suppression des doublons, gestion des types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 Connexion à MongoDB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 Insertion des documents dans la collection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 Vérification de l’intégrité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Dockerfile : Conteneur Python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4" name="Picture 2" descr="Capture d'écran 2025-06-01 221352.png"/>
          <p:cNvPicPr/>
          <p:nvPr/>
        </p:nvPicPr>
        <p:blipFill>
          <a:blip r:embed="rId1"/>
          <a:stretch/>
        </p:blipFill>
        <p:spPr>
          <a:xfrm>
            <a:off x="914400" y="1371600"/>
            <a:ext cx="7314840" cy="3734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Démonstration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Exécution de `docker-compose up --build`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Connexion à MongoDB avec `mongosh`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Commandes : db.patients.countDocuments(), db.patients.find()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LibreOffice/25.2.3.2$Windows_X86_64 LibreOffice_project/bbb074479178df812d175f709636b368952c2ce3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fr-FR</dc:language>
  <cp:lastModifiedBy/>
  <dcterms:modified xsi:type="dcterms:W3CDTF">2025-06-02T00:07:04Z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