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75F0ABCB.xml" ContentType="application/vnd.ms-powerpoint.comments+xml"/>
  <Override PartName="/ppt/comments/modernComment_101_CF7BA129.xml" ContentType="application/vnd.ms-powerpoint.comments+xml"/>
  <Override PartName="/ppt/comments/modernComment_102_111A8CAD.xml" ContentType="application/vnd.ms-powerpoint.comments+xml"/>
  <Override PartName="/ppt/comments/modernComment_103_F5A77B3A.xml" ContentType="application/vnd.ms-powerpoint.comments+xml"/>
  <Override PartName="/ppt/comments/modernComment_104_68C8826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271B2A-C652-6CBC-2D7D-A55C6716B103}" name="楷文 唐" initials="楷唐" userId="e22d8255413c7b2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0_75F0AB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887C92-0D97-4B20-84CE-4D34ED2CFCBD}" authorId="{DF271B2A-C652-6CBC-2D7D-A55C6716B103}" created="2024-01-25T04:32:52.456">
    <pc:sldMkLst xmlns:pc="http://schemas.microsoft.com/office/powerpoint/2013/main/command">
      <pc:docMk/>
      <pc:sldMk cId="1978706891" sldId="256"/>
    </pc:sldMkLst>
    <p188:txBody>
      <a:bodyPr/>
      <a:lstStyle/>
      <a:p>
        <a:r>
          <a:rPr lang="zh-CN" altLang="en-US"/>
          <a:t>这是/blog/home路由 --&gt; 首页</a:t>
        </a:r>
      </a:p>
    </p188:txBody>
  </p188:cm>
</p188:cmLst>
</file>

<file path=ppt/comments/modernComment_101_CF7BA1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850A4A-CE78-4A88-A501-6DC238B1CECC}" authorId="{DF271B2A-C652-6CBC-2D7D-A55C6716B103}" created="2024-01-25T04:32:52.456">
    <pc:sldMkLst xmlns:pc="http://schemas.microsoft.com/office/powerpoint/2013/main/command">
      <pc:docMk/>
      <pc:sldMk cId="1978706891" sldId="256"/>
    </pc:sldMkLst>
    <p188:txBody>
      <a:bodyPr/>
      <a:lstStyle/>
      <a:p>
        <a:r>
          <a:rPr lang="zh-CN" altLang="en-US"/>
          <a:t>这是/blog/home路由 --&gt; 首页</a:t>
        </a:r>
      </a:p>
    </p188:txBody>
  </p188:cm>
  <p188:cm id="{9A656ED8-4EAD-40E5-8EAA-1A5008B59282}" authorId="{DF271B2A-C652-6CBC-2D7D-A55C6716B103}" created="2024-01-25T04:37:20.258">
    <pc:sldMkLst xmlns:pc="http://schemas.microsoft.com/office/powerpoint/2013/main/command">
      <pc:docMk/>
      <pc:sldMk cId="3480985897" sldId="257"/>
    </pc:sldMkLst>
    <p188:txBody>
      <a:bodyPr/>
      <a:lstStyle/>
      <a:p>
        <a:r>
          <a:rPr lang="zh-CN" altLang="en-US"/>
          <a:t>这是/blog/articles路由 --&gt; 时间归档</a:t>
        </a:r>
      </a:p>
    </p188:txBody>
  </p188:cm>
</p188:cmLst>
</file>

<file path=ppt/comments/modernComment_102_111A8C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5D3F2B-0843-4D7F-A68A-5DC4C8069E8F}" authorId="{DF271B2A-C652-6CBC-2D7D-A55C6716B103}" created="2024-01-25T04:32:52.456">
    <pc:sldMkLst xmlns:pc="http://schemas.microsoft.com/office/powerpoint/2013/main/command">
      <pc:docMk/>
      <pc:sldMk cId="1978706891" sldId="256"/>
    </pc:sldMkLst>
    <p188:txBody>
      <a:bodyPr/>
      <a:lstStyle/>
      <a:p>
        <a:r>
          <a:rPr lang="zh-CN" altLang="en-US"/>
          <a:t>这是/blog/home路由 --&gt; 首页</a:t>
        </a:r>
      </a:p>
    </p188:txBody>
  </p188:cm>
  <p188:cm id="{B93C6ECD-6FDA-45DA-A568-0B671A5E61CC}" authorId="{DF271B2A-C652-6CBC-2D7D-A55C6716B103}" created="2024-01-25T04:37:20.258">
    <pc:sldMkLst xmlns:pc="http://schemas.microsoft.com/office/powerpoint/2013/main/command">
      <pc:docMk/>
      <pc:sldMk cId="3480985897" sldId="257"/>
    </pc:sldMkLst>
    <p188:txBody>
      <a:bodyPr/>
      <a:lstStyle/>
      <a:p>
        <a:r>
          <a:rPr lang="zh-CN" altLang="en-US"/>
          <a:t>这是/blog/articles路由 --&gt; 时间归档</a:t>
        </a:r>
      </a:p>
    </p188:txBody>
  </p188:cm>
  <p188:cm id="{27CF0EB9-DC32-4D26-8A8A-F84881431735}" authorId="{DF271B2A-C652-6CBC-2D7D-A55C6716B103}" created="2024-01-25T04:38:10.814">
    <pc:sldMkLst xmlns:pc="http://schemas.microsoft.com/office/powerpoint/2013/main/command">
      <pc:docMk/>
      <pc:sldMk cId="286952621" sldId="258"/>
    </pc:sldMkLst>
    <p188:txBody>
      <a:bodyPr/>
      <a:lstStyle/>
      <a:p>
        <a:r>
          <a:rPr lang="zh-CN" altLang="en-US"/>
          <a:t>这是/blog/articles/:id路由  --&gt;某个文章页面</a:t>
        </a:r>
      </a:p>
    </p188:txBody>
  </p188:cm>
</p188:cmLst>
</file>

<file path=ppt/comments/modernComment_103_F5A77B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636981-BD75-444A-9CE0-8C3D4282B43A}" authorId="{DF271B2A-C652-6CBC-2D7D-A55C6716B103}" created="2024-01-25T04:32:52.456">
    <pc:sldMkLst xmlns:pc="http://schemas.microsoft.com/office/powerpoint/2013/main/command">
      <pc:docMk/>
      <pc:sldMk cId="1978706891" sldId="256"/>
    </pc:sldMkLst>
    <p188:txBody>
      <a:bodyPr/>
      <a:lstStyle/>
      <a:p>
        <a:r>
          <a:rPr lang="zh-CN" altLang="en-US"/>
          <a:t>这是/blog/home路由 --&gt; 首页</a:t>
        </a:r>
      </a:p>
    </p188:txBody>
  </p188:cm>
  <p188:cm id="{C3EFC4B6-E8CD-4CD9-A8F0-1657C9C8383E}" authorId="{DF271B2A-C652-6CBC-2D7D-A55C6716B103}" created="2024-01-25T04:37:20.258">
    <pc:sldMkLst xmlns:pc="http://schemas.microsoft.com/office/powerpoint/2013/main/command">
      <pc:docMk/>
      <pc:sldMk cId="3480985897" sldId="257"/>
    </pc:sldMkLst>
    <p188:txBody>
      <a:bodyPr/>
      <a:lstStyle/>
      <a:p>
        <a:r>
          <a:rPr lang="zh-CN" altLang="en-US"/>
          <a:t>这是/blog/articles路由 --&gt; 时间归档</a:t>
        </a:r>
      </a:p>
    </p188:txBody>
  </p188:cm>
  <p188:cm id="{71A0DB01-5AA3-41B4-BC4C-062C897D4E38}" authorId="{DF271B2A-C652-6CBC-2D7D-A55C6716B103}" created="2024-01-25T05:08:44.847">
    <pc:sldMkLst xmlns:pc="http://schemas.microsoft.com/office/powerpoint/2013/main/command">
      <pc:docMk/>
      <pc:sldMk cId="4121393978" sldId="259"/>
    </pc:sldMkLst>
    <p188:txBody>
      <a:bodyPr/>
      <a:lstStyle/>
      <a:p>
        <a:r>
          <a:rPr lang="zh-CN" altLang="en-US"/>
          <a:t>这是/blog/category/:tag路由  --&gt;某个文章页面</a:t>
        </a:r>
      </a:p>
    </p188:txBody>
  </p188:cm>
</p188:cmLst>
</file>

<file path=ppt/comments/modernComment_104_68C882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8C24BB-E55C-4064-ACBA-4545D2AF0860}" authorId="{DF271B2A-C652-6CBC-2D7D-A55C6716B103}" created="2024-01-25T04:32:52.456">
    <pc:sldMkLst xmlns:pc="http://schemas.microsoft.com/office/powerpoint/2013/main/command">
      <pc:docMk/>
      <pc:sldMk cId="1978706891" sldId="256"/>
    </pc:sldMkLst>
    <p188:txBody>
      <a:bodyPr/>
      <a:lstStyle/>
      <a:p>
        <a:r>
          <a:rPr lang="zh-CN" altLang="en-US"/>
          <a:t>这是/blog/home路由 --&gt; 首页</a:t>
        </a:r>
      </a:p>
    </p188:txBody>
  </p188:cm>
  <p188:cm id="{7310B306-A5FA-48F5-B49D-30A9E29C0F58}" authorId="{DF271B2A-C652-6CBC-2D7D-A55C6716B103}" created="2024-01-25T04:37:20.258">
    <pc:sldMkLst xmlns:pc="http://schemas.microsoft.com/office/powerpoint/2013/main/command">
      <pc:docMk/>
      <pc:sldMk cId="3480985897" sldId="257"/>
    </pc:sldMkLst>
    <p188:txBody>
      <a:bodyPr/>
      <a:lstStyle/>
      <a:p>
        <a:r>
          <a:rPr lang="zh-CN" altLang="en-US"/>
          <a:t>这是/blog/articles路由 --&gt; 时间归档</a:t>
        </a:r>
      </a:p>
    </p188:txBody>
  </p188:cm>
  <p188:cm id="{CD42C997-2C53-45FB-946D-65AA9F42F500}" authorId="{DF271B2A-C652-6CBC-2D7D-A55C6716B103}" created="2024-01-25T05:08:44.847">
    <pc:sldMkLst xmlns:pc="http://schemas.microsoft.com/office/powerpoint/2013/main/command">
      <pc:docMk/>
      <pc:sldMk cId="4121393978" sldId="259"/>
    </pc:sldMkLst>
    <p188:txBody>
      <a:bodyPr/>
      <a:lstStyle/>
      <a:p>
        <a:r>
          <a:rPr lang="zh-CN" altLang="en-US"/>
          <a:t>这是/blog/category/:tag路由  --&gt;某个文章页面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01FF9-6E05-7868-A6BB-7C2465F74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054388-4D8F-856C-4CA9-B2B1B071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50FDA-5011-15B8-B9CE-922BC0A6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D44BF-3E31-EFDE-DA4D-493FC1B5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A8423-C633-1A61-F7B1-48493E40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1890-9DF5-1915-FFC6-AAAF4B5A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66DF0-D340-1692-259C-E4902E11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9125E-47A7-83D0-645D-9CF27F23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284C3-FC61-A7AD-48A2-F9626D41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966EA-22F1-6B24-D96A-6FB5DE0A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5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9988D4-DCEC-400E-5ABE-2C61DFF82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F971D-B696-B800-1321-EE9C3FC8E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F76C5-3EEC-FEE2-D821-F91F73AC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F5B7B-4202-F32C-C796-97D0C6F8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7FB5D-2257-F955-6B6B-DC4E22AD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4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796FE-1F0B-89C4-059D-9526D59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E98E8-D677-D8C9-CE7C-587D0D5A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A2AE9-485B-AF98-2F01-B4602318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2A4D6-D758-0ADB-63C6-9CBF7A86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6D2CA-85D7-FDCF-AD1E-C110B49B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43CBB-4253-B771-54F9-42DD2A75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99396-FC4F-ECEE-3F46-18183D05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4C157-04D0-22E5-E477-9B1978B0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F1B48-8349-E019-13C4-2D0CC184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43BA7-CF0C-A9FC-9C67-AA4FCA61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5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F51A2-B599-3BC1-3849-77BC7AD0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E2601-551C-C69F-6E9C-CCA2C97D2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08E284-B2F2-BBDE-0D11-85020751F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16C4FF-D54D-0B75-39AF-BFF0EDA9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FD4E9A-6378-1D31-D2AC-BF46B45D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33062-4141-1624-E09D-D96C89F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4DCD-8280-1E79-8A3E-04909834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3E573-AA6A-7090-440E-387F31E4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B9E26-94A0-2A7E-3CED-29F486BC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97C732-0F6B-66D3-8866-FA4B679C1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3C3CA-7868-208B-B211-9E168DDE1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02D364-A9F7-F347-E87E-CB9E9AD9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E653AE-7028-9A12-14CF-1802E83C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95AFAB-4AF5-2F59-FE6B-BC105ED7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8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9EF3-E619-6198-5159-22FBCEB1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2220B-79CD-0F70-648E-AB00A342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FEA42E-DB79-9E05-8BED-F9802A02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8CB01A-BEAB-C739-4677-5634EA9B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49F2BE-D289-7D38-4248-4AF223AC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AD3505-92E4-206C-8C59-340E9955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AC1626-4552-5B41-FE37-47A15E25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6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8072-51F8-257B-B7E4-A25526BA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B7992D-604F-BA40-195D-FA94F9BD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60B4F-B15B-6DB1-8259-3AD51C44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DE684-D892-8115-AD4A-52698999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877358-C0C1-A852-B43F-EC20A3E7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BB2D3-F30C-DD4C-7701-2E9F26D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81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CF10-72C8-0BFB-5857-3E720FE3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0E29A5-DE65-B583-A297-9AA1AF1FA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0AFE0-5CFF-379A-3329-B938115DB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247DCA-C076-6FA5-ADAD-18277AC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68CCC-415F-328D-1390-5CF1770A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E9DC1-6C33-140E-440D-E06D84AB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8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317257-488B-BD71-DFAB-ACD3BD92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4DDA5-8821-302A-E002-7F2F64375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B54FE-28F1-5656-1DD1-3C7BA2001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4AF5F-C403-4E71-916A-6131EABF0C94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3E2B8-ADE7-422F-ED9E-5CE1D3636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D637D-3352-60A5-2942-987C4F5F7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37490-2CB9-4DC2-9272-91D1ABDA1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75F0ABCB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CF7BA1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111A8CAD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F5A77B3A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68C8826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2DB6F2-0E6B-818B-44EC-971BE9FE6DFD}"/>
              </a:ext>
            </a:extLst>
          </p:cNvPr>
          <p:cNvCxnSpPr/>
          <p:nvPr/>
        </p:nvCxnSpPr>
        <p:spPr>
          <a:xfrm>
            <a:off x="26763" y="727060"/>
            <a:ext cx="1213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3F0711-A3F6-517E-9AF8-EED8549B2261}"/>
              </a:ext>
            </a:extLst>
          </p:cNvPr>
          <p:cNvSpPr/>
          <p:nvPr/>
        </p:nvSpPr>
        <p:spPr>
          <a:xfrm>
            <a:off x="182880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71032-B180-AB8F-AE44-F6A686CDE901}"/>
              </a:ext>
            </a:extLst>
          </p:cNvPr>
          <p:cNvSpPr/>
          <p:nvPr/>
        </p:nvSpPr>
        <p:spPr>
          <a:xfrm>
            <a:off x="1552993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A12A1-8D79-F248-4C3C-B743D3B11632}"/>
              </a:ext>
            </a:extLst>
          </p:cNvPr>
          <p:cNvSpPr/>
          <p:nvPr/>
        </p:nvSpPr>
        <p:spPr>
          <a:xfrm>
            <a:off x="3065842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B67B5AD-B30F-A660-B96C-CAB7C057E454}"/>
              </a:ext>
            </a:extLst>
          </p:cNvPr>
          <p:cNvSpPr/>
          <p:nvPr/>
        </p:nvSpPr>
        <p:spPr>
          <a:xfrm>
            <a:off x="10747397" y="66895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29E62A-5A2E-69D3-422F-490CA73BDE59}"/>
              </a:ext>
            </a:extLst>
          </p:cNvPr>
          <p:cNvSpPr/>
          <p:nvPr/>
        </p:nvSpPr>
        <p:spPr>
          <a:xfrm>
            <a:off x="2585596" y="780582"/>
            <a:ext cx="7020808" cy="6039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6B3D3E8-60DB-8F16-3D56-8C034E1B8B92}"/>
              </a:ext>
            </a:extLst>
          </p:cNvPr>
          <p:cNvSpPr/>
          <p:nvPr/>
        </p:nvSpPr>
        <p:spPr>
          <a:xfrm>
            <a:off x="2711977" y="5192009"/>
            <a:ext cx="6570299" cy="15678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github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AF6B82F-1096-5D30-5C7C-2E372C6C59DC}"/>
              </a:ext>
            </a:extLst>
          </p:cNvPr>
          <p:cNvSpPr/>
          <p:nvPr/>
        </p:nvSpPr>
        <p:spPr>
          <a:xfrm>
            <a:off x="2830923" y="3173633"/>
            <a:ext cx="6530154" cy="167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7344C1-777F-367D-369E-2A872E67E5E8}"/>
              </a:ext>
            </a:extLst>
          </p:cNvPr>
          <p:cNvSpPr/>
          <p:nvPr/>
        </p:nvSpPr>
        <p:spPr>
          <a:xfrm>
            <a:off x="2830923" y="1068293"/>
            <a:ext cx="6530154" cy="167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124EF3-B255-3141-68C9-ADE08AA26914}"/>
              </a:ext>
            </a:extLst>
          </p:cNvPr>
          <p:cNvSpPr/>
          <p:nvPr/>
        </p:nvSpPr>
        <p:spPr>
          <a:xfrm>
            <a:off x="3065842" y="3429000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EA0B8C-DEA4-066E-7941-EF6905C90FF6}"/>
              </a:ext>
            </a:extLst>
          </p:cNvPr>
          <p:cNvSpPr/>
          <p:nvPr/>
        </p:nvSpPr>
        <p:spPr>
          <a:xfrm>
            <a:off x="5253711" y="342750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65BF74-E6B9-E349-B969-33E557900C86}"/>
              </a:ext>
            </a:extLst>
          </p:cNvPr>
          <p:cNvSpPr/>
          <p:nvPr/>
        </p:nvSpPr>
        <p:spPr>
          <a:xfrm>
            <a:off x="4129668" y="3425834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ECB5028-BCAA-ABDC-CCDB-9BA6D5F7CF43}"/>
              </a:ext>
            </a:extLst>
          </p:cNvPr>
          <p:cNvSpPr/>
          <p:nvPr/>
        </p:nvSpPr>
        <p:spPr>
          <a:xfrm>
            <a:off x="7381363" y="3425834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F87BD2-F7A9-F401-88C3-1958987B1CE7}"/>
              </a:ext>
            </a:extLst>
          </p:cNvPr>
          <p:cNvSpPr/>
          <p:nvPr/>
        </p:nvSpPr>
        <p:spPr>
          <a:xfrm>
            <a:off x="6317537" y="3425834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B441B7-C1A3-91B1-6901-97BC39A25A11}"/>
              </a:ext>
            </a:extLst>
          </p:cNvPr>
          <p:cNvSpPr/>
          <p:nvPr/>
        </p:nvSpPr>
        <p:spPr>
          <a:xfrm>
            <a:off x="3065841" y="411591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21B7BF6-4D6E-959E-A8F4-678AEFE26F0F}"/>
              </a:ext>
            </a:extLst>
          </p:cNvPr>
          <p:cNvSpPr/>
          <p:nvPr/>
        </p:nvSpPr>
        <p:spPr>
          <a:xfrm>
            <a:off x="4129668" y="411591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9086AF-F1D2-868E-B900-84047CE7FAD6}"/>
              </a:ext>
            </a:extLst>
          </p:cNvPr>
          <p:cNvSpPr/>
          <p:nvPr/>
        </p:nvSpPr>
        <p:spPr>
          <a:xfrm>
            <a:off x="4129667" y="411591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061907-2050-5752-25C6-5019ACF64F92}"/>
              </a:ext>
            </a:extLst>
          </p:cNvPr>
          <p:cNvSpPr/>
          <p:nvPr/>
        </p:nvSpPr>
        <p:spPr>
          <a:xfrm>
            <a:off x="5253711" y="411591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69380B-0FC8-9A7C-AB01-E13BDCA4E384}"/>
              </a:ext>
            </a:extLst>
          </p:cNvPr>
          <p:cNvSpPr/>
          <p:nvPr/>
        </p:nvSpPr>
        <p:spPr>
          <a:xfrm>
            <a:off x="6317536" y="411591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5A305C-F631-5654-BE02-0D9770A8D230}"/>
              </a:ext>
            </a:extLst>
          </p:cNvPr>
          <p:cNvSpPr/>
          <p:nvPr/>
        </p:nvSpPr>
        <p:spPr>
          <a:xfrm>
            <a:off x="7381361" y="411591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77138C-6E7C-3930-12B7-F48A8F900799}"/>
              </a:ext>
            </a:extLst>
          </p:cNvPr>
          <p:cNvSpPr/>
          <p:nvPr/>
        </p:nvSpPr>
        <p:spPr>
          <a:xfrm>
            <a:off x="8406160" y="3426575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E967F84-84AF-FCA5-902C-35C7A86AB371}"/>
              </a:ext>
            </a:extLst>
          </p:cNvPr>
          <p:cNvSpPr/>
          <p:nvPr/>
        </p:nvSpPr>
        <p:spPr>
          <a:xfrm>
            <a:off x="8406160" y="4126869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A8FDF5E-464A-951F-A6F4-270046B8CD47}"/>
              </a:ext>
            </a:extLst>
          </p:cNvPr>
          <p:cNvSpPr/>
          <p:nvPr/>
        </p:nvSpPr>
        <p:spPr>
          <a:xfrm>
            <a:off x="11515493" y="66895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Admin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87068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2DB6F2-0E6B-818B-44EC-971BE9FE6DFD}"/>
              </a:ext>
            </a:extLst>
          </p:cNvPr>
          <p:cNvCxnSpPr/>
          <p:nvPr/>
        </p:nvCxnSpPr>
        <p:spPr>
          <a:xfrm>
            <a:off x="26763" y="727060"/>
            <a:ext cx="1213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3F0711-A3F6-517E-9AF8-EED8549B2261}"/>
              </a:ext>
            </a:extLst>
          </p:cNvPr>
          <p:cNvSpPr/>
          <p:nvPr/>
        </p:nvSpPr>
        <p:spPr>
          <a:xfrm>
            <a:off x="182880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71032-B180-AB8F-AE44-F6A686CDE901}"/>
              </a:ext>
            </a:extLst>
          </p:cNvPr>
          <p:cNvSpPr/>
          <p:nvPr/>
        </p:nvSpPr>
        <p:spPr>
          <a:xfrm>
            <a:off x="1552993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A12A1-8D79-F248-4C3C-B743D3B11632}"/>
              </a:ext>
            </a:extLst>
          </p:cNvPr>
          <p:cNvSpPr/>
          <p:nvPr/>
        </p:nvSpPr>
        <p:spPr>
          <a:xfrm>
            <a:off x="3065842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29E62A-5A2E-69D3-422F-490CA73BDE59}"/>
              </a:ext>
            </a:extLst>
          </p:cNvPr>
          <p:cNvSpPr/>
          <p:nvPr/>
        </p:nvSpPr>
        <p:spPr>
          <a:xfrm>
            <a:off x="2585596" y="780582"/>
            <a:ext cx="7020808" cy="6039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7344C1-777F-367D-369E-2A872E67E5E8}"/>
              </a:ext>
            </a:extLst>
          </p:cNvPr>
          <p:cNvSpPr/>
          <p:nvPr/>
        </p:nvSpPr>
        <p:spPr>
          <a:xfrm>
            <a:off x="3265713" y="1083968"/>
            <a:ext cx="6011337" cy="5525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D09252-2828-8351-7F2E-2743BDAF1DD1}"/>
              </a:ext>
            </a:extLst>
          </p:cNvPr>
          <p:cNvCxnSpPr/>
          <p:nvPr/>
        </p:nvCxnSpPr>
        <p:spPr>
          <a:xfrm>
            <a:off x="3014907" y="1092055"/>
            <a:ext cx="50935" cy="387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1E1700-0A39-3E56-DDA0-03690C3AB3AB}"/>
              </a:ext>
            </a:extLst>
          </p:cNvPr>
          <p:cNvCxnSpPr/>
          <p:nvPr/>
        </p:nvCxnSpPr>
        <p:spPr>
          <a:xfrm>
            <a:off x="3065842" y="1092055"/>
            <a:ext cx="0" cy="5376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24DF21C-F1BB-FD2E-E300-60982D2E3CC9}"/>
              </a:ext>
            </a:extLst>
          </p:cNvPr>
          <p:cNvSpPr/>
          <p:nvPr/>
        </p:nvSpPr>
        <p:spPr>
          <a:xfrm>
            <a:off x="11396186" y="6130940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top</a:t>
            </a:r>
            <a:endParaRPr lang="zh-CN" altLang="en-US" sz="11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534FCF3-D76B-1849-AB20-C69A0E9A70B5}"/>
              </a:ext>
            </a:extLst>
          </p:cNvPr>
          <p:cNvSpPr/>
          <p:nvPr/>
        </p:nvSpPr>
        <p:spPr>
          <a:xfrm>
            <a:off x="10628090" y="35659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EFE67DC-FFB3-B8E4-97D5-B7ACA6FF2B1E}"/>
              </a:ext>
            </a:extLst>
          </p:cNvPr>
          <p:cNvSpPr/>
          <p:nvPr/>
        </p:nvSpPr>
        <p:spPr>
          <a:xfrm>
            <a:off x="11396186" y="35659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Admin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809858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2DB6F2-0E6B-818B-44EC-971BE9FE6DFD}"/>
              </a:ext>
            </a:extLst>
          </p:cNvPr>
          <p:cNvCxnSpPr/>
          <p:nvPr/>
        </p:nvCxnSpPr>
        <p:spPr>
          <a:xfrm>
            <a:off x="26763" y="727060"/>
            <a:ext cx="1213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3F0711-A3F6-517E-9AF8-EED8549B2261}"/>
              </a:ext>
            </a:extLst>
          </p:cNvPr>
          <p:cNvSpPr/>
          <p:nvPr/>
        </p:nvSpPr>
        <p:spPr>
          <a:xfrm>
            <a:off x="182880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71032-B180-AB8F-AE44-F6A686CDE901}"/>
              </a:ext>
            </a:extLst>
          </p:cNvPr>
          <p:cNvSpPr/>
          <p:nvPr/>
        </p:nvSpPr>
        <p:spPr>
          <a:xfrm>
            <a:off x="1552993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A12A1-8D79-F248-4C3C-B743D3B11632}"/>
              </a:ext>
            </a:extLst>
          </p:cNvPr>
          <p:cNvSpPr/>
          <p:nvPr/>
        </p:nvSpPr>
        <p:spPr>
          <a:xfrm>
            <a:off x="3065842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29E62A-5A2E-69D3-422F-490CA73BDE59}"/>
              </a:ext>
            </a:extLst>
          </p:cNvPr>
          <p:cNvSpPr/>
          <p:nvPr/>
        </p:nvSpPr>
        <p:spPr>
          <a:xfrm>
            <a:off x="2585596" y="780582"/>
            <a:ext cx="7020808" cy="6039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7344C1-777F-367D-369E-2A872E67E5E8}"/>
              </a:ext>
            </a:extLst>
          </p:cNvPr>
          <p:cNvSpPr/>
          <p:nvPr/>
        </p:nvSpPr>
        <p:spPr>
          <a:xfrm>
            <a:off x="3265713" y="1083968"/>
            <a:ext cx="6011337" cy="5525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endParaRPr lang="en-US" altLang="zh-CN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D09252-2828-8351-7F2E-2743BDAF1DD1}"/>
              </a:ext>
            </a:extLst>
          </p:cNvPr>
          <p:cNvCxnSpPr/>
          <p:nvPr/>
        </p:nvCxnSpPr>
        <p:spPr>
          <a:xfrm>
            <a:off x="3014907" y="1092055"/>
            <a:ext cx="50935" cy="387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1E1700-0A39-3E56-DDA0-03690C3AB3AB}"/>
              </a:ext>
            </a:extLst>
          </p:cNvPr>
          <p:cNvCxnSpPr/>
          <p:nvPr/>
        </p:nvCxnSpPr>
        <p:spPr>
          <a:xfrm>
            <a:off x="3065842" y="1092055"/>
            <a:ext cx="0" cy="5376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D6F87FEA-8D71-5EF4-6B42-EDCDF8010F3F}"/>
              </a:ext>
            </a:extLst>
          </p:cNvPr>
          <p:cNvSpPr/>
          <p:nvPr/>
        </p:nvSpPr>
        <p:spPr>
          <a:xfrm>
            <a:off x="486575" y="1003227"/>
            <a:ext cx="1640695" cy="1901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章节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3402925-2217-C11A-0164-F0AEE1C97CD4}"/>
              </a:ext>
            </a:extLst>
          </p:cNvPr>
          <p:cNvSpPr/>
          <p:nvPr/>
        </p:nvSpPr>
        <p:spPr>
          <a:xfrm>
            <a:off x="11396186" y="6130940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top</a:t>
            </a:r>
            <a:endParaRPr lang="zh-CN" altLang="en-US" sz="11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9967654-BE67-D3CE-F9CA-A17B5253FE76}"/>
              </a:ext>
            </a:extLst>
          </p:cNvPr>
          <p:cNvSpPr/>
          <p:nvPr/>
        </p:nvSpPr>
        <p:spPr>
          <a:xfrm>
            <a:off x="10639007" y="93657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84ADBF8-A488-79EC-A356-E50CF15097B5}"/>
              </a:ext>
            </a:extLst>
          </p:cNvPr>
          <p:cNvSpPr/>
          <p:nvPr/>
        </p:nvSpPr>
        <p:spPr>
          <a:xfrm>
            <a:off x="11407103" y="93657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Admin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69526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2DB6F2-0E6B-818B-44EC-971BE9FE6DFD}"/>
              </a:ext>
            </a:extLst>
          </p:cNvPr>
          <p:cNvCxnSpPr/>
          <p:nvPr/>
        </p:nvCxnSpPr>
        <p:spPr>
          <a:xfrm>
            <a:off x="26763" y="727060"/>
            <a:ext cx="1213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3F0711-A3F6-517E-9AF8-EED8549B2261}"/>
              </a:ext>
            </a:extLst>
          </p:cNvPr>
          <p:cNvSpPr/>
          <p:nvPr/>
        </p:nvSpPr>
        <p:spPr>
          <a:xfrm>
            <a:off x="182880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71032-B180-AB8F-AE44-F6A686CDE901}"/>
              </a:ext>
            </a:extLst>
          </p:cNvPr>
          <p:cNvSpPr/>
          <p:nvPr/>
        </p:nvSpPr>
        <p:spPr>
          <a:xfrm>
            <a:off x="1552993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A12A1-8D79-F248-4C3C-B743D3B11632}"/>
              </a:ext>
            </a:extLst>
          </p:cNvPr>
          <p:cNvSpPr/>
          <p:nvPr/>
        </p:nvSpPr>
        <p:spPr>
          <a:xfrm>
            <a:off x="3065842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729E62A-5A2E-69D3-422F-490CA73BDE59}"/>
              </a:ext>
            </a:extLst>
          </p:cNvPr>
          <p:cNvSpPr/>
          <p:nvPr/>
        </p:nvSpPr>
        <p:spPr>
          <a:xfrm>
            <a:off x="2585596" y="780582"/>
            <a:ext cx="7020808" cy="6039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7344C1-777F-367D-369E-2A872E67E5E8}"/>
              </a:ext>
            </a:extLst>
          </p:cNvPr>
          <p:cNvSpPr/>
          <p:nvPr/>
        </p:nvSpPr>
        <p:spPr>
          <a:xfrm>
            <a:off x="3265713" y="1083968"/>
            <a:ext cx="6011337" cy="5525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br>
              <a:rPr lang="en-US" altLang="zh-CN" dirty="0"/>
            </a:br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、文章</a:t>
            </a:r>
            <a:endParaRPr lang="en-US" altLang="zh-CN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7D09252-2828-8351-7F2E-2743BDAF1DD1}"/>
              </a:ext>
            </a:extLst>
          </p:cNvPr>
          <p:cNvCxnSpPr/>
          <p:nvPr/>
        </p:nvCxnSpPr>
        <p:spPr>
          <a:xfrm>
            <a:off x="3014907" y="1092055"/>
            <a:ext cx="50935" cy="3877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31E1700-0A39-3E56-DDA0-03690C3AB3AB}"/>
              </a:ext>
            </a:extLst>
          </p:cNvPr>
          <p:cNvCxnSpPr/>
          <p:nvPr/>
        </p:nvCxnSpPr>
        <p:spPr>
          <a:xfrm>
            <a:off x="3065842" y="1092055"/>
            <a:ext cx="0" cy="53766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224DF21C-F1BB-FD2E-E300-60982D2E3CC9}"/>
              </a:ext>
            </a:extLst>
          </p:cNvPr>
          <p:cNvSpPr/>
          <p:nvPr/>
        </p:nvSpPr>
        <p:spPr>
          <a:xfrm>
            <a:off x="11396186" y="6130940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top</a:t>
            </a:r>
            <a:endParaRPr lang="zh-CN" altLang="en-US" sz="11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CE73FC-014F-BEA6-7442-1CF060D78007}"/>
              </a:ext>
            </a:extLst>
          </p:cNvPr>
          <p:cNvSpPr/>
          <p:nvPr/>
        </p:nvSpPr>
        <p:spPr>
          <a:xfrm>
            <a:off x="222727" y="872600"/>
            <a:ext cx="1844475" cy="5887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197D5E4-ABE7-3872-AC3C-2AB2FA3742C2}"/>
              </a:ext>
            </a:extLst>
          </p:cNvPr>
          <p:cNvSpPr/>
          <p:nvPr/>
        </p:nvSpPr>
        <p:spPr>
          <a:xfrm>
            <a:off x="636151" y="1921110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75160B5-E74F-87FC-3A07-16586C2FFEB8}"/>
              </a:ext>
            </a:extLst>
          </p:cNvPr>
          <p:cNvSpPr/>
          <p:nvPr/>
        </p:nvSpPr>
        <p:spPr>
          <a:xfrm>
            <a:off x="633495" y="1240795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BB626C-62A0-C046-2E0F-DD34FBF35C3C}"/>
              </a:ext>
            </a:extLst>
          </p:cNvPr>
          <p:cNvSpPr/>
          <p:nvPr/>
        </p:nvSpPr>
        <p:spPr>
          <a:xfrm>
            <a:off x="636151" y="2598722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3013C5-CE04-E0EF-0832-7FF981F032C5}"/>
              </a:ext>
            </a:extLst>
          </p:cNvPr>
          <p:cNvSpPr/>
          <p:nvPr/>
        </p:nvSpPr>
        <p:spPr>
          <a:xfrm>
            <a:off x="630839" y="3278499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80FD01-803F-90A0-D744-57BCFFEECE38}"/>
              </a:ext>
            </a:extLst>
          </p:cNvPr>
          <p:cNvSpPr/>
          <p:nvPr/>
        </p:nvSpPr>
        <p:spPr>
          <a:xfrm>
            <a:off x="630839" y="3956111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1CFCE6-9E79-A898-21A6-C205D4664EA2}"/>
              </a:ext>
            </a:extLst>
          </p:cNvPr>
          <p:cNvSpPr/>
          <p:nvPr/>
        </p:nvSpPr>
        <p:spPr>
          <a:xfrm>
            <a:off x="647172" y="5341647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1CE339-8E4A-465C-EB2B-CE120A5EDA9A}"/>
              </a:ext>
            </a:extLst>
          </p:cNvPr>
          <p:cNvSpPr/>
          <p:nvPr/>
        </p:nvSpPr>
        <p:spPr>
          <a:xfrm>
            <a:off x="630839" y="4633723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206806-338C-56DF-0F6B-8DBC68D2707F}"/>
              </a:ext>
            </a:extLst>
          </p:cNvPr>
          <p:cNvSpPr/>
          <p:nvPr/>
        </p:nvSpPr>
        <p:spPr>
          <a:xfrm>
            <a:off x="647172" y="6081178"/>
            <a:ext cx="743415" cy="37133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0B6459-88DF-B3CE-BA26-F8A7654D63FE}"/>
              </a:ext>
            </a:extLst>
          </p:cNvPr>
          <p:cNvSpPr/>
          <p:nvPr/>
        </p:nvSpPr>
        <p:spPr>
          <a:xfrm>
            <a:off x="10644306" y="35659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CE82319-A815-D804-B762-0ADC60CD112B}"/>
              </a:ext>
            </a:extLst>
          </p:cNvPr>
          <p:cNvSpPr/>
          <p:nvPr/>
        </p:nvSpPr>
        <p:spPr>
          <a:xfrm>
            <a:off x="11412402" y="35659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Admin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213939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2DB6F2-0E6B-818B-44EC-971BE9FE6DFD}"/>
              </a:ext>
            </a:extLst>
          </p:cNvPr>
          <p:cNvCxnSpPr/>
          <p:nvPr/>
        </p:nvCxnSpPr>
        <p:spPr>
          <a:xfrm>
            <a:off x="26763" y="727060"/>
            <a:ext cx="121384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E3F0711-A3F6-517E-9AF8-EED8549B2261}"/>
              </a:ext>
            </a:extLst>
          </p:cNvPr>
          <p:cNvSpPr/>
          <p:nvPr/>
        </p:nvSpPr>
        <p:spPr>
          <a:xfrm>
            <a:off x="182880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71032-B180-AB8F-AE44-F6A686CDE901}"/>
              </a:ext>
            </a:extLst>
          </p:cNvPr>
          <p:cNvSpPr/>
          <p:nvPr/>
        </p:nvSpPr>
        <p:spPr>
          <a:xfrm>
            <a:off x="1552993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归档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7A12A1-8D79-F248-4C3C-B743D3B11632}"/>
              </a:ext>
            </a:extLst>
          </p:cNvPr>
          <p:cNvSpPr/>
          <p:nvPr/>
        </p:nvSpPr>
        <p:spPr>
          <a:xfrm>
            <a:off x="3065842" y="98131"/>
            <a:ext cx="1124043" cy="512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70B6459-88DF-B3CE-BA26-F8A7654D63FE}"/>
              </a:ext>
            </a:extLst>
          </p:cNvPr>
          <p:cNvSpPr/>
          <p:nvPr/>
        </p:nvSpPr>
        <p:spPr>
          <a:xfrm>
            <a:off x="10644306" y="35659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CE82319-A815-D804-B762-0ADC60CD112B}"/>
              </a:ext>
            </a:extLst>
          </p:cNvPr>
          <p:cNvSpPr/>
          <p:nvPr/>
        </p:nvSpPr>
        <p:spPr>
          <a:xfrm>
            <a:off x="11412402" y="35659"/>
            <a:ext cx="615548" cy="5754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Admin</a:t>
            </a:r>
            <a:endParaRPr lang="zh-CN" altLang="en-US" sz="11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569D5A-64BE-1156-DCAA-944408B4A887}"/>
              </a:ext>
            </a:extLst>
          </p:cNvPr>
          <p:cNvSpPr/>
          <p:nvPr/>
        </p:nvSpPr>
        <p:spPr>
          <a:xfrm>
            <a:off x="1306923" y="1454932"/>
            <a:ext cx="1940774" cy="12026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 title time content 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C000D5-035F-9CFE-3FED-785E34B28DD1}"/>
              </a:ext>
            </a:extLst>
          </p:cNvPr>
          <p:cNvSpPr txBox="1"/>
          <p:nvPr/>
        </p:nvSpPr>
        <p:spPr>
          <a:xfrm>
            <a:off x="1706555" y="1072103"/>
            <a:ext cx="114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22C3D"/>
                </a:solidFill>
                <a:effectLst/>
                <a:latin typeface="Söhne Mono"/>
              </a:rPr>
              <a:t>Blog Table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3795530-63CD-E646-5F86-348303035B64}"/>
              </a:ext>
            </a:extLst>
          </p:cNvPr>
          <p:cNvSpPr/>
          <p:nvPr/>
        </p:nvSpPr>
        <p:spPr>
          <a:xfrm>
            <a:off x="4351169" y="1454932"/>
            <a:ext cx="1940774" cy="12026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 </a:t>
            </a:r>
            <a:r>
              <a:rPr lang="en-US" altLang="zh-CN" dirty="0" err="1"/>
              <a:t>tagName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406B1A-7F28-EE3D-5859-53EF9EE54A8A}"/>
              </a:ext>
            </a:extLst>
          </p:cNvPr>
          <p:cNvSpPr txBox="1"/>
          <p:nvPr/>
        </p:nvSpPr>
        <p:spPr>
          <a:xfrm>
            <a:off x="4750801" y="1085600"/>
            <a:ext cx="114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22C3D"/>
                </a:solidFill>
                <a:effectLst/>
                <a:latin typeface="Söhne Mono"/>
              </a:rPr>
              <a:t>Tag Table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3066A9-319D-550B-B6BF-A7B085FE08CE}"/>
              </a:ext>
            </a:extLst>
          </p:cNvPr>
          <p:cNvSpPr/>
          <p:nvPr/>
        </p:nvSpPr>
        <p:spPr>
          <a:xfrm>
            <a:off x="7877391" y="1454932"/>
            <a:ext cx="1940774" cy="12026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idBlog</a:t>
            </a:r>
            <a:r>
              <a:rPr lang="en-US" altLang="zh-CN" dirty="0"/>
              <a:t> </a:t>
            </a:r>
            <a:r>
              <a:rPr lang="en-US" altLang="zh-CN" dirty="0" err="1"/>
              <a:t>idTag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BC9B6A-71F1-DE62-C79D-A5D350DE4978}"/>
              </a:ext>
            </a:extLst>
          </p:cNvPr>
          <p:cNvSpPr txBox="1"/>
          <p:nvPr/>
        </p:nvSpPr>
        <p:spPr>
          <a:xfrm>
            <a:off x="8236481" y="1094641"/>
            <a:ext cx="114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22C3D"/>
                </a:solidFill>
                <a:effectLst/>
                <a:latin typeface="Söhne Mono"/>
              </a:rPr>
              <a:t>Blog   Tag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9964B6-0DD5-1A37-B840-3921C6671644}"/>
              </a:ext>
            </a:extLst>
          </p:cNvPr>
          <p:cNvSpPr txBox="1"/>
          <p:nvPr/>
        </p:nvSpPr>
        <p:spPr>
          <a:xfrm>
            <a:off x="305175" y="4350767"/>
            <a:ext cx="60460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评论表 </a:t>
            </a: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(Comment):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id: 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评论的唯一标识符。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content: 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评论的内容。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374151"/>
                </a:solidFill>
                <a:latin typeface="Arial" panose="020B0604020202020204" pitchFamily="34" charset="0"/>
              </a:rPr>
              <a:t>created_at</a:t>
            </a: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评论创建的时间。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374151"/>
                </a:solidFill>
                <a:latin typeface="Arial" panose="020B0604020202020204" pitchFamily="34" charset="0"/>
              </a:rPr>
              <a:t>post_id</a:t>
            </a: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外键，关联到文章。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374151"/>
                </a:solidFill>
                <a:latin typeface="Arial" panose="020B0604020202020204" pitchFamily="34" charset="0"/>
              </a:rPr>
              <a:t>user_id</a:t>
            </a: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外键，关联到评论的作者。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374151"/>
                </a:solidFill>
                <a:latin typeface="Arial" panose="020B0604020202020204" pitchFamily="34" charset="0"/>
              </a:rPr>
              <a:t>parent_comment_id</a:t>
            </a: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外键，关联到父评论的</a:t>
            </a: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id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（表示当前评论是对哪个评论的回复）。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err="1">
                <a:solidFill>
                  <a:srgbClr val="374151"/>
                </a:solidFill>
                <a:latin typeface="Arial" panose="020B0604020202020204" pitchFamily="34" charset="0"/>
              </a:rPr>
              <a:t>root_comment_id</a:t>
            </a:r>
            <a:r>
              <a:rPr lang="en-US" altLang="zh-CN" sz="1200" dirty="0">
                <a:solidFill>
                  <a:srgbClr val="37415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200" dirty="0">
                <a:solidFill>
                  <a:srgbClr val="374151"/>
                </a:solidFill>
                <a:latin typeface="Arial" panose="020B0604020202020204" pitchFamily="34" charset="0"/>
              </a:rPr>
              <a:t>用来表示整个回复树的根节点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22117E-9A8F-9C32-5001-B16EED3FB5C2}"/>
              </a:ext>
            </a:extLst>
          </p:cNvPr>
          <p:cNvSpPr txBox="1"/>
          <p:nvPr/>
        </p:nvSpPr>
        <p:spPr>
          <a:xfrm>
            <a:off x="4102413" y="2657614"/>
            <a:ext cx="57487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文章表 (BlogPost):</a:t>
            </a:r>
          </a:p>
          <a:p>
            <a:r>
              <a:rPr lang="zh-CN" altLang="en-US" dirty="0"/>
              <a:t>id: 文章的唯一标识符。</a:t>
            </a:r>
          </a:p>
          <a:p>
            <a:r>
              <a:rPr lang="zh-CN" altLang="en-US" dirty="0"/>
              <a:t>title: 文章的标题。</a:t>
            </a:r>
          </a:p>
          <a:p>
            <a:r>
              <a:rPr lang="zh-CN" altLang="en-US" dirty="0"/>
              <a:t>time: 文章发布的时间。</a:t>
            </a:r>
          </a:p>
          <a:p>
            <a:r>
              <a:rPr lang="zh-CN" altLang="en-US" dirty="0"/>
              <a:t>content: 文章的内容。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F8D534B-2133-FF7C-B71B-DF170DFA204C}"/>
              </a:ext>
            </a:extLst>
          </p:cNvPr>
          <p:cNvSpPr txBox="1"/>
          <p:nvPr/>
        </p:nvSpPr>
        <p:spPr>
          <a:xfrm>
            <a:off x="7160923" y="3166423"/>
            <a:ext cx="3672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用户表 (User):</a:t>
            </a:r>
          </a:p>
          <a:p>
            <a:r>
              <a:rPr lang="zh-CN" altLang="en-US" dirty="0"/>
              <a:t>id: 用户的唯一标识符。</a:t>
            </a:r>
          </a:p>
          <a:p>
            <a:r>
              <a:rPr lang="zh-CN" altLang="en-US" dirty="0"/>
              <a:t>username: 用户名。</a:t>
            </a:r>
          </a:p>
          <a:p>
            <a:r>
              <a:rPr lang="zh-CN" altLang="en-US" dirty="0"/>
              <a:t>email: 用户的电子邮件地址。</a:t>
            </a:r>
          </a:p>
        </p:txBody>
      </p:sp>
    </p:spTree>
    <p:extLst>
      <p:ext uri="{BB962C8B-B14F-4D97-AF65-F5344CB8AC3E}">
        <p14:creationId xmlns:p14="http://schemas.microsoft.com/office/powerpoint/2010/main" val="17579710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331</Words>
  <Application>Microsoft Office PowerPoint</Application>
  <PresentationFormat>宽屏</PresentationFormat>
  <Paragraphs>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Söhne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楷文 唐</dc:creator>
  <cp:lastModifiedBy>楷文 唐</cp:lastModifiedBy>
  <cp:revision>12</cp:revision>
  <dcterms:created xsi:type="dcterms:W3CDTF">2024-01-25T04:03:20Z</dcterms:created>
  <dcterms:modified xsi:type="dcterms:W3CDTF">2024-01-25T17:13:39Z</dcterms:modified>
</cp:coreProperties>
</file>