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94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48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22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96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07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28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5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8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1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5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10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0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2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8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B2BE-5849-4A26-BE27-31FF00E3E6A1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C1D36B-5425-411C-9D95-5D646F27A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0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1640" y="2492896"/>
            <a:ext cx="5648623" cy="1204306"/>
          </a:xfrm>
        </p:spPr>
        <p:txBody>
          <a:bodyPr/>
          <a:lstStyle/>
          <a:p>
            <a:r>
              <a:rPr lang="ko-KR" altLang="en-US" dirty="0"/>
              <a:t>나도 가수다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789040"/>
            <a:ext cx="6511131" cy="32925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웹 세부기능 설명</a:t>
            </a:r>
          </a:p>
        </p:txBody>
      </p:sp>
    </p:spTree>
    <p:extLst>
      <p:ext uri="{BB962C8B-B14F-4D97-AF65-F5344CB8AC3E}">
        <p14:creationId xmlns:p14="http://schemas.microsoft.com/office/powerpoint/2010/main" val="363683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93" y="153944"/>
            <a:ext cx="7508638" cy="923831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웹  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 descr="C:\Users\EaBEll\Desktop\ppt자료\1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8" y="1051968"/>
            <a:ext cx="3275855" cy="14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aBEll\Desktop\ppt자료\1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83" y="2621256"/>
            <a:ext cx="5291896" cy="180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EaBEll\Desktop\ppt자료\1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22449"/>
            <a:ext cx="4719633" cy="234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2">
            <a:extLst>
              <a:ext uri="{FF2B5EF4-FFF2-40B4-BE49-F238E27FC236}">
                <a16:creationId xmlns:a16="http://schemas.microsoft.com/office/drawing/2014/main" id="{AFB3BBAD-061B-426C-9A35-14B05B9A08F5}"/>
              </a:ext>
            </a:extLst>
          </p:cNvPr>
          <p:cNvSpPr/>
          <p:nvPr/>
        </p:nvSpPr>
        <p:spPr bwMode="auto">
          <a:xfrm rot="2236996">
            <a:off x="3184054" y="2245018"/>
            <a:ext cx="1037056" cy="64807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2">
            <a:extLst>
              <a:ext uri="{FF2B5EF4-FFF2-40B4-BE49-F238E27FC236}">
                <a16:creationId xmlns:a16="http://schemas.microsoft.com/office/drawing/2014/main" id="{AFB3BBAD-061B-426C-9A35-14B05B9A08F5}"/>
              </a:ext>
            </a:extLst>
          </p:cNvPr>
          <p:cNvSpPr/>
          <p:nvPr/>
        </p:nvSpPr>
        <p:spPr bwMode="auto">
          <a:xfrm rot="9035186">
            <a:off x="4010524" y="4420612"/>
            <a:ext cx="1037056" cy="64807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28498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흐름도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234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84678"/>
            <a:ext cx="7355160" cy="1584176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웹  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EaBEll\Desktop\ppt자료\1-4(로그아우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56863"/>
            <a:ext cx="2898315" cy="139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EaBEll\Desktop\ppt자료\1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479015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로그아웃</a:t>
            </a:r>
            <a:endParaRPr lang="en-US" altLang="ko-KR" dirty="0"/>
          </a:p>
        </p:txBody>
      </p:sp>
      <p:sp>
        <p:nvSpPr>
          <p:cNvPr id="7" name="화살표: 오른쪽 2">
            <a:extLst>
              <a:ext uri="{FF2B5EF4-FFF2-40B4-BE49-F238E27FC236}">
                <a16:creationId xmlns:a16="http://schemas.microsoft.com/office/drawing/2014/main" id="{AFB3BBAD-061B-426C-9A35-14B05B9A08F5}"/>
              </a:ext>
            </a:extLst>
          </p:cNvPr>
          <p:cNvSpPr/>
          <p:nvPr/>
        </p:nvSpPr>
        <p:spPr bwMode="auto">
          <a:xfrm rot="2079966">
            <a:off x="3524426" y="4276343"/>
            <a:ext cx="795612" cy="48290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9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10" y="160636"/>
            <a:ext cx="7283152" cy="98072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웹  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610" y="137579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페이지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BA2031-2287-4C29-841D-C6FB78838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55960"/>
            <a:ext cx="54578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7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0"/>
            <a:ext cx="6552728" cy="836712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웹  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55680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 변경 페이지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8730CD-F6FD-440D-B9B4-7B6F6B67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19" y="2214562"/>
            <a:ext cx="40576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7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656" y="327025"/>
            <a:ext cx="7223720" cy="563563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시스템 주요 기능 </a:t>
            </a:r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최신음악</a:t>
            </a:r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9209" y="1124744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업로드가된</a:t>
            </a:r>
            <a:r>
              <a:rPr lang="ko-KR" altLang="en-US" dirty="0"/>
              <a:t> 파일 목록 리스트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B5811A-17A1-4585-852D-8027AF42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05231"/>
            <a:ext cx="57816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1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EaBEll\Desktop\ppt자료\1-8(파일다운로드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669674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 flipH="1">
            <a:off x="1331640" y="4869160"/>
            <a:ext cx="43204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887552" y="4365104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파일이 다운로드 되어지고 있는 상태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475656" y="327025"/>
            <a:ext cx="7223720" cy="563563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시스템 주요 기능 </a:t>
            </a:r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최신음악</a:t>
            </a:r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36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EaBEll\Desktop\ppt자료\1-9(파일업로드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84784"/>
            <a:ext cx="493204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EaBEll\Desktop\ppt자료\1-10(업로드가 완료된 페이지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41415"/>
            <a:ext cx="6192688" cy="33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2">
            <a:extLst>
              <a:ext uri="{FF2B5EF4-FFF2-40B4-BE49-F238E27FC236}">
                <a16:creationId xmlns:a16="http://schemas.microsoft.com/office/drawing/2014/main" id="{AFB3BBAD-061B-426C-9A35-14B05B9A08F5}"/>
              </a:ext>
            </a:extLst>
          </p:cNvPr>
          <p:cNvSpPr/>
          <p:nvPr/>
        </p:nvSpPr>
        <p:spPr bwMode="auto">
          <a:xfrm rot="2943052">
            <a:off x="2501914" y="3698596"/>
            <a:ext cx="1037056" cy="64807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8" y="364502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업로드가 완료된 상태</a:t>
            </a:r>
            <a:endParaRPr lang="en-US" altLang="ko-KR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115616" y="327025"/>
            <a:ext cx="7223720" cy="563563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시스템 주요 기능 </a:t>
            </a:r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최신음악</a:t>
            </a:r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73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2736" y="327025"/>
            <a:ext cx="6503640" cy="563563"/>
          </a:xfrm>
        </p:spPr>
        <p:txBody>
          <a:bodyPr/>
          <a:lstStyle/>
          <a:p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시스템 주요 기능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게시판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 descr="C:\Users\EaBEll\Desktop\ppt자료\1-11(게시판리스트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672708" cy="322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7824" y="47251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목록 리스트</a:t>
            </a:r>
          </a:p>
        </p:txBody>
      </p:sp>
    </p:spTree>
    <p:extLst>
      <p:ext uri="{BB962C8B-B14F-4D97-AF65-F5344CB8AC3E}">
        <p14:creationId xmlns:p14="http://schemas.microsoft.com/office/powerpoint/2010/main" val="321534920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80</Words>
  <Application>Microsoft Office PowerPoint</Application>
  <PresentationFormat>화면 슬라이드 쇼(4:3)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Trebuchet MS</vt:lpstr>
      <vt:lpstr>Wingdings 3</vt:lpstr>
      <vt:lpstr>패싯</vt:lpstr>
      <vt:lpstr>나도 가수다</vt:lpstr>
      <vt:lpstr>시스템 주요 기능 – 웹    </vt:lpstr>
      <vt:lpstr>시스템 주요 기능 – 웹    </vt:lpstr>
      <vt:lpstr>시스템 주요 기능 – 웹    </vt:lpstr>
      <vt:lpstr>시스템 주요 기능 – 웹    </vt:lpstr>
      <vt:lpstr>시스템 주요 기능 – 웹(최신음악)</vt:lpstr>
      <vt:lpstr>시스템 주요 기능 – 웹(최신음악)</vt:lpstr>
      <vt:lpstr>시스템 주요 기능 – 웹(최신음악)</vt:lpstr>
      <vt:lpstr>시스템 주요 기능 – 웹(게시판)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나도 가수다</dc:title>
  <dc:creator>Windows 사용자</dc:creator>
  <cp:lastModifiedBy>김 성훈</cp:lastModifiedBy>
  <cp:revision>5</cp:revision>
  <dcterms:created xsi:type="dcterms:W3CDTF">2020-09-16T13:51:28Z</dcterms:created>
  <dcterms:modified xsi:type="dcterms:W3CDTF">2020-09-16T14:18:36Z</dcterms:modified>
</cp:coreProperties>
</file>