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350" r:id="rId3"/>
    <p:sldId id="360" r:id="rId4"/>
    <p:sldId id="361" r:id="rId5"/>
    <p:sldId id="362" r:id="rId6"/>
    <p:sldId id="363" r:id="rId7"/>
    <p:sldId id="3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DD31-FA23-4426-8BB8-6B731A1A5DFB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6DB7-C8A6-43B9-A847-F544010A0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61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DD31-FA23-4426-8BB8-6B731A1A5DFB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6DB7-C8A6-43B9-A847-F544010A0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2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DD31-FA23-4426-8BB8-6B731A1A5DFB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6DB7-C8A6-43B9-A847-F544010A07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1665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DD31-FA23-4426-8BB8-6B731A1A5DFB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6DB7-C8A6-43B9-A847-F544010A0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57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DD31-FA23-4426-8BB8-6B731A1A5DFB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6DB7-C8A6-43B9-A847-F544010A07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8382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DD31-FA23-4426-8BB8-6B731A1A5DFB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6DB7-C8A6-43B9-A847-F544010A0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983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DD31-FA23-4426-8BB8-6B731A1A5DFB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6DB7-C8A6-43B9-A847-F544010A0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407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DD31-FA23-4426-8BB8-6B731A1A5DFB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6DB7-C8A6-43B9-A847-F544010A0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30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DD31-FA23-4426-8BB8-6B731A1A5DFB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6DB7-C8A6-43B9-A847-F544010A0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92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DD31-FA23-4426-8BB8-6B731A1A5DFB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6DB7-C8A6-43B9-A847-F544010A0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99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DD31-FA23-4426-8BB8-6B731A1A5DFB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6DB7-C8A6-43B9-A847-F544010A0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02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DD31-FA23-4426-8BB8-6B731A1A5DFB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6DB7-C8A6-43B9-A847-F544010A0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11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DD31-FA23-4426-8BB8-6B731A1A5DFB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6DB7-C8A6-43B9-A847-F544010A0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91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DD31-FA23-4426-8BB8-6B731A1A5DFB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6DB7-C8A6-43B9-A847-F544010A0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76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DD31-FA23-4426-8BB8-6B731A1A5DFB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6DB7-C8A6-43B9-A847-F544010A0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87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6DB7-C8A6-43B9-A847-F544010A07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DD31-FA23-4426-8BB8-6B731A1A5DFB}" type="datetimeFigureOut">
              <a:rPr lang="ko-KR" altLang="en-US" smtClean="0"/>
              <a:t>2020-09-16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9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3DD31-FA23-4426-8BB8-6B731A1A5DFB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9C6DB7-C8A6-43B9-A847-F544010A0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07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CB250-F18A-4205-992F-96779B7AF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나도 가수다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A4DB8B-24B3-4329-ACF0-5638CA645A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 세부기능 설명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903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9600"/>
          </a:xfrm>
        </p:spPr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PC –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음악 재생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4F031F-C827-46C0-8C01-97BA8D65F03D}"/>
              </a:ext>
            </a:extLst>
          </p:cNvPr>
          <p:cNvSpPr txBox="1"/>
          <p:nvPr/>
        </p:nvSpPr>
        <p:spPr>
          <a:xfrm>
            <a:off x="10079120" y="647845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dirty="0"/>
              <a:t>1/11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9177D60-DB84-4DCC-BD07-6673CCDAE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18" y="1660284"/>
            <a:ext cx="3843479" cy="2268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31C7765-0325-44A9-B447-DD650995E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691" y="1660284"/>
            <a:ext cx="3843481" cy="2268000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329D320-5D52-41B6-9F1F-81E905E40FEB}"/>
              </a:ext>
            </a:extLst>
          </p:cNvPr>
          <p:cNvSpPr/>
          <p:nvPr/>
        </p:nvSpPr>
        <p:spPr bwMode="auto">
          <a:xfrm>
            <a:off x="6340517" y="2349250"/>
            <a:ext cx="720080" cy="648072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65415A8-DA6B-4888-A09F-6398E0B22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324" y="2273422"/>
            <a:ext cx="800100" cy="723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ECF1DFE-8BFF-40EE-9F2A-F4C71F44EDBD}"/>
              </a:ext>
            </a:extLst>
          </p:cNvPr>
          <p:cNvSpPr txBox="1"/>
          <p:nvPr/>
        </p:nvSpPr>
        <p:spPr>
          <a:xfrm>
            <a:off x="4117941" y="4741702"/>
            <a:ext cx="3760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dirty="0"/>
              <a:t>첫 재생일 때 재생버튼을 클릭하면 </a:t>
            </a:r>
            <a:endParaRPr lang="en-US" altLang="ko-KR" dirty="0"/>
          </a:p>
          <a:p>
            <a:pPr algn="dist"/>
            <a:r>
              <a:rPr lang="ko-KR" altLang="en-US" dirty="0"/>
              <a:t>첫 번째 노래부터 재생</a:t>
            </a:r>
            <a:endParaRPr lang="en-US" altLang="ko-KR" dirty="0"/>
          </a:p>
          <a:p>
            <a:pPr algn="dist"/>
            <a:r>
              <a:rPr lang="en-US" altLang="ko-KR" dirty="0"/>
              <a:t>(</a:t>
            </a:r>
            <a:r>
              <a:rPr lang="ko-KR" altLang="en-US" dirty="0" err="1"/>
              <a:t>셔플</a:t>
            </a:r>
            <a:r>
              <a:rPr lang="ko-KR" altLang="en-US" dirty="0"/>
              <a:t> 재생 모드일 때는 랜덤으로</a:t>
            </a:r>
          </a:p>
        </p:txBody>
      </p:sp>
    </p:spTree>
    <p:extLst>
      <p:ext uri="{BB962C8B-B14F-4D97-AF65-F5344CB8AC3E}">
        <p14:creationId xmlns:p14="http://schemas.microsoft.com/office/powerpoint/2010/main" val="53858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9600"/>
          </a:xfrm>
        </p:spPr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PC –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곡상세정보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7F6553-D9AA-44D8-AF81-290432B5C8CE}"/>
              </a:ext>
            </a:extLst>
          </p:cNvPr>
          <p:cNvSpPr txBox="1"/>
          <p:nvPr/>
        </p:nvSpPr>
        <p:spPr>
          <a:xfrm>
            <a:off x="10071908" y="647845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dirty="0"/>
              <a:t>2/11</a:t>
            </a:r>
            <a:endParaRPr lang="ko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FA2D245-493B-425B-B34C-5E7506DAC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426" y="2278222"/>
            <a:ext cx="3843481" cy="2268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6E7F04E-D6C6-4F9A-B76D-31177F952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26" y="2278222"/>
            <a:ext cx="3843481" cy="2268000"/>
          </a:xfrm>
          <a:prstGeom prst="rect">
            <a:avLst/>
          </a:prstGeom>
        </p:spPr>
      </p:pic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0B38E447-26CC-4EBD-85EF-F90D6642D31D}"/>
              </a:ext>
            </a:extLst>
          </p:cNvPr>
          <p:cNvSpPr/>
          <p:nvPr/>
        </p:nvSpPr>
        <p:spPr bwMode="auto">
          <a:xfrm>
            <a:off x="5904186" y="3118376"/>
            <a:ext cx="720080" cy="648072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A047EA-35C3-4D74-8966-DCD77B2316D7}"/>
              </a:ext>
            </a:extLst>
          </p:cNvPr>
          <p:cNvSpPr txBox="1"/>
          <p:nvPr/>
        </p:nvSpPr>
        <p:spPr>
          <a:xfrm>
            <a:off x="2313986" y="5470045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dirty="0"/>
              <a:t>원하는 곡 </a:t>
            </a:r>
            <a:r>
              <a:rPr lang="ko-KR" altLang="en-US" dirty="0" err="1"/>
              <a:t>우클릭</a:t>
            </a:r>
            <a:endParaRPr lang="ko-KR" altLang="en-US" dirty="0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67F03471-8CB9-45C2-876F-D9579E1B2FF7}"/>
              </a:ext>
            </a:extLst>
          </p:cNvPr>
          <p:cNvSpPr/>
          <p:nvPr/>
        </p:nvSpPr>
        <p:spPr bwMode="auto">
          <a:xfrm>
            <a:off x="4394038" y="5457914"/>
            <a:ext cx="483039" cy="32189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dist" defTabSz="914400" fontAlgn="base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277C2F-BAE7-4AA7-97B0-8C2918D0404D}"/>
              </a:ext>
            </a:extLst>
          </p:cNvPr>
          <p:cNvSpPr txBox="1"/>
          <p:nvPr/>
        </p:nvSpPr>
        <p:spPr>
          <a:xfrm>
            <a:off x="5018778" y="5470045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dirty="0"/>
              <a:t>…/</a:t>
            </a:r>
            <a:r>
              <a:rPr lang="ko-KR" altLang="en-US" dirty="0"/>
              <a:t>곡 정보 보기</a:t>
            </a: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5FFBAB5E-44FB-4D6A-8BCA-83F62A6A9170}"/>
              </a:ext>
            </a:extLst>
          </p:cNvPr>
          <p:cNvSpPr/>
          <p:nvPr/>
        </p:nvSpPr>
        <p:spPr bwMode="auto">
          <a:xfrm>
            <a:off x="6928912" y="5481633"/>
            <a:ext cx="483039" cy="32189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dist" defTabSz="914400" fontAlgn="base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D50FA2-6393-401B-BDF7-6479862EBC8A}"/>
              </a:ext>
            </a:extLst>
          </p:cNvPr>
          <p:cNvSpPr txBox="1"/>
          <p:nvPr/>
        </p:nvSpPr>
        <p:spPr>
          <a:xfrm>
            <a:off x="7553652" y="5454377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/>
              <a:t>선택한 곡 정보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25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9600"/>
          </a:xfrm>
        </p:spPr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PC –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모드 전환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15E83C9-E3B4-4D63-866C-7443509EE00C}"/>
              </a:ext>
            </a:extLst>
          </p:cNvPr>
          <p:cNvSpPr/>
          <p:nvPr/>
        </p:nvSpPr>
        <p:spPr bwMode="auto">
          <a:xfrm>
            <a:off x="4955739" y="2542738"/>
            <a:ext cx="483039" cy="32189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dist" defTabSz="914400" fontAlgn="base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AE1FC3C-5CC7-4D58-903E-845AD1A79DB1}"/>
              </a:ext>
            </a:extLst>
          </p:cNvPr>
          <p:cNvSpPr/>
          <p:nvPr/>
        </p:nvSpPr>
        <p:spPr bwMode="auto">
          <a:xfrm>
            <a:off x="7142105" y="2542738"/>
            <a:ext cx="483039" cy="32189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dist" defTabSz="914400" fontAlgn="base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8D0ED1-7A44-4A79-ACD9-2FC9A887A319}"/>
              </a:ext>
            </a:extLst>
          </p:cNvPr>
          <p:cNvSpPr txBox="1"/>
          <p:nvPr/>
        </p:nvSpPr>
        <p:spPr>
          <a:xfrm>
            <a:off x="10079120" y="647845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dirty="0"/>
              <a:t>3/11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B5A4DC6-F344-4B20-82C3-6150AD983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0" y="1629242"/>
            <a:ext cx="3641627" cy="214888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38D68C4-88A1-4FD2-99D1-D4E16B4FE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386" y="1465666"/>
            <a:ext cx="2476036" cy="247603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EA80FB-0016-4256-B81A-56A00C6E96D4}"/>
              </a:ext>
            </a:extLst>
          </p:cNvPr>
          <p:cNvSpPr/>
          <p:nvPr/>
        </p:nvSpPr>
        <p:spPr bwMode="auto">
          <a:xfrm>
            <a:off x="3918858" y="1638573"/>
            <a:ext cx="186612" cy="166166"/>
          </a:xfrm>
          <a:prstGeom prst="rect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5552A69-C7AA-4428-B8AD-DE2261121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981" y="4187081"/>
            <a:ext cx="2476036" cy="247603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DABB566-3761-43FA-9872-81D0B3BC8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95" y="4317890"/>
            <a:ext cx="3641627" cy="2148888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E6757CB-AF2D-411F-A93D-941FC5403FB8}"/>
              </a:ext>
            </a:extLst>
          </p:cNvPr>
          <p:cNvSpPr/>
          <p:nvPr/>
        </p:nvSpPr>
        <p:spPr bwMode="auto">
          <a:xfrm>
            <a:off x="5626925" y="4794526"/>
            <a:ext cx="483039" cy="32189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dist" defTabSz="914400" fontAlgn="base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860398-B57E-4723-862D-A66E2FF4322A}"/>
              </a:ext>
            </a:extLst>
          </p:cNvPr>
          <p:cNvSpPr txBox="1"/>
          <p:nvPr/>
        </p:nvSpPr>
        <p:spPr>
          <a:xfrm>
            <a:off x="5124528" y="5592368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dirty="0" err="1"/>
              <a:t>메인폼</a:t>
            </a:r>
            <a:r>
              <a:rPr lang="ko-KR" altLang="en-US" dirty="0"/>
              <a:t> 전환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F03C58-FE6E-439F-8268-CAC64DAFB422}"/>
              </a:ext>
            </a:extLst>
          </p:cNvPr>
          <p:cNvSpPr txBox="1"/>
          <p:nvPr/>
        </p:nvSpPr>
        <p:spPr>
          <a:xfrm>
            <a:off x="5511511" y="3115911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dirty="0"/>
              <a:t>미니모드 전환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776A0CC-A329-4184-BA73-A16B502FB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516" y="2563611"/>
            <a:ext cx="323850" cy="3143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0E7142-3CFC-4601-B8BD-AC3BB43A7E40}"/>
              </a:ext>
            </a:extLst>
          </p:cNvPr>
          <p:cNvSpPr/>
          <p:nvPr/>
        </p:nvSpPr>
        <p:spPr bwMode="auto">
          <a:xfrm>
            <a:off x="3622272" y="4187081"/>
            <a:ext cx="296585" cy="244960"/>
          </a:xfrm>
          <a:prstGeom prst="rect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AD9BC01-8461-4145-AE00-0929FA829125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4105470" y="1721656"/>
            <a:ext cx="850269" cy="98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8444F25-1316-45EE-A3E3-A436514AA4EF}"/>
              </a:ext>
            </a:extLst>
          </p:cNvPr>
          <p:cNvCxnSpPr>
            <a:stCxn id="15" idx="3"/>
            <a:endCxn id="26" idx="1"/>
          </p:cNvCxnSpPr>
          <p:nvPr/>
        </p:nvCxnSpPr>
        <p:spPr>
          <a:xfrm>
            <a:off x="3918857" y="4309561"/>
            <a:ext cx="1708068" cy="64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77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9600"/>
          </a:xfrm>
        </p:spPr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PC –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로그인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5FDC3-489A-405B-A1D6-2A8514525898}"/>
              </a:ext>
            </a:extLst>
          </p:cNvPr>
          <p:cNvSpPr txBox="1"/>
          <p:nvPr/>
        </p:nvSpPr>
        <p:spPr>
          <a:xfrm>
            <a:off x="10071908" y="647845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dirty="0"/>
              <a:t>4/11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2C99658-6376-41B5-ABF8-3C1782D86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930" y="1462094"/>
            <a:ext cx="3843481" cy="2268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D94F68D-B94F-48FF-8FE6-8C31C07F8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631" y="4261906"/>
            <a:ext cx="3843481" cy="2268000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16A5D7A-DAF5-4539-BA5F-D6E828FD8A43}"/>
              </a:ext>
            </a:extLst>
          </p:cNvPr>
          <p:cNvSpPr/>
          <p:nvPr/>
        </p:nvSpPr>
        <p:spPr bwMode="auto">
          <a:xfrm>
            <a:off x="6279400" y="2272057"/>
            <a:ext cx="720080" cy="648072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C234EA3-4DFB-4E52-ABBD-A98B61C99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500" y="2438930"/>
            <a:ext cx="552450" cy="314325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6F1B3E8-282E-4EAD-9E41-B883B4E522C9}"/>
              </a:ext>
            </a:extLst>
          </p:cNvPr>
          <p:cNvSpPr/>
          <p:nvPr/>
        </p:nvSpPr>
        <p:spPr bwMode="auto">
          <a:xfrm>
            <a:off x="2382835" y="5071870"/>
            <a:ext cx="720080" cy="648072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A14E3C1-4875-44F2-83FA-8D36F79BE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0" y="1629242"/>
            <a:ext cx="3641627" cy="214888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A41691A-1431-43B3-9321-93ACC2D2F10B}"/>
              </a:ext>
            </a:extLst>
          </p:cNvPr>
          <p:cNvSpPr/>
          <p:nvPr/>
        </p:nvSpPr>
        <p:spPr bwMode="auto">
          <a:xfrm>
            <a:off x="3610947" y="1629241"/>
            <a:ext cx="270587" cy="190227"/>
          </a:xfrm>
          <a:prstGeom prst="rect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098052B-FAB8-477B-B267-88BA0C1D4C7D}"/>
              </a:ext>
            </a:extLst>
          </p:cNvPr>
          <p:cNvCxnSpPr>
            <a:stCxn id="28" idx="3"/>
            <a:endCxn id="20" idx="1"/>
          </p:cNvCxnSpPr>
          <p:nvPr/>
        </p:nvCxnSpPr>
        <p:spPr>
          <a:xfrm>
            <a:off x="3881534" y="1724355"/>
            <a:ext cx="1640966" cy="87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98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9600"/>
          </a:xfrm>
        </p:spPr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PC –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음원 다운로드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D40373-A570-4022-9358-512B719AB5AE}"/>
              </a:ext>
            </a:extLst>
          </p:cNvPr>
          <p:cNvSpPr txBox="1"/>
          <p:nvPr/>
        </p:nvSpPr>
        <p:spPr>
          <a:xfrm>
            <a:off x="10075914" y="6478451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dirty="0"/>
              <a:t>5/11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6876B7-7D30-4590-AE94-59791D3A2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986" y="1465865"/>
            <a:ext cx="3843481" cy="226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FF2259-DDA6-47DA-9706-DF57F2471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73" y="1465865"/>
            <a:ext cx="3843481" cy="2268000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DEA42AE-4D0E-47C3-A9E2-A7C4CA7876BB}"/>
              </a:ext>
            </a:extLst>
          </p:cNvPr>
          <p:cNvSpPr/>
          <p:nvPr/>
        </p:nvSpPr>
        <p:spPr bwMode="auto">
          <a:xfrm>
            <a:off x="5744533" y="2306019"/>
            <a:ext cx="720080" cy="648072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0B32086-B842-42A6-876D-C0BDC01F4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573" y="4258135"/>
            <a:ext cx="3843481" cy="2268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9FEFBC4-BA5E-47DC-95EA-7020A1BB5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73" y="4258135"/>
            <a:ext cx="3843481" cy="2268000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710525BF-D4E2-470B-8ADC-B0E328B6EE48}"/>
              </a:ext>
            </a:extLst>
          </p:cNvPr>
          <p:cNvSpPr/>
          <p:nvPr/>
        </p:nvSpPr>
        <p:spPr bwMode="auto">
          <a:xfrm>
            <a:off x="5744533" y="5098289"/>
            <a:ext cx="720080" cy="648072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16BBF17-A295-44AD-B511-58D3C29C2D75}"/>
              </a:ext>
            </a:extLst>
          </p:cNvPr>
          <p:cNvSpPr/>
          <p:nvPr/>
        </p:nvSpPr>
        <p:spPr bwMode="auto">
          <a:xfrm rot="9056157">
            <a:off x="5768849" y="3702154"/>
            <a:ext cx="720080" cy="648072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C71CDB-CED6-4643-BEAB-EC27A3534602}"/>
              </a:ext>
            </a:extLst>
          </p:cNvPr>
          <p:cNvSpPr txBox="1"/>
          <p:nvPr/>
        </p:nvSpPr>
        <p:spPr>
          <a:xfrm>
            <a:off x="5397920" y="5834108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dirty="0"/>
              <a:t>동시 </a:t>
            </a:r>
            <a:endParaRPr lang="en-US" altLang="ko-KR" dirty="0"/>
          </a:p>
          <a:p>
            <a:pPr algn="dist"/>
            <a:r>
              <a:rPr lang="ko-KR" altLang="en-US" dirty="0"/>
              <a:t>다운로드시</a:t>
            </a:r>
            <a:endParaRPr lang="en-US" altLang="ko-KR" dirty="0"/>
          </a:p>
          <a:p>
            <a:pPr algn="dist"/>
            <a:r>
              <a:rPr lang="ko-KR" altLang="en-US" dirty="0"/>
              <a:t>에러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07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0000"/>
          </a:xfrm>
        </p:spPr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PC –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로그아웃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D8EFA5-0A40-4681-B875-1432B0EADBCC}"/>
              </a:ext>
            </a:extLst>
          </p:cNvPr>
          <p:cNvSpPr txBox="1"/>
          <p:nvPr/>
        </p:nvSpPr>
        <p:spPr>
          <a:xfrm>
            <a:off x="10070305" y="647845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dirty="0"/>
              <a:t>6/11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ACE757-8E2D-4413-8F6B-C0B0408EA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665" y="2639549"/>
            <a:ext cx="3844800" cy="22774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C3605A9-2F4E-40B8-9AFE-D6366EDB8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865" y="2648986"/>
            <a:ext cx="3843482" cy="226800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2255567-4B2C-4C60-A69A-9C8994BA42B6}"/>
              </a:ext>
            </a:extLst>
          </p:cNvPr>
          <p:cNvSpPr/>
          <p:nvPr/>
        </p:nvSpPr>
        <p:spPr bwMode="auto">
          <a:xfrm>
            <a:off x="5536907" y="3503645"/>
            <a:ext cx="720080" cy="648072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23B6F-774C-487D-A1A5-599E6E575F74}"/>
              </a:ext>
            </a:extLst>
          </p:cNvPr>
          <p:cNvSpPr/>
          <p:nvPr/>
        </p:nvSpPr>
        <p:spPr bwMode="auto">
          <a:xfrm>
            <a:off x="4488024" y="2648986"/>
            <a:ext cx="270587" cy="190227"/>
          </a:xfrm>
          <a:prstGeom prst="rect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0A2B3C-32B9-47EF-B905-D0A2C0505AA8}"/>
              </a:ext>
            </a:extLst>
          </p:cNvPr>
          <p:cNvSpPr txBox="1"/>
          <p:nvPr/>
        </p:nvSpPr>
        <p:spPr>
          <a:xfrm>
            <a:off x="2320087" y="5465059"/>
            <a:ext cx="728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dirty="0"/>
              <a:t>로그인을 하지 않은 이용자들은 기폰 플레이어 기능만 사용이 가능함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93317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66</TotalTime>
  <Words>77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Trebuchet MS</vt:lpstr>
      <vt:lpstr>Wingdings 3</vt:lpstr>
      <vt:lpstr>패싯</vt:lpstr>
      <vt:lpstr>나도 가수다</vt:lpstr>
      <vt:lpstr>PC – 음악 재생</vt:lpstr>
      <vt:lpstr>PC – 곡상세정보</vt:lpstr>
      <vt:lpstr>PC – 모드 전환</vt:lpstr>
      <vt:lpstr>PC – 로그인</vt:lpstr>
      <vt:lpstr>PC – 음원 다운로드</vt:lpstr>
      <vt:lpstr>PC – 로그아웃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나도 가수다</dc:title>
  <dc:creator>김 성훈</dc:creator>
  <cp:lastModifiedBy>Jintae</cp:lastModifiedBy>
  <cp:revision>21</cp:revision>
  <dcterms:created xsi:type="dcterms:W3CDTF">2020-08-17T14:55:05Z</dcterms:created>
  <dcterms:modified xsi:type="dcterms:W3CDTF">2020-09-16T09:25:32Z</dcterms:modified>
</cp:coreProperties>
</file>