
<file path=[Content_Types].xml><?xml version="1.0" encoding="utf-8"?>
<Types xmlns="http://schemas.openxmlformats.org/package/2006/content-types">
  <Default Extension="gif" ContentType="image/gif"/>
  <Default Extension="jpeg" ContentType="image/jpeg"/>
  <Default Extension="mp4" ContentType="video/mp4"/>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4"/>
  </p:sldMasterIdLst>
  <p:notesMasterIdLst>
    <p:notesMasterId r:id="rId27"/>
  </p:notesMasterIdLst>
  <p:sldIdLst>
    <p:sldId id="278" r:id="rId5"/>
    <p:sldId id="279" r:id="rId6"/>
    <p:sldId id="280" r:id="rId7"/>
    <p:sldId id="294" r:id="rId8"/>
    <p:sldId id="295" r:id="rId9"/>
    <p:sldId id="296" r:id="rId10"/>
    <p:sldId id="303" r:id="rId11"/>
    <p:sldId id="298" r:id="rId12"/>
    <p:sldId id="310" r:id="rId13"/>
    <p:sldId id="299" r:id="rId14"/>
    <p:sldId id="301" r:id="rId15"/>
    <p:sldId id="302" r:id="rId16"/>
    <p:sldId id="281" r:id="rId17"/>
    <p:sldId id="304" r:id="rId18"/>
    <p:sldId id="305" r:id="rId19"/>
    <p:sldId id="306" r:id="rId20"/>
    <p:sldId id="307" r:id="rId21"/>
    <p:sldId id="308" r:id="rId22"/>
    <p:sldId id="290" r:id="rId23"/>
    <p:sldId id="309" r:id="rId24"/>
    <p:sldId id="292" r:id="rId25"/>
    <p:sldId id="293" r:id="rId26"/>
  </p:sldIdLst>
  <p:sldSz cx="12192000" cy="6858000"/>
  <p:notesSz cx="13716000" cy="2438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userDrawn="1">
          <p15:clr>
            <a:srgbClr val="A4A3A4"/>
          </p15:clr>
        </p15:guide>
        <p15:guide id="2" pos="456" userDrawn="1">
          <p15:clr>
            <a:srgbClr val="A4A3A4"/>
          </p15:clr>
        </p15:guide>
        <p15:guide id="3" orient="horz" pos="2616" userDrawn="1">
          <p15:clr>
            <a:srgbClr val="A4A3A4"/>
          </p15:clr>
        </p15:guide>
        <p15:guide id="4" orient="horz" pos="3264" userDrawn="1">
          <p15:clr>
            <a:srgbClr val="A4A3A4"/>
          </p15:clr>
        </p15:guide>
        <p15:guide id="5" pos="6912" userDrawn="1">
          <p15:clr>
            <a:srgbClr val="A4A3A4"/>
          </p15:clr>
        </p15:guide>
        <p15:guide id="6" orient="horz" pos="2136" userDrawn="1">
          <p15:clr>
            <a:srgbClr val="A4A3A4"/>
          </p15:clr>
        </p15:guide>
        <p15:guide id="7" orient="horz" pos="4008" userDrawn="1">
          <p15:clr>
            <a:srgbClr val="A4A3A4"/>
          </p15:clr>
        </p15:guide>
        <p15:guide id="8" orient="horz" pos="1152" userDrawn="1">
          <p15:clr>
            <a:srgbClr val="A4A3A4"/>
          </p15:clr>
        </p15:guide>
        <p15:guide id="9" orient="horz" pos="2352" userDrawn="1">
          <p15:clr>
            <a:srgbClr val="A4A3A4"/>
          </p15:clr>
        </p15:guide>
        <p15:guide id="10" orient="horz" pos="1512" userDrawn="1">
          <p15:clr>
            <a:srgbClr val="A4A3A4"/>
          </p15:clr>
        </p15:guide>
        <p15:guide id="11" pos="7680" userDrawn="1">
          <p15:clr>
            <a:srgbClr val="A4A3A4"/>
          </p15:clr>
        </p15:guide>
        <p15:guide id="12" pos="6696" userDrawn="1">
          <p15:clr>
            <a:srgbClr val="A4A3A4"/>
          </p15:clr>
        </p15:guide>
        <p15:guide id="13" pos="1008" userDrawn="1">
          <p15:clr>
            <a:srgbClr val="A4A3A4"/>
          </p15:clr>
        </p15:guide>
        <p15:guide id="14" pos="1584" userDrawn="1">
          <p15:clr>
            <a:srgbClr val="A4A3A4"/>
          </p15:clr>
        </p15:guide>
        <p15:guide id="15" pos="2136" userDrawn="1">
          <p15:clr>
            <a:srgbClr val="A4A3A4"/>
          </p15:clr>
        </p15:guide>
        <p15:guide id="16" pos="2760" userDrawn="1">
          <p15:clr>
            <a:srgbClr val="A4A3A4"/>
          </p15:clr>
        </p15:guide>
        <p15:guide id="17" pos="3288" userDrawn="1">
          <p15:clr>
            <a:srgbClr val="A4A3A4"/>
          </p15:clr>
        </p15:guide>
        <p15:guide id="18" pos="4032" userDrawn="1">
          <p15:clr>
            <a:srgbClr val="A4A3A4"/>
          </p15:clr>
        </p15:guide>
        <p15:guide id="19" pos="4392" userDrawn="1">
          <p15:clr>
            <a:srgbClr val="A4A3A4"/>
          </p15:clr>
        </p15:guide>
        <p15:guide id="20" pos="4944" userDrawn="1">
          <p15:clr>
            <a:srgbClr val="A4A3A4"/>
          </p15:clr>
        </p15:guide>
        <p15:guide id="21" pos="5544" userDrawn="1">
          <p15:clr>
            <a:srgbClr val="A4A3A4"/>
          </p15:clr>
        </p15:guide>
        <p15:guide id="22" pos="6072" userDrawn="1">
          <p15:clr>
            <a:srgbClr val="A4A3A4"/>
          </p15:clr>
        </p15:guide>
        <p15:guide id="23" orient="horz" pos="2448" userDrawn="1">
          <p15:clr>
            <a:srgbClr val="A4A3A4"/>
          </p15:clr>
        </p15:guide>
        <p15:guide id="24" orient="horz" pos="960" userDrawn="1">
          <p15:clr>
            <a:srgbClr val="A4A3A4"/>
          </p15:clr>
        </p15:guide>
        <p15:guide id="25" pos="5256" userDrawn="1">
          <p15:clr>
            <a:srgbClr val="A4A3A4"/>
          </p15:clr>
        </p15:guide>
        <p15:guide id="26" pos="726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2C8F"/>
    <a:srgbClr val="DF8C8C"/>
    <a:srgbClr val="AAC4E9"/>
    <a:srgbClr val="FDFBF6"/>
    <a:srgbClr val="F5CDCE"/>
    <a:srgbClr val="D4D593"/>
    <a:srgbClr val="E6F0FE"/>
    <a:srgbClr val="CDBE8A"/>
    <a:srgbClr val="FFEFEF"/>
    <a:srgbClr val="FCFBF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1A9A61-16B1-4760-9849-C316FD2DC5FA}" v="524" dt="2023-08-24T16:50:49.576"/>
    <p1510:client id="{D9DB925B-7DE8-416C-8A8D-539DFC7227BD}" v="3499" dt="2023-08-24T16:34:26.478"/>
  </p1510:revLst>
</p1510:revInfo>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1" d="100"/>
          <a:sy n="61" d="100"/>
        </p:scale>
        <p:origin x="860" y="60"/>
      </p:cViewPr>
      <p:guideLst>
        <p:guide/>
        <p:guide pos="456"/>
        <p:guide orient="horz" pos="2616"/>
        <p:guide orient="horz" pos="3264"/>
        <p:guide pos="6912"/>
        <p:guide orient="horz" pos="2136"/>
        <p:guide orient="horz" pos="4008"/>
        <p:guide orient="horz" pos="1152"/>
        <p:guide orient="horz" pos="2352"/>
        <p:guide orient="horz" pos="1512"/>
        <p:guide pos="7680"/>
        <p:guide pos="6696"/>
        <p:guide pos="1008"/>
        <p:guide pos="1584"/>
        <p:guide pos="2136"/>
        <p:guide pos="2760"/>
        <p:guide pos="3288"/>
        <p:guide pos="4032"/>
        <p:guide pos="4392"/>
        <p:guide pos="4944"/>
        <p:guide pos="5544"/>
        <p:guide pos="6072"/>
        <p:guide orient="horz" pos="2448"/>
        <p:guide orient="horz" pos="960"/>
        <p:guide pos="5256"/>
        <p:guide pos="726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80866786"/>
      </p:ext>
    </p:extLst>
  </p:cSld>
  <p:clrMap bg1="lt1" tx1="dk1" bg2="lt2" tx2="dk2" accent1="accent1" accent2="accent2" accent3="accent3" accent4="accent4" accent5="accent5" accent6="accent6" hlink="hlink" folHlink="folHlink"/>
  <p:notesStyle>
    <a:lvl1pPr marL="0" algn="l" defTabSz="457200" rtl="0" eaLnBrk="1" latinLnBrk="0" hangingPunct="1">
      <a:defRPr sz="600" kern="1200">
        <a:solidFill>
          <a:schemeClr val="tx1"/>
        </a:solidFill>
        <a:latin typeface="+mn-lt"/>
        <a:ea typeface="+mn-ea"/>
        <a:cs typeface="+mn-cs"/>
      </a:defRPr>
    </a:lvl1pPr>
    <a:lvl2pPr marL="228600" algn="l" defTabSz="457200" rtl="0" eaLnBrk="1" latinLnBrk="0" hangingPunct="1">
      <a:defRPr sz="600" kern="1200">
        <a:solidFill>
          <a:schemeClr val="tx1"/>
        </a:solidFill>
        <a:latin typeface="+mn-lt"/>
        <a:ea typeface="+mn-ea"/>
        <a:cs typeface="+mn-cs"/>
      </a:defRPr>
    </a:lvl2pPr>
    <a:lvl3pPr marL="457200" algn="l" defTabSz="457200" rtl="0" eaLnBrk="1" latinLnBrk="0" hangingPunct="1">
      <a:defRPr sz="600" kern="1200">
        <a:solidFill>
          <a:schemeClr val="tx1"/>
        </a:solidFill>
        <a:latin typeface="+mn-lt"/>
        <a:ea typeface="+mn-ea"/>
        <a:cs typeface="+mn-cs"/>
      </a:defRPr>
    </a:lvl3pPr>
    <a:lvl4pPr marL="685800" algn="l" defTabSz="457200" rtl="0" eaLnBrk="1" latinLnBrk="0" hangingPunct="1">
      <a:defRPr sz="600" kern="1200">
        <a:solidFill>
          <a:schemeClr val="tx1"/>
        </a:solidFill>
        <a:latin typeface="+mn-lt"/>
        <a:ea typeface="+mn-ea"/>
        <a:cs typeface="+mn-cs"/>
      </a:defRPr>
    </a:lvl4pPr>
    <a:lvl5pPr marL="914400" algn="l" defTabSz="457200" rtl="0" eaLnBrk="1" latinLnBrk="0" hangingPunct="1">
      <a:defRPr sz="600" kern="1200">
        <a:solidFill>
          <a:schemeClr val="tx1"/>
        </a:solidFill>
        <a:latin typeface="+mn-lt"/>
        <a:ea typeface="+mn-ea"/>
        <a:cs typeface="+mn-cs"/>
      </a:defRPr>
    </a:lvl5pPr>
    <a:lvl6pPr marL="1143000" algn="l" defTabSz="457200" rtl="0" eaLnBrk="1" latinLnBrk="0" hangingPunct="1">
      <a:defRPr sz="600" kern="1200">
        <a:solidFill>
          <a:schemeClr val="tx1"/>
        </a:solidFill>
        <a:latin typeface="+mn-lt"/>
        <a:ea typeface="+mn-ea"/>
        <a:cs typeface="+mn-cs"/>
      </a:defRPr>
    </a:lvl6pPr>
    <a:lvl7pPr marL="1371600" algn="l" defTabSz="457200" rtl="0" eaLnBrk="1" latinLnBrk="0" hangingPunct="1">
      <a:defRPr sz="600" kern="1200">
        <a:solidFill>
          <a:schemeClr val="tx1"/>
        </a:solidFill>
        <a:latin typeface="+mn-lt"/>
        <a:ea typeface="+mn-ea"/>
        <a:cs typeface="+mn-cs"/>
      </a:defRPr>
    </a:lvl7pPr>
    <a:lvl8pPr marL="1600200" algn="l" defTabSz="457200" rtl="0" eaLnBrk="1" latinLnBrk="0" hangingPunct="1">
      <a:defRPr sz="600" kern="1200">
        <a:solidFill>
          <a:schemeClr val="tx1"/>
        </a:solidFill>
        <a:latin typeface="+mn-lt"/>
        <a:ea typeface="+mn-ea"/>
        <a:cs typeface="+mn-cs"/>
      </a:defRPr>
    </a:lvl8pPr>
    <a:lvl9pPr marL="1828800" algn="l" defTabSz="457200" rtl="0" eaLnBrk="1" latinLnBrk="0" hangingPunct="1">
      <a:defRPr sz="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Hey everyone! My names E or Ea, they them. I’d like to thank Taha and the rest of the SUM-C team for putting this seminar together! Today I would like to take you on a little journey through the field of inverse problems in the context of my Summer Research.</a:t>
            </a:r>
          </a:p>
        </p:txBody>
      </p:sp>
    </p:spTree>
    <p:extLst>
      <p:ext uri="{BB962C8B-B14F-4D97-AF65-F5344CB8AC3E}">
        <p14:creationId xmlns:p14="http://schemas.microsoft.com/office/powerpoint/2010/main" val="24884076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To illustrate the limited nature of this data consider the sinogram pictured on the left which corresponds to the x-ray data for a uniform shape. If we had all of the x-ray data this is what we would see. However, our data consists only of the slice seen on the right. Any guesses as to what shape it might correspond to?</a:t>
            </a:r>
          </a:p>
        </p:txBody>
      </p:sp>
    </p:spTree>
    <p:extLst>
      <p:ext uri="{BB962C8B-B14F-4D97-AF65-F5344CB8AC3E}">
        <p14:creationId xmlns:p14="http://schemas.microsoft.com/office/powerpoint/2010/main" val="21374521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Well it turns out that what this sinogram represents is an ellipse, albeit with the origin not located at its center of mass. Although looking just at the plot the data seems quite limiting, looking at this illustration you can see that the tangent lines sweep out all points on the boundary of the ellipse, twice in fact, which should, heuristically, capture the necessary tangency and curvature data associated with the boundary of our domain.</a:t>
            </a:r>
          </a:p>
        </p:txBody>
      </p:sp>
    </p:spTree>
    <p:extLst>
      <p:ext uri="{BB962C8B-B14F-4D97-AF65-F5344CB8AC3E}">
        <p14:creationId xmlns:p14="http://schemas.microsoft.com/office/powerpoint/2010/main" val="26415364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For the remainder of this talk I will give a brief survey of one of the subjects relevant to this study, which is the field of microlocal analysis.</a:t>
            </a:r>
          </a:p>
        </p:txBody>
      </p:sp>
    </p:spTree>
    <p:extLst>
      <p:ext uri="{BB962C8B-B14F-4D97-AF65-F5344CB8AC3E}">
        <p14:creationId xmlns:p14="http://schemas.microsoft.com/office/powerpoint/2010/main" val="317951630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To begin I’d like to introduce the notion of distributions, which play a fundamental role in this study. To motivate their let’s consider the problem at hand with our unknown domain. Due to the assumptions we have taken, the domain is completely specified by its boundary, and in a strict sense this boundary is truly what we want to determine and study. However, the characteristic function for the boundary is undetectable as an L2 function since it contains no area, making it equivalent to the zero function. For those not familiar, function in L2 space are identified up to sets of measure zero, which you can safely interpret as them not filling up a 2-dimensional region. However, the function can still be identified through its action on other functions through integration. This philosophy that functions which are otherwise undetectable may be characterized by their action on other functions brings us to the definition of a distribution.                                                                                                                                                                                                                                                                                                                                                                                                                                                                                                                                                                                                                                                                                                                                                                                                                                                                                                                                                                                                                                                                                                                                                                                                                                                                                                                                                                                                                                                                                                                                                                                                                                                                                                                                                                                                                                                                                                                                                                                                                                                                                                                                                                                                                                                                                                                                                                                                                                                                                                                                                                                                                                                                                                                                                                                                                                                                                                                                                                                                                                                                                                                                                                                                                                                                                                                                                                                                                                                                                                                                                                                                                                                                                                                                                                                                                                                                                                                                                                                                                                                                                                                                                                                                                                                                                                                                                                                                                                                                                                                                                                                                                                                                                                                                                                                                                                                                                                                                                                                                                                                                                                                                                                                                                                                                                                                                                                                                                                                                                                                                    </a:t>
            </a:r>
          </a:p>
        </p:txBody>
      </p:sp>
    </p:spTree>
    <p:extLst>
      <p:ext uri="{BB962C8B-B14F-4D97-AF65-F5344CB8AC3E}">
        <p14:creationId xmlns:p14="http://schemas.microsoft.com/office/powerpoint/2010/main" val="1778291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A distribution is a continuous linear map assigning real values to smooth and compactly supported functions, which we call test functions. All of our L2 functions can be identified through their action associated with integration, so they are not lost, but taking this perspective allows us to recover those undetectable functions as well as many other types of generalized functions.</a:t>
            </a:r>
          </a:p>
        </p:txBody>
      </p:sp>
    </p:spTree>
    <p:extLst>
      <p:ext uri="{BB962C8B-B14F-4D97-AF65-F5344CB8AC3E}">
        <p14:creationId xmlns:p14="http://schemas.microsoft.com/office/powerpoint/2010/main" val="9539761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Distributions are very powerful, and they come with a host of properties. Namely, since our test functions are smooth we have a well-defined notion of differentiation of a distribution, which is given by analogy with integration by parts. Additionally, the Radon and Fourier transforms can be defined on distributions using properties they follow under integration. Note the Fourier transform, denoted by a hat here, is the same on both sides, but the Radon transform is replaced by what we call its adjoint operator when it moves over. Finally, we can even pull back distributions along diffeomorphisms, so we can adjust our choice of coordinates to something more convenient when computing our distributions value on a smooth function. If you remember your Calc II or III you may notice this formula resembles that for change of variables of a general integration. The reason why all of these resemble their behaviour in integration is due to the fact that smooth functions are dense in the space of distributions, so we can extend their differentiation and other behaviours with these different operators through limiting processes.</a:t>
            </a:r>
          </a:p>
          <a:p>
            <a:endParaRPr lang="en-CA"/>
          </a:p>
          <a:p>
            <a:r>
              <a:rPr lang="en-CA"/>
              <a:t>Some important examples of distributions are all L2 functions, with action given by integration, as stated previously, integration along a submanifold of Euclidean space, and the </a:t>
            </a:r>
            <a:r>
              <a:rPr lang="en-CA" err="1"/>
              <a:t>dirac</a:t>
            </a:r>
            <a:r>
              <a:rPr lang="en-CA"/>
              <a:t> delta function which is the point source at the origin.</a:t>
            </a:r>
          </a:p>
        </p:txBody>
      </p:sp>
    </p:spTree>
    <p:extLst>
      <p:ext uri="{BB962C8B-B14F-4D97-AF65-F5344CB8AC3E}">
        <p14:creationId xmlns:p14="http://schemas.microsoft.com/office/powerpoint/2010/main" val="418617544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Although distributions can be differentiated arbitrarily their singularities are still perceivable through a tool known as the wave front set, which is a key tool in microlocal analysis. The wavefront set of a distribution records the points where the distribution is locally singular, as well as the direction of singularity. Explicitly, locally near points outside a distributions singular support its action may be represented via integration with respect to a smooth function. I won’t go into detail into how this set of singular directions is defined, but the idea is that the </a:t>
            </a:r>
            <a:r>
              <a:rPr lang="en-CA" err="1"/>
              <a:t>fourier</a:t>
            </a:r>
            <a:r>
              <a:rPr lang="en-CA"/>
              <a:t> transform of a smooth function has propagation directions as inputs, and its smoothness is equivalent to a certain rapid decay feature in any given direction. It can be shown that a distribution acts like a smooth function if its Fourier transform has this decay feature as well.</a:t>
            </a:r>
          </a:p>
        </p:txBody>
      </p:sp>
    </p:spTree>
    <p:extLst>
      <p:ext uri="{BB962C8B-B14F-4D97-AF65-F5344CB8AC3E}">
        <p14:creationId xmlns:p14="http://schemas.microsoft.com/office/powerpoint/2010/main" val="27583814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A key result in the study of inverse problems involving integral operators like the Radon transform is how they preserve the singularities of the original distribution. In the case of the 2D Radon transform, the singularities of the original distribution can be detected. In particular, if we consider a distribution with support something like the picture on the right, and we are investigating all of the possible values of the Radon transform for this distribution, the lines which are perpendicular to the direction of singularity at a point for the original distribution will detect this singularity. This can be extremely useful in limited data tomography applications. However, since in our case all of our lines are tangent to an interior circle, rather than the exterior boundary we are trying to recover, this approach is insufficient.</a:t>
            </a:r>
          </a:p>
        </p:txBody>
      </p:sp>
    </p:spTree>
    <p:extLst>
      <p:ext uri="{BB962C8B-B14F-4D97-AF65-F5344CB8AC3E}">
        <p14:creationId xmlns:p14="http://schemas.microsoft.com/office/powerpoint/2010/main" val="21315073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Nonetheless, certain microlocal methods can be still used for our limited data. In particular, since we know all radial tangents along the circle we’ll have the radial rate of change of the Radon transform as well. Then we can express our unknown data in terms of this known data through a process I like to refer to as infinitesimal thickening. Informally we approximate distributions corresponding to integration along the line and the boundary in order to leverage the local smoothness of the Radon transform about the unit circle. The key aspect that we use from microlocal analysis in this approach is that the product of distributions can only be defined when the distributions do not have common singularities. </a:t>
            </a:r>
          </a:p>
          <a:p>
            <a:endParaRPr lang="en-CA"/>
          </a:p>
          <a:p>
            <a:r>
              <a:rPr lang="en-CA"/>
              <a:t>However, as you can see this approach gives a deeply coupled equation due to the nature of our data.</a:t>
            </a:r>
          </a:p>
        </p:txBody>
      </p:sp>
    </p:spTree>
    <p:extLst>
      <p:ext uri="{BB962C8B-B14F-4D97-AF65-F5344CB8AC3E}">
        <p14:creationId xmlns:p14="http://schemas.microsoft.com/office/powerpoint/2010/main" val="10454061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Nonetheless, a similar approach can be used to guarantee uniqueness for our infinitesimally thickened data set.</a:t>
            </a:r>
          </a:p>
        </p:txBody>
      </p:sp>
    </p:spTree>
    <p:extLst>
      <p:ext uri="{BB962C8B-B14F-4D97-AF65-F5344CB8AC3E}">
        <p14:creationId xmlns:p14="http://schemas.microsoft.com/office/powerpoint/2010/main" val="1715143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To begin I’ll give an informal introduction to what inverse problems are with a host of examples and applications. Following this introduction, I’ll provide examples of inverse problems in medical imaging, as well as the tool of primary interest in these types of problems, the Radon transform. Next I will describe the inverse problem I studied over the summer before jumping into the primary tools from microlocal analysis which let us probe microlocal structures and derivatives related to our boundary of interest.</a:t>
            </a:r>
          </a:p>
        </p:txBody>
      </p:sp>
    </p:spTree>
    <p:extLst>
      <p:ext uri="{BB962C8B-B14F-4D97-AF65-F5344CB8AC3E}">
        <p14:creationId xmlns:p14="http://schemas.microsoft.com/office/powerpoint/2010/main" val="2530829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To begin, what exactly is an inverse problem? There isn’t a single precise definition, at least to my knowledge, but I like to think about it as a problem with the goal of reconstructing information through indirect measurements. What is the information you want to reconstruct, or the method of indirect measurement? Well both of these can vary wildly</a:t>
            </a:r>
          </a:p>
        </p:txBody>
      </p:sp>
    </p:spTree>
    <p:extLst>
      <p:ext uri="{BB962C8B-B14F-4D97-AF65-F5344CB8AC3E}">
        <p14:creationId xmlns:p14="http://schemas.microsoft.com/office/powerpoint/2010/main" val="41936774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Let’s take a simple example. Suppose you wanted to find an expression which describes the growth of some population and you have data on the population statistics over a given time interval. Suppose you also have some prior knowledge that the growth will follow some form of exponential distribution. Then your inverse problem might be finding the parameters which best describe the population growth given an exponential model.</a:t>
            </a:r>
          </a:p>
        </p:txBody>
      </p:sp>
    </p:spTree>
    <p:extLst>
      <p:ext uri="{BB962C8B-B14F-4D97-AF65-F5344CB8AC3E}">
        <p14:creationId xmlns:p14="http://schemas.microsoft.com/office/powerpoint/2010/main" val="37487147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More formally an inverse problem can be considered to consist of three primary ingredients: A measurement operator, a noise model, and in some cases a prior model. The measurement operator is generally considered to be linear and taken between either Hilbert or Banach spaces. In general these spaces are infinite dimensional function spaces, but to simplify the treatment you can think of finite dimensional vector spaces over the real or complex numbers. The parameter space consists of the unknown information we want to derive from the data space. Thus, in a way this measurement operator is going in the opposite direction to what we want. In the lab we measure some results in the data space, which hopefully land in the image of our measurement operator, and then we aim to obtain a unique element of the parameter space which maps to it.</a:t>
            </a:r>
          </a:p>
          <a:p>
            <a:endParaRPr lang="en-CA"/>
          </a:p>
          <a:p>
            <a:r>
              <a:rPr lang="en-CA"/>
              <a:t>However, noise is a serious obstacle in measurement data, so having a noise model to account for detector noise and measurement error is very important. In general this is a random or stochastic model, since if it were deterministic we could simply adjust our measurement operator to account for it. Finally, the prior model seeks to reduce the noise in the way of restricting our parameter space based on prior information in hopes of removing redundant parameters. For the sake of this talk we’ll simplify our study to just considering the measurement operator.</a:t>
            </a:r>
          </a:p>
        </p:txBody>
      </p:sp>
    </p:spTree>
    <p:extLst>
      <p:ext uri="{BB962C8B-B14F-4D97-AF65-F5344CB8AC3E}">
        <p14:creationId xmlns:p14="http://schemas.microsoft.com/office/powerpoint/2010/main" val="1810203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Lets consider a practical example. Suppose we have some mystery object inside some box we can’t look inside. Suppose we however do have a way of probing the contents of the box by sending x-rays through and detecting their energy and number on the other end. How can we use this measurement data to reconstruct what’s inside the box? Pictured to the left is an example of such data, displayed in what’s called a sinogram. Do you have a guess what shape could be hidden inside the red box?</a:t>
            </a:r>
          </a:p>
        </p:txBody>
      </p:sp>
    </p:spTree>
    <p:extLst>
      <p:ext uri="{BB962C8B-B14F-4D97-AF65-F5344CB8AC3E}">
        <p14:creationId xmlns:p14="http://schemas.microsoft.com/office/powerpoint/2010/main" val="12665152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Right, in this case it isn’t too hard to see that it’s a square of uniform density. This is a simple example of a very common appearance of inverse problems in medical and seismic imaging. But, since I’ve told you what constitutes an inverse problem, you may be asking what the measurement operator is in this setup</a:t>
            </a:r>
          </a:p>
          <a:p>
            <a:endParaRPr lang="en-CA"/>
          </a:p>
          <a:p>
            <a:r>
              <a:rPr lang="en-CA"/>
              <a:t> (need to </a:t>
            </a:r>
            <a:r>
              <a:rPr lang="en-CA" err="1"/>
              <a:t>unfill</a:t>
            </a:r>
            <a:r>
              <a:rPr lang="en-CA"/>
              <a:t> red circle to reveal square)</a:t>
            </a:r>
          </a:p>
        </p:txBody>
      </p:sp>
    </p:spTree>
    <p:extLst>
      <p:ext uri="{BB962C8B-B14F-4D97-AF65-F5344CB8AC3E}">
        <p14:creationId xmlns:p14="http://schemas.microsoft.com/office/powerpoint/2010/main" val="226679260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This is the Radon transform. The Radon Transform takes in a function, which for simplicity we will consider to be square integrable, and outputs a function on hyperplanes in Euclidean space which returns the integral of f along the given hyperplane as its value. In the case of interest for us n is 2 and the hyperplanes are simply lines in the plane. Thus the content of these imaging inverse problems involves finding an inverse of the radon transform together with suitable stability results. For the full Radon transform this is solved completely using a technique known as filtered back-projection, and is used regularly in applications such as computerized tomography in medical imaging as well as many other fields.</a:t>
            </a:r>
          </a:p>
        </p:txBody>
      </p:sp>
    </p:spTree>
    <p:extLst>
      <p:ext uri="{BB962C8B-B14F-4D97-AF65-F5344CB8AC3E}">
        <p14:creationId xmlns:p14="http://schemas.microsoft.com/office/powerpoint/2010/main" val="25247981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3048000"/>
            <a:ext cx="14630400" cy="8229600"/>
          </a:xfrm>
          <a:prstGeom prst="rect">
            <a:avLst/>
          </a:prstGeom>
          <a:noFill/>
          <a:ln w="12700">
            <a:solidFill>
              <a:prstClr val="black"/>
            </a:solidFill>
          </a:ln>
        </p:spPr>
      </p:sp>
      <p:sp>
        <p:nvSpPr>
          <p:cNvPr id="3" name="Notes Placeholder 2"/>
          <p:cNvSpPr>
            <a:spLocks noGrp="1"/>
          </p:cNvSpPr>
          <p:nvPr>
            <p:ph type="body" idx="1"/>
          </p:nvPr>
        </p:nvSpPr>
        <p:spPr>
          <a:xfrm>
            <a:off x="1371600" y="11734800"/>
            <a:ext cx="10972800" cy="9601200"/>
          </a:xfrm>
          <a:prstGeom prst="rect">
            <a:avLst/>
          </a:prstGeom>
        </p:spPr>
        <p:txBody>
          <a:bodyPr/>
          <a:lstStyle/>
          <a:p>
            <a:r>
              <a:rPr lang="en-CA"/>
              <a:t>This brings us naturally to the statement of the problem I investigated over the summer, which is a restricted data version of the imaging problems seen earlier. Explicitly we consider a uniform bounded domain in the plane containing the unit circle in its interior. Our data is taken to be the collection of line integrals which glance, or are tangent to, this interior circle. This is an incredibly restricted problem, making even uniqueness and stability results difficult to investigate. In particular, it is known that this data is insufficient to reconstruct a general L2 function, and in fact even a general characteristic function for a measurable set. However, the hope is that the restriction to convex domains, or at least domains for which the tangent intersects the boundary transversely and only in two locations, is sufficient to guarantee uniqueness and possibly even the ability to reconstruct the original image.</a:t>
            </a:r>
          </a:p>
          <a:p>
            <a:endParaRPr lang="en-CA"/>
          </a:p>
          <a:p>
            <a:r>
              <a:rPr lang="en-CA"/>
              <a:t>The fact that the domain of interest for this inverse problem is no longer a linear space, besides a Banach or Hilbert space, greatly reduces the tools which may be used to approach this problem.</a:t>
            </a:r>
          </a:p>
        </p:txBody>
      </p:sp>
    </p:spTree>
    <p:extLst>
      <p:ext uri="{BB962C8B-B14F-4D97-AF65-F5344CB8AC3E}">
        <p14:creationId xmlns:p14="http://schemas.microsoft.com/office/powerpoint/2010/main" val="16141069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1"/>
        </a:solidFill>
        <a:effectLst/>
      </p:bgPr>
    </p:bg>
    <p:spTree>
      <p:nvGrpSpPr>
        <p:cNvPr id="1" name=""/>
        <p:cNvGrpSpPr/>
        <p:nvPr/>
      </p:nvGrpSpPr>
      <p:grpSpPr>
        <a:xfrm>
          <a:off x="0" y="0"/>
          <a:ext cx="0" cy="0"/>
          <a:chOff x="0" y="0"/>
          <a:chExt cx="0" cy="0"/>
        </a:xfrm>
      </p:grpSpPr>
      <p:sp>
        <p:nvSpPr>
          <p:cNvPr id="15" name="Image 0" descr="preencoded.png">
            <a:extLst>
              <a:ext uri="{FF2B5EF4-FFF2-40B4-BE49-F238E27FC236}">
                <a16:creationId xmlns:a16="http://schemas.microsoft.com/office/drawing/2014/main" id="{BA5D5A72-CB6F-F8DE-E2C9-90459C8C3DC1}"/>
              </a:ext>
            </a:extLst>
          </p:cNvPr>
          <p:cNvSpPr/>
          <p:nvPr/>
        </p:nvSpPr>
        <p:spPr>
          <a:xfrm>
            <a:off x="0" y="0"/>
            <a:ext cx="5295900" cy="6877050"/>
          </a:xfrm>
          <a:custGeom>
            <a:avLst/>
            <a:gdLst>
              <a:gd name="connsiteX0" fmla="*/ 0 w 5295900"/>
              <a:gd name="connsiteY0" fmla="*/ 0 h 6877050"/>
              <a:gd name="connsiteX1" fmla="*/ 5295900 w 5295900"/>
              <a:gd name="connsiteY1" fmla="*/ 0 h 6877050"/>
              <a:gd name="connsiteX2" fmla="*/ 5295900 w 5295900"/>
              <a:gd name="connsiteY2" fmla="*/ 6877050 h 6877050"/>
              <a:gd name="connsiteX3" fmla="*/ 0 w 5295900"/>
              <a:gd name="connsiteY3" fmla="*/ 6877050 h 6877050"/>
            </a:gdLst>
            <a:ahLst/>
            <a:cxnLst>
              <a:cxn ang="0">
                <a:pos x="connsiteX0" y="connsiteY0"/>
              </a:cxn>
              <a:cxn ang="0">
                <a:pos x="connsiteX1" y="connsiteY1"/>
              </a:cxn>
              <a:cxn ang="0">
                <a:pos x="connsiteX2" y="connsiteY2"/>
              </a:cxn>
              <a:cxn ang="0">
                <a:pos x="connsiteX3" y="connsiteY3"/>
              </a:cxn>
            </a:cxnLst>
            <a:rect l="l" t="t" r="r" b="b"/>
            <a:pathLst>
              <a:path w="5295900" h="6877050">
                <a:moveTo>
                  <a:pt x="0" y="0"/>
                </a:moveTo>
                <a:lnTo>
                  <a:pt x="5295900" y="0"/>
                </a:lnTo>
                <a:lnTo>
                  <a:pt x="5295900" y="6877050"/>
                </a:lnTo>
                <a:lnTo>
                  <a:pt x="0" y="6877050"/>
                </a:lnTo>
                <a:close/>
              </a:path>
            </a:pathLst>
          </a:custGeom>
          <a:solidFill>
            <a:schemeClr val="accent3"/>
          </a:solidFill>
          <a:ln w="4763" cap="flat">
            <a:noFill/>
            <a:prstDash val="solid"/>
            <a:miter/>
          </a:ln>
        </p:spPr>
        <p:txBody>
          <a:bodyPr rtlCol="0" anchor="ctr">
            <a:noAutofit/>
          </a:bodyPr>
          <a:lstStyle/>
          <a:p>
            <a:endParaRPr lang="en-US"/>
          </a:p>
        </p:txBody>
      </p:sp>
      <p:sp>
        <p:nvSpPr>
          <p:cNvPr id="20" name="Freeform: Shape 19">
            <a:extLst>
              <a:ext uri="{FF2B5EF4-FFF2-40B4-BE49-F238E27FC236}">
                <a16:creationId xmlns:a16="http://schemas.microsoft.com/office/drawing/2014/main" id="{E66FD7FF-2869-7902-36B2-2B229AB9AB19}"/>
              </a:ext>
            </a:extLst>
          </p:cNvPr>
          <p:cNvSpPr/>
          <p:nvPr userDrawn="1"/>
        </p:nvSpPr>
        <p:spPr>
          <a:xfrm>
            <a:off x="1600201" y="1153228"/>
            <a:ext cx="9191625" cy="5704772"/>
          </a:xfrm>
          <a:custGeom>
            <a:avLst/>
            <a:gdLst>
              <a:gd name="connsiteX0" fmla="*/ 4595813 w 9191625"/>
              <a:gd name="connsiteY0" fmla="*/ 0 h 5704772"/>
              <a:gd name="connsiteX1" fmla="*/ 9191625 w 9191625"/>
              <a:gd name="connsiteY1" fmla="*/ 4592108 h 5704772"/>
              <a:gd name="connsiteX2" fmla="*/ 9191625 w 9191625"/>
              <a:gd name="connsiteY2" fmla="*/ 5704772 h 5704772"/>
              <a:gd name="connsiteX3" fmla="*/ 0 w 9191625"/>
              <a:gd name="connsiteY3" fmla="*/ 5704772 h 5704772"/>
              <a:gd name="connsiteX4" fmla="*/ 0 w 9191625"/>
              <a:gd name="connsiteY4" fmla="*/ 4592108 h 5704772"/>
              <a:gd name="connsiteX5" fmla="*/ 4595813 w 9191625"/>
              <a:gd name="connsiteY5" fmla="*/ 0 h 57047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191625" h="5704772">
                <a:moveTo>
                  <a:pt x="4595813" y="0"/>
                </a:moveTo>
                <a:cubicBezTo>
                  <a:pt x="7133987" y="0"/>
                  <a:pt x="9191625" y="2055957"/>
                  <a:pt x="9191625" y="4592108"/>
                </a:cubicBezTo>
                <a:lnTo>
                  <a:pt x="9191625" y="5704772"/>
                </a:lnTo>
                <a:lnTo>
                  <a:pt x="0" y="5704772"/>
                </a:lnTo>
                <a:lnTo>
                  <a:pt x="0" y="4592108"/>
                </a:lnTo>
                <a:cubicBezTo>
                  <a:pt x="0" y="2055957"/>
                  <a:pt x="2057614" y="0"/>
                  <a:pt x="4595813" y="0"/>
                </a:cubicBezTo>
                <a:close/>
              </a:path>
            </a:pathLst>
          </a:custGeom>
          <a:solidFill>
            <a:schemeClr val="accent6"/>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8" name="Freeform: Shape 17">
            <a:extLst>
              <a:ext uri="{FF2B5EF4-FFF2-40B4-BE49-F238E27FC236}">
                <a16:creationId xmlns:a16="http://schemas.microsoft.com/office/drawing/2014/main" id="{B1457C88-4472-81CF-02AF-4421E0A3084B}"/>
              </a:ext>
            </a:extLst>
          </p:cNvPr>
          <p:cNvSpPr/>
          <p:nvPr userDrawn="1"/>
        </p:nvSpPr>
        <p:spPr>
          <a:xfrm>
            <a:off x="2795588" y="0"/>
            <a:ext cx="6803142" cy="5396474"/>
          </a:xfrm>
          <a:custGeom>
            <a:avLst/>
            <a:gdLst>
              <a:gd name="connsiteX0" fmla="*/ 0 w 6803142"/>
              <a:gd name="connsiteY0" fmla="*/ 0 h 5396474"/>
              <a:gd name="connsiteX1" fmla="*/ 6803142 w 6803142"/>
              <a:gd name="connsiteY1" fmla="*/ 0 h 5396474"/>
              <a:gd name="connsiteX2" fmla="*/ 6803142 w 6803142"/>
              <a:gd name="connsiteY2" fmla="*/ 1997094 h 5396474"/>
              <a:gd name="connsiteX3" fmla="*/ 3401576 w 6803142"/>
              <a:gd name="connsiteY3" fmla="*/ 5396474 h 5396474"/>
              <a:gd name="connsiteX4" fmla="*/ 0 w 6803142"/>
              <a:gd name="connsiteY4" fmla="*/ 1997094 h 5396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03142" h="5396474">
                <a:moveTo>
                  <a:pt x="0" y="0"/>
                </a:moveTo>
                <a:lnTo>
                  <a:pt x="6803142" y="0"/>
                </a:lnTo>
                <a:lnTo>
                  <a:pt x="6803142" y="1997094"/>
                </a:lnTo>
                <a:cubicBezTo>
                  <a:pt x="6803142" y="3874511"/>
                  <a:pt x="5280228" y="5396474"/>
                  <a:pt x="3401576" y="5396474"/>
                </a:cubicBezTo>
                <a:cubicBezTo>
                  <a:pt x="1522938" y="5396474"/>
                  <a:pt x="0" y="3874511"/>
                  <a:pt x="0" y="1997094"/>
                </a:cubicBezTo>
                <a:close/>
              </a:path>
            </a:pathLst>
          </a:custGeom>
          <a:solidFill>
            <a:schemeClr val="bg1">
              <a:alpha val="99000"/>
            </a:schemeClr>
          </a:solidFill>
          <a:ln w="47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ctrTitle"/>
          </p:nvPr>
        </p:nvSpPr>
        <p:spPr>
          <a:xfrm>
            <a:off x="3403092" y="1984248"/>
            <a:ext cx="5385816" cy="1225296"/>
          </a:xfrm>
        </p:spPr>
        <p:txBody>
          <a:bodyPr tIns="0" anchor="b">
            <a:noAutofit/>
          </a:bodyPr>
          <a:lstStyle>
            <a:lvl1pPr algn="ctr">
              <a:defRPr sz="4400"/>
            </a:lvl1pPr>
          </a:lstStyle>
          <a:p>
            <a:r>
              <a:rPr lang="en-US"/>
              <a:t>Click to edit Master title style</a:t>
            </a:r>
          </a:p>
        </p:txBody>
      </p:sp>
      <p:sp>
        <p:nvSpPr>
          <p:cNvPr id="3" name="Subtitle 2"/>
          <p:cNvSpPr>
            <a:spLocks noGrp="1"/>
          </p:cNvSpPr>
          <p:nvPr>
            <p:ph type="subTitle" idx="1"/>
          </p:nvPr>
        </p:nvSpPr>
        <p:spPr>
          <a:xfrm>
            <a:off x="4349496" y="3483864"/>
            <a:ext cx="3493008" cy="878908"/>
          </a:xfrm>
        </p:spPr>
        <p:txBody>
          <a:bodyPr lIns="0" tIns="0" rIns="0" bIns="0" anchor="t" anchorCtr="0">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6317998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5 Column">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B950ED98-B5D1-206C-403F-FA954F9D2CFF}"/>
              </a:ext>
            </a:extLst>
          </p:cNvPr>
          <p:cNvSpPr/>
          <p:nvPr userDrawn="1"/>
        </p:nvSpPr>
        <p:spPr>
          <a:xfrm>
            <a:off x="685338"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E8643CE-01D9-3E5E-15F6-20689F775F15}"/>
              </a:ext>
            </a:extLst>
          </p:cNvPr>
          <p:cNvSpPr/>
          <p:nvPr userDrawn="1"/>
        </p:nvSpPr>
        <p:spPr>
          <a:xfrm>
            <a:off x="2900911"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5AF82DDD-EDEC-7D87-F43A-113C5E4A4FE7}"/>
              </a:ext>
            </a:extLst>
          </p:cNvPr>
          <p:cNvSpPr/>
          <p:nvPr userDrawn="1"/>
        </p:nvSpPr>
        <p:spPr>
          <a:xfrm>
            <a:off x="5116484"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E47E492E-967F-54B7-55B1-08A5E1C3615B}"/>
              </a:ext>
            </a:extLst>
          </p:cNvPr>
          <p:cNvSpPr/>
          <p:nvPr userDrawn="1"/>
        </p:nvSpPr>
        <p:spPr>
          <a:xfrm>
            <a:off x="9547629" y="3796480"/>
            <a:ext cx="2011680" cy="151790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0053FE-E44A-CA97-F782-67FC633E722E}"/>
              </a:ext>
            </a:extLst>
          </p:cNvPr>
          <p:cNvSpPr/>
          <p:nvPr userDrawn="1"/>
        </p:nvSpPr>
        <p:spPr>
          <a:xfrm>
            <a:off x="7332057" y="3796480"/>
            <a:ext cx="2011680" cy="1517904"/>
          </a:xfrm>
          <a:prstGeom prst="rect">
            <a:avLst/>
          </a:pr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841248"/>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685338"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p:cNvSpPr>
          <p:nvPr>
            <p:ph type="pic" sz="quarter" idx="23"/>
          </p:nvPr>
        </p:nvSpPr>
        <p:spPr>
          <a:xfrm>
            <a:off x="1339134"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731058"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7" name="Text Placeholder 4">
            <a:extLst>
              <a:ext uri="{FF2B5EF4-FFF2-40B4-BE49-F238E27FC236}">
                <a16:creationId xmlns:a16="http://schemas.microsoft.com/office/drawing/2014/main" id="{79F9AD31-B0C5-3563-C73A-8B6297FCFD1C}"/>
              </a:ext>
            </a:extLst>
          </p:cNvPr>
          <p:cNvSpPr>
            <a:spLocks noGrp="1"/>
          </p:cNvSpPr>
          <p:nvPr>
            <p:ph type="body" sz="quarter" idx="3"/>
          </p:nvPr>
        </p:nvSpPr>
        <p:spPr>
          <a:xfrm>
            <a:off x="2900910"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8" name="Picture Placeholder 62">
            <a:extLst>
              <a:ext uri="{FF2B5EF4-FFF2-40B4-BE49-F238E27FC236}">
                <a16:creationId xmlns:a16="http://schemas.microsoft.com/office/drawing/2014/main" id="{05E8E8EF-4954-870B-04E5-82BC660A6738}"/>
              </a:ext>
            </a:extLst>
          </p:cNvPr>
          <p:cNvSpPr>
            <a:spLocks noGrp="1"/>
          </p:cNvSpPr>
          <p:nvPr>
            <p:ph type="pic" sz="quarter" idx="27"/>
          </p:nvPr>
        </p:nvSpPr>
        <p:spPr>
          <a:xfrm>
            <a:off x="3554707"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8" name="Text Placeholder 51">
            <a:extLst>
              <a:ext uri="{FF2B5EF4-FFF2-40B4-BE49-F238E27FC236}">
                <a16:creationId xmlns:a16="http://schemas.microsoft.com/office/drawing/2014/main" id="{75981CD1-EA26-D1CF-F19E-B58C16BA8A69}"/>
              </a:ext>
            </a:extLst>
          </p:cNvPr>
          <p:cNvSpPr>
            <a:spLocks noGrp="1"/>
          </p:cNvSpPr>
          <p:nvPr>
            <p:ph type="body" sz="quarter" idx="19"/>
          </p:nvPr>
        </p:nvSpPr>
        <p:spPr>
          <a:xfrm>
            <a:off x="2946630"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8" name="Text Placeholder 4">
            <a:extLst>
              <a:ext uri="{FF2B5EF4-FFF2-40B4-BE49-F238E27FC236}">
                <a16:creationId xmlns:a16="http://schemas.microsoft.com/office/drawing/2014/main" id="{3A09BBD1-5CBC-B0EF-71C0-054FCB989BC6}"/>
              </a:ext>
            </a:extLst>
          </p:cNvPr>
          <p:cNvSpPr>
            <a:spLocks noGrp="1"/>
          </p:cNvSpPr>
          <p:nvPr>
            <p:ph type="body" sz="quarter" idx="13"/>
          </p:nvPr>
        </p:nvSpPr>
        <p:spPr>
          <a:xfrm>
            <a:off x="5116484"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7" name="Picture Placeholder 62">
            <a:extLst>
              <a:ext uri="{FF2B5EF4-FFF2-40B4-BE49-F238E27FC236}">
                <a16:creationId xmlns:a16="http://schemas.microsoft.com/office/drawing/2014/main" id="{4AD0C8C9-DB5A-6DC8-2729-A21F1A5CF174}"/>
              </a:ext>
            </a:extLst>
          </p:cNvPr>
          <p:cNvSpPr>
            <a:spLocks noGrp="1"/>
          </p:cNvSpPr>
          <p:nvPr>
            <p:ph type="pic" sz="quarter" idx="26"/>
          </p:nvPr>
        </p:nvSpPr>
        <p:spPr>
          <a:xfrm>
            <a:off x="5770280"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59" name="Text Placeholder 51">
            <a:extLst>
              <a:ext uri="{FF2B5EF4-FFF2-40B4-BE49-F238E27FC236}">
                <a16:creationId xmlns:a16="http://schemas.microsoft.com/office/drawing/2014/main" id="{F02DE2DC-F65C-32A5-5821-89FB2F53C325}"/>
              </a:ext>
            </a:extLst>
          </p:cNvPr>
          <p:cNvSpPr>
            <a:spLocks noGrp="1"/>
          </p:cNvSpPr>
          <p:nvPr>
            <p:ph type="body" sz="quarter" idx="20"/>
          </p:nvPr>
        </p:nvSpPr>
        <p:spPr>
          <a:xfrm>
            <a:off x="5162204"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7332057" y="2491684"/>
            <a:ext cx="2011680" cy="2825173"/>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p:cNvSpPr>
          <p:nvPr>
            <p:ph type="pic" sz="quarter" idx="25"/>
          </p:nvPr>
        </p:nvSpPr>
        <p:spPr>
          <a:xfrm>
            <a:off x="7985853" y="2111058"/>
            <a:ext cx="704088" cy="7040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7377777"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9547629" y="2491684"/>
            <a:ext cx="2011680" cy="2825173"/>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p:cNvSpPr>
          <p:nvPr>
            <p:ph type="pic" sz="quarter" idx="24"/>
          </p:nvPr>
        </p:nvSpPr>
        <p:spPr>
          <a:xfrm>
            <a:off x="10201425" y="2111058"/>
            <a:ext cx="704088" cy="7040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9593349" y="3888404"/>
            <a:ext cx="1920240" cy="1371600"/>
          </a:xfrm>
          <a:noFill/>
          <a:ln>
            <a:noFill/>
          </a:ln>
        </p:spPr>
        <p:txBody>
          <a:bodyPr lIns="91440" rIns="91440" anchor="ctr">
            <a:normAutofit/>
          </a:bodyPr>
          <a:lstStyle>
            <a:lvl1pPr marL="0" indent="0" algn="ctr">
              <a:spcBef>
                <a:spcPts val="0"/>
              </a:spcBef>
              <a:buNone/>
              <a:defRPr sz="1500"/>
            </a:lvl1pPr>
          </a:lstStyle>
          <a:p>
            <a:pPr lvl="0"/>
            <a:r>
              <a:rPr lang="en-US"/>
              <a:t>Click to edit Master text styles</a:t>
            </a:r>
          </a:p>
        </p:txBody>
      </p:sp>
    </p:spTree>
    <p:extLst>
      <p:ext uri="{BB962C8B-B14F-4D97-AF65-F5344CB8AC3E}">
        <p14:creationId xmlns:p14="http://schemas.microsoft.com/office/powerpoint/2010/main" val="872516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E2DECB02-D9CE-E57A-0604-BFF41EC38AFA}"/>
              </a:ext>
            </a:extLst>
          </p:cNvPr>
          <p:cNvSpPr/>
          <p:nvPr userDrawn="1"/>
        </p:nvSpPr>
        <p:spPr>
          <a:xfrm>
            <a:off x="0" y="0"/>
            <a:ext cx="2838450" cy="2857958"/>
          </a:xfrm>
          <a:custGeom>
            <a:avLst/>
            <a:gdLst>
              <a:gd name="connsiteX0" fmla="*/ 1971005 w 2838450"/>
              <a:gd name="connsiteY0" fmla="*/ 0 h 2857958"/>
              <a:gd name="connsiteX1" fmla="*/ 2838450 w 2838450"/>
              <a:gd name="connsiteY1" fmla="*/ 0 h 2857958"/>
              <a:gd name="connsiteX2" fmla="*/ 2838450 w 2838450"/>
              <a:gd name="connsiteY2" fmla="*/ 7240 h 2857958"/>
              <a:gd name="connsiteX3" fmla="*/ 278890 w 2838450"/>
              <a:gd name="connsiteY3" fmla="*/ 2843883 h 2857958"/>
              <a:gd name="connsiteX4" fmla="*/ 0 w 2838450"/>
              <a:gd name="connsiteY4" fmla="*/ 2857958 h 2857958"/>
              <a:gd name="connsiteX5" fmla="*/ 0 w 2838450"/>
              <a:gd name="connsiteY5" fmla="*/ 1990580 h 2857958"/>
              <a:gd name="connsiteX6" fmla="*/ 190293 w 2838450"/>
              <a:gd name="connsiteY6" fmla="*/ 1980883 h 2857958"/>
              <a:gd name="connsiteX7" fmla="*/ 1960910 w 2838450"/>
              <a:gd name="connsiteY7" fmla="*/ 200390 h 2857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838450" h="2857958">
                <a:moveTo>
                  <a:pt x="1971005" y="0"/>
                </a:moveTo>
                <a:lnTo>
                  <a:pt x="2838450" y="0"/>
                </a:lnTo>
                <a:lnTo>
                  <a:pt x="2838450" y="7240"/>
                </a:lnTo>
                <a:cubicBezTo>
                  <a:pt x="2838450" y="1484015"/>
                  <a:pt x="1716931" y="2697914"/>
                  <a:pt x="278890" y="2843883"/>
                </a:cubicBezTo>
                <a:lnTo>
                  <a:pt x="0" y="2857958"/>
                </a:lnTo>
                <a:lnTo>
                  <a:pt x="0" y="1990580"/>
                </a:lnTo>
                <a:lnTo>
                  <a:pt x="190293" y="1980883"/>
                </a:lnTo>
                <a:cubicBezTo>
                  <a:pt x="1124600" y="1885128"/>
                  <a:pt x="1866185" y="1135788"/>
                  <a:pt x="1960910" y="200390"/>
                </a:cubicBez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p>
        </p:txBody>
      </p:sp>
      <p:sp>
        <p:nvSpPr>
          <p:cNvPr id="26" name="Freeform: Shape 25">
            <a:extLst>
              <a:ext uri="{FF2B5EF4-FFF2-40B4-BE49-F238E27FC236}">
                <a16:creationId xmlns:a16="http://schemas.microsoft.com/office/drawing/2014/main" id="{68E760EA-7D83-1DF2-A8EE-4F218084E74F}"/>
              </a:ext>
            </a:extLst>
          </p:cNvPr>
          <p:cNvSpPr/>
          <p:nvPr userDrawn="1"/>
        </p:nvSpPr>
        <p:spPr>
          <a:xfrm>
            <a:off x="1" y="-1"/>
            <a:ext cx="1970627" cy="1990267"/>
          </a:xfrm>
          <a:custGeom>
            <a:avLst/>
            <a:gdLst>
              <a:gd name="connsiteX0" fmla="*/ 0 w 1970627"/>
              <a:gd name="connsiteY0" fmla="*/ 0 h 1990267"/>
              <a:gd name="connsiteX1" fmla="*/ 1970627 w 1970627"/>
              <a:gd name="connsiteY1" fmla="*/ 0 h 1990267"/>
              <a:gd name="connsiteX2" fmla="*/ 1960534 w 1970627"/>
              <a:gd name="connsiteY2" fmla="*/ 200357 h 1990267"/>
              <a:gd name="connsiteX3" fmla="*/ 190254 w 1970627"/>
              <a:gd name="connsiteY3" fmla="*/ 1980571 h 1990267"/>
              <a:gd name="connsiteX4" fmla="*/ 0 w 1970627"/>
              <a:gd name="connsiteY4" fmla="*/ 1990267 h 199026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70627" h="1990267">
                <a:moveTo>
                  <a:pt x="0" y="0"/>
                </a:moveTo>
                <a:lnTo>
                  <a:pt x="1970627" y="0"/>
                </a:lnTo>
                <a:lnTo>
                  <a:pt x="1960534" y="200357"/>
                </a:lnTo>
                <a:cubicBezTo>
                  <a:pt x="1865827" y="1135608"/>
                  <a:pt x="1124383" y="1884831"/>
                  <a:pt x="190254" y="1980571"/>
                </a:cubicBezTo>
                <a:lnTo>
                  <a:pt x="0" y="1990267"/>
                </a:lnTo>
                <a:close/>
              </a:path>
            </a:pathLst>
          </a:custGeom>
          <a:solidFill>
            <a:srgbClr val="F5CDCE"/>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6" name="Freeform: Shape 15">
            <a:extLst>
              <a:ext uri="{FF2B5EF4-FFF2-40B4-BE49-F238E27FC236}">
                <a16:creationId xmlns:a16="http://schemas.microsoft.com/office/drawing/2014/main" id="{FF3F3353-78A1-F584-81A6-9513382DF18F}"/>
              </a:ext>
            </a:extLst>
          </p:cNvPr>
          <p:cNvSpPr/>
          <p:nvPr userDrawn="1"/>
        </p:nvSpPr>
        <p:spPr>
          <a:xfrm>
            <a:off x="1" y="1"/>
            <a:ext cx="1003449" cy="1013015"/>
          </a:xfrm>
          <a:custGeom>
            <a:avLst/>
            <a:gdLst>
              <a:gd name="connsiteX0" fmla="*/ 0 w 1003449"/>
              <a:gd name="connsiteY0" fmla="*/ 0 h 1013015"/>
              <a:gd name="connsiteX1" fmla="*/ 1003449 w 1003449"/>
              <a:gd name="connsiteY1" fmla="*/ 0 h 1013015"/>
              <a:gd name="connsiteX2" fmla="*/ 998306 w 1003449"/>
              <a:gd name="connsiteY2" fmla="*/ 100639 h 1013015"/>
              <a:gd name="connsiteX3" fmla="*/ 90663 w 1003449"/>
              <a:gd name="connsiteY3" fmla="*/ 1008380 h 1013015"/>
              <a:gd name="connsiteX4" fmla="*/ 0 w 1003449"/>
              <a:gd name="connsiteY4" fmla="*/ 1013015 h 101301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49" h="1013015">
                <a:moveTo>
                  <a:pt x="0" y="0"/>
                </a:moveTo>
                <a:lnTo>
                  <a:pt x="1003449" y="0"/>
                </a:lnTo>
                <a:lnTo>
                  <a:pt x="998306" y="100639"/>
                </a:lnTo>
                <a:cubicBezTo>
                  <a:pt x="949402" y="576784"/>
                  <a:pt x="566756" y="959471"/>
                  <a:pt x="90663" y="1008380"/>
                </a:cubicBezTo>
                <a:lnTo>
                  <a:pt x="0" y="1013015"/>
                </a:ln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a:extLst>
              <a:ext uri="{FF2B5EF4-FFF2-40B4-BE49-F238E27FC236}">
                <a16:creationId xmlns:a16="http://schemas.microsoft.com/office/drawing/2014/main" id="{A65C6DDD-D2BB-0153-0F53-9F7C17BDFD2B}"/>
              </a:ext>
            </a:extLst>
          </p:cNvPr>
          <p:cNvSpPr>
            <a:spLocks noGrp="1"/>
          </p:cNvSpPr>
          <p:nvPr>
            <p:ph type="title"/>
          </p:nvPr>
        </p:nvSpPr>
        <p:spPr/>
        <p:txBody>
          <a:bodyPr/>
          <a:lstStyle>
            <a:lvl1pPr>
              <a:lnSpc>
                <a:spcPct val="100000"/>
              </a:lnSpc>
              <a:defRPr>
                <a:solidFill>
                  <a:schemeClr val="accent6"/>
                </a:solidFill>
              </a:defRPr>
            </a:lvl1pPr>
          </a:lstStyle>
          <a:p>
            <a:r>
              <a:rPr lang="en-US"/>
              <a:t>Click to edit Master title style</a:t>
            </a:r>
          </a:p>
        </p:txBody>
      </p:sp>
      <p:sp>
        <p:nvSpPr>
          <p:cNvPr id="5" name="Slide Number Placeholder 4">
            <a:extLst>
              <a:ext uri="{FF2B5EF4-FFF2-40B4-BE49-F238E27FC236}">
                <a16:creationId xmlns:a16="http://schemas.microsoft.com/office/drawing/2014/main" id="{471A846E-CBB1-9805-456D-0C0B890912B7}"/>
              </a:ext>
            </a:extLst>
          </p:cNvPr>
          <p:cNvSpPr>
            <a:spLocks noGrp="1"/>
          </p:cNvSpPr>
          <p:nvPr>
            <p:ph type="sldNum" sz="quarter" idx="12"/>
          </p:nvPr>
        </p:nvSpPr>
        <p:spPr/>
        <p:txBody>
          <a:bodyPr/>
          <a:lstStyle/>
          <a:p>
            <a:fld id="{48F63A3B-78C7-47BE-AE5E-E10140E04643}" type="slidenum">
              <a:rPr lang="en-US" smtClean="0"/>
              <a:pPr/>
              <a:t>‹#›</a:t>
            </a:fld>
            <a:endParaRPr lang="en-US"/>
          </a:p>
        </p:txBody>
      </p:sp>
      <p:sp>
        <p:nvSpPr>
          <p:cNvPr id="30" name="Image 2" descr="preencoded.png">
            <a:extLst>
              <a:ext uri="{FF2B5EF4-FFF2-40B4-BE49-F238E27FC236}">
                <a16:creationId xmlns:a16="http://schemas.microsoft.com/office/drawing/2014/main" id="{790E862E-398F-571C-EC2C-3D17164DE059}"/>
              </a:ext>
            </a:extLst>
          </p:cNvPr>
          <p:cNvSpPr/>
          <p:nvPr/>
        </p:nvSpPr>
        <p:spPr>
          <a:xfrm>
            <a:off x="1458332" y="590133"/>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31" name="Text Placeholder 2">
            <a:extLst>
              <a:ext uri="{FF2B5EF4-FFF2-40B4-BE49-F238E27FC236}">
                <a16:creationId xmlns:a16="http://schemas.microsoft.com/office/drawing/2014/main" id="{AB1DF8DE-0EED-2627-4B5E-266C0BC276BE}"/>
              </a:ext>
            </a:extLst>
          </p:cNvPr>
          <p:cNvSpPr>
            <a:spLocks noGrp="1"/>
          </p:cNvSpPr>
          <p:nvPr>
            <p:ph type="body" idx="1" hasCustomPrompt="1"/>
          </p:nvPr>
        </p:nvSpPr>
        <p:spPr>
          <a:xfrm>
            <a:off x="685338"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2" name="Text Placeholder 4">
            <a:extLst>
              <a:ext uri="{FF2B5EF4-FFF2-40B4-BE49-F238E27FC236}">
                <a16:creationId xmlns:a16="http://schemas.microsoft.com/office/drawing/2014/main" id="{5AE99EEE-38C4-CB2D-EEA0-8A2EB6F129E4}"/>
              </a:ext>
            </a:extLst>
          </p:cNvPr>
          <p:cNvSpPr>
            <a:spLocks noGrp="1"/>
          </p:cNvSpPr>
          <p:nvPr>
            <p:ph type="body" sz="quarter" idx="3" hasCustomPrompt="1"/>
          </p:nvPr>
        </p:nvSpPr>
        <p:spPr>
          <a:xfrm>
            <a:off x="2900911"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3" name="Text Placeholder 4">
            <a:extLst>
              <a:ext uri="{FF2B5EF4-FFF2-40B4-BE49-F238E27FC236}">
                <a16:creationId xmlns:a16="http://schemas.microsoft.com/office/drawing/2014/main" id="{AA90F0AE-69F4-EBD3-AED1-81E98D34811D}"/>
              </a:ext>
            </a:extLst>
          </p:cNvPr>
          <p:cNvSpPr>
            <a:spLocks noGrp="1"/>
          </p:cNvSpPr>
          <p:nvPr>
            <p:ph type="body" sz="quarter" idx="13" hasCustomPrompt="1"/>
          </p:nvPr>
        </p:nvSpPr>
        <p:spPr>
          <a:xfrm>
            <a:off x="5116484"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4" name="Text Placeholder 4">
            <a:extLst>
              <a:ext uri="{FF2B5EF4-FFF2-40B4-BE49-F238E27FC236}">
                <a16:creationId xmlns:a16="http://schemas.microsoft.com/office/drawing/2014/main" id="{F9E49243-B04A-D7AF-B4C7-8E1AE776F811}"/>
              </a:ext>
            </a:extLst>
          </p:cNvPr>
          <p:cNvSpPr>
            <a:spLocks noGrp="1"/>
          </p:cNvSpPr>
          <p:nvPr>
            <p:ph type="body" sz="quarter" idx="15" hasCustomPrompt="1"/>
          </p:nvPr>
        </p:nvSpPr>
        <p:spPr>
          <a:xfrm>
            <a:off x="7332057" y="3017520"/>
            <a:ext cx="1993392" cy="557784"/>
          </a:xfrm>
          <a:solidFill>
            <a:schemeClr val="accent1"/>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5" name="Text Placeholder 4">
            <a:extLst>
              <a:ext uri="{FF2B5EF4-FFF2-40B4-BE49-F238E27FC236}">
                <a16:creationId xmlns:a16="http://schemas.microsoft.com/office/drawing/2014/main" id="{4780DCD4-46DE-8C31-9F39-FC6E45FC1EBE}"/>
              </a:ext>
            </a:extLst>
          </p:cNvPr>
          <p:cNvSpPr>
            <a:spLocks noGrp="1"/>
          </p:cNvSpPr>
          <p:nvPr>
            <p:ph type="body" sz="quarter" idx="17" hasCustomPrompt="1"/>
          </p:nvPr>
        </p:nvSpPr>
        <p:spPr>
          <a:xfrm>
            <a:off x="9547629" y="3017520"/>
            <a:ext cx="1993392" cy="557784"/>
          </a:xfrm>
          <a:solidFill>
            <a:schemeClr val="accent3"/>
          </a:solidFill>
          <a:ln>
            <a:noFill/>
          </a:ln>
        </p:spPr>
        <p:txBody>
          <a:bodyPr lIns="0" tIns="0" rIns="0" bIns="0" anchor="ctr">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MMM YYYY</a:t>
            </a:r>
          </a:p>
        </p:txBody>
      </p:sp>
      <p:sp>
        <p:nvSpPr>
          <p:cNvPr id="36" name="Text Placeholder 51">
            <a:extLst>
              <a:ext uri="{FF2B5EF4-FFF2-40B4-BE49-F238E27FC236}">
                <a16:creationId xmlns:a16="http://schemas.microsoft.com/office/drawing/2014/main" id="{9FBDF935-4925-03EC-CBC9-1EBA90DF849B}"/>
              </a:ext>
            </a:extLst>
          </p:cNvPr>
          <p:cNvSpPr>
            <a:spLocks noGrp="1"/>
          </p:cNvSpPr>
          <p:nvPr>
            <p:ph type="body" sz="quarter" idx="18"/>
          </p:nvPr>
        </p:nvSpPr>
        <p:spPr>
          <a:xfrm>
            <a:off x="685338"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7" name="Text Placeholder 51">
            <a:extLst>
              <a:ext uri="{FF2B5EF4-FFF2-40B4-BE49-F238E27FC236}">
                <a16:creationId xmlns:a16="http://schemas.microsoft.com/office/drawing/2014/main" id="{9BB76AA7-442D-54A7-D075-C67F47438963}"/>
              </a:ext>
            </a:extLst>
          </p:cNvPr>
          <p:cNvSpPr>
            <a:spLocks noGrp="1"/>
          </p:cNvSpPr>
          <p:nvPr>
            <p:ph type="body" sz="quarter" idx="19"/>
          </p:nvPr>
        </p:nvSpPr>
        <p:spPr>
          <a:xfrm>
            <a:off x="2900911"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8" name="Text Placeholder 51">
            <a:extLst>
              <a:ext uri="{FF2B5EF4-FFF2-40B4-BE49-F238E27FC236}">
                <a16:creationId xmlns:a16="http://schemas.microsoft.com/office/drawing/2014/main" id="{9E419856-1586-F2D8-A1B4-F67FEE9839DF}"/>
              </a:ext>
            </a:extLst>
          </p:cNvPr>
          <p:cNvSpPr>
            <a:spLocks noGrp="1"/>
          </p:cNvSpPr>
          <p:nvPr>
            <p:ph type="body" sz="quarter" idx="20"/>
          </p:nvPr>
        </p:nvSpPr>
        <p:spPr>
          <a:xfrm>
            <a:off x="5116484"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39" name="Text Placeholder 51">
            <a:extLst>
              <a:ext uri="{FF2B5EF4-FFF2-40B4-BE49-F238E27FC236}">
                <a16:creationId xmlns:a16="http://schemas.microsoft.com/office/drawing/2014/main" id="{AED74DD2-EAE3-76BF-56B9-C04FCED1F2DB}"/>
              </a:ext>
            </a:extLst>
          </p:cNvPr>
          <p:cNvSpPr>
            <a:spLocks noGrp="1"/>
          </p:cNvSpPr>
          <p:nvPr>
            <p:ph type="body" sz="quarter" idx="21"/>
          </p:nvPr>
        </p:nvSpPr>
        <p:spPr>
          <a:xfrm>
            <a:off x="7332057"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sp>
        <p:nvSpPr>
          <p:cNvPr id="40" name="Text Placeholder 51">
            <a:extLst>
              <a:ext uri="{FF2B5EF4-FFF2-40B4-BE49-F238E27FC236}">
                <a16:creationId xmlns:a16="http://schemas.microsoft.com/office/drawing/2014/main" id="{0A39AD48-2F98-C0C9-DE08-CED7EBF816B2}"/>
              </a:ext>
            </a:extLst>
          </p:cNvPr>
          <p:cNvSpPr>
            <a:spLocks noGrp="1"/>
          </p:cNvSpPr>
          <p:nvPr>
            <p:ph type="body" sz="quarter" idx="22"/>
          </p:nvPr>
        </p:nvSpPr>
        <p:spPr>
          <a:xfrm>
            <a:off x="9547629" y="4745736"/>
            <a:ext cx="1993392" cy="795528"/>
          </a:xfrm>
          <a:noFill/>
        </p:spPr>
        <p:txBody>
          <a:bodyPr lIns="0" rIns="0" anchor="t" anchorCtr="0">
            <a:normAutofit/>
          </a:bodyPr>
          <a:lstStyle>
            <a:lvl1pPr marL="0" indent="0" algn="ctr">
              <a:spcBef>
                <a:spcPts val="0"/>
              </a:spcBef>
              <a:buNone/>
              <a:defRPr sz="1500"/>
            </a:lvl1pPr>
          </a:lstStyle>
          <a:p>
            <a:pPr lvl="0"/>
            <a:r>
              <a:rPr lang="en-US"/>
              <a:t>Click to edit Master text styles</a:t>
            </a:r>
          </a:p>
        </p:txBody>
      </p:sp>
      <p:cxnSp>
        <p:nvCxnSpPr>
          <p:cNvPr id="42" name="Straight Connector 41">
            <a:extLst>
              <a:ext uri="{FF2B5EF4-FFF2-40B4-BE49-F238E27FC236}">
                <a16:creationId xmlns:a16="http://schemas.microsoft.com/office/drawing/2014/main" id="{E6BE61D7-B0A3-902B-4F58-727982880EF5}"/>
              </a:ext>
            </a:extLst>
          </p:cNvPr>
          <p:cNvCxnSpPr>
            <a:cxnSpLocks/>
          </p:cNvCxnSpPr>
          <p:nvPr userDrawn="1"/>
        </p:nvCxnSpPr>
        <p:spPr>
          <a:xfrm>
            <a:off x="739398" y="4187681"/>
            <a:ext cx="10812360" cy="0"/>
          </a:xfrm>
          <a:prstGeom prst="line">
            <a:avLst/>
          </a:prstGeom>
          <a:ln w="12700">
            <a:solidFill>
              <a:schemeClr val="accent2">
                <a:lumMod val="40000"/>
                <a:lumOff val="6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50335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0" name="Title 19">
            <a:extLst>
              <a:ext uri="{FF2B5EF4-FFF2-40B4-BE49-F238E27FC236}">
                <a16:creationId xmlns:a16="http://schemas.microsoft.com/office/drawing/2014/main" id="{C26B5661-F583-FA44-8353-161B862E69B1}"/>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1" name="Image 0" descr="preencoded.png">
            <a:extLst>
              <a:ext uri="{FF2B5EF4-FFF2-40B4-BE49-F238E27FC236}">
                <a16:creationId xmlns:a16="http://schemas.microsoft.com/office/drawing/2014/main" id="{CD2D664E-6702-6607-A37E-2E996144917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3" name="Image 1" descr="preencoded.png">
            <a:extLst>
              <a:ext uri="{FF2B5EF4-FFF2-40B4-BE49-F238E27FC236}">
                <a16:creationId xmlns:a16="http://schemas.microsoft.com/office/drawing/2014/main" id="{951C5737-DF7E-D671-AC74-9E488335BCA2}"/>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39" name="Freeform: Shape 38">
            <a:extLst>
              <a:ext uri="{FF2B5EF4-FFF2-40B4-BE49-F238E27FC236}">
                <a16:creationId xmlns:a16="http://schemas.microsoft.com/office/drawing/2014/main" id="{F232A1E1-DD38-15EA-6CA1-A84950EC43F0}"/>
              </a:ext>
            </a:extLst>
          </p:cNvPr>
          <p:cNvSpPr/>
          <p:nvPr/>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7" name="Image 5" descr="preencoded.png">
            <a:extLst>
              <a:ext uri="{FF2B5EF4-FFF2-40B4-BE49-F238E27FC236}">
                <a16:creationId xmlns:a16="http://schemas.microsoft.com/office/drawing/2014/main" id="{B9036D42-A06F-E6EE-BB91-8BAF045198BE}"/>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9" name="Image 6" descr="preencoded.png">
            <a:extLst>
              <a:ext uri="{FF2B5EF4-FFF2-40B4-BE49-F238E27FC236}">
                <a16:creationId xmlns:a16="http://schemas.microsoft.com/office/drawing/2014/main" id="{86E0540C-3355-A50D-AC61-047B54B70C64}"/>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3" name="Text Placeholder 2"/>
          <p:cNvSpPr>
            <a:spLocks noGrp="1"/>
          </p:cNvSpPr>
          <p:nvPr>
            <p:ph type="body" idx="1"/>
          </p:nvPr>
        </p:nvSpPr>
        <p:spPr>
          <a:xfrm>
            <a:off x="397764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68503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8046720" y="2330704"/>
            <a:ext cx="3822192" cy="411480"/>
          </a:xfrm>
        </p:spPr>
        <p:txBody>
          <a:bodyPr anchor="b" anchorCtr="0">
            <a:noAutofit/>
          </a:bodyPr>
          <a:lstStyle>
            <a:lvl1pPr marL="0" indent="0">
              <a:spcBef>
                <a:spcPts val="0"/>
              </a:spcBef>
              <a:buNone/>
              <a:defRPr sz="1800" b="1" cap="all" baseline="0">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7754112" y="2877312"/>
            <a:ext cx="3741928" cy="3684588"/>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8"/>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38710313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445A0A-815D-3414-088B-C041E6742DBE}"/>
              </a:ext>
            </a:extLst>
          </p:cNvPr>
          <p:cNvSpPr>
            <a:spLocks noGrp="1"/>
          </p:cNvSpPr>
          <p:nvPr>
            <p:ph type="title"/>
          </p:nvPr>
        </p:nvSpPr>
        <p:spPr>
          <a:xfrm>
            <a:off x="758952" y="1234440"/>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317B5E29-6335-83BC-FA01-FAE422D2658B}"/>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536476D1-B61A-E9FD-E266-768B405CC30B}"/>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46" name="Text Placeholder 2">
            <a:extLst>
              <a:ext uri="{FF2B5EF4-FFF2-40B4-BE49-F238E27FC236}">
                <a16:creationId xmlns:a16="http://schemas.microsoft.com/office/drawing/2014/main" id="{C025625F-8274-840F-6DD8-D36687CB8F7E}"/>
              </a:ext>
            </a:extLst>
          </p:cNvPr>
          <p:cNvSpPr>
            <a:spLocks noGrp="1"/>
          </p:cNvSpPr>
          <p:nvPr>
            <p:ph type="body" idx="1"/>
          </p:nvPr>
        </p:nvSpPr>
        <p:spPr>
          <a:xfrm>
            <a:off x="713232" y="2743200"/>
            <a:ext cx="3328416" cy="3557016"/>
          </a:xfrm>
          <a:noFill/>
          <a:ln w="12700">
            <a:solidFill>
              <a:schemeClr val="accent3"/>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4" name="Picture Placeholder 62">
            <a:extLst>
              <a:ext uri="{FF2B5EF4-FFF2-40B4-BE49-F238E27FC236}">
                <a16:creationId xmlns:a16="http://schemas.microsoft.com/office/drawing/2014/main" id="{2F18FBB7-2D21-7954-1324-C7D3BFE5C85D}"/>
              </a:ext>
            </a:extLst>
          </p:cNvPr>
          <p:cNvSpPr>
            <a:spLocks noGrp="1" noChangeAspect="1"/>
          </p:cNvSpPr>
          <p:nvPr>
            <p:ph type="pic" sz="quarter" idx="23"/>
          </p:nvPr>
        </p:nvSpPr>
        <p:spPr>
          <a:xfrm>
            <a:off x="1911096" y="2258568"/>
            <a:ext cx="932688" cy="932688"/>
          </a:xfrm>
          <a:prstGeom prst="ellipse">
            <a:avLst/>
          </a:prstGeom>
          <a:solidFill>
            <a:schemeClr val="accent3"/>
          </a:solidFill>
        </p:spPr>
        <p:txBody>
          <a:bodyPr lIns="0" tIns="0" rIns="0" bIns="0" anchor="ctr">
            <a:noAutofit/>
          </a:bodyPr>
          <a:lstStyle>
            <a:lvl1pPr marL="0" indent="0" algn="ctr">
              <a:buNone/>
              <a:defRPr sz="900"/>
            </a:lvl1pPr>
          </a:lstStyle>
          <a:p>
            <a:r>
              <a:rPr lang="en-US"/>
              <a:t>Click icon to add picture</a:t>
            </a:r>
          </a:p>
        </p:txBody>
      </p:sp>
      <p:sp>
        <p:nvSpPr>
          <p:cNvPr id="52" name="Text Placeholder 51">
            <a:extLst>
              <a:ext uri="{FF2B5EF4-FFF2-40B4-BE49-F238E27FC236}">
                <a16:creationId xmlns:a16="http://schemas.microsoft.com/office/drawing/2014/main" id="{2EF54C35-5F8E-4E0A-AB4D-97E38121910A}"/>
              </a:ext>
            </a:extLst>
          </p:cNvPr>
          <p:cNvSpPr>
            <a:spLocks noGrp="1"/>
          </p:cNvSpPr>
          <p:nvPr>
            <p:ph type="body" sz="quarter" idx="18"/>
          </p:nvPr>
        </p:nvSpPr>
        <p:spPr>
          <a:xfrm>
            <a:off x="992124"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49" name="Text Placeholder 4">
            <a:extLst>
              <a:ext uri="{FF2B5EF4-FFF2-40B4-BE49-F238E27FC236}">
                <a16:creationId xmlns:a16="http://schemas.microsoft.com/office/drawing/2014/main" id="{084A0326-A0B8-1723-B8BA-B015344F2DCE}"/>
              </a:ext>
            </a:extLst>
          </p:cNvPr>
          <p:cNvSpPr>
            <a:spLocks noGrp="1"/>
          </p:cNvSpPr>
          <p:nvPr>
            <p:ph type="body" sz="quarter" idx="15"/>
          </p:nvPr>
        </p:nvSpPr>
        <p:spPr>
          <a:xfrm>
            <a:off x="4443984" y="2743200"/>
            <a:ext cx="3328416" cy="3557016"/>
          </a:xfrm>
          <a:noFill/>
          <a:ln w="12700">
            <a:solidFill>
              <a:schemeClr val="accent1"/>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6" name="Picture Placeholder 62">
            <a:extLst>
              <a:ext uri="{FF2B5EF4-FFF2-40B4-BE49-F238E27FC236}">
                <a16:creationId xmlns:a16="http://schemas.microsoft.com/office/drawing/2014/main" id="{139354A0-F5DF-3AC5-5E8B-A41146C26F3C}"/>
              </a:ext>
            </a:extLst>
          </p:cNvPr>
          <p:cNvSpPr>
            <a:spLocks noGrp="1" noChangeAspect="1"/>
          </p:cNvSpPr>
          <p:nvPr>
            <p:ph type="pic" sz="quarter" idx="25"/>
          </p:nvPr>
        </p:nvSpPr>
        <p:spPr>
          <a:xfrm>
            <a:off x="5641848" y="2258568"/>
            <a:ext cx="932688" cy="932688"/>
          </a:xfrm>
          <a:prstGeom prst="ellipse">
            <a:avLst/>
          </a:prstGeom>
          <a:solidFill>
            <a:schemeClr val="accent1"/>
          </a:solidFill>
        </p:spPr>
        <p:txBody>
          <a:bodyPr lIns="0" tIns="0" rIns="0" bIns="0" anchor="ctr">
            <a:noAutofit/>
          </a:bodyPr>
          <a:lstStyle>
            <a:lvl1pPr marL="0" indent="0" algn="ctr">
              <a:buNone/>
              <a:defRPr sz="900"/>
            </a:lvl1pPr>
          </a:lstStyle>
          <a:p>
            <a:r>
              <a:rPr lang="en-US"/>
              <a:t>Click icon to add picture</a:t>
            </a:r>
          </a:p>
        </p:txBody>
      </p:sp>
      <p:sp>
        <p:nvSpPr>
          <p:cNvPr id="60" name="Text Placeholder 51">
            <a:extLst>
              <a:ext uri="{FF2B5EF4-FFF2-40B4-BE49-F238E27FC236}">
                <a16:creationId xmlns:a16="http://schemas.microsoft.com/office/drawing/2014/main" id="{E9730E82-F317-686A-8777-D81705BCC706}"/>
              </a:ext>
            </a:extLst>
          </p:cNvPr>
          <p:cNvSpPr>
            <a:spLocks noGrp="1"/>
          </p:cNvSpPr>
          <p:nvPr>
            <p:ph type="body" sz="quarter" idx="21"/>
          </p:nvPr>
        </p:nvSpPr>
        <p:spPr>
          <a:xfrm>
            <a:off x="4722876"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
        <p:nvSpPr>
          <p:cNvPr id="50" name="Text Placeholder 4">
            <a:extLst>
              <a:ext uri="{FF2B5EF4-FFF2-40B4-BE49-F238E27FC236}">
                <a16:creationId xmlns:a16="http://schemas.microsoft.com/office/drawing/2014/main" id="{0E3B57F3-1903-446F-D989-D6CA342D0861}"/>
              </a:ext>
            </a:extLst>
          </p:cNvPr>
          <p:cNvSpPr>
            <a:spLocks noGrp="1"/>
          </p:cNvSpPr>
          <p:nvPr>
            <p:ph type="body" sz="quarter" idx="17"/>
          </p:nvPr>
        </p:nvSpPr>
        <p:spPr>
          <a:xfrm>
            <a:off x="8092440" y="2743200"/>
            <a:ext cx="3328416" cy="3557016"/>
          </a:xfrm>
          <a:noFill/>
          <a:ln w="12700">
            <a:solidFill>
              <a:schemeClr val="accent4"/>
            </a:solidFill>
          </a:ln>
        </p:spPr>
        <p:txBody>
          <a:bodyPr tIns="685800" anchor="t">
            <a:noAutofit/>
          </a:bodyPr>
          <a:lstStyle>
            <a:lvl1pPr marL="0" indent="0" algn="ctr">
              <a:lnSpc>
                <a:spcPct val="100000"/>
              </a:lnSpc>
              <a:spcBef>
                <a:spcPts val="0"/>
              </a:spcBef>
              <a:buNone/>
              <a:defRPr sz="1800" b="1" cap="all" spc="0" baseline="0">
                <a:solidFill>
                  <a:schemeClr val="accent6"/>
                </a:solidFill>
                <a:latin typeface="Arial" panose="020B0604020202020204" pitchFamily="34" charset="0"/>
                <a:cs typeface="Arial" panose="020B060402020202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5" name="Picture Placeholder 62">
            <a:extLst>
              <a:ext uri="{FF2B5EF4-FFF2-40B4-BE49-F238E27FC236}">
                <a16:creationId xmlns:a16="http://schemas.microsoft.com/office/drawing/2014/main" id="{D5BF3A8A-72F1-392E-855B-5B36E244A7FD}"/>
              </a:ext>
            </a:extLst>
          </p:cNvPr>
          <p:cNvSpPr>
            <a:spLocks noGrp="1" noChangeAspect="1"/>
          </p:cNvSpPr>
          <p:nvPr>
            <p:ph type="pic" sz="quarter" idx="24"/>
          </p:nvPr>
        </p:nvSpPr>
        <p:spPr>
          <a:xfrm>
            <a:off x="9290304" y="2258568"/>
            <a:ext cx="932688" cy="932688"/>
          </a:xfrm>
          <a:prstGeom prst="ellipse">
            <a:avLst/>
          </a:prstGeom>
          <a:solidFill>
            <a:schemeClr val="accent4"/>
          </a:solidFill>
        </p:spPr>
        <p:txBody>
          <a:bodyPr lIns="0" tIns="0" rIns="0" bIns="0" anchor="ctr">
            <a:noAutofit/>
          </a:bodyPr>
          <a:lstStyle>
            <a:lvl1pPr marL="0" indent="0" algn="ctr">
              <a:buNone/>
              <a:defRPr sz="900"/>
            </a:lvl1pPr>
          </a:lstStyle>
          <a:p>
            <a:r>
              <a:rPr lang="en-US"/>
              <a:t>Click icon to add picture</a:t>
            </a:r>
          </a:p>
        </p:txBody>
      </p:sp>
      <p:sp>
        <p:nvSpPr>
          <p:cNvPr id="61" name="Text Placeholder 51">
            <a:extLst>
              <a:ext uri="{FF2B5EF4-FFF2-40B4-BE49-F238E27FC236}">
                <a16:creationId xmlns:a16="http://schemas.microsoft.com/office/drawing/2014/main" id="{2AED5DDC-3165-FA12-0310-E3545223E292}"/>
              </a:ext>
            </a:extLst>
          </p:cNvPr>
          <p:cNvSpPr>
            <a:spLocks noGrp="1"/>
          </p:cNvSpPr>
          <p:nvPr>
            <p:ph type="body" sz="quarter" idx="22"/>
          </p:nvPr>
        </p:nvSpPr>
        <p:spPr>
          <a:xfrm>
            <a:off x="8371332" y="3950208"/>
            <a:ext cx="2770632" cy="2206752"/>
          </a:xfrm>
          <a:noFill/>
        </p:spPr>
        <p:txBody>
          <a:bodyPr lIns="91440" rIns="91440" anchor="t">
            <a:normAutofit/>
          </a:bodyPr>
          <a:lstStyle>
            <a:lvl1pPr marL="347472" indent="-347472" algn="l">
              <a:spcBef>
                <a:spcPts val="360"/>
              </a:spcBef>
              <a:buFont typeface="Arial" panose="020B0604020202020204" pitchFamily="34" charset="0"/>
              <a:buChar char="•"/>
              <a:defRPr sz="1500"/>
            </a:lvl1pPr>
          </a:lstStyle>
          <a:p>
            <a:pPr lvl="0"/>
            <a:r>
              <a:rPr lang="en-US"/>
              <a:t>Click to edit Master text styles</a:t>
            </a:r>
          </a:p>
        </p:txBody>
      </p:sp>
    </p:spTree>
    <p:extLst>
      <p:ext uri="{BB962C8B-B14F-4D97-AF65-F5344CB8AC3E}">
        <p14:creationId xmlns:p14="http://schemas.microsoft.com/office/powerpoint/2010/main" val="12689541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Summary">
    <p:spTree>
      <p:nvGrpSpPr>
        <p:cNvPr id="1" name=""/>
        <p:cNvGrpSpPr/>
        <p:nvPr/>
      </p:nvGrpSpPr>
      <p:grpSpPr>
        <a:xfrm>
          <a:off x="0" y="0"/>
          <a:ext cx="0" cy="0"/>
          <a:chOff x="0" y="0"/>
          <a:chExt cx="0" cy="0"/>
        </a:xfrm>
      </p:grpSpPr>
      <p:sp>
        <p:nvSpPr>
          <p:cNvPr id="24" name="Image 2" descr="preencoded.png">
            <a:extLst>
              <a:ext uri="{FF2B5EF4-FFF2-40B4-BE49-F238E27FC236}">
                <a16:creationId xmlns:a16="http://schemas.microsoft.com/office/drawing/2014/main" id="{ABC388A2-FFC7-1A87-02FB-C97B50161FD3}"/>
              </a:ext>
            </a:extLst>
          </p:cNvPr>
          <p:cNvSpPr/>
          <p:nvPr/>
        </p:nvSpPr>
        <p:spPr>
          <a:xfrm>
            <a:off x="8758238" y="-14287"/>
            <a:ext cx="3433763" cy="3452812"/>
          </a:xfrm>
          <a:custGeom>
            <a:avLst/>
            <a:gdLst>
              <a:gd name="connsiteX0" fmla="*/ 3433763 w 3433763"/>
              <a:gd name="connsiteY0" fmla="*/ 0 h 3452812"/>
              <a:gd name="connsiteX1" fmla="*/ 3433763 w 3433763"/>
              <a:gd name="connsiteY1" fmla="*/ 3452813 h 3452812"/>
              <a:gd name="connsiteX2" fmla="*/ 0 w 3433763"/>
              <a:gd name="connsiteY2" fmla="*/ 3452813 h 3452812"/>
              <a:gd name="connsiteX3" fmla="*/ 3433763 w 3433763"/>
              <a:gd name="connsiteY3" fmla="*/ 0 h 3452812"/>
            </a:gdLst>
            <a:ahLst/>
            <a:cxnLst>
              <a:cxn ang="0">
                <a:pos x="connsiteX0" y="connsiteY0"/>
              </a:cxn>
              <a:cxn ang="0">
                <a:pos x="connsiteX1" y="connsiteY1"/>
              </a:cxn>
              <a:cxn ang="0">
                <a:pos x="connsiteX2" y="connsiteY2"/>
              </a:cxn>
              <a:cxn ang="0">
                <a:pos x="connsiteX3" y="connsiteY3"/>
              </a:cxn>
            </a:cxnLst>
            <a:rect l="l" t="t" r="r" b="b"/>
            <a:pathLst>
              <a:path w="3433763" h="3452812">
                <a:moveTo>
                  <a:pt x="3433763" y="0"/>
                </a:moveTo>
                <a:lnTo>
                  <a:pt x="3433763" y="3452813"/>
                </a:lnTo>
                <a:lnTo>
                  <a:pt x="0" y="3452813"/>
                </a:lnTo>
                <a:cubicBezTo>
                  <a:pt x="0" y="1545912"/>
                  <a:pt x="1537383" y="0"/>
                  <a:pt x="3433763" y="0"/>
                </a:cubicBezTo>
                <a:close/>
              </a:path>
            </a:pathLst>
          </a:custGeom>
          <a:solidFill>
            <a:schemeClr val="accent1"/>
          </a:solidFill>
          <a:ln w="4756" cap="flat">
            <a:noFill/>
            <a:prstDash val="solid"/>
            <a:miter/>
          </a:ln>
        </p:spPr>
        <p:txBody>
          <a:bodyPr rtlCol="0" anchor="ctr"/>
          <a:lstStyle/>
          <a:p>
            <a:endParaRPr lang="en-US"/>
          </a:p>
        </p:txBody>
      </p:sp>
      <p:sp>
        <p:nvSpPr>
          <p:cNvPr id="25" name="Image 3" descr="preencoded.png">
            <a:extLst>
              <a:ext uri="{FF2B5EF4-FFF2-40B4-BE49-F238E27FC236}">
                <a16:creationId xmlns:a16="http://schemas.microsoft.com/office/drawing/2014/main" id="{D64C4994-B525-F4C0-B74F-D5E8296DFC43}"/>
              </a:ext>
            </a:extLst>
          </p:cNvPr>
          <p:cNvSpPr/>
          <p:nvPr/>
        </p:nvSpPr>
        <p:spPr>
          <a:xfrm>
            <a:off x="8758238" y="3438525"/>
            <a:ext cx="3433763" cy="3433762"/>
          </a:xfrm>
          <a:custGeom>
            <a:avLst/>
            <a:gdLst>
              <a:gd name="connsiteX0" fmla="*/ 0 w 3433763"/>
              <a:gd name="connsiteY0" fmla="*/ 0 h 3433762"/>
              <a:gd name="connsiteX1" fmla="*/ 3433763 w 3433763"/>
              <a:gd name="connsiteY1" fmla="*/ 0 h 3433762"/>
              <a:gd name="connsiteX2" fmla="*/ 3433763 w 3433763"/>
              <a:gd name="connsiteY2" fmla="*/ 3433763 h 3433762"/>
              <a:gd name="connsiteX3" fmla="*/ 0 w 3433763"/>
              <a:gd name="connsiteY3" fmla="*/ 0 h 3433762"/>
            </a:gdLst>
            <a:ahLst/>
            <a:cxnLst>
              <a:cxn ang="0">
                <a:pos x="connsiteX0" y="connsiteY0"/>
              </a:cxn>
              <a:cxn ang="0">
                <a:pos x="connsiteX1" y="connsiteY1"/>
              </a:cxn>
              <a:cxn ang="0">
                <a:pos x="connsiteX2" y="connsiteY2"/>
              </a:cxn>
              <a:cxn ang="0">
                <a:pos x="connsiteX3" y="connsiteY3"/>
              </a:cxn>
            </a:cxnLst>
            <a:rect l="l" t="t" r="r" b="b"/>
            <a:pathLst>
              <a:path w="3433763" h="3433762">
                <a:moveTo>
                  <a:pt x="0" y="0"/>
                </a:moveTo>
                <a:lnTo>
                  <a:pt x="3433763" y="0"/>
                </a:lnTo>
                <a:lnTo>
                  <a:pt x="3433763" y="3433763"/>
                </a:lnTo>
                <a:cubicBezTo>
                  <a:pt x="1537383" y="3433763"/>
                  <a:pt x="0" y="1896380"/>
                  <a:pt x="0" y="0"/>
                </a:cubicBezTo>
                <a:close/>
              </a:path>
            </a:pathLst>
          </a:custGeom>
          <a:solidFill>
            <a:schemeClr val="accent2"/>
          </a:solidFill>
          <a:ln w="4756" cap="flat">
            <a:noFill/>
            <a:prstDash val="solid"/>
            <a:miter/>
          </a:ln>
        </p:spPr>
        <p:txBody>
          <a:bodyPr rtlCol="0" anchor="ctr"/>
          <a:lstStyle/>
          <a:p>
            <a:endParaRPr lang="en-US"/>
          </a:p>
        </p:txBody>
      </p:sp>
      <p:sp>
        <p:nvSpPr>
          <p:cNvPr id="26" name="Image 4" descr="preencoded.png">
            <a:extLst>
              <a:ext uri="{FF2B5EF4-FFF2-40B4-BE49-F238E27FC236}">
                <a16:creationId xmlns:a16="http://schemas.microsoft.com/office/drawing/2014/main" id="{9019DA73-2516-F3D2-ECDB-620C90483DB3}"/>
              </a:ext>
            </a:extLst>
          </p:cNvPr>
          <p:cNvSpPr/>
          <p:nvPr/>
        </p:nvSpPr>
        <p:spPr>
          <a:xfrm flipV="1">
            <a:off x="9991725" y="1247775"/>
            <a:ext cx="2200275" cy="2181225"/>
          </a:xfrm>
          <a:custGeom>
            <a:avLst/>
            <a:gdLst>
              <a:gd name="connsiteX0" fmla="*/ 0 w 2200275"/>
              <a:gd name="connsiteY0" fmla="*/ 0 h 2181225"/>
              <a:gd name="connsiteX1" fmla="*/ 2200275 w 2200275"/>
              <a:gd name="connsiteY1" fmla="*/ 2181225 h 2181225"/>
              <a:gd name="connsiteX2" fmla="*/ 2200275 w 2200275"/>
              <a:gd name="connsiteY2" fmla="*/ 0 h 2181225"/>
              <a:gd name="connsiteX3" fmla="*/ 0 w 2200275"/>
              <a:gd name="connsiteY3" fmla="*/ 0 h 2181225"/>
            </a:gdLst>
            <a:ahLst/>
            <a:cxnLst>
              <a:cxn ang="0">
                <a:pos x="connsiteX0" y="connsiteY0"/>
              </a:cxn>
              <a:cxn ang="0">
                <a:pos x="connsiteX1" y="connsiteY1"/>
              </a:cxn>
              <a:cxn ang="0">
                <a:pos x="connsiteX2" y="connsiteY2"/>
              </a:cxn>
              <a:cxn ang="0">
                <a:pos x="connsiteX3" y="connsiteY3"/>
              </a:cxn>
            </a:cxnLst>
            <a:rect l="l" t="t" r="r" b="b"/>
            <a:pathLst>
              <a:path w="2200275" h="2181225">
                <a:moveTo>
                  <a:pt x="0" y="0"/>
                </a:moveTo>
                <a:cubicBezTo>
                  <a:pt x="0" y="1204689"/>
                  <a:pt x="985061" y="2181225"/>
                  <a:pt x="2200275" y="2181225"/>
                </a:cubicBezTo>
                <a:lnTo>
                  <a:pt x="2200275" y="0"/>
                </a:lnTo>
                <a:lnTo>
                  <a:pt x="0" y="0"/>
                </a:lnTo>
                <a:close/>
              </a:path>
            </a:pathLst>
          </a:custGeom>
          <a:solidFill>
            <a:schemeClr val="accent4"/>
          </a:solidFill>
          <a:ln w="4763" cap="flat">
            <a:noFill/>
            <a:prstDash val="solid"/>
            <a:miter/>
          </a:ln>
        </p:spPr>
        <p:txBody>
          <a:bodyPr rtlCol="0" anchor="ctr"/>
          <a:lstStyle/>
          <a:p>
            <a:endParaRPr lang="en-US"/>
          </a:p>
        </p:txBody>
      </p:sp>
      <p:sp>
        <p:nvSpPr>
          <p:cNvPr id="53" name="Image 7" descr="preencoded.png">
            <a:extLst>
              <a:ext uri="{FF2B5EF4-FFF2-40B4-BE49-F238E27FC236}">
                <a16:creationId xmlns:a16="http://schemas.microsoft.com/office/drawing/2014/main" id="{FEA70E9F-C506-413C-11EF-5915A2296643}"/>
              </a:ext>
            </a:extLst>
          </p:cNvPr>
          <p:cNvSpPr/>
          <p:nvPr/>
        </p:nvSpPr>
        <p:spPr>
          <a:xfrm flipV="1">
            <a:off x="-20086" y="4580051"/>
            <a:ext cx="2277948" cy="2277948"/>
          </a:xfrm>
          <a:custGeom>
            <a:avLst/>
            <a:gdLst>
              <a:gd name="connsiteX0" fmla="*/ 0 w 2277948"/>
              <a:gd name="connsiteY0" fmla="*/ 2277948 h 2277948"/>
              <a:gd name="connsiteX1" fmla="*/ 2277948 w 2277948"/>
              <a:gd name="connsiteY1" fmla="*/ 0 h 2277948"/>
              <a:gd name="connsiteX2" fmla="*/ 0 w 2277948"/>
              <a:gd name="connsiteY2" fmla="*/ 0 h 2277948"/>
              <a:gd name="connsiteX3" fmla="*/ 0 w 2277948"/>
              <a:gd name="connsiteY3" fmla="*/ 2277948 h 2277948"/>
            </a:gdLst>
            <a:ahLst/>
            <a:cxnLst>
              <a:cxn ang="0">
                <a:pos x="connsiteX0" y="connsiteY0"/>
              </a:cxn>
              <a:cxn ang="0">
                <a:pos x="connsiteX1" y="connsiteY1"/>
              </a:cxn>
              <a:cxn ang="0">
                <a:pos x="connsiteX2" y="connsiteY2"/>
              </a:cxn>
              <a:cxn ang="0">
                <a:pos x="connsiteX3" y="connsiteY3"/>
              </a:cxn>
            </a:cxnLst>
            <a:rect l="l" t="t" r="r" b="b"/>
            <a:pathLst>
              <a:path w="2277948" h="2277948">
                <a:moveTo>
                  <a:pt x="0" y="2277948"/>
                </a:moveTo>
                <a:cubicBezTo>
                  <a:pt x="1258034" y="2277948"/>
                  <a:pt x="2277948" y="1258034"/>
                  <a:pt x="2277948" y="0"/>
                </a:cubicBezTo>
                <a:lnTo>
                  <a:pt x="0" y="0"/>
                </a:lnTo>
                <a:lnTo>
                  <a:pt x="0" y="2277948"/>
                </a:lnTo>
                <a:close/>
              </a:path>
            </a:pathLst>
          </a:custGeom>
          <a:solidFill>
            <a:schemeClr val="accent4"/>
          </a:solidFill>
          <a:ln w="5083" cap="flat">
            <a:noFill/>
            <a:prstDash val="solid"/>
            <a:miter/>
          </a:ln>
        </p:spPr>
        <p:txBody>
          <a:bodyPr rtlCol="0" anchor="ctr"/>
          <a:lstStyle/>
          <a:p>
            <a:endParaRPr lang="en-US"/>
          </a:p>
        </p:txBody>
      </p:sp>
      <p:pic>
        <p:nvPicPr>
          <p:cNvPr id="21" name="Image 2" descr="preencoded.png">
            <a:extLst>
              <a:ext uri="{FF2B5EF4-FFF2-40B4-BE49-F238E27FC236}">
                <a16:creationId xmlns:a16="http://schemas.microsoft.com/office/drawing/2014/main" id="{A8B7F1F1-806C-8D65-7340-220A0C4653C8}"/>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9991886" y="3441269"/>
            <a:ext cx="2200114" cy="2200114"/>
          </a:xfrm>
          <a:prstGeom prst="rect">
            <a:avLst/>
          </a:prstGeom>
        </p:spPr>
      </p:pic>
      <p:sp>
        <p:nvSpPr>
          <p:cNvPr id="54" name="Image 2" descr="preencoded.png">
            <a:extLst>
              <a:ext uri="{FF2B5EF4-FFF2-40B4-BE49-F238E27FC236}">
                <a16:creationId xmlns:a16="http://schemas.microsoft.com/office/drawing/2014/main" id="{F19C81EC-0322-58A2-C455-6E2C84D1E6E8}"/>
              </a:ext>
            </a:extLst>
          </p:cNvPr>
          <p:cNvSpPr/>
          <p:nvPr/>
        </p:nvSpPr>
        <p:spPr>
          <a:xfrm>
            <a:off x="1707959" y="5667616"/>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lstStyle/>
          <a:p>
            <a:endParaRPr lang="en-US"/>
          </a:p>
        </p:txBody>
      </p:sp>
      <p:sp>
        <p:nvSpPr>
          <p:cNvPr id="2" name="Title 1"/>
          <p:cNvSpPr>
            <a:spLocks noGrp="1"/>
          </p:cNvSpPr>
          <p:nvPr>
            <p:ph type="title"/>
          </p:nvPr>
        </p:nvSpPr>
        <p:spPr>
          <a:xfrm>
            <a:off x="1508760" y="1883664"/>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p:ph idx="1"/>
          </p:nvPr>
        </p:nvSpPr>
        <p:spPr>
          <a:xfrm>
            <a:off x="1508760" y="2837688"/>
            <a:ext cx="5879592"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
        <p:nvSpPr>
          <p:cNvPr id="4" name="Footer Placeholder 3">
            <a:extLst>
              <a:ext uri="{FF2B5EF4-FFF2-40B4-BE49-F238E27FC236}">
                <a16:creationId xmlns:a16="http://schemas.microsoft.com/office/drawing/2014/main" id="{E1F9FD95-086F-282B-820C-8CDAD4A6EEB6}"/>
              </a:ext>
            </a:extLst>
          </p:cNvPr>
          <p:cNvSpPr>
            <a:spLocks noGrp="1"/>
          </p:cNvSpPr>
          <p:nvPr>
            <p:ph type="ftr" sz="quarter" idx="13"/>
          </p:nvPr>
        </p:nvSpPr>
        <p:spPr/>
        <p:txBody>
          <a:bodyPr/>
          <a:lstStyle/>
          <a:p>
            <a:r>
              <a:rPr lang="en-US"/>
              <a:t>Presentation title</a:t>
            </a:r>
          </a:p>
        </p:txBody>
      </p:sp>
    </p:spTree>
    <p:extLst>
      <p:ext uri="{BB962C8B-B14F-4D97-AF65-F5344CB8AC3E}">
        <p14:creationId xmlns:p14="http://schemas.microsoft.com/office/powerpoint/2010/main" val="424848579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AEF1F750-031C-BDB7-BD7B-9CBE17406FDB}"/>
              </a:ext>
            </a:extLst>
          </p:cNvPr>
          <p:cNvSpPr/>
          <p:nvPr userDrawn="1"/>
        </p:nvSpPr>
        <p:spPr>
          <a:xfrm>
            <a:off x="0" y="0"/>
            <a:ext cx="8948738" cy="6858000"/>
          </a:xfrm>
          <a:custGeom>
            <a:avLst/>
            <a:gdLst>
              <a:gd name="connsiteX0" fmla="*/ 0 w 8948738"/>
              <a:gd name="connsiteY0" fmla="*/ 0 h 6858000"/>
              <a:gd name="connsiteX1" fmla="*/ 5932941 w 8948738"/>
              <a:gd name="connsiteY1" fmla="*/ 0 h 6858000"/>
              <a:gd name="connsiteX2" fmla="*/ 6047310 w 8948738"/>
              <a:gd name="connsiteY2" fmla="*/ 14613 h 6858000"/>
              <a:gd name="connsiteX3" fmla="*/ 8948738 w 8948738"/>
              <a:gd name="connsiteY3" fmla="*/ 3416480 h 6858000"/>
              <a:gd name="connsiteX4" fmla="*/ 5702202 w 8948738"/>
              <a:gd name="connsiteY4" fmla="*/ 6853523 h 6858000"/>
              <a:gd name="connsiteX5" fmla="*/ 5526113 w 8948738"/>
              <a:gd name="connsiteY5" fmla="*/ 6858000 h 6858000"/>
              <a:gd name="connsiteX6" fmla="*/ 0 w 894873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948738" h="6858000">
                <a:moveTo>
                  <a:pt x="0" y="0"/>
                </a:moveTo>
                <a:lnTo>
                  <a:pt x="5932941" y="0"/>
                </a:lnTo>
                <a:lnTo>
                  <a:pt x="6047310" y="14613"/>
                </a:lnTo>
                <a:cubicBezTo>
                  <a:pt x="7690210" y="267026"/>
                  <a:pt x="8948738" y="1693971"/>
                  <a:pt x="8948738" y="3416480"/>
                </a:cubicBezTo>
                <a:cubicBezTo>
                  <a:pt x="8948738" y="5257788"/>
                  <a:pt x="7510634" y="6761349"/>
                  <a:pt x="5702202" y="6853523"/>
                </a:cubicBezTo>
                <a:lnTo>
                  <a:pt x="5526113" y="6858000"/>
                </a:lnTo>
                <a:lnTo>
                  <a:pt x="0" y="6858000"/>
                </a:lnTo>
                <a:close/>
              </a:path>
            </a:pathLst>
          </a:custGeom>
          <a:solidFill>
            <a:schemeClr val="bg1"/>
          </a:solidFill>
          <a:ln w="47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19" name="Freeform: Shape 18" descr="preencoded.png">
            <a:extLst>
              <a:ext uri="{FF2B5EF4-FFF2-40B4-BE49-F238E27FC236}">
                <a16:creationId xmlns:a16="http://schemas.microsoft.com/office/drawing/2014/main" id="{FEB515B5-2D9F-58E1-6E3C-CCBF105D891E}"/>
              </a:ext>
            </a:extLst>
          </p:cNvPr>
          <p:cNvSpPr/>
          <p:nvPr userDrawn="1"/>
        </p:nvSpPr>
        <p:spPr>
          <a:xfrm>
            <a:off x="7538626" y="13142"/>
            <a:ext cx="4653374" cy="6831717"/>
          </a:xfrm>
          <a:custGeom>
            <a:avLst/>
            <a:gdLst>
              <a:gd name="connsiteX0" fmla="*/ 3416476 w 4653374"/>
              <a:gd name="connsiteY0" fmla="*/ 0 h 6831717"/>
              <a:gd name="connsiteX1" fmla="*/ 4653374 w 4653374"/>
              <a:gd name="connsiteY1" fmla="*/ 0 h 6831717"/>
              <a:gd name="connsiteX2" fmla="*/ 4653374 w 4653374"/>
              <a:gd name="connsiteY2" fmla="*/ 6831717 h 6831717"/>
              <a:gd name="connsiteX3" fmla="*/ 3416476 w 4653374"/>
              <a:gd name="connsiteY3" fmla="*/ 6831717 h 6831717"/>
              <a:gd name="connsiteX4" fmla="*/ 0 w 4653374"/>
              <a:gd name="connsiteY4" fmla="*/ 3415863 h 6831717"/>
              <a:gd name="connsiteX5" fmla="*/ 3416476 w 4653374"/>
              <a:gd name="connsiteY5" fmla="*/ 0 h 68317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53374" h="6831717">
                <a:moveTo>
                  <a:pt x="3416476" y="0"/>
                </a:moveTo>
                <a:lnTo>
                  <a:pt x="4653374" y="0"/>
                </a:lnTo>
                <a:lnTo>
                  <a:pt x="4653374" y="6831717"/>
                </a:lnTo>
                <a:lnTo>
                  <a:pt x="3416476" y="6831717"/>
                </a:lnTo>
                <a:cubicBezTo>
                  <a:pt x="1529612" y="6831717"/>
                  <a:pt x="0" y="5302406"/>
                  <a:pt x="0" y="3415863"/>
                </a:cubicBezTo>
                <a:cubicBezTo>
                  <a:pt x="0" y="1529335"/>
                  <a:pt x="1529607" y="0"/>
                  <a:pt x="3416476" y="0"/>
                </a:cubicBezTo>
                <a:close/>
              </a:path>
            </a:pathLst>
          </a:custGeom>
          <a:solidFill>
            <a:schemeClr val="accent1"/>
          </a:solidFill>
          <a:ln w="4777" cap="flat">
            <a:noFill/>
            <a:prstDash val="solid"/>
            <a:miter/>
          </a:ln>
        </p:spPr>
        <p:txBody>
          <a:bodyPr rtlCol="0" anchor="ctr"/>
          <a:lstStyle/>
          <a:p>
            <a:endParaRPr lang="en-US"/>
          </a:p>
        </p:txBody>
      </p:sp>
      <p:pic>
        <p:nvPicPr>
          <p:cNvPr id="9" name="Image 2" descr="preencoded.png">
            <a:extLst>
              <a:ext uri="{FF2B5EF4-FFF2-40B4-BE49-F238E27FC236}">
                <a16:creationId xmlns:a16="http://schemas.microsoft.com/office/drawing/2014/main" id="{5CCFEDF9-5B69-87BA-8A33-35033DA4013F}"/>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8737234" y="-25041"/>
            <a:ext cx="3432191" cy="3432191"/>
          </a:xfrm>
          <a:prstGeom prst="rect">
            <a:avLst/>
          </a:prstGeom>
        </p:spPr>
      </p:pic>
      <p:sp>
        <p:nvSpPr>
          <p:cNvPr id="2" name="Title 1"/>
          <p:cNvSpPr>
            <a:spLocks noGrp="1"/>
          </p:cNvSpPr>
          <p:nvPr>
            <p:ph type="ctrTitle"/>
          </p:nvPr>
        </p:nvSpPr>
        <p:spPr>
          <a:xfrm>
            <a:off x="1527048" y="1975104"/>
            <a:ext cx="4169664" cy="667512"/>
          </a:xfrm>
        </p:spPr>
        <p:txBody>
          <a:bodyPr tIns="0" anchor="b" anchorCtr="0">
            <a:noAutofit/>
          </a:bodyPr>
          <a:lstStyle>
            <a:lvl1pPr algn="l">
              <a:defRPr sz="4400"/>
            </a:lvl1pPr>
          </a:lstStyle>
          <a:p>
            <a:r>
              <a:rPr lang="en-US"/>
              <a:t>Click to edit Master title style</a:t>
            </a:r>
          </a:p>
        </p:txBody>
      </p:sp>
      <p:sp>
        <p:nvSpPr>
          <p:cNvPr id="3" name="Subtitle 2"/>
          <p:cNvSpPr>
            <a:spLocks noGrp="1"/>
          </p:cNvSpPr>
          <p:nvPr>
            <p:ph type="subTitle" idx="1"/>
          </p:nvPr>
        </p:nvSpPr>
        <p:spPr>
          <a:xfrm>
            <a:off x="1545336" y="2846832"/>
            <a:ext cx="4169664" cy="2176272"/>
          </a:xfrm>
        </p:spPr>
        <p:txBody>
          <a:bodyPr lIns="91440" tIns="0" rIns="91440" bIns="0">
            <a:normAutofit/>
          </a:bodyPr>
          <a:lstStyle>
            <a:lvl1pPr marL="0" indent="0" algn="l">
              <a:spcBef>
                <a:spcPts val="576"/>
              </a:spcBef>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23728988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9" name="Image 0" descr="preencoded.png">
            <a:extLst>
              <a:ext uri="{FF2B5EF4-FFF2-40B4-BE49-F238E27FC236}">
                <a16:creationId xmlns:a16="http://schemas.microsoft.com/office/drawing/2014/main" id="{8D5D10FF-3DE5-39CA-FA9A-29A09DC47BFC}"/>
              </a:ext>
            </a:extLst>
          </p:cNvPr>
          <p:cNvSpPr/>
          <p:nvPr userDrawn="1"/>
        </p:nvSpPr>
        <p:spPr>
          <a:xfrm>
            <a:off x="-5568" y="-2784"/>
            <a:ext cx="3443288" cy="6891337"/>
          </a:xfrm>
          <a:custGeom>
            <a:avLst/>
            <a:gdLst>
              <a:gd name="connsiteX0" fmla="*/ 3443288 w 3443288"/>
              <a:gd name="connsiteY0" fmla="*/ 0 h 6891337"/>
              <a:gd name="connsiteX1" fmla="*/ 0 w 3443288"/>
              <a:gd name="connsiteY1" fmla="*/ 0 h 6891337"/>
              <a:gd name="connsiteX2" fmla="*/ 0 w 3443288"/>
              <a:gd name="connsiteY2" fmla="*/ 6891338 h 6891337"/>
              <a:gd name="connsiteX3" fmla="*/ 3443288 w 3443288"/>
              <a:gd name="connsiteY3" fmla="*/ 6891338 h 6891337"/>
              <a:gd name="connsiteX4" fmla="*/ 3443288 w 3443288"/>
              <a:gd name="connsiteY4" fmla="*/ 0 h 68913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6891337">
                <a:moveTo>
                  <a:pt x="3443288" y="0"/>
                </a:moveTo>
                <a:lnTo>
                  <a:pt x="0" y="0"/>
                </a:lnTo>
                <a:lnTo>
                  <a:pt x="0" y="6891338"/>
                </a:lnTo>
                <a:lnTo>
                  <a:pt x="3443288" y="6891338"/>
                </a:lnTo>
                <a:lnTo>
                  <a:pt x="3443288" y="0"/>
                </a:lnTo>
                <a:close/>
              </a:path>
            </a:pathLst>
          </a:custGeom>
          <a:solidFill>
            <a:schemeClr val="accent3"/>
          </a:solidFill>
          <a:ln w="4756" cap="flat">
            <a:noFill/>
            <a:prstDash val="solid"/>
            <a:miter/>
          </a:ln>
        </p:spPr>
        <p:txBody>
          <a:bodyPr rtlCol="0" anchor="ctr">
            <a:noAutofit/>
          </a:bodyPr>
          <a:lstStyle/>
          <a:p>
            <a:endParaRPr lang="en-US"/>
          </a:p>
        </p:txBody>
      </p:sp>
      <p:pic>
        <p:nvPicPr>
          <p:cNvPr id="11" name="Image 1" descr="preencoded.png">
            <a:extLst>
              <a:ext uri="{FF2B5EF4-FFF2-40B4-BE49-F238E27FC236}">
                <a16:creationId xmlns:a16="http://schemas.microsoft.com/office/drawing/2014/main" id="{BFA89E6A-8342-AE30-45E0-BC1DFE3276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703311" y="-2784"/>
            <a:ext cx="1734410" cy="5167313"/>
          </a:xfrm>
          <a:prstGeom prst="rect">
            <a:avLst/>
          </a:prstGeom>
        </p:spPr>
      </p:pic>
      <p:sp>
        <p:nvSpPr>
          <p:cNvPr id="13" name="Freeform: Shape 12">
            <a:extLst>
              <a:ext uri="{FF2B5EF4-FFF2-40B4-BE49-F238E27FC236}">
                <a16:creationId xmlns:a16="http://schemas.microsoft.com/office/drawing/2014/main" id="{A08309FA-889A-E2F2-1EDA-F872245F5FDF}"/>
              </a:ext>
            </a:extLst>
          </p:cNvPr>
          <p:cNvSpPr/>
          <p:nvPr userDrawn="1"/>
        </p:nvSpPr>
        <p:spPr>
          <a:xfrm>
            <a:off x="1721621" y="-2784"/>
            <a:ext cx="1716115" cy="1720853"/>
          </a:xfrm>
          <a:custGeom>
            <a:avLst/>
            <a:gdLst>
              <a:gd name="connsiteX0" fmla="*/ 93358 w 1716115"/>
              <a:gd name="connsiteY0" fmla="*/ 0 h 1720853"/>
              <a:gd name="connsiteX1" fmla="*/ 110348 w 1716115"/>
              <a:gd name="connsiteY1" fmla="*/ 0 h 1720853"/>
              <a:gd name="connsiteX2" fmla="*/ 1716029 w 1716115"/>
              <a:gd name="connsiteY2" fmla="*/ 1610112 h 1720853"/>
              <a:gd name="connsiteX3" fmla="*/ 1716029 w 1716115"/>
              <a:gd name="connsiteY3" fmla="*/ 1627151 h 1720853"/>
              <a:gd name="connsiteX4" fmla="*/ 1716115 w 1716115"/>
              <a:gd name="connsiteY4" fmla="*/ 1627237 h 1720853"/>
              <a:gd name="connsiteX5" fmla="*/ 93358 w 1716115"/>
              <a:gd name="connsiteY5" fmla="*/ 0 h 1720853"/>
              <a:gd name="connsiteX6" fmla="*/ 0 w 1716115"/>
              <a:gd name="connsiteY6" fmla="*/ 0 h 1720853"/>
              <a:gd name="connsiteX7" fmla="*/ 16989 w 1716115"/>
              <a:gd name="connsiteY7" fmla="*/ 0 h 1720853"/>
              <a:gd name="connsiteX8" fmla="*/ 1716114 w 1716115"/>
              <a:gd name="connsiteY8" fmla="*/ 1703814 h 1720853"/>
              <a:gd name="connsiteX9" fmla="*/ 1716114 w 1716115"/>
              <a:gd name="connsiteY9" fmla="*/ 1720853 h 1720853"/>
              <a:gd name="connsiteX10" fmla="*/ 0 w 1716115"/>
              <a:gd name="connsiteY10" fmla="*/ 0 h 1720853"/>
              <a:gd name="connsiteX11" fmla="*/ 186798 w 1716115"/>
              <a:gd name="connsiteY11" fmla="*/ 0 h 1720853"/>
              <a:gd name="connsiteX12" fmla="*/ 203788 w 1716115"/>
              <a:gd name="connsiteY12" fmla="*/ 0 h 1720853"/>
              <a:gd name="connsiteX13" fmla="*/ 1716109 w 1716115"/>
              <a:gd name="connsiteY13" fmla="*/ 1516501 h 1720853"/>
              <a:gd name="connsiteX14" fmla="*/ 1716109 w 1716115"/>
              <a:gd name="connsiteY14" fmla="*/ 1533535 h 1720853"/>
              <a:gd name="connsiteX15" fmla="*/ 186798 w 1716115"/>
              <a:gd name="connsiteY15" fmla="*/ 0 h 1720853"/>
              <a:gd name="connsiteX16" fmla="*/ 280155 w 1716115"/>
              <a:gd name="connsiteY16" fmla="*/ 0 h 1720853"/>
              <a:gd name="connsiteX17" fmla="*/ 297145 w 1716115"/>
              <a:gd name="connsiteY17" fmla="*/ 0 h 1720853"/>
              <a:gd name="connsiteX18" fmla="*/ 1716114 w 1716115"/>
              <a:gd name="connsiteY18" fmla="*/ 1422885 h 1720853"/>
              <a:gd name="connsiteX19" fmla="*/ 1716114 w 1716115"/>
              <a:gd name="connsiteY19" fmla="*/ 1439924 h 1720853"/>
              <a:gd name="connsiteX20" fmla="*/ 280155 w 1716115"/>
              <a:gd name="connsiteY20" fmla="*/ 0 h 1720853"/>
              <a:gd name="connsiteX21" fmla="*/ 373512 w 1716115"/>
              <a:gd name="connsiteY21" fmla="*/ 0 h 1720853"/>
              <a:gd name="connsiteX22" fmla="*/ 390502 w 1716115"/>
              <a:gd name="connsiteY22" fmla="*/ 0 h 1720853"/>
              <a:gd name="connsiteX23" fmla="*/ 1716029 w 1716115"/>
              <a:gd name="connsiteY23" fmla="*/ 1329184 h 1720853"/>
              <a:gd name="connsiteX24" fmla="*/ 1716029 w 1716115"/>
              <a:gd name="connsiteY24" fmla="*/ 1346223 h 1720853"/>
              <a:gd name="connsiteX25" fmla="*/ 1716114 w 1716115"/>
              <a:gd name="connsiteY25" fmla="*/ 1346308 h 1720853"/>
              <a:gd name="connsiteX26" fmla="*/ 373512 w 1716115"/>
              <a:gd name="connsiteY26" fmla="*/ 0 h 1720853"/>
              <a:gd name="connsiteX27" fmla="*/ 466953 w 1716115"/>
              <a:gd name="connsiteY27" fmla="*/ 0 h 1720853"/>
              <a:gd name="connsiteX28" fmla="*/ 483944 w 1716115"/>
              <a:gd name="connsiteY28" fmla="*/ 0 h 1720853"/>
              <a:gd name="connsiteX29" fmla="*/ 1716110 w 1716115"/>
              <a:gd name="connsiteY29" fmla="*/ 1235573 h 1720853"/>
              <a:gd name="connsiteX30" fmla="*/ 1716110 w 1716115"/>
              <a:gd name="connsiteY30" fmla="*/ 1252607 h 1720853"/>
              <a:gd name="connsiteX31" fmla="*/ 466953 w 1716115"/>
              <a:gd name="connsiteY31" fmla="*/ 0 h 1720853"/>
              <a:gd name="connsiteX32" fmla="*/ 560310 w 1716115"/>
              <a:gd name="connsiteY32" fmla="*/ 0 h 1720853"/>
              <a:gd name="connsiteX33" fmla="*/ 577297 w 1716115"/>
              <a:gd name="connsiteY33" fmla="*/ 0 h 1720853"/>
              <a:gd name="connsiteX34" fmla="*/ 1716109 w 1716115"/>
              <a:gd name="connsiteY34" fmla="*/ 1141957 h 1720853"/>
              <a:gd name="connsiteX35" fmla="*/ 1716109 w 1716115"/>
              <a:gd name="connsiteY35" fmla="*/ 1158991 h 1720853"/>
              <a:gd name="connsiteX36" fmla="*/ 560310 w 1716115"/>
              <a:gd name="connsiteY36" fmla="*/ 0 h 1720853"/>
              <a:gd name="connsiteX37" fmla="*/ 653668 w 1716115"/>
              <a:gd name="connsiteY37" fmla="*/ 0 h 1720853"/>
              <a:gd name="connsiteX38" fmla="*/ 670655 w 1716115"/>
              <a:gd name="connsiteY38" fmla="*/ 0 h 1720853"/>
              <a:gd name="connsiteX39" fmla="*/ 1716029 w 1716115"/>
              <a:gd name="connsiteY39" fmla="*/ 1048255 h 1720853"/>
              <a:gd name="connsiteX40" fmla="*/ 1716029 w 1716115"/>
              <a:gd name="connsiteY40" fmla="*/ 1065294 h 1720853"/>
              <a:gd name="connsiteX41" fmla="*/ 1716114 w 1716115"/>
              <a:gd name="connsiteY41" fmla="*/ 1065380 h 1720853"/>
              <a:gd name="connsiteX42" fmla="*/ 653668 w 1716115"/>
              <a:gd name="connsiteY42" fmla="*/ 0 h 1720853"/>
              <a:gd name="connsiteX43" fmla="*/ 747112 w 1716115"/>
              <a:gd name="connsiteY43" fmla="*/ 0 h 1720853"/>
              <a:gd name="connsiteX44" fmla="*/ 764104 w 1716115"/>
              <a:gd name="connsiteY44" fmla="*/ 0 h 1720853"/>
              <a:gd name="connsiteX45" fmla="*/ 1716115 w 1716115"/>
              <a:gd name="connsiteY45" fmla="*/ 954644 h 1720853"/>
              <a:gd name="connsiteX46" fmla="*/ 1716115 w 1716115"/>
              <a:gd name="connsiteY46" fmla="*/ 971678 h 1720853"/>
              <a:gd name="connsiteX47" fmla="*/ 747112 w 1716115"/>
              <a:gd name="connsiteY47" fmla="*/ 0 h 1720853"/>
              <a:gd name="connsiteX48" fmla="*/ 840465 w 1716115"/>
              <a:gd name="connsiteY48" fmla="*/ 0 h 1720853"/>
              <a:gd name="connsiteX49" fmla="*/ 857452 w 1716115"/>
              <a:gd name="connsiteY49" fmla="*/ 0 h 1720853"/>
              <a:gd name="connsiteX50" fmla="*/ 1716109 w 1716115"/>
              <a:gd name="connsiteY50" fmla="*/ 861028 h 1720853"/>
              <a:gd name="connsiteX51" fmla="*/ 1716109 w 1716115"/>
              <a:gd name="connsiteY51" fmla="*/ 878062 h 1720853"/>
              <a:gd name="connsiteX52" fmla="*/ 840465 w 1716115"/>
              <a:gd name="connsiteY52" fmla="*/ 0 h 1720853"/>
              <a:gd name="connsiteX53" fmla="*/ 933823 w 1716115"/>
              <a:gd name="connsiteY53" fmla="*/ 0 h 1720853"/>
              <a:gd name="connsiteX54" fmla="*/ 950810 w 1716115"/>
              <a:gd name="connsiteY54" fmla="*/ 0 h 1720853"/>
              <a:gd name="connsiteX55" fmla="*/ 1716114 w 1716115"/>
              <a:gd name="connsiteY55" fmla="*/ 767327 h 1720853"/>
              <a:gd name="connsiteX56" fmla="*/ 1716114 w 1716115"/>
              <a:gd name="connsiteY56" fmla="*/ 784366 h 1720853"/>
              <a:gd name="connsiteX57" fmla="*/ 1716114 w 1716115"/>
              <a:gd name="connsiteY57" fmla="*/ 784451 h 1720853"/>
              <a:gd name="connsiteX58" fmla="*/ 933823 w 1716115"/>
              <a:gd name="connsiteY58" fmla="*/ 0 h 1720853"/>
              <a:gd name="connsiteX59" fmla="*/ 1027262 w 1716115"/>
              <a:gd name="connsiteY59" fmla="*/ 0 h 1720853"/>
              <a:gd name="connsiteX60" fmla="*/ 1044254 w 1716115"/>
              <a:gd name="connsiteY60" fmla="*/ 0 h 1720853"/>
              <a:gd name="connsiteX61" fmla="*/ 1716110 w 1716115"/>
              <a:gd name="connsiteY61" fmla="*/ 673716 h 1720853"/>
              <a:gd name="connsiteX62" fmla="*/ 1716110 w 1716115"/>
              <a:gd name="connsiteY62" fmla="*/ 690750 h 1720853"/>
              <a:gd name="connsiteX63" fmla="*/ 1027262 w 1716115"/>
              <a:gd name="connsiteY63" fmla="*/ 0 h 1720853"/>
              <a:gd name="connsiteX64" fmla="*/ 1120625 w 1716115"/>
              <a:gd name="connsiteY64" fmla="*/ 0 h 1720853"/>
              <a:gd name="connsiteX65" fmla="*/ 1137612 w 1716115"/>
              <a:gd name="connsiteY65" fmla="*/ 0 h 1720853"/>
              <a:gd name="connsiteX66" fmla="*/ 1716115 w 1716115"/>
              <a:gd name="connsiteY66" fmla="*/ 580100 h 1720853"/>
              <a:gd name="connsiteX67" fmla="*/ 1716115 w 1716115"/>
              <a:gd name="connsiteY67" fmla="*/ 597134 h 1720853"/>
              <a:gd name="connsiteX68" fmla="*/ 1120625 w 1716115"/>
              <a:gd name="connsiteY68" fmla="*/ 0 h 1720853"/>
              <a:gd name="connsiteX69" fmla="*/ 1213978 w 1716115"/>
              <a:gd name="connsiteY69" fmla="*/ 0 h 1720853"/>
              <a:gd name="connsiteX70" fmla="*/ 1230965 w 1716115"/>
              <a:gd name="connsiteY70" fmla="*/ 0 h 1720853"/>
              <a:gd name="connsiteX71" fmla="*/ 1716109 w 1716115"/>
              <a:gd name="connsiteY71" fmla="*/ 486398 h 1720853"/>
              <a:gd name="connsiteX72" fmla="*/ 1716109 w 1716115"/>
              <a:gd name="connsiteY72" fmla="*/ 503437 h 1720853"/>
              <a:gd name="connsiteX73" fmla="*/ 1716109 w 1716115"/>
              <a:gd name="connsiteY73" fmla="*/ 503523 h 1720853"/>
              <a:gd name="connsiteX74" fmla="*/ 1213978 w 1716115"/>
              <a:gd name="connsiteY74" fmla="*/ 0 h 1720853"/>
              <a:gd name="connsiteX75" fmla="*/ 1307422 w 1716115"/>
              <a:gd name="connsiteY75" fmla="*/ 0 h 1720853"/>
              <a:gd name="connsiteX76" fmla="*/ 1324414 w 1716115"/>
              <a:gd name="connsiteY76" fmla="*/ 0 h 1720853"/>
              <a:gd name="connsiteX77" fmla="*/ 1716115 w 1716115"/>
              <a:gd name="connsiteY77" fmla="*/ 392784 h 1720853"/>
              <a:gd name="connsiteX78" fmla="*/ 1716115 w 1716115"/>
              <a:gd name="connsiteY78" fmla="*/ 409821 h 1720853"/>
              <a:gd name="connsiteX79" fmla="*/ 1307422 w 1716115"/>
              <a:gd name="connsiteY79" fmla="*/ 0 h 1720853"/>
              <a:gd name="connsiteX80" fmla="*/ 1400775 w 1716115"/>
              <a:gd name="connsiteY80" fmla="*/ 0 h 1720853"/>
              <a:gd name="connsiteX81" fmla="*/ 1417762 w 1716115"/>
              <a:gd name="connsiteY81" fmla="*/ 0 h 1720853"/>
              <a:gd name="connsiteX82" fmla="*/ 1716109 w 1716115"/>
              <a:gd name="connsiteY82" fmla="*/ 299170 h 1720853"/>
              <a:gd name="connsiteX83" fmla="*/ 1716109 w 1716115"/>
              <a:gd name="connsiteY83" fmla="*/ 316207 h 1720853"/>
              <a:gd name="connsiteX84" fmla="*/ 1400775 w 1716115"/>
              <a:gd name="connsiteY84" fmla="*/ 0 h 1720853"/>
              <a:gd name="connsiteX85" fmla="*/ 1494133 w 1716115"/>
              <a:gd name="connsiteY85" fmla="*/ 0 h 1720853"/>
              <a:gd name="connsiteX86" fmla="*/ 1511120 w 1716115"/>
              <a:gd name="connsiteY86" fmla="*/ 0 h 1720853"/>
              <a:gd name="connsiteX87" fmla="*/ 1716109 w 1716115"/>
              <a:gd name="connsiteY87" fmla="*/ 205556 h 1720853"/>
              <a:gd name="connsiteX88" fmla="*/ 1716109 w 1716115"/>
              <a:gd name="connsiteY88" fmla="*/ 222592 h 1720853"/>
              <a:gd name="connsiteX89" fmla="*/ 1494133 w 1716115"/>
              <a:gd name="connsiteY89" fmla="*/ 0 h 17208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1716115" h="1720853">
                <a:moveTo>
                  <a:pt x="93358" y="0"/>
                </a:moveTo>
                <a:lnTo>
                  <a:pt x="110348" y="0"/>
                </a:lnTo>
                <a:cubicBezTo>
                  <a:pt x="110348" y="887874"/>
                  <a:pt x="830686" y="1610112"/>
                  <a:pt x="1716029" y="1610112"/>
                </a:cubicBezTo>
                <a:lnTo>
                  <a:pt x="1716029" y="1627151"/>
                </a:lnTo>
                <a:lnTo>
                  <a:pt x="1716115" y="1627237"/>
                </a:lnTo>
                <a:cubicBezTo>
                  <a:pt x="821334" y="1627237"/>
                  <a:pt x="93358" y="897252"/>
                  <a:pt x="93358" y="0"/>
                </a:cubicBezTo>
                <a:close/>
                <a:moveTo>
                  <a:pt x="0" y="0"/>
                </a:moveTo>
                <a:lnTo>
                  <a:pt x="16989" y="0"/>
                </a:lnTo>
                <a:cubicBezTo>
                  <a:pt x="16989" y="939499"/>
                  <a:pt x="779202" y="1703814"/>
                  <a:pt x="1716114" y="1703814"/>
                </a:cubicBezTo>
                <a:lnTo>
                  <a:pt x="1716114" y="1720853"/>
                </a:lnTo>
                <a:cubicBezTo>
                  <a:pt x="769850" y="1720853"/>
                  <a:pt x="0" y="948877"/>
                  <a:pt x="0" y="0"/>
                </a:cubicBezTo>
                <a:close/>
                <a:moveTo>
                  <a:pt x="186798" y="0"/>
                </a:moveTo>
                <a:lnTo>
                  <a:pt x="203788" y="0"/>
                </a:lnTo>
                <a:cubicBezTo>
                  <a:pt x="203788" y="836248"/>
                  <a:pt x="882254" y="1516501"/>
                  <a:pt x="1716109" y="1516501"/>
                </a:cubicBezTo>
                <a:lnTo>
                  <a:pt x="1716109" y="1533535"/>
                </a:lnTo>
                <a:cubicBezTo>
                  <a:pt x="872812" y="1533535"/>
                  <a:pt x="186798" y="845626"/>
                  <a:pt x="186798" y="0"/>
                </a:cubicBezTo>
                <a:close/>
                <a:moveTo>
                  <a:pt x="280155" y="0"/>
                </a:moveTo>
                <a:lnTo>
                  <a:pt x="297145" y="0"/>
                </a:lnTo>
                <a:cubicBezTo>
                  <a:pt x="297145" y="784537"/>
                  <a:pt x="933652" y="1422885"/>
                  <a:pt x="1716114" y="1422885"/>
                </a:cubicBezTo>
                <a:lnTo>
                  <a:pt x="1716114" y="1439924"/>
                </a:lnTo>
                <a:cubicBezTo>
                  <a:pt x="924300" y="1439924"/>
                  <a:pt x="280155" y="794001"/>
                  <a:pt x="280155" y="0"/>
                </a:cubicBezTo>
                <a:close/>
                <a:moveTo>
                  <a:pt x="373512" y="0"/>
                </a:moveTo>
                <a:lnTo>
                  <a:pt x="390502" y="0"/>
                </a:lnTo>
                <a:cubicBezTo>
                  <a:pt x="390502" y="732911"/>
                  <a:pt x="985135" y="1329184"/>
                  <a:pt x="1716029" y="1329184"/>
                </a:cubicBezTo>
                <a:lnTo>
                  <a:pt x="1716029" y="1346223"/>
                </a:lnTo>
                <a:lnTo>
                  <a:pt x="1716114" y="1346308"/>
                </a:lnTo>
                <a:cubicBezTo>
                  <a:pt x="975783" y="1346308"/>
                  <a:pt x="373512" y="742375"/>
                  <a:pt x="373512" y="0"/>
                </a:cubicBezTo>
                <a:close/>
                <a:moveTo>
                  <a:pt x="466953" y="0"/>
                </a:moveTo>
                <a:lnTo>
                  <a:pt x="483944" y="0"/>
                </a:lnTo>
                <a:cubicBezTo>
                  <a:pt x="483944" y="681286"/>
                  <a:pt x="1036704" y="1235573"/>
                  <a:pt x="1716110" y="1235573"/>
                </a:cubicBezTo>
                <a:lnTo>
                  <a:pt x="1716110" y="1252607"/>
                </a:lnTo>
                <a:cubicBezTo>
                  <a:pt x="1027347" y="1252607"/>
                  <a:pt x="466953" y="690664"/>
                  <a:pt x="466953" y="0"/>
                </a:cubicBezTo>
                <a:close/>
                <a:moveTo>
                  <a:pt x="560310" y="0"/>
                </a:moveTo>
                <a:lnTo>
                  <a:pt x="577297" y="0"/>
                </a:lnTo>
                <a:cubicBezTo>
                  <a:pt x="577297" y="629660"/>
                  <a:pt x="1088188" y="1141957"/>
                  <a:pt x="1716109" y="1141957"/>
                </a:cubicBezTo>
                <a:lnTo>
                  <a:pt x="1716109" y="1158991"/>
                </a:lnTo>
                <a:cubicBezTo>
                  <a:pt x="1078835" y="1158991"/>
                  <a:pt x="560310" y="639038"/>
                  <a:pt x="560310" y="0"/>
                </a:cubicBezTo>
                <a:close/>
                <a:moveTo>
                  <a:pt x="653668" y="0"/>
                </a:moveTo>
                <a:lnTo>
                  <a:pt x="670655" y="0"/>
                </a:lnTo>
                <a:cubicBezTo>
                  <a:pt x="670655" y="578035"/>
                  <a:pt x="1139586" y="1048255"/>
                  <a:pt x="1716029" y="1048255"/>
                </a:cubicBezTo>
                <a:lnTo>
                  <a:pt x="1716029" y="1065294"/>
                </a:lnTo>
                <a:lnTo>
                  <a:pt x="1716114" y="1065380"/>
                </a:lnTo>
                <a:cubicBezTo>
                  <a:pt x="1130319" y="1065380"/>
                  <a:pt x="653668" y="587499"/>
                  <a:pt x="653668" y="0"/>
                </a:cubicBezTo>
                <a:close/>
                <a:moveTo>
                  <a:pt x="747112" y="0"/>
                </a:moveTo>
                <a:lnTo>
                  <a:pt x="764104" y="0"/>
                </a:lnTo>
                <a:cubicBezTo>
                  <a:pt x="764104" y="526409"/>
                  <a:pt x="1191155" y="954644"/>
                  <a:pt x="1716115" y="954644"/>
                </a:cubicBezTo>
                <a:lnTo>
                  <a:pt x="1716115" y="971678"/>
                </a:lnTo>
                <a:cubicBezTo>
                  <a:pt x="1181802" y="971678"/>
                  <a:pt x="747112" y="535787"/>
                  <a:pt x="747112" y="0"/>
                </a:cubicBezTo>
                <a:close/>
                <a:moveTo>
                  <a:pt x="840465" y="0"/>
                </a:moveTo>
                <a:lnTo>
                  <a:pt x="857452" y="0"/>
                </a:lnTo>
                <a:cubicBezTo>
                  <a:pt x="857452" y="474783"/>
                  <a:pt x="1242638" y="861028"/>
                  <a:pt x="1716109" y="861028"/>
                </a:cubicBezTo>
                <a:lnTo>
                  <a:pt x="1716109" y="878062"/>
                </a:lnTo>
                <a:cubicBezTo>
                  <a:pt x="1233281" y="878062"/>
                  <a:pt x="840465" y="484162"/>
                  <a:pt x="840465" y="0"/>
                </a:cubicBezTo>
                <a:close/>
                <a:moveTo>
                  <a:pt x="933823" y="0"/>
                </a:moveTo>
                <a:lnTo>
                  <a:pt x="950810" y="0"/>
                </a:lnTo>
                <a:cubicBezTo>
                  <a:pt x="950810" y="423157"/>
                  <a:pt x="1294121" y="767327"/>
                  <a:pt x="1716114" y="767327"/>
                </a:cubicBezTo>
                <a:lnTo>
                  <a:pt x="1716114" y="784366"/>
                </a:lnTo>
                <a:lnTo>
                  <a:pt x="1716114" y="784451"/>
                </a:lnTo>
                <a:cubicBezTo>
                  <a:pt x="1284769" y="784451"/>
                  <a:pt x="933823" y="432536"/>
                  <a:pt x="933823" y="0"/>
                </a:cubicBezTo>
                <a:close/>
                <a:moveTo>
                  <a:pt x="1027262" y="0"/>
                </a:moveTo>
                <a:lnTo>
                  <a:pt x="1044254" y="0"/>
                </a:lnTo>
                <a:cubicBezTo>
                  <a:pt x="1044254" y="371532"/>
                  <a:pt x="1345685" y="673716"/>
                  <a:pt x="1716110" y="673716"/>
                </a:cubicBezTo>
                <a:lnTo>
                  <a:pt x="1716110" y="690750"/>
                </a:lnTo>
                <a:cubicBezTo>
                  <a:pt x="1336248" y="690750"/>
                  <a:pt x="1027262" y="380824"/>
                  <a:pt x="1027262" y="0"/>
                </a:cubicBezTo>
                <a:close/>
                <a:moveTo>
                  <a:pt x="1120625" y="0"/>
                </a:moveTo>
                <a:lnTo>
                  <a:pt x="1137612" y="0"/>
                </a:lnTo>
                <a:cubicBezTo>
                  <a:pt x="1137612" y="319820"/>
                  <a:pt x="1397088" y="580100"/>
                  <a:pt x="1716115" y="580100"/>
                </a:cubicBezTo>
                <a:lnTo>
                  <a:pt x="1716115" y="597134"/>
                </a:lnTo>
                <a:cubicBezTo>
                  <a:pt x="1387736" y="597134"/>
                  <a:pt x="1120625" y="329285"/>
                  <a:pt x="1120625" y="0"/>
                </a:cubicBezTo>
                <a:close/>
                <a:moveTo>
                  <a:pt x="1213978" y="0"/>
                </a:moveTo>
                <a:lnTo>
                  <a:pt x="1230965" y="0"/>
                </a:lnTo>
                <a:cubicBezTo>
                  <a:pt x="1230965" y="268195"/>
                  <a:pt x="1448571" y="486398"/>
                  <a:pt x="1716109" y="486398"/>
                </a:cubicBezTo>
                <a:lnTo>
                  <a:pt x="1716109" y="503437"/>
                </a:lnTo>
                <a:lnTo>
                  <a:pt x="1716109" y="503523"/>
                </a:lnTo>
                <a:cubicBezTo>
                  <a:pt x="1439214" y="503523"/>
                  <a:pt x="1213978" y="277659"/>
                  <a:pt x="1213978" y="0"/>
                </a:cubicBezTo>
                <a:close/>
                <a:moveTo>
                  <a:pt x="1307422" y="0"/>
                </a:moveTo>
                <a:lnTo>
                  <a:pt x="1324414" y="0"/>
                </a:lnTo>
                <a:cubicBezTo>
                  <a:pt x="1324414" y="216569"/>
                  <a:pt x="1500141" y="392784"/>
                  <a:pt x="1716115" y="392784"/>
                </a:cubicBezTo>
                <a:lnTo>
                  <a:pt x="1716115" y="409821"/>
                </a:lnTo>
                <a:cubicBezTo>
                  <a:pt x="1490703" y="409821"/>
                  <a:pt x="1307422" y="225948"/>
                  <a:pt x="1307422" y="0"/>
                </a:cubicBezTo>
                <a:close/>
                <a:moveTo>
                  <a:pt x="1400775" y="0"/>
                </a:moveTo>
                <a:lnTo>
                  <a:pt x="1417762" y="0"/>
                </a:lnTo>
                <a:cubicBezTo>
                  <a:pt x="1417762" y="164944"/>
                  <a:pt x="1551619" y="299170"/>
                  <a:pt x="1716109" y="299170"/>
                </a:cubicBezTo>
                <a:lnTo>
                  <a:pt x="1716109" y="316207"/>
                </a:lnTo>
                <a:cubicBezTo>
                  <a:pt x="1542266" y="316207"/>
                  <a:pt x="1400775" y="174322"/>
                  <a:pt x="1400775" y="0"/>
                </a:cubicBezTo>
                <a:close/>
                <a:moveTo>
                  <a:pt x="1494133" y="0"/>
                </a:moveTo>
                <a:lnTo>
                  <a:pt x="1511120" y="0"/>
                </a:lnTo>
                <a:cubicBezTo>
                  <a:pt x="1511120" y="113318"/>
                  <a:pt x="1603017" y="205556"/>
                  <a:pt x="1716109" y="205556"/>
                </a:cubicBezTo>
                <a:lnTo>
                  <a:pt x="1716109" y="222592"/>
                </a:lnTo>
                <a:cubicBezTo>
                  <a:pt x="1593750" y="222592"/>
                  <a:pt x="1494133" y="122783"/>
                  <a:pt x="1494133" y="0"/>
                </a:cubicBezTo>
                <a:close/>
              </a:path>
            </a:pathLst>
          </a:custGeom>
          <a:solidFill>
            <a:schemeClr val="bg1">
              <a:alpha val="99000"/>
            </a:schemeClr>
          </a:solidFill>
          <a:ln w="4723" cap="flat">
            <a:noFill/>
            <a:prstDash val="solid"/>
            <a:miter/>
          </a:ln>
        </p:spPr>
        <p:txBody>
          <a:bodyPr rtlCol="0" anchor="ctr"/>
          <a:lstStyle/>
          <a:p>
            <a:endParaRPr lang="en-US"/>
          </a:p>
        </p:txBody>
      </p:sp>
      <p:sp>
        <p:nvSpPr>
          <p:cNvPr id="15" name="Image 5" descr="preencoded.png">
            <a:extLst>
              <a:ext uri="{FF2B5EF4-FFF2-40B4-BE49-F238E27FC236}">
                <a16:creationId xmlns:a16="http://schemas.microsoft.com/office/drawing/2014/main" id="{D9D7EB49-4BC9-040F-C4CC-5771C5FB312B}"/>
              </a:ext>
            </a:extLst>
          </p:cNvPr>
          <p:cNvSpPr/>
          <p:nvPr userDrawn="1"/>
        </p:nvSpPr>
        <p:spPr>
          <a:xfrm>
            <a:off x="-5568" y="3440504"/>
            <a:ext cx="3443288" cy="3448050"/>
          </a:xfrm>
          <a:custGeom>
            <a:avLst/>
            <a:gdLst>
              <a:gd name="connsiteX0" fmla="*/ 1721644 w 3443288"/>
              <a:gd name="connsiteY0" fmla="*/ 3448051 h 3448050"/>
              <a:gd name="connsiteX1" fmla="*/ 3443288 w 3443288"/>
              <a:gd name="connsiteY1" fmla="*/ 1724025 h 3448050"/>
              <a:gd name="connsiteX2" fmla="*/ 1721644 w 3443288"/>
              <a:gd name="connsiteY2" fmla="*/ 0 h 3448050"/>
              <a:gd name="connsiteX3" fmla="*/ 0 w 3443288"/>
              <a:gd name="connsiteY3" fmla="*/ 1724025 h 3448050"/>
              <a:gd name="connsiteX4" fmla="*/ 1721644 w 3443288"/>
              <a:gd name="connsiteY4" fmla="*/ 3448051 h 34480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43288" h="3448050">
                <a:moveTo>
                  <a:pt x="1721644" y="3448051"/>
                </a:moveTo>
                <a:cubicBezTo>
                  <a:pt x="2672482" y="3448051"/>
                  <a:pt x="3443288" y="2676178"/>
                  <a:pt x="3443288" y="1724025"/>
                </a:cubicBezTo>
                <a:cubicBezTo>
                  <a:pt x="3443288" y="771873"/>
                  <a:pt x="2672482" y="0"/>
                  <a:pt x="1721644" y="0"/>
                </a:cubicBezTo>
                <a:cubicBezTo>
                  <a:pt x="770806" y="0"/>
                  <a:pt x="0" y="771873"/>
                  <a:pt x="0" y="1724025"/>
                </a:cubicBezTo>
                <a:cubicBezTo>
                  <a:pt x="0" y="2676178"/>
                  <a:pt x="770806" y="3448051"/>
                  <a:pt x="1721644" y="3448051"/>
                </a:cubicBezTo>
                <a:close/>
              </a:path>
            </a:pathLst>
          </a:custGeom>
          <a:solidFill>
            <a:schemeClr val="accent6"/>
          </a:solidFill>
          <a:ln w="4756" cap="flat">
            <a:noFill/>
            <a:prstDash val="solid"/>
            <a:miter/>
          </a:ln>
        </p:spPr>
        <p:txBody>
          <a:bodyPr rtlCol="0" anchor="ctr">
            <a:noAutofit/>
          </a:bodyPr>
          <a:lstStyle/>
          <a:p>
            <a:endParaRPr lang="en-US"/>
          </a:p>
        </p:txBody>
      </p:sp>
      <p:pic>
        <p:nvPicPr>
          <p:cNvPr id="17" name="Image 6" descr="preencoded.png">
            <a:extLst>
              <a:ext uri="{FF2B5EF4-FFF2-40B4-BE49-F238E27FC236}">
                <a16:creationId xmlns:a16="http://schemas.microsoft.com/office/drawing/2014/main" id="{3CE04498-C285-EFB8-340C-1A064078152B}"/>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718457" y="3440504"/>
            <a:ext cx="1719263" cy="1724025"/>
          </a:xfrm>
          <a:prstGeom prst="rect">
            <a:avLst/>
          </a:prstGeom>
        </p:spPr>
      </p:pic>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
        <p:nvSpPr>
          <p:cNvPr id="18" name="Title 19">
            <a:extLst>
              <a:ext uri="{FF2B5EF4-FFF2-40B4-BE49-F238E27FC236}">
                <a16:creationId xmlns:a16="http://schemas.microsoft.com/office/drawing/2014/main" id="{9CBE0ADC-7FA0-F7E3-96EF-BBACB6A9076E}"/>
              </a:ext>
            </a:extLst>
          </p:cNvPr>
          <p:cNvSpPr>
            <a:spLocks noGrp="1"/>
          </p:cNvSpPr>
          <p:nvPr>
            <p:ph type="title"/>
          </p:nvPr>
        </p:nvSpPr>
        <p:spPr>
          <a:xfrm>
            <a:off x="3986784" y="1243584"/>
            <a:ext cx="8165592" cy="768096"/>
          </a:xfrm>
        </p:spPr>
        <p:txBody>
          <a:bodyPr>
            <a:noAutofit/>
          </a:bodyPr>
          <a:lstStyle>
            <a:lvl1pPr algn="l">
              <a:lnSpc>
                <a:spcPct val="100000"/>
              </a:lnSpc>
              <a:defRPr/>
            </a:lvl1pPr>
          </a:lstStyle>
          <a:p>
            <a:r>
              <a:rPr lang="en-US"/>
              <a:t>Click to edit Master title style</a:t>
            </a:r>
          </a:p>
        </p:txBody>
      </p:sp>
      <p:sp>
        <p:nvSpPr>
          <p:cNvPr id="19" name="Content Placeholder 3">
            <a:extLst>
              <a:ext uri="{FF2B5EF4-FFF2-40B4-BE49-F238E27FC236}">
                <a16:creationId xmlns:a16="http://schemas.microsoft.com/office/drawing/2014/main" id="{0F9C0517-D83A-CC55-35B8-B2F990C96D30}"/>
              </a:ext>
            </a:extLst>
          </p:cNvPr>
          <p:cNvSpPr>
            <a:spLocks noGrp="1"/>
          </p:cNvSpPr>
          <p:nvPr>
            <p:ph sz="half" idx="2"/>
          </p:nvPr>
        </p:nvSpPr>
        <p:spPr>
          <a:xfrm>
            <a:off x="368503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0" name="Content Placeholder 5">
            <a:extLst>
              <a:ext uri="{FF2B5EF4-FFF2-40B4-BE49-F238E27FC236}">
                <a16:creationId xmlns:a16="http://schemas.microsoft.com/office/drawing/2014/main" id="{CF8BFBBE-0EAE-B647-2648-A5FB0094BF6B}"/>
              </a:ext>
            </a:extLst>
          </p:cNvPr>
          <p:cNvSpPr>
            <a:spLocks noGrp="1"/>
          </p:cNvSpPr>
          <p:nvPr>
            <p:ph sz="quarter" idx="4"/>
          </p:nvPr>
        </p:nvSpPr>
        <p:spPr>
          <a:xfrm>
            <a:off x="7754112" y="2255520"/>
            <a:ext cx="3741928" cy="4306380"/>
          </a:xfrm>
        </p:spPr>
        <p:txBody>
          <a:bodyPr lIns="45720" rIns="45720" bIns="45720">
            <a:normAutofit/>
          </a:bodyPr>
          <a:lstStyle>
            <a:lvl1pPr>
              <a:defRPr sz="1500"/>
            </a:lvl1pPr>
            <a:lvl2pPr>
              <a:defRPr sz="1300"/>
            </a:lvl2pPr>
            <a:lvl3pPr>
              <a:defRPr sz="12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08321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2C6B5F91-ABF5-D0B6-E43F-40CEDC3A6DF8}"/>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9" name="Freeform: Shape 8">
            <a:extLst>
              <a:ext uri="{FF2B5EF4-FFF2-40B4-BE49-F238E27FC236}">
                <a16:creationId xmlns:a16="http://schemas.microsoft.com/office/drawing/2014/main" id="{A52D64F1-27B6-A1E5-4F44-A6029FAB307B}"/>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r>
              <a:rPr lang="en-US"/>
              <a:t>Presentation title</a:t>
            </a:r>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186844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A626DE4B-D4E5-B36A-89FA-7C0E87AFC31D}"/>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8" name="Freeform: Shape 7">
            <a:extLst>
              <a:ext uri="{FF2B5EF4-FFF2-40B4-BE49-F238E27FC236}">
                <a16:creationId xmlns:a16="http://schemas.microsoft.com/office/drawing/2014/main" id="{95243571-BE64-3777-F992-88FC43A60537}"/>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3" name="Footer Placeholder 2"/>
          <p:cNvSpPr>
            <a:spLocks noGrp="1"/>
          </p:cNvSpPr>
          <p:nvPr>
            <p:ph type="ftr" sz="quarter" idx="11"/>
          </p:nvPr>
        </p:nvSpPr>
        <p:spPr/>
        <p:txBody>
          <a:bodyPr/>
          <a:lstStyle/>
          <a:p>
            <a:r>
              <a:rPr lang="en-US"/>
              <a:t>Presentation title</a:t>
            </a:r>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811828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ADFAE2CB-0EAD-E788-FCB7-FB12F6939199}"/>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7450055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75923D9E-9381-3D11-B31A-1BF5C97F35B0}"/>
              </a:ext>
            </a:extLst>
          </p:cNvPr>
          <p:cNvGrpSpPr/>
          <p:nvPr userDrawn="1"/>
        </p:nvGrpSpPr>
        <p:grpSpPr>
          <a:xfrm>
            <a:off x="6452303" y="3405019"/>
            <a:ext cx="5739697" cy="3467971"/>
            <a:chOff x="5009037" y="2525712"/>
            <a:chExt cx="7170193" cy="4332288"/>
          </a:xfrm>
        </p:grpSpPr>
        <p:sp>
          <p:nvSpPr>
            <p:cNvPr id="7" name="Freeform 7">
              <a:extLst>
                <a:ext uri="{FF2B5EF4-FFF2-40B4-BE49-F238E27FC236}">
                  <a16:creationId xmlns:a16="http://schemas.microsoft.com/office/drawing/2014/main" id="{89E777D0-3240-08CE-6B6C-B33B910B8490}"/>
                </a:ext>
              </a:extLst>
            </p:cNvPr>
            <p:cNvSpPr>
              <a:spLocks/>
            </p:cNvSpPr>
            <p:nvPr/>
          </p:nvSpPr>
          <p:spPr bwMode="auto">
            <a:xfrm>
              <a:off x="5009037" y="25257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8" name="Freeform 6">
              <a:extLst>
                <a:ext uri="{FF2B5EF4-FFF2-40B4-BE49-F238E27FC236}">
                  <a16:creationId xmlns:a16="http://schemas.microsoft.com/office/drawing/2014/main" id="{EFEA81A2-6893-518C-6AF3-37C987789C86}"/>
                </a:ext>
              </a:extLst>
            </p:cNvPr>
            <p:cNvSpPr>
              <a:spLocks/>
            </p:cNvSpPr>
            <p:nvPr/>
          </p:nvSpPr>
          <p:spPr bwMode="auto">
            <a:xfrm>
              <a:off x="8589536" y="2525712"/>
              <a:ext cx="3589694"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grpSp>
      <p:grpSp>
        <p:nvGrpSpPr>
          <p:cNvPr id="9" name="Group 8">
            <a:extLst>
              <a:ext uri="{FF2B5EF4-FFF2-40B4-BE49-F238E27FC236}">
                <a16:creationId xmlns:a16="http://schemas.microsoft.com/office/drawing/2014/main" id="{0F297964-0B81-31DC-6D6D-1414832238B1}"/>
              </a:ext>
            </a:extLst>
          </p:cNvPr>
          <p:cNvGrpSpPr/>
          <p:nvPr userDrawn="1"/>
        </p:nvGrpSpPr>
        <p:grpSpPr>
          <a:xfrm flipH="1" flipV="1">
            <a:off x="6465610" y="0"/>
            <a:ext cx="5739697" cy="3467971"/>
            <a:chOff x="5183405" y="2678112"/>
            <a:chExt cx="7170193" cy="4332288"/>
          </a:xfrm>
        </p:grpSpPr>
        <p:sp>
          <p:nvSpPr>
            <p:cNvPr id="10" name="Freeform 7">
              <a:extLst>
                <a:ext uri="{FF2B5EF4-FFF2-40B4-BE49-F238E27FC236}">
                  <a16:creationId xmlns:a16="http://schemas.microsoft.com/office/drawing/2014/main" id="{CE4FDB43-7466-4B74-330E-836DA9504C90}"/>
                </a:ext>
              </a:extLst>
            </p:cNvPr>
            <p:cNvSpPr>
              <a:spLocks/>
            </p:cNvSpPr>
            <p:nvPr/>
          </p:nvSpPr>
          <p:spPr bwMode="auto">
            <a:xfrm>
              <a:off x="5183405" y="2678112"/>
              <a:ext cx="3601721" cy="4332288"/>
            </a:xfrm>
            <a:custGeom>
              <a:avLst/>
              <a:gdLst>
                <a:gd name="T0" fmla="*/ 1198 w 1198"/>
                <a:gd name="T1" fmla="*/ 0 h 1441"/>
                <a:gd name="T2" fmla="*/ 0 w 1198"/>
                <a:gd name="T3" fmla="*/ 1441 h 1441"/>
                <a:gd name="T4" fmla="*/ 1198 w 1198"/>
                <a:gd name="T5" fmla="*/ 1441 h 1441"/>
                <a:gd name="T6" fmla="*/ 1198 w 1198"/>
                <a:gd name="T7" fmla="*/ 0 h 1441"/>
              </a:gdLst>
              <a:ahLst/>
              <a:cxnLst>
                <a:cxn ang="0">
                  <a:pos x="T0" y="T1"/>
                </a:cxn>
                <a:cxn ang="0">
                  <a:pos x="T2" y="T3"/>
                </a:cxn>
                <a:cxn ang="0">
                  <a:pos x="T4" y="T5"/>
                </a:cxn>
                <a:cxn ang="0">
                  <a:pos x="T6" y="T7"/>
                </a:cxn>
              </a:cxnLst>
              <a:rect l="0" t="0" r="r" b="b"/>
              <a:pathLst>
                <a:path w="1198" h="1441">
                  <a:moveTo>
                    <a:pt x="1198" y="0"/>
                  </a:moveTo>
                  <a:lnTo>
                    <a:pt x="0" y="1441"/>
                  </a:lnTo>
                  <a:lnTo>
                    <a:pt x="1198" y="1441"/>
                  </a:lnTo>
                  <a:lnTo>
                    <a:pt x="1198" y="0"/>
                  </a:lnTo>
                  <a:close/>
                </a:path>
              </a:pathLst>
            </a:custGeom>
            <a:solidFill>
              <a:schemeClr val="accent4"/>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1" name="Freeform 6">
              <a:extLst>
                <a:ext uri="{FF2B5EF4-FFF2-40B4-BE49-F238E27FC236}">
                  <a16:creationId xmlns:a16="http://schemas.microsoft.com/office/drawing/2014/main" id="{2EA39DB9-F1B4-F4E9-CF4D-717B0CD747DA}"/>
                </a:ext>
              </a:extLst>
            </p:cNvPr>
            <p:cNvSpPr>
              <a:spLocks/>
            </p:cNvSpPr>
            <p:nvPr/>
          </p:nvSpPr>
          <p:spPr bwMode="auto">
            <a:xfrm>
              <a:off x="8763903" y="2678112"/>
              <a:ext cx="3589695" cy="4332288"/>
            </a:xfrm>
            <a:custGeom>
              <a:avLst/>
              <a:gdLst>
                <a:gd name="T0" fmla="*/ 0 w 1194"/>
                <a:gd name="T1" fmla="*/ 0 h 1441"/>
                <a:gd name="T2" fmla="*/ 1194 w 1194"/>
                <a:gd name="T3" fmla="*/ 1441 h 1441"/>
                <a:gd name="T4" fmla="*/ 0 w 1194"/>
                <a:gd name="T5" fmla="*/ 1441 h 1441"/>
                <a:gd name="T6" fmla="*/ 0 w 1194"/>
                <a:gd name="T7" fmla="*/ 0 h 1441"/>
              </a:gdLst>
              <a:ahLst/>
              <a:cxnLst>
                <a:cxn ang="0">
                  <a:pos x="T0" y="T1"/>
                </a:cxn>
                <a:cxn ang="0">
                  <a:pos x="T2" y="T3"/>
                </a:cxn>
                <a:cxn ang="0">
                  <a:pos x="T4" y="T5"/>
                </a:cxn>
                <a:cxn ang="0">
                  <a:pos x="T6" y="T7"/>
                </a:cxn>
              </a:cxnLst>
              <a:rect l="0" t="0" r="r" b="b"/>
              <a:pathLst>
                <a:path w="1194" h="1441">
                  <a:moveTo>
                    <a:pt x="0" y="0"/>
                  </a:moveTo>
                  <a:lnTo>
                    <a:pt x="1194" y="1441"/>
                  </a:lnTo>
                  <a:lnTo>
                    <a:pt x="0" y="1441"/>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grpSp>
      <p:sp>
        <p:nvSpPr>
          <p:cNvPr id="14" name="Image 2" descr="preencoded.png">
            <a:extLst>
              <a:ext uri="{FF2B5EF4-FFF2-40B4-BE49-F238E27FC236}">
                <a16:creationId xmlns:a16="http://schemas.microsoft.com/office/drawing/2014/main" id="{EFFAEAD9-58A9-096B-C6D0-58F7AD08EB20}"/>
              </a:ext>
            </a:extLst>
          </p:cNvPr>
          <p:cNvSpPr/>
          <p:nvPr/>
        </p:nvSpPr>
        <p:spPr>
          <a:xfrm>
            <a:off x="7642518" y="4577658"/>
            <a:ext cx="775021" cy="775021"/>
          </a:xfrm>
          <a:custGeom>
            <a:avLst/>
            <a:gdLst>
              <a:gd name="connsiteX0" fmla="*/ 387511 w 775021"/>
              <a:gd name="connsiteY0" fmla="*/ 775021 h 775021"/>
              <a:gd name="connsiteX1" fmla="*/ 775021 w 775021"/>
              <a:gd name="connsiteY1" fmla="*/ 387511 h 775021"/>
              <a:gd name="connsiteX2" fmla="*/ 387511 w 775021"/>
              <a:gd name="connsiteY2" fmla="*/ 0 h 775021"/>
              <a:gd name="connsiteX3" fmla="*/ 0 w 775021"/>
              <a:gd name="connsiteY3" fmla="*/ 387511 h 775021"/>
              <a:gd name="connsiteX4" fmla="*/ 387511 w 775021"/>
              <a:gd name="connsiteY4" fmla="*/ 775021 h 775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5021" h="775021">
                <a:moveTo>
                  <a:pt x="387511" y="775021"/>
                </a:moveTo>
                <a:cubicBezTo>
                  <a:pt x="601527" y="775021"/>
                  <a:pt x="775021" y="601527"/>
                  <a:pt x="775021" y="387511"/>
                </a:cubicBezTo>
                <a:cubicBezTo>
                  <a:pt x="775021" y="173494"/>
                  <a:pt x="601527" y="0"/>
                  <a:pt x="387511" y="0"/>
                </a:cubicBezTo>
                <a:cubicBezTo>
                  <a:pt x="173494" y="0"/>
                  <a:pt x="0" y="173494"/>
                  <a:pt x="0" y="387511"/>
                </a:cubicBezTo>
                <a:cubicBezTo>
                  <a:pt x="0" y="601527"/>
                  <a:pt x="173494" y="775021"/>
                  <a:pt x="387511" y="775021"/>
                </a:cubicBezTo>
                <a:close/>
              </a:path>
            </a:pathLst>
          </a:custGeom>
          <a:solidFill>
            <a:schemeClr val="accent6"/>
          </a:solidFill>
          <a:ln w="3801" cap="flat">
            <a:noFill/>
            <a:prstDash val="solid"/>
            <a:miter/>
          </a:ln>
        </p:spPr>
        <p:txBody>
          <a:bodyPr rtlCol="0" anchor="ctr">
            <a:noAutofit/>
          </a:bodyPr>
          <a:lstStyle/>
          <a:p>
            <a:endParaRPr lang="en-US"/>
          </a:p>
        </p:txBody>
      </p:sp>
      <p:sp>
        <p:nvSpPr>
          <p:cNvPr id="2" name="Title 1">
            <a:extLst>
              <a:ext uri="{FF2B5EF4-FFF2-40B4-BE49-F238E27FC236}">
                <a16:creationId xmlns:a16="http://schemas.microsoft.com/office/drawing/2014/main" id="{9A1CFBBA-B680-A6A7-3C4B-5FEAC4253283}"/>
              </a:ext>
            </a:extLst>
          </p:cNvPr>
          <p:cNvSpPr>
            <a:spLocks noGrp="1"/>
          </p:cNvSpPr>
          <p:nvPr>
            <p:ph type="title"/>
          </p:nvPr>
        </p:nvSpPr>
        <p:spPr>
          <a:xfrm>
            <a:off x="1499616" y="1901952"/>
            <a:ext cx="5693664" cy="768096"/>
          </a:xfrm>
        </p:spPr>
        <p:txBody>
          <a:bodyPr>
            <a:noAutofit/>
          </a:bodyPr>
          <a:lstStyle>
            <a:lvl1pPr algn="l">
              <a:lnSpc>
                <a:spcPct val="100000"/>
              </a:lnSpc>
              <a:defRPr/>
            </a:lvl1pPr>
          </a:lstStyle>
          <a:p>
            <a:r>
              <a:rPr lang="en-US"/>
              <a:t>Click to edit Master title style</a:t>
            </a:r>
          </a:p>
        </p:txBody>
      </p:sp>
      <p:sp>
        <p:nvSpPr>
          <p:cNvPr id="13" name="Content Placeholder 2">
            <a:extLst>
              <a:ext uri="{FF2B5EF4-FFF2-40B4-BE49-F238E27FC236}">
                <a16:creationId xmlns:a16="http://schemas.microsoft.com/office/drawing/2014/main" id="{72386C43-DD10-E892-08AD-D6F4AE9617DD}"/>
              </a:ext>
            </a:extLst>
          </p:cNvPr>
          <p:cNvSpPr>
            <a:spLocks noGrp="1"/>
          </p:cNvSpPr>
          <p:nvPr>
            <p:ph idx="1"/>
          </p:nvPr>
        </p:nvSpPr>
        <p:spPr>
          <a:xfrm>
            <a:off x="1499616" y="2770632"/>
            <a:ext cx="5693664" cy="3122168"/>
          </a:xfrm>
        </p:spPr>
        <p:txBody>
          <a:bodyPr>
            <a:normAutofit/>
          </a:bodyPr>
          <a:lstStyle>
            <a:lvl1pPr marL="0" indent="0">
              <a:lnSpc>
                <a:spcPct val="150000"/>
              </a:lnSpc>
              <a:spcBef>
                <a:spcPts val="0"/>
              </a:spcBef>
              <a:buNone/>
              <a:defRPr sz="2400"/>
            </a:lvl1pPr>
            <a:lvl2pPr marL="347472">
              <a:lnSpc>
                <a:spcPct val="150000"/>
              </a:lnSpc>
              <a:spcBef>
                <a:spcPts val="0"/>
              </a:spcBef>
              <a:defRPr sz="2000"/>
            </a:lvl2pPr>
            <a:lvl3pPr marL="685800">
              <a:lnSpc>
                <a:spcPct val="150000"/>
              </a:lnSpc>
              <a:spcBef>
                <a:spcPts val="0"/>
              </a:spcBef>
              <a:defRPr sz="1800"/>
            </a:lvl3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333964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CAA6B609-D718-DB49-892F-7E49376CC913}"/>
              </a:ext>
            </a:extLst>
          </p:cNvPr>
          <p:cNvSpPr/>
          <p:nvPr userDrawn="1"/>
        </p:nvSpPr>
        <p:spPr>
          <a:xfrm flipH="1" flipV="1">
            <a:off x="9949173" y="4755034"/>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Presentation title</a:t>
            </a:r>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346700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Introduction">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C35EFB42-020B-1DF4-3D42-26092CE45F08}"/>
              </a:ext>
            </a:extLst>
          </p:cNvPr>
          <p:cNvSpPr/>
          <p:nvPr userDrawn="1"/>
        </p:nvSpPr>
        <p:spPr>
          <a:xfrm>
            <a:off x="0" y="3427336"/>
            <a:ext cx="3430200" cy="3430665"/>
          </a:xfrm>
          <a:custGeom>
            <a:avLst/>
            <a:gdLst>
              <a:gd name="connsiteX0" fmla="*/ 0 w 3430200"/>
              <a:gd name="connsiteY0" fmla="*/ 0 h 3430665"/>
              <a:gd name="connsiteX1" fmla="*/ 3430200 w 3430200"/>
              <a:gd name="connsiteY1" fmla="*/ 0 h 3430665"/>
              <a:gd name="connsiteX2" fmla="*/ 3430200 w 3430200"/>
              <a:gd name="connsiteY2" fmla="*/ 3430665 h 3430665"/>
              <a:gd name="connsiteX3" fmla="*/ 0 w 3430200"/>
              <a:gd name="connsiteY3" fmla="*/ 3430665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0" y="0"/>
                </a:moveTo>
                <a:lnTo>
                  <a:pt x="3430200" y="0"/>
                </a:lnTo>
                <a:lnTo>
                  <a:pt x="3430200" y="3430665"/>
                </a:lnTo>
                <a:lnTo>
                  <a:pt x="0" y="3430665"/>
                </a:lnTo>
                <a:close/>
              </a:path>
            </a:pathLst>
          </a:custGeom>
          <a:solidFill>
            <a:schemeClr val="accent3"/>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0" name="Freeform: Shape 19">
            <a:extLst>
              <a:ext uri="{FF2B5EF4-FFF2-40B4-BE49-F238E27FC236}">
                <a16:creationId xmlns:a16="http://schemas.microsoft.com/office/drawing/2014/main" id="{AB4DD322-D1E0-74CB-BBFF-057426E58EBC}"/>
              </a:ext>
            </a:extLst>
          </p:cNvPr>
          <p:cNvSpPr/>
          <p:nvPr userDrawn="1"/>
        </p:nvSpPr>
        <p:spPr>
          <a:xfrm>
            <a:off x="0" y="3427336"/>
            <a:ext cx="3430200" cy="3430665"/>
          </a:xfrm>
          <a:custGeom>
            <a:avLst/>
            <a:gdLst>
              <a:gd name="connsiteX0" fmla="*/ 3430200 w 3430200"/>
              <a:gd name="connsiteY0" fmla="*/ 0 h 3430665"/>
              <a:gd name="connsiteX1" fmla="*/ 3430200 w 3430200"/>
              <a:gd name="connsiteY1" fmla="*/ 3430665 h 3430665"/>
              <a:gd name="connsiteX2" fmla="*/ 0 w 3430200"/>
              <a:gd name="connsiteY2" fmla="*/ 3430665 h 3430665"/>
              <a:gd name="connsiteX3" fmla="*/ 0 w 3430200"/>
              <a:gd name="connsiteY3" fmla="*/ 3417531 h 3430665"/>
            </a:gdLst>
            <a:ahLst/>
            <a:cxnLst>
              <a:cxn ang="0">
                <a:pos x="connsiteX0" y="connsiteY0"/>
              </a:cxn>
              <a:cxn ang="0">
                <a:pos x="connsiteX1" y="connsiteY1"/>
              </a:cxn>
              <a:cxn ang="0">
                <a:pos x="connsiteX2" y="connsiteY2"/>
              </a:cxn>
              <a:cxn ang="0">
                <a:pos x="connsiteX3" y="connsiteY3"/>
              </a:cxn>
            </a:cxnLst>
            <a:rect l="l" t="t" r="r" b="b"/>
            <a:pathLst>
              <a:path w="3430200" h="3430665">
                <a:moveTo>
                  <a:pt x="3430200" y="0"/>
                </a:moveTo>
                <a:lnTo>
                  <a:pt x="3430200" y="3430665"/>
                </a:lnTo>
                <a:lnTo>
                  <a:pt x="0" y="3430665"/>
                </a:lnTo>
                <a:lnTo>
                  <a:pt x="0" y="3417531"/>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14" name="Freeform: Shape 13">
            <a:extLst>
              <a:ext uri="{FF2B5EF4-FFF2-40B4-BE49-F238E27FC236}">
                <a16:creationId xmlns:a16="http://schemas.microsoft.com/office/drawing/2014/main" id="{C11D3FCE-EC92-8558-A3E5-04DB12477A3B}"/>
              </a:ext>
            </a:extLst>
          </p:cNvPr>
          <p:cNvSpPr/>
          <p:nvPr userDrawn="1"/>
        </p:nvSpPr>
        <p:spPr>
          <a:xfrm>
            <a:off x="1" y="1"/>
            <a:ext cx="3423785" cy="3437345"/>
          </a:xfrm>
          <a:custGeom>
            <a:avLst/>
            <a:gdLst>
              <a:gd name="connsiteX0" fmla="*/ 0 w 3423785"/>
              <a:gd name="connsiteY0" fmla="*/ 0 h 3437345"/>
              <a:gd name="connsiteX1" fmla="*/ 3423785 w 3423785"/>
              <a:gd name="connsiteY1" fmla="*/ 0 h 3437345"/>
              <a:gd name="connsiteX2" fmla="*/ 3423785 w 3423785"/>
              <a:gd name="connsiteY2" fmla="*/ 3437345 h 3437345"/>
              <a:gd name="connsiteX3" fmla="*/ 0 w 3423785"/>
              <a:gd name="connsiteY3" fmla="*/ 3437345 h 3437345"/>
            </a:gdLst>
            <a:ahLst/>
            <a:cxnLst>
              <a:cxn ang="0">
                <a:pos x="connsiteX0" y="connsiteY0"/>
              </a:cxn>
              <a:cxn ang="0">
                <a:pos x="connsiteX1" y="connsiteY1"/>
              </a:cxn>
              <a:cxn ang="0">
                <a:pos x="connsiteX2" y="connsiteY2"/>
              </a:cxn>
              <a:cxn ang="0">
                <a:pos x="connsiteX3" y="connsiteY3"/>
              </a:cxn>
            </a:cxnLst>
            <a:rect l="l" t="t" r="r" b="b"/>
            <a:pathLst>
              <a:path w="3423785" h="3437345">
                <a:moveTo>
                  <a:pt x="0" y="0"/>
                </a:moveTo>
                <a:lnTo>
                  <a:pt x="3423785" y="0"/>
                </a:lnTo>
                <a:lnTo>
                  <a:pt x="3423785" y="3437345"/>
                </a:lnTo>
                <a:lnTo>
                  <a:pt x="0" y="3437345"/>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2" name="Title 1"/>
          <p:cNvSpPr>
            <a:spLocks noGrp="1"/>
          </p:cNvSpPr>
          <p:nvPr userDrawn="1">
            <p:ph type="title"/>
          </p:nvPr>
        </p:nvSpPr>
        <p:spPr>
          <a:xfrm>
            <a:off x="4224528" y="2276856"/>
            <a:ext cx="6766560" cy="768096"/>
          </a:xfrm>
        </p:spPr>
        <p:txBody>
          <a:bodyPr>
            <a:noAutofit/>
          </a:bodyPr>
          <a:lstStyle>
            <a:lvl1pPr algn="l">
              <a:lnSpc>
                <a:spcPct val="100000"/>
              </a:lnSpc>
              <a:defRPr b="1"/>
            </a:lvl1pPr>
          </a:lstStyle>
          <a:p>
            <a:r>
              <a:rPr lang="en-US"/>
              <a:t>Click to edit Master title style</a:t>
            </a:r>
          </a:p>
        </p:txBody>
      </p:sp>
      <p:sp>
        <p:nvSpPr>
          <p:cNvPr id="3" name="Content Placeholder 2"/>
          <p:cNvSpPr>
            <a:spLocks noGrp="1"/>
          </p:cNvSpPr>
          <p:nvPr userDrawn="1">
            <p:ph idx="1"/>
          </p:nvPr>
        </p:nvSpPr>
        <p:spPr>
          <a:xfrm>
            <a:off x="4224528" y="3222752"/>
            <a:ext cx="6766560" cy="2700528"/>
          </a:xfrm>
        </p:spPr>
        <p:txBody>
          <a:bodyPr>
            <a:normAutofit/>
          </a:bodyPr>
          <a:lstStyle>
            <a:lvl1pPr marL="0" indent="0">
              <a:buNone/>
              <a:defRPr sz="1500"/>
            </a:lvl1pPr>
            <a:lvl2pPr>
              <a:defRPr sz="1500"/>
            </a:lvl2pPr>
            <a:lvl3pPr>
              <a:defRPr sz="1500"/>
            </a:lvl3pPr>
            <a:lvl4pPr>
              <a:defRPr sz="1500"/>
            </a:lvl4pPr>
            <a:lvl5pPr>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userDrawn="1">
            <p:ph type="ftr" sz="quarter" idx="11"/>
          </p:nvPr>
        </p:nvSpPr>
        <p:spPr>
          <a:xfrm>
            <a:off x="4224528" y="457200"/>
            <a:ext cx="3200400" cy="274320"/>
          </a:xfrm>
        </p:spPr>
        <p:txBody>
          <a:bodyPr>
            <a:noAutofit/>
          </a:bodyPr>
          <a:lstStyle/>
          <a:p>
            <a:r>
              <a:rPr lang="en-US"/>
              <a:t>Presentation title</a:t>
            </a:r>
          </a:p>
        </p:txBody>
      </p:sp>
      <p:sp>
        <p:nvSpPr>
          <p:cNvPr id="6" name="Slide Number Placeholder 5"/>
          <p:cNvSpPr>
            <a:spLocks noGrp="1"/>
          </p:cNvSpPr>
          <p:nvPr userDrawn="1">
            <p:ph type="sldNum" sz="quarter" idx="12"/>
          </p:nvPr>
        </p:nvSpPr>
        <p:spPr/>
        <p:txBody>
          <a:bodyPr>
            <a:noAutofit/>
          </a:bodyPr>
          <a:lstStyle/>
          <a:p>
            <a:fld id="{48F63A3B-78C7-47BE-AE5E-E10140E04643}" type="slidenum">
              <a:rPr lang="en-US" dirty="0"/>
              <a:t>‹#›</a:t>
            </a:fld>
            <a:endParaRPr lang="en-US"/>
          </a:p>
        </p:txBody>
      </p:sp>
      <p:sp>
        <p:nvSpPr>
          <p:cNvPr id="17" name="Freeform: Shape 16">
            <a:extLst>
              <a:ext uri="{FF2B5EF4-FFF2-40B4-BE49-F238E27FC236}">
                <a16:creationId xmlns:a16="http://schemas.microsoft.com/office/drawing/2014/main" id="{217CBC9E-B934-828F-2AE5-211CEF5B1D25}"/>
              </a:ext>
            </a:extLst>
          </p:cNvPr>
          <p:cNvSpPr/>
          <p:nvPr userDrawn="1"/>
        </p:nvSpPr>
        <p:spPr>
          <a:xfrm>
            <a:off x="1" y="869"/>
            <a:ext cx="3423785" cy="3436477"/>
          </a:xfrm>
          <a:custGeom>
            <a:avLst/>
            <a:gdLst>
              <a:gd name="connsiteX0" fmla="*/ 0 w 3423785"/>
              <a:gd name="connsiteY0" fmla="*/ 0 h 3436477"/>
              <a:gd name="connsiteX1" fmla="*/ 3423785 w 3423785"/>
              <a:gd name="connsiteY1" fmla="*/ 3436477 h 3436477"/>
              <a:gd name="connsiteX2" fmla="*/ 0 w 3423785"/>
              <a:gd name="connsiteY2" fmla="*/ 3436477 h 3436477"/>
            </a:gdLst>
            <a:ahLst/>
            <a:cxnLst>
              <a:cxn ang="0">
                <a:pos x="connsiteX0" y="connsiteY0"/>
              </a:cxn>
              <a:cxn ang="0">
                <a:pos x="connsiteX1" y="connsiteY1"/>
              </a:cxn>
              <a:cxn ang="0">
                <a:pos x="connsiteX2" y="connsiteY2"/>
              </a:cxn>
            </a:cxnLst>
            <a:rect l="l" t="t" r="r" b="b"/>
            <a:pathLst>
              <a:path w="3423785" h="3436477">
                <a:moveTo>
                  <a:pt x="0" y="0"/>
                </a:moveTo>
                <a:lnTo>
                  <a:pt x="3423785" y="3436477"/>
                </a:lnTo>
                <a:lnTo>
                  <a:pt x="0" y="3436477"/>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Tree>
    <p:extLst>
      <p:ext uri="{BB962C8B-B14F-4D97-AF65-F5344CB8AC3E}">
        <p14:creationId xmlns:p14="http://schemas.microsoft.com/office/powerpoint/2010/main" val="7721832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34" name="Freeform: Shape 33">
            <a:extLst>
              <a:ext uri="{FF2B5EF4-FFF2-40B4-BE49-F238E27FC236}">
                <a16:creationId xmlns:a16="http://schemas.microsoft.com/office/drawing/2014/main" id="{3D352B04-96E6-839B-9D92-EE98385C4D49}"/>
              </a:ext>
            </a:extLst>
          </p:cNvPr>
          <p:cNvSpPr/>
          <p:nvPr userDrawn="1"/>
        </p:nvSpPr>
        <p:spPr>
          <a:xfrm>
            <a:off x="2062836" y="686475"/>
            <a:ext cx="7774629" cy="6193018"/>
          </a:xfrm>
          <a:custGeom>
            <a:avLst/>
            <a:gdLst>
              <a:gd name="connsiteX0" fmla="*/ 3887320 w 7774629"/>
              <a:gd name="connsiteY0" fmla="*/ 0 h 6193018"/>
              <a:gd name="connsiteX1" fmla="*/ 7774629 w 7774629"/>
              <a:gd name="connsiteY1" fmla="*/ 3884811 h 6193018"/>
              <a:gd name="connsiteX2" fmla="*/ 7774629 w 7774629"/>
              <a:gd name="connsiteY2" fmla="*/ 6193018 h 6193018"/>
              <a:gd name="connsiteX3" fmla="*/ 0 w 7774629"/>
              <a:gd name="connsiteY3" fmla="*/ 6193018 h 6193018"/>
              <a:gd name="connsiteX4" fmla="*/ 0 w 7774629"/>
              <a:gd name="connsiteY4" fmla="*/ 3884811 h 6193018"/>
              <a:gd name="connsiteX5" fmla="*/ 3887320 w 7774629"/>
              <a:gd name="connsiteY5" fmla="*/ 0 h 6193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774629" h="6193018">
                <a:moveTo>
                  <a:pt x="3887320" y="0"/>
                </a:moveTo>
                <a:cubicBezTo>
                  <a:pt x="6034243" y="0"/>
                  <a:pt x="7774629" y="1739299"/>
                  <a:pt x="7774629" y="3884811"/>
                </a:cubicBezTo>
                <a:lnTo>
                  <a:pt x="7774629" y="6193018"/>
                </a:lnTo>
                <a:lnTo>
                  <a:pt x="0" y="6193018"/>
                </a:lnTo>
                <a:lnTo>
                  <a:pt x="0" y="3884811"/>
                </a:lnTo>
                <a:cubicBezTo>
                  <a:pt x="0" y="1739299"/>
                  <a:pt x="1740414" y="0"/>
                  <a:pt x="3887320" y="0"/>
                </a:cubicBezTo>
                <a:close/>
              </a:path>
            </a:pathLst>
          </a:custGeom>
          <a:solidFill>
            <a:schemeClr val="accent2">
              <a:lumMod val="20000"/>
              <a:lumOff val="80000"/>
              <a:alpha val="99000"/>
            </a:schemeClr>
          </a:solidFill>
          <a:ln w="543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46" name="Freeform: Shape 45">
            <a:extLst>
              <a:ext uri="{FF2B5EF4-FFF2-40B4-BE49-F238E27FC236}">
                <a16:creationId xmlns:a16="http://schemas.microsoft.com/office/drawing/2014/main" id="{723D98FB-5EB7-A8DF-8470-B23A80D669E4}"/>
              </a:ext>
            </a:extLst>
          </p:cNvPr>
          <p:cNvSpPr/>
          <p:nvPr userDrawn="1"/>
        </p:nvSpPr>
        <p:spPr>
          <a:xfrm>
            <a:off x="7610252" y="1"/>
            <a:ext cx="2273668" cy="3147998"/>
          </a:xfrm>
          <a:custGeom>
            <a:avLst/>
            <a:gdLst>
              <a:gd name="connsiteX0" fmla="*/ 183295 w 2273668"/>
              <a:gd name="connsiteY0" fmla="*/ 0 h 3147998"/>
              <a:gd name="connsiteX1" fmla="*/ 2273668 w 2273668"/>
              <a:gd name="connsiteY1" fmla="*/ 0 h 3147998"/>
              <a:gd name="connsiteX2" fmla="*/ 2273668 w 2273668"/>
              <a:gd name="connsiteY2" fmla="*/ 3147998 h 3147998"/>
              <a:gd name="connsiteX3" fmla="*/ 2096300 w 2273668"/>
              <a:gd name="connsiteY3" fmla="*/ 3147998 h 3147998"/>
              <a:gd name="connsiteX4" fmla="*/ 2033714 w 2273668"/>
              <a:gd name="connsiteY4" fmla="*/ 3144814 h 3147998"/>
              <a:gd name="connsiteX5" fmla="*/ 0 w 2273668"/>
              <a:gd name="connsiteY5" fmla="*/ 886966 h 3147998"/>
              <a:gd name="connsiteX6" fmla="*/ 178732 w 2273668"/>
              <a:gd name="connsiteY6" fmla="*/ 9417 h 3147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73668" h="3147998">
                <a:moveTo>
                  <a:pt x="183295" y="0"/>
                </a:moveTo>
                <a:lnTo>
                  <a:pt x="2273668" y="0"/>
                </a:lnTo>
                <a:lnTo>
                  <a:pt x="2273668" y="3147998"/>
                </a:lnTo>
                <a:lnTo>
                  <a:pt x="2096300" y="3147998"/>
                </a:lnTo>
                <a:lnTo>
                  <a:pt x="2033714" y="3144814"/>
                </a:lnTo>
                <a:cubicBezTo>
                  <a:pt x="895944" y="3028420"/>
                  <a:pt x="0" y="2060597"/>
                  <a:pt x="0" y="886966"/>
                </a:cubicBezTo>
                <a:cubicBezTo>
                  <a:pt x="0" y="576250"/>
                  <a:pt x="63712" y="279606"/>
                  <a:pt x="178732" y="9417"/>
                </a:cubicBez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3" name="Freeform: Shape 42">
            <a:extLst>
              <a:ext uri="{FF2B5EF4-FFF2-40B4-BE49-F238E27FC236}">
                <a16:creationId xmlns:a16="http://schemas.microsoft.com/office/drawing/2014/main" id="{4550F3CE-BAE9-3916-42CA-F4D906FA5173}"/>
              </a:ext>
            </a:extLst>
          </p:cNvPr>
          <p:cNvSpPr/>
          <p:nvPr userDrawn="1"/>
        </p:nvSpPr>
        <p:spPr>
          <a:xfrm>
            <a:off x="9883919" y="2"/>
            <a:ext cx="2254928" cy="3141557"/>
          </a:xfrm>
          <a:custGeom>
            <a:avLst/>
            <a:gdLst>
              <a:gd name="connsiteX0" fmla="*/ 0 w 2254928"/>
              <a:gd name="connsiteY0" fmla="*/ 0 h 3141557"/>
              <a:gd name="connsiteX1" fmla="*/ 2080472 w 2254928"/>
              <a:gd name="connsiteY1" fmla="*/ 0 h 3141557"/>
              <a:gd name="connsiteX2" fmla="*/ 2154269 w 2254928"/>
              <a:gd name="connsiteY2" fmla="*/ 202607 h 3141557"/>
              <a:gd name="connsiteX3" fmla="*/ 2254928 w 2254928"/>
              <a:gd name="connsiteY3" fmla="*/ 871976 h 3141557"/>
              <a:gd name="connsiteX4" fmla="*/ 231934 w 2254928"/>
              <a:gd name="connsiteY4" fmla="*/ 3128339 h 3141557"/>
              <a:gd name="connsiteX5" fmla="*/ 19 w 2254928"/>
              <a:gd name="connsiteY5" fmla="*/ 3141557 h 3141557"/>
              <a:gd name="connsiteX6" fmla="*/ 0 w 2254928"/>
              <a:gd name="connsiteY6" fmla="*/ 3141557 h 3141557"/>
              <a:gd name="connsiteX7" fmla="*/ 0 w 2254928"/>
              <a:gd name="connsiteY7" fmla="*/ 2729990 h 3141557"/>
              <a:gd name="connsiteX8" fmla="*/ 0 w 2254928"/>
              <a:gd name="connsiteY8" fmla="*/ 2344136 h 3141557"/>
              <a:gd name="connsiteX9" fmla="*/ 0 w 2254928"/>
              <a:gd name="connsiteY9" fmla="*/ 1983167 h 3141557"/>
              <a:gd name="connsiteX10" fmla="*/ 0 w 2254928"/>
              <a:gd name="connsiteY10" fmla="*/ 1646252 h 3141557"/>
              <a:gd name="connsiteX11" fmla="*/ 0 w 2254928"/>
              <a:gd name="connsiteY11" fmla="*/ 1332565 h 3141557"/>
              <a:gd name="connsiteX12" fmla="*/ 0 w 2254928"/>
              <a:gd name="connsiteY12" fmla="*/ 1041273 h 3141557"/>
              <a:gd name="connsiteX13" fmla="*/ 0 w 2254928"/>
              <a:gd name="connsiteY13" fmla="*/ 771549 h 3141557"/>
              <a:gd name="connsiteX14" fmla="*/ 0 w 2254928"/>
              <a:gd name="connsiteY14" fmla="*/ 522561 h 3141557"/>
              <a:gd name="connsiteX15" fmla="*/ 0 w 2254928"/>
              <a:gd name="connsiteY15" fmla="*/ 293482 h 3141557"/>
              <a:gd name="connsiteX16" fmla="*/ 0 w 2254928"/>
              <a:gd name="connsiteY16" fmla="*/ 83481 h 31415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254928" h="3141557">
                <a:moveTo>
                  <a:pt x="0" y="0"/>
                </a:moveTo>
                <a:lnTo>
                  <a:pt x="2080472" y="0"/>
                </a:lnTo>
                <a:lnTo>
                  <a:pt x="2154269" y="202607"/>
                </a:lnTo>
                <a:cubicBezTo>
                  <a:pt x="2219730" y="414134"/>
                  <a:pt x="2254928" y="638939"/>
                  <a:pt x="2254928" y="871976"/>
                </a:cubicBezTo>
                <a:cubicBezTo>
                  <a:pt x="2254928" y="2045607"/>
                  <a:pt x="1374977" y="3005515"/>
                  <a:pt x="231934" y="3128339"/>
                </a:cubicBezTo>
                <a:lnTo>
                  <a:pt x="19" y="3141557"/>
                </a:lnTo>
                <a:lnTo>
                  <a:pt x="0" y="3141557"/>
                </a:lnTo>
                <a:lnTo>
                  <a:pt x="0" y="2729990"/>
                </a:lnTo>
                <a:lnTo>
                  <a:pt x="0" y="2344136"/>
                </a:lnTo>
                <a:lnTo>
                  <a:pt x="0" y="1983167"/>
                </a:lnTo>
                <a:lnTo>
                  <a:pt x="0" y="1646252"/>
                </a:lnTo>
                <a:lnTo>
                  <a:pt x="0" y="1332565"/>
                </a:lnTo>
                <a:lnTo>
                  <a:pt x="0" y="1041273"/>
                </a:lnTo>
                <a:lnTo>
                  <a:pt x="0" y="771549"/>
                </a:lnTo>
                <a:lnTo>
                  <a:pt x="0" y="522561"/>
                </a:lnTo>
                <a:lnTo>
                  <a:pt x="0" y="293482"/>
                </a:lnTo>
                <a:lnTo>
                  <a:pt x="0" y="83481"/>
                </a:lnTo>
                <a:close/>
              </a:path>
            </a:pathLst>
          </a:custGeom>
          <a:solidFill>
            <a:schemeClr val="accent6"/>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9" name="Freeform: Shape 48">
            <a:extLst>
              <a:ext uri="{FF2B5EF4-FFF2-40B4-BE49-F238E27FC236}">
                <a16:creationId xmlns:a16="http://schemas.microsoft.com/office/drawing/2014/main" id="{D83F65A0-0C52-48AD-DC5D-B5D3BF3CC188}"/>
              </a:ext>
            </a:extLst>
          </p:cNvPr>
          <p:cNvSpPr/>
          <p:nvPr userDrawn="1"/>
        </p:nvSpPr>
        <p:spPr>
          <a:xfrm>
            <a:off x="8395730" y="2"/>
            <a:ext cx="2959203" cy="2352793"/>
          </a:xfrm>
          <a:custGeom>
            <a:avLst/>
            <a:gdLst>
              <a:gd name="connsiteX0" fmla="*/ 289830 w 2959203"/>
              <a:gd name="connsiteY0" fmla="*/ 0 h 2352793"/>
              <a:gd name="connsiteX1" fmla="*/ 2669374 w 2959203"/>
              <a:gd name="connsiteY1" fmla="*/ 0 h 2352793"/>
              <a:gd name="connsiteX2" fmla="*/ 2706511 w 2959203"/>
              <a:gd name="connsiteY2" fmla="*/ 49584 h 2352793"/>
              <a:gd name="connsiteX3" fmla="*/ 2951565 w 2959203"/>
              <a:gd name="connsiteY3" fmla="*/ 724493 h 2352793"/>
              <a:gd name="connsiteX4" fmla="*/ 2959203 w 2959203"/>
              <a:gd name="connsiteY4" fmla="*/ 875514 h 2352793"/>
              <a:gd name="connsiteX5" fmla="*/ 2959203 w 2959203"/>
              <a:gd name="connsiteY5" fmla="*/ 875554 h 2352793"/>
              <a:gd name="connsiteX6" fmla="*/ 2951565 w 2959203"/>
              <a:gd name="connsiteY6" fmla="*/ 1026575 h 2352793"/>
              <a:gd name="connsiteX7" fmla="*/ 1479602 w 2959203"/>
              <a:gd name="connsiteY7" fmla="*/ 2352793 h 2352793"/>
              <a:gd name="connsiteX8" fmla="*/ 0 w 2959203"/>
              <a:gd name="connsiteY8" fmla="*/ 875534 h 2352793"/>
              <a:gd name="connsiteX9" fmla="*/ 252694 w 2959203"/>
              <a:gd name="connsiteY9" fmla="*/ 49584 h 2352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59203" h="2352793">
                <a:moveTo>
                  <a:pt x="289830" y="0"/>
                </a:moveTo>
                <a:lnTo>
                  <a:pt x="2669374" y="0"/>
                </a:lnTo>
                <a:lnTo>
                  <a:pt x="2706511" y="49584"/>
                </a:lnTo>
                <a:cubicBezTo>
                  <a:pt x="2839459" y="246061"/>
                  <a:pt x="2926309" y="476187"/>
                  <a:pt x="2951565" y="724493"/>
                </a:cubicBezTo>
                <a:lnTo>
                  <a:pt x="2959203" y="875514"/>
                </a:lnTo>
                <a:lnTo>
                  <a:pt x="2959203" y="875554"/>
                </a:lnTo>
                <a:lnTo>
                  <a:pt x="2951565" y="1026575"/>
                </a:lnTo>
                <a:cubicBezTo>
                  <a:pt x="2875795" y="1771492"/>
                  <a:pt x="2245691" y="2352793"/>
                  <a:pt x="1479602" y="2352793"/>
                </a:cubicBezTo>
                <a:cubicBezTo>
                  <a:pt x="662440" y="2352793"/>
                  <a:pt x="0" y="1691401"/>
                  <a:pt x="0" y="875534"/>
                </a:cubicBezTo>
                <a:cubicBezTo>
                  <a:pt x="0" y="569583"/>
                  <a:pt x="93156" y="285356"/>
                  <a:pt x="252694" y="49584"/>
                </a:cubicBezTo>
                <a:close/>
              </a:path>
            </a:pathLst>
          </a:custGeom>
          <a:solidFill>
            <a:schemeClr val="bg1"/>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40" name="Freeform: Shape 39">
            <a:extLst>
              <a:ext uri="{FF2B5EF4-FFF2-40B4-BE49-F238E27FC236}">
                <a16:creationId xmlns:a16="http://schemas.microsoft.com/office/drawing/2014/main" id="{F8FA7F58-C470-6376-9DB1-DE7034C491E8}"/>
              </a:ext>
            </a:extLst>
          </p:cNvPr>
          <p:cNvSpPr/>
          <p:nvPr userDrawn="1"/>
        </p:nvSpPr>
        <p:spPr>
          <a:xfrm>
            <a:off x="1390854" y="3130662"/>
            <a:ext cx="3106248" cy="3748831"/>
          </a:xfrm>
          <a:custGeom>
            <a:avLst/>
            <a:gdLst>
              <a:gd name="connsiteX0" fmla="*/ 0 w 3106248"/>
              <a:gd name="connsiteY0" fmla="*/ 0 h 3748831"/>
              <a:gd name="connsiteX1" fmla="*/ 3106248 w 3106248"/>
              <a:gd name="connsiteY1" fmla="*/ 3748831 h 3748831"/>
              <a:gd name="connsiteX2" fmla="*/ 0 w 3106248"/>
              <a:gd name="connsiteY2" fmla="*/ 3748831 h 3748831"/>
            </a:gdLst>
            <a:ahLst/>
            <a:cxnLst>
              <a:cxn ang="0">
                <a:pos x="connsiteX0" y="connsiteY0"/>
              </a:cxn>
              <a:cxn ang="0">
                <a:pos x="connsiteX1" y="connsiteY1"/>
              </a:cxn>
              <a:cxn ang="0">
                <a:pos x="connsiteX2" y="connsiteY2"/>
              </a:cxn>
            </a:cxnLst>
            <a:rect l="l" t="t" r="r" b="b"/>
            <a:pathLst>
              <a:path w="3106248" h="3748831">
                <a:moveTo>
                  <a:pt x="0" y="0"/>
                </a:moveTo>
                <a:lnTo>
                  <a:pt x="3106248" y="3748831"/>
                </a:lnTo>
                <a:lnTo>
                  <a:pt x="0" y="3748831"/>
                </a:lnTo>
                <a:close/>
              </a:path>
            </a:pathLst>
          </a:custGeom>
          <a:solidFill>
            <a:schemeClr val="accent2">
              <a:alpha val="99000"/>
            </a:schemeClr>
          </a:solidFill>
          <a:ln>
            <a:noFill/>
          </a:ln>
        </p:spPr>
        <p:txBody>
          <a:bodyPr vert="horz" wrap="square" lIns="91440" tIns="45720" rIns="91440" bIns="45720" numCol="1" anchor="t" anchorCtr="0" compatLnSpc="1">
            <a:prstTxWarp prst="textNoShape">
              <a:avLst/>
            </a:prstTxWarp>
            <a:noAutofit/>
          </a:bodyPr>
          <a:lstStyle/>
          <a:p>
            <a:pPr lvl="0"/>
            <a:endParaRPr lang="en-US">
              <a:solidFill>
                <a:schemeClr val="tx1"/>
              </a:solidFill>
            </a:endParaRPr>
          </a:p>
        </p:txBody>
      </p:sp>
      <p:sp>
        <p:nvSpPr>
          <p:cNvPr id="37" name="Freeform: Shape 36">
            <a:extLst>
              <a:ext uri="{FF2B5EF4-FFF2-40B4-BE49-F238E27FC236}">
                <a16:creationId xmlns:a16="http://schemas.microsoft.com/office/drawing/2014/main" id="{B27C9E57-563E-7980-7B3C-45FAD9C386F4}"/>
              </a:ext>
            </a:extLst>
          </p:cNvPr>
          <p:cNvSpPr/>
          <p:nvPr userDrawn="1"/>
        </p:nvSpPr>
        <p:spPr>
          <a:xfrm>
            <a:off x="0" y="3130661"/>
            <a:ext cx="1400640" cy="3748832"/>
          </a:xfrm>
          <a:custGeom>
            <a:avLst/>
            <a:gdLst>
              <a:gd name="connsiteX0" fmla="*/ 1400640 w 1400640"/>
              <a:gd name="connsiteY0" fmla="*/ 0 h 3748832"/>
              <a:gd name="connsiteX1" fmla="*/ 1400640 w 1400640"/>
              <a:gd name="connsiteY1" fmla="*/ 3748832 h 3748832"/>
              <a:gd name="connsiteX2" fmla="*/ 0 w 1400640"/>
              <a:gd name="connsiteY2" fmla="*/ 3748832 h 3748832"/>
              <a:gd name="connsiteX3" fmla="*/ 0 w 1400640"/>
              <a:gd name="connsiteY3" fmla="*/ 1684743 h 3748832"/>
            </a:gdLst>
            <a:ahLst/>
            <a:cxnLst>
              <a:cxn ang="0">
                <a:pos x="connsiteX0" y="connsiteY0"/>
              </a:cxn>
              <a:cxn ang="0">
                <a:pos x="connsiteX1" y="connsiteY1"/>
              </a:cxn>
              <a:cxn ang="0">
                <a:pos x="connsiteX2" y="connsiteY2"/>
              </a:cxn>
              <a:cxn ang="0">
                <a:pos x="connsiteX3" y="connsiteY3"/>
              </a:cxn>
            </a:cxnLst>
            <a:rect l="l" t="t" r="r" b="b"/>
            <a:pathLst>
              <a:path w="1400640" h="3748832">
                <a:moveTo>
                  <a:pt x="1400640" y="0"/>
                </a:moveTo>
                <a:lnTo>
                  <a:pt x="1400640" y="3748832"/>
                </a:lnTo>
                <a:lnTo>
                  <a:pt x="0" y="3748832"/>
                </a:lnTo>
                <a:lnTo>
                  <a:pt x="0" y="1684743"/>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lvl="0" algn="ctr"/>
            <a:endParaRPr lang="en-US"/>
          </a:p>
        </p:txBody>
      </p:sp>
      <p:sp>
        <p:nvSpPr>
          <p:cNvPr id="2" name="Title 1"/>
          <p:cNvSpPr>
            <a:spLocks noGrp="1"/>
          </p:cNvSpPr>
          <p:nvPr>
            <p:ph type="title"/>
          </p:nvPr>
        </p:nvSpPr>
        <p:spPr>
          <a:xfrm>
            <a:off x="2895600" y="3776472"/>
            <a:ext cx="6400800" cy="768096"/>
          </a:xfrm>
        </p:spPr>
        <p:txBody>
          <a:bodyPr anchor="b" anchorCtr="0">
            <a:noAutofit/>
          </a:bodyPr>
          <a:lstStyle>
            <a:lvl1pPr>
              <a:lnSpc>
                <a:spcPct val="100000"/>
              </a:lnSpc>
              <a:defRPr sz="4400"/>
            </a:lvl1pPr>
          </a:lstStyle>
          <a:p>
            <a:r>
              <a:rPr lang="en-US"/>
              <a:t>Click to edit Master title style</a:t>
            </a:r>
          </a:p>
        </p:txBody>
      </p:sp>
      <p:sp>
        <p:nvSpPr>
          <p:cNvPr id="3" name="Text Placeholder 2"/>
          <p:cNvSpPr>
            <a:spLocks noGrp="1"/>
          </p:cNvSpPr>
          <p:nvPr>
            <p:ph type="body" idx="1"/>
          </p:nvPr>
        </p:nvSpPr>
        <p:spPr>
          <a:xfrm>
            <a:off x="2895600" y="4718304"/>
            <a:ext cx="6400800" cy="512064"/>
          </a:xfrm>
        </p:spPr>
        <p:txBody>
          <a:bodyPr lIns="0" tIns="0" rIns="0" bIns="0">
            <a:noAutofit/>
          </a:bodyPr>
          <a:lstStyle>
            <a:lvl1pPr marL="0" indent="0" algn="ctr">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681789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hart">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id="{2459EA3C-8B88-5F1F-531E-7DA7DE55710B}"/>
              </a:ext>
            </a:extLst>
          </p:cNvPr>
          <p:cNvSpPr/>
          <p:nvPr userDrawn="1"/>
        </p:nvSpPr>
        <p:spPr>
          <a:xfrm>
            <a:off x="1" y="0"/>
            <a:ext cx="2242827" cy="2102966"/>
          </a:xfrm>
          <a:custGeom>
            <a:avLst/>
            <a:gdLst>
              <a:gd name="connsiteX0" fmla="*/ 2220549 w 2242827"/>
              <a:gd name="connsiteY0" fmla="*/ 0 h 2102966"/>
              <a:gd name="connsiteX1" fmla="*/ 2242827 w 2242827"/>
              <a:gd name="connsiteY1" fmla="*/ 0 h 2102966"/>
              <a:gd name="connsiteX2" fmla="*/ 2238641 w 2242827"/>
              <a:gd name="connsiteY2" fmla="*/ 82607 h 2102966"/>
              <a:gd name="connsiteX3" fmla="*/ 1 w 2242827"/>
              <a:gd name="connsiteY3" fmla="*/ 2102966 h 2102966"/>
              <a:gd name="connsiteX4" fmla="*/ 1 w 2242827"/>
              <a:gd name="connsiteY4" fmla="*/ 2080690 h 2102966"/>
              <a:gd name="connsiteX5" fmla="*/ 2216479 w 2242827"/>
              <a:gd name="connsiteY5" fmla="*/ 80336 h 2102966"/>
              <a:gd name="connsiteX6" fmla="*/ 2098030 w 2242827"/>
              <a:gd name="connsiteY6" fmla="*/ 0 h 2102966"/>
              <a:gd name="connsiteX7" fmla="*/ 2120412 w 2242827"/>
              <a:gd name="connsiteY7" fmla="*/ 0 h 2102966"/>
              <a:gd name="connsiteX8" fmla="*/ 2116859 w 2242827"/>
              <a:gd name="connsiteY8" fmla="*/ 70117 h 2102966"/>
              <a:gd name="connsiteX9" fmla="*/ 1 w 2242827"/>
              <a:gd name="connsiteY9" fmla="*/ 1980571 h 2102966"/>
              <a:gd name="connsiteX10" fmla="*/ 1 w 2242827"/>
              <a:gd name="connsiteY10" fmla="*/ 1958295 h 2102966"/>
              <a:gd name="connsiteX11" fmla="*/ 2094588 w 2242827"/>
              <a:gd name="connsiteY11" fmla="*/ 67938 h 2102966"/>
              <a:gd name="connsiteX12" fmla="*/ 1975608 w 2242827"/>
              <a:gd name="connsiteY12" fmla="*/ 0 h 2102966"/>
              <a:gd name="connsiteX13" fmla="*/ 1997887 w 2242827"/>
              <a:gd name="connsiteY13" fmla="*/ 0 h 2102966"/>
              <a:gd name="connsiteX14" fmla="*/ 1994968 w 2242827"/>
              <a:gd name="connsiteY14" fmla="*/ 57611 h 2102966"/>
              <a:gd name="connsiteX15" fmla="*/ 1 w 2242827"/>
              <a:gd name="connsiteY15" fmla="*/ 1858047 h 2102966"/>
              <a:gd name="connsiteX16" fmla="*/ 1 w 2242827"/>
              <a:gd name="connsiteY16" fmla="*/ 1835771 h 2102966"/>
              <a:gd name="connsiteX17" fmla="*/ 1972805 w 2242827"/>
              <a:gd name="connsiteY17" fmla="*/ 55322 h 2102966"/>
              <a:gd name="connsiteX18" fmla="*/ 1853193 w 2242827"/>
              <a:gd name="connsiteY18" fmla="*/ 0 h 2102966"/>
              <a:gd name="connsiteX19" fmla="*/ 1875472 w 2242827"/>
              <a:gd name="connsiteY19" fmla="*/ 0 h 2102966"/>
              <a:gd name="connsiteX20" fmla="*/ 1873186 w 2242827"/>
              <a:gd name="connsiteY20" fmla="*/ 45119 h 2102966"/>
              <a:gd name="connsiteX21" fmla="*/ 0 w 2242827"/>
              <a:gd name="connsiteY21" fmla="*/ 1735650 h 2102966"/>
              <a:gd name="connsiteX22" fmla="*/ 0 w 2242827"/>
              <a:gd name="connsiteY22" fmla="*/ 1713374 h 2102966"/>
              <a:gd name="connsiteX23" fmla="*/ 1851022 w 2242827"/>
              <a:gd name="connsiteY23" fmla="*/ 42848 h 2102966"/>
              <a:gd name="connsiteX24" fmla="*/ 1730668 w 2242827"/>
              <a:gd name="connsiteY24" fmla="*/ 0 h 2102966"/>
              <a:gd name="connsiteX25" fmla="*/ 1753056 w 2242827"/>
              <a:gd name="connsiteY25" fmla="*/ 0 h 2102966"/>
              <a:gd name="connsiteX26" fmla="*/ 1751404 w 2242827"/>
              <a:gd name="connsiteY26" fmla="*/ 32610 h 2102966"/>
              <a:gd name="connsiteX27" fmla="*/ 0 w 2242827"/>
              <a:gd name="connsiteY27" fmla="*/ 1613232 h 2102966"/>
              <a:gd name="connsiteX28" fmla="*/ 0 w 2242827"/>
              <a:gd name="connsiteY28" fmla="*/ 1590961 h 2102966"/>
              <a:gd name="connsiteX29" fmla="*/ 1729127 w 2242827"/>
              <a:gd name="connsiteY29" fmla="*/ 30432 h 2102966"/>
              <a:gd name="connsiteX30" fmla="*/ 1608247 w 2242827"/>
              <a:gd name="connsiteY30" fmla="*/ 0 h 2102966"/>
              <a:gd name="connsiteX31" fmla="*/ 1630525 w 2242827"/>
              <a:gd name="connsiteY31" fmla="*/ 0 h 2102966"/>
              <a:gd name="connsiteX32" fmla="*/ 1629507 w 2242827"/>
              <a:gd name="connsiteY32" fmla="*/ 20086 h 2102966"/>
              <a:gd name="connsiteX33" fmla="*/ 0 w 2242827"/>
              <a:gd name="connsiteY33" fmla="*/ 1490712 h 2102966"/>
              <a:gd name="connsiteX34" fmla="*/ 0 w 2242827"/>
              <a:gd name="connsiteY34" fmla="*/ 1468436 h 2102966"/>
              <a:gd name="connsiteX35" fmla="*/ 1607345 w 2242827"/>
              <a:gd name="connsiteY35" fmla="*/ 17816 h 2102966"/>
              <a:gd name="connsiteX36" fmla="*/ 1485833 w 2242827"/>
              <a:gd name="connsiteY36" fmla="*/ 0 h 2102966"/>
              <a:gd name="connsiteX37" fmla="*/ 1508109 w 2242827"/>
              <a:gd name="connsiteY37" fmla="*/ 0 h 2102966"/>
              <a:gd name="connsiteX38" fmla="*/ 1507724 w 2242827"/>
              <a:gd name="connsiteY38" fmla="*/ 7596 h 2102966"/>
              <a:gd name="connsiteX39" fmla="*/ 0 w 2242827"/>
              <a:gd name="connsiteY39" fmla="*/ 1368317 h 2102966"/>
              <a:gd name="connsiteX40" fmla="*/ 0 w 2242827"/>
              <a:gd name="connsiteY40" fmla="*/ 1346041 h 2102966"/>
              <a:gd name="connsiteX41" fmla="*/ 1485563 w 2242827"/>
              <a:gd name="connsiteY41" fmla="*/ 5325 h 2102966"/>
              <a:gd name="connsiteX42" fmla="*/ 1362591 w 2242827"/>
              <a:gd name="connsiteY42" fmla="*/ 0 h 2102966"/>
              <a:gd name="connsiteX43" fmla="*/ 1385194 w 2242827"/>
              <a:gd name="connsiteY43" fmla="*/ 0 h 2102966"/>
              <a:gd name="connsiteX44" fmla="*/ 1364797 w 2242827"/>
              <a:gd name="connsiteY44" fmla="*/ 133264 h 2102966"/>
              <a:gd name="connsiteX45" fmla="*/ 0 w 2242827"/>
              <a:gd name="connsiteY45" fmla="*/ 1245917 h 2102966"/>
              <a:gd name="connsiteX46" fmla="*/ 0 w 2242827"/>
              <a:gd name="connsiteY46" fmla="*/ 1223641 h 2102966"/>
              <a:gd name="connsiteX47" fmla="*/ 1342864 w 2242827"/>
              <a:gd name="connsiteY47" fmla="*/ 128894 h 2102966"/>
              <a:gd name="connsiteX48" fmla="*/ 1238878 w 2242827"/>
              <a:gd name="connsiteY48" fmla="*/ 0 h 2102966"/>
              <a:gd name="connsiteX49" fmla="*/ 1261388 w 2242827"/>
              <a:gd name="connsiteY49" fmla="*/ 0 h 2102966"/>
              <a:gd name="connsiteX50" fmla="*/ 1244763 w 2242827"/>
              <a:gd name="connsiteY50" fmla="*/ 108614 h 2102966"/>
              <a:gd name="connsiteX51" fmla="*/ 0 w 2242827"/>
              <a:gd name="connsiteY51" fmla="*/ 1123397 h 2102966"/>
              <a:gd name="connsiteX52" fmla="*/ 0 w 2242827"/>
              <a:gd name="connsiteY52" fmla="*/ 1101121 h 2102966"/>
              <a:gd name="connsiteX53" fmla="*/ 1222940 w 2242827"/>
              <a:gd name="connsiteY53" fmla="*/ 104135 h 2102966"/>
              <a:gd name="connsiteX54" fmla="*/ 1115178 w 2242827"/>
              <a:gd name="connsiteY54" fmla="*/ 0 h 2102966"/>
              <a:gd name="connsiteX55" fmla="*/ 1137688 w 2242827"/>
              <a:gd name="connsiteY55" fmla="*/ 0 h 2102966"/>
              <a:gd name="connsiteX56" fmla="*/ 1124836 w 2242827"/>
              <a:gd name="connsiteY56" fmla="*/ 83962 h 2102966"/>
              <a:gd name="connsiteX57" fmla="*/ 0 w 2242827"/>
              <a:gd name="connsiteY57" fmla="*/ 1000978 h 2102966"/>
              <a:gd name="connsiteX58" fmla="*/ 0 w 2242827"/>
              <a:gd name="connsiteY58" fmla="*/ 978703 h 2102966"/>
              <a:gd name="connsiteX59" fmla="*/ 1103012 w 2242827"/>
              <a:gd name="connsiteY59" fmla="*/ 79485 h 2102966"/>
              <a:gd name="connsiteX60" fmla="*/ 991375 w 2242827"/>
              <a:gd name="connsiteY60" fmla="*/ 0 h 2102966"/>
              <a:gd name="connsiteX61" fmla="*/ 1013997 w 2242827"/>
              <a:gd name="connsiteY61" fmla="*/ 0 h 2102966"/>
              <a:gd name="connsiteX62" fmla="*/ 1004915 w 2242827"/>
              <a:gd name="connsiteY62" fmla="*/ 59331 h 2102966"/>
              <a:gd name="connsiteX63" fmla="*/ 0 w 2242827"/>
              <a:gd name="connsiteY63" fmla="*/ 878583 h 2102966"/>
              <a:gd name="connsiteX64" fmla="*/ 0 w 2242827"/>
              <a:gd name="connsiteY64" fmla="*/ 856307 h 2102966"/>
              <a:gd name="connsiteX65" fmla="*/ 982981 w 2242827"/>
              <a:gd name="connsiteY65" fmla="*/ 54853 h 2102966"/>
              <a:gd name="connsiteX66" fmla="*/ 866108 w 2242827"/>
              <a:gd name="connsiteY66" fmla="*/ 0 h 2102966"/>
              <a:gd name="connsiteX67" fmla="*/ 888384 w 2242827"/>
              <a:gd name="connsiteY67" fmla="*/ 0 h 2102966"/>
              <a:gd name="connsiteX68" fmla="*/ 884876 w 2242827"/>
              <a:gd name="connsiteY68" fmla="*/ 34680 h 2102966"/>
              <a:gd name="connsiteX69" fmla="*/ 0 w 2242827"/>
              <a:gd name="connsiteY69" fmla="*/ 756058 h 2102966"/>
              <a:gd name="connsiteX70" fmla="*/ 0 w 2242827"/>
              <a:gd name="connsiteY70" fmla="*/ 733782 h 2102966"/>
              <a:gd name="connsiteX71" fmla="*/ 863057 w 2242827"/>
              <a:gd name="connsiteY71" fmla="*/ 30169 h 2102966"/>
              <a:gd name="connsiteX72" fmla="*/ 743692 w 2242827"/>
              <a:gd name="connsiteY72" fmla="*/ 0 h 2102966"/>
              <a:gd name="connsiteX73" fmla="*/ 765973 w 2242827"/>
              <a:gd name="connsiteY73" fmla="*/ 0 h 2102966"/>
              <a:gd name="connsiteX74" fmla="*/ 764957 w 2242827"/>
              <a:gd name="connsiteY74" fmla="*/ 10048 h 2102966"/>
              <a:gd name="connsiteX75" fmla="*/ 0 w 2242827"/>
              <a:gd name="connsiteY75" fmla="*/ 633662 h 2102966"/>
              <a:gd name="connsiteX76" fmla="*/ 0 w 2242827"/>
              <a:gd name="connsiteY76" fmla="*/ 611386 h 2102966"/>
              <a:gd name="connsiteX77" fmla="*/ 743129 w 2242827"/>
              <a:gd name="connsiteY77" fmla="*/ 5570 h 2102966"/>
              <a:gd name="connsiteX78" fmla="*/ 617163 w 2242827"/>
              <a:gd name="connsiteY78" fmla="*/ 0 h 2102966"/>
              <a:gd name="connsiteX79" fmla="*/ 640489 w 2242827"/>
              <a:gd name="connsiteY79" fmla="*/ 0 h 2102966"/>
              <a:gd name="connsiteX80" fmla="*/ 606611 w 2242827"/>
              <a:gd name="connsiteY80" fmla="*/ 108906 h 2102966"/>
              <a:gd name="connsiteX81" fmla="*/ 0 w 2242827"/>
              <a:gd name="connsiteY81" fmla="*/ 511248 h 2102966"/>
              <a:gd name="connsiteX82" fmla="*/ 0 w 2242827"/>
              <a:gd name="connsiteY82" fmla="*/ 488972 h 2102966"/>
              <a:gd name="connsiteX83" fmla="*/ 585980 w 2242827"/>
              <a:gd name="connsiteY83" fmla="*/ 100252 h 2102966"/>
              <a:gd name="connsiteX84" fmla="*/ 489561 w 2242827"/>
              <a:gd name="connsiteY84" fmla="*/ 0 h 2102966"/>
              <a:gd name="connsiteX85" fmla="*/ 512789 w 2242827"/>
              <a:gd name="connsiteY85" fmla="*/ 0 h 2102966"/>
              <a:gd name="connsiteX86" fmla="*/ 493721 w 2242827"/>
              <a:gd name="connsiteY86" fmla="*/ 61289 h 2102966"/>
              <a:gd name="connsiteX87" fmla="*/ 0 w 2242827"/>
              <a:gd name="connsiteY87" fmla="*/ 388735 h 2102966"/>
              <a:gd name="connsiteX88" fmla="*/ 0 w 2242827"/>
              <a:gd name="connsiteY88" fmla="*/ 366459 h 2102966"/>
              <a:gd name="connsiteX89" fmla="*/ 473199 w 2242827"/>
              <a:gd name="connsiteY89" fmla="*/ 52587 h 2102966"/>
              <a:gd name="connsiteX90" fmla="*/ 361966 w 2242827"/>
              <a:gd name="connsiteY90" fmla="*/ 0 h 2102966"/>
              <a:gd name="connsiteX91" fmla="*/ 385181 w 2242827"/>
              <a:gd name="connsiteY91" fmla="*/ 0 h 2102966"/>
              <a:gd name="connsiteX92" fmla="*/ 380937 w 2242827"/>
              <a:gd name="connsiteY92" fmla="*/ 13636 h 2102966"/>
              <a:gd name="connsiteX93" fmla="*/ 0 w 2242827"/>
              <a:gd name="connsiteY93" fmla="*/ 266328 h 2102966"/>
              <a:gd name="connsiteX94" fmla="*/ 0 w 2242827"/>
              <a:gd name="connsiteY94" fmla="*/ 244052 h 2102966"/>
              <a:gd name="connsiteX95" fmla="*/ 360416 w 2242827"/>
              <a:gd name="connsiteY95" fmla="*/ 4982 h 2102966"/>
              <a:gd name="connsiteX96" fmla="*/ 218905 w 2242827"/>
              <a:gd name="connsiteY96" fmla="*/ 0 h 2102966"/>
              <a:gd name="connsiteX97" fmla="*/ 249720 w 2242827"/>
              <a:gd name="connsiteY97" fmla="*/ 0 h 2102966"/>
              <a:gd name="connsiteX98" fmla="*/ 241311 w 2242827"/>
              <a:gd name="connsiteY98" fmla="*/ 15475 h 2102966"/>
              <a:gd name="connsiteX99" fmla="*/ 0 w 2242827"/>
              <a:gd name="connsiteY99" fmla="*/ 143932 h 2102966"/>
              <a:gd name="connsiteX100" fmla="*/ 0 w 2242827"/>
              <a:gd name="connsiteY100" fmla="*/ 121656 h 2102966"/>
              <a:gd name="connsiteX101" fmla="*/ 189966 w 2242827"/>
              <a:gd name="connsiteY101" fmla="*/ 42875 h 2102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2242827" h="2102966">
                <a:moveTo>
                  <a:pt x="2220549" y="0"/>
                </a:moveTo>
                <a:lnTo>
                  <a:pt x="2242827" y="0"/>
                </a:lnTo>
                <a:lnTo>
                  <a:pt x="2238641" y="82607"/>
                </a:lnTo>
                <a:cubicBezTo>
                  <a:pt x="2123193" y="1215807"/>
                  <a:pt x="1163255" y="2102966"/>
                  <a:pt x="1" y="2102966"/>
                </a:cubicBezTo>
                <a:lnTo>
                  <a:pt x="1" y="2080690"/>
                </a:lnTo>
                <a:cubicBezTo>
                  <a:pt x="1151759" y="2080690"/>
                  <a:pt x="2102176" y="1202330"/>
                  <a:pt x="2216479" y="80336"/>
                </a:cubicBezTo>
                <a:close/>
                <a:moveTo>
                  <a:pt x="2098030" y="0"/>
                </a:moveTo>
                <a:lnTo>
                  <a:pt x="2120412" y="0"/>
                </a:lnTo>
                <a:lnTo>
                  <a:pt x="2116859" y="70117"/>
                </a:lnTo>
                <a:cubicBezTo>
                  <a:pt x="2007691" y="1141666"/>
                  <a:pt x="1099966" y="1980571"/>
                  <a:pt x="1" y="1980571"/>
                </a:cubicBezTo>
                <a:lnTo>
                  <a:pt x="1" y="1958295"/>
                </a:lnTo>
                <a:cubicBezTo>
                  <a:pt x="1088470" y="1958295"/>
                  <a:pt x="1986577" y="1128187"/>
                  <a:pt x="2094588" y="67938"/>
                </a:cubicBezTo>
                <a:close/>
                <a:moveTo>
                  <a:pt x="1975608" y="0"/>
                </a:moveTo>
                <a:lnTo>
                  <a:pt x="1997887" y="0"/>
                </a:lnTo>
                <a:lnTo>
                  <a:pt x="1994968" y="57611"/>
                </a:lnTo>
                <a:cubicBezTo>
                  <a:pt x="1892090" y="1067493"/>
                  <a:pt x="1036676" y="1858047"/>
                  <a:pt x="1" y="1858047"/>
                </a:cubicBezTo>
                <a:lnTo>
                  <a:pt x="1" y="1835771"/>
                </a:lnTo>
                <a:cubicBezTo>
                  <a:pt x="1025181" y="1835771"/>
                  <a:pt x="1871073" y="1053919"/>
                  <a:pt x="1972805" y="55322"/>
                </a:cubicBezTo>
                <a:close/>
                <a:moveTo>
                  <a:pt x="1853193" y="0"/>
                </a:moveTo>
                <a:lnTo>
                  <a:pt x="1875472" y="0"/>
                </a:lnTo>
                <a:lnTo>
                  <a:pt x="1873186" y="45119"/>
                </a:lnTo>
                <a:cubicBezTo>
                  <a:pt x="1776588" y="993350"/>
                  <a:pt x="973388" y="1735650"/>
                  <a:pt x="0" y="1735650"/>
                </a:cubicBezTo>
                <a:lnTo>
                  <a:pt x="0" y="1713374"/>
                </a:lnTo>
                <a:cubicBezTo>
                  <a:pt x="961784" y="1713374"/>
                  <a:pt x="1755557" y="979877"/>
                  <a:pt x="1851022" y="42848"/>
                </a:cubicBezTo>
                <a:close/>
                <a:moveTo>
                  <a:pt x="1730668" y="0"/>
                </a:moveTo>
                <a:lnTo>
                  <a:pt x="1753056" y="0"/>
                </a:lnTo>
                <a:lnTo>
                  <a:pt x="1751404" y="32610"/>
                </a:lnTo>
                <a:cubicBezTo>
                  <a:pt x="1661086" y="919190"/>
                  <a:pt x="910098" y="1613232"/>
                  <a:pt x="0" y="1613232"/>
                </a:cubicBezTo>
                <a:lnTo>
                  <a:pt x="0" y="1590961"/>
                </a:lnTo>
                <a:cubicBezTo>
                  <a:pt x="898495" y="1590961"/>
                  <a:pt x="1639954" y="905712"/>
                  <a:pt x="1729127" y="30432"/>
                </a:cubicBezTo>
                <a:close/>
                <a:moveTo>
                  <a:pt x="1608247" y="0"/>
                </a:moveTo>
                <a:lnTo>
                  <a:pt x="1630525" y="0"/>
                </a:lnTo>
                <a:lnTo>
                  <a:pt x="1629507" y="20086"/>
                </a:lnTo>
                <a:cubicBezTo>
                  <a:pt x="1545469" y="844919"/>
                  <a:pt x="846701" y="1490712"/>
                  <a:pt x="0" y="1490712"/>
                </a:cubicBezTo>
                <a:lnTo>
                  <a:pt x="0" y="1468436"/>
                </a:lnTo>
                <a:cubicBezTo>
                  <a:pt x="835206" y="1468436"/>
                  <a:pt x="1524451" y="831445"/>
                  <a:pt x="1607345" y="17816"/>
                </a:cubicBezTo>
                <a:close/>
                <a:moveTo>
                  <a:pt x="1485833" y="0"/>
                </a:moveTo>
                <a:lnTo>
                  <a:pt x="1508109" y="0"/>
                </a:lnTo>
                <a:lnTo>
                  <a:pt x="1507724" y="7596"/>
                </a:lnTo>
                <a:cubicBezTo>
                  <a:pt x="1429966" y="770778"/>
                  <a:pt x="783416" y="1368317"/>
                  <a:pt x="0" y="1368317"/>
                </a:cubicBezTo>
                <a:lnTo>
                  <a:pt x="0" y="1346041"/>
                </a:lnTo>
                <a:cubicBezTo>
                  <a:pt x="771917" y="1346041"/>
                  <a:pt x="1408949" y="757304"/>
                  <a:pt x="1485563" y="5325"/>
                </a:cubicBezTo>
                <a:close/>
                <a:moveTo>
                  <a:pt x="1362591" y="0"/>
                </a:moveTo>
                <a:lnTo>
                  <a:pt x="1385194" y="0"/>
                </a:lnTo>
                <a:lnTo>
                  <a:pt x="1364797" y="133264"/>
                </a:lnTo>
                <a:cubicBezTo>
                  <a:pt x="1234684" y="767432"/>
                  <a:pt x="672215" y="1245917"/>
                  <a:pt x="0" y="1245917"/>
                </a:cubicBezTo>
                <a:lnTo>
                  <a:pt x="0" y="1223641"/>
                </a:lnTo>
                <a:cubicBezTo>
                  <a:pt x="661385" y="1223641"/>
                  <a:pt x="1214835" y="752908"/>
                  <a:pt x="1342864" y="128894"/>
                </a:cubicBezTo>
                <a:close/>
                <a:moveTo>
                  <a:pt x="1238878" y="0"/>
                </a:moveTo>
                <a:lnTo>
                  <a:pt x="1261388" y="0"/>
                </a:lnTo>
                <a:lnTo>
                  <a:pt x="1244763" y="108614"/>
                </a:lnTo>
                <a:cubicBezTo>
                  <a:pt x="1126083" y="687031"/>
                  <a:pt x="613049" y="1123397"/>
                  <a:pt x="0" y="1123397"/>
                </a:cubicBezTo>
                <a:lnTo>
                  <a:pt x="0" y="1101121"/>
                </a:lnTo>
                <a:cubicBezTo>
                  <a:pt x="602316" y="1101121"/>
                  <a:pt x="1106344" y="672419"/>
                  <a:pt x="1222940" y="104135"/>
                </a:cubicBezTo>
                <a:close/>
                <a:moveTo>
                  <a:pt x="1115178" y="0"/>
                </a:moveTo>
                <a:lnTo>
                  <a:pt x="1137688" y="0"/>
                </a:lnTo>
                <a:lnTo>
                  <a:pt x="1124836" y="83962"/>
                </a:lnTo>
                <a:cubicBezTo>
                  <a:pt x="1017592" y="606647"/>
                  <a:pt x="553979" y="1000978"/>
                  <a:pt x="0" y="1000978"/>
                </a:cubicBezTo>
                <a:lnTo>
                  <a:pt x="0" y="978703"/>
                </a:lnTo>
                <a:cubicBezTo>
                  <a:pt x="543246" y="978703"/>
                  <a:pt x="997852" y="592039"/>
                  <a:pt x="1103012" y="79485"/>
                </a:cubicBezTo>
                <a:close/>
                <a:moveTo>
                  <a:pt x="991375" y="0"/>
                </a:moveTo>
                <a:lnTo>
                  <a:pt x="1013997" y="0"/>
                </a:lnTo>
                <a:lnTo>
                  <a:pt x="1004915" y="59331"/>
                </a:lnTo>
                <a:cubicBezTo>
                  <a:pt x="909100" y="526286"/>
                  <a:pt x="494909" y="878583"/>
                  <a:pt x="0" y="878583"/>
                </a:cubicBezTo>
                <a:lnTo>
                  <a:pt x="0" y="856307"/>
                </a:lnTo>
                <a:cubicBezTo>
                  <a:pt x="484176" y="856307"/>
                  <a:pt x="889272" y="511676"/>
                  <a:pt x="982981" y="54853"/>
                </a:cubicBezTo>
                <a:close/>
                <a:moveTo>
                  <a:pt x="866108" y="0"/>
                </a:moveTo>
                <a:lnTo>
                  <a:pt x="888384" y="0"/>
                </a:lnTo>
                <a:lnTo>
                  <a:pt x="884876" y="34680"/>
                </a:lnTo>
                <a:cubicBezTo>
                  <a:pt x="800495" y="445883"/>
                  <a:pt x="435739" y="756058"/>
                  <a:pt x="0" y="756058"/>
                </a:cubicBezTo>
                <a:lnTo>
                  <a:pt x="0" y="733782"/>
                </a:lnTo>
                <a:cubicBezTo>
                  <a:pt x="425107" y="733782"/>
                  <a:pt x="780781" y="431187"/>
                  <a:pt x="863057" y="30169"/>
                </a:cubicBezTo>
                <a:close/>
                <a:moveTo>
                  <a:pt x="743692" y="0"/>
                </a:moveTo>
                <a:lnTo>
                  <a:pt x="765973" y="0"/>
                </a:lnTo>
                <a:lnTo>
                  <a:pt x="764957" y="10048"/>
                </a:lnTo>
                <a:cubicBezTo>
                  <a:pt x="692029" y="365521"/>
                  <a:pt x="376767" y="633662"/>
                  <a:pt x="0" y="633662"/>
                </a:cubicBezTo>
                <a:lnTo>
                  <a:pt x="0" y="611386"/>
                </a:lnTo>
                <a:cubicBezTo>
                  <a:pt x="365938" y="611386"/>
                  <a:pt x="672265" y="350911"/>
                  <a:pt x="743129" y="5570"/>
                </a:cubicBezTo>
                <a:close/>
                <a:moveTo>
                  <a:pt x="617163" y="0"/>
                </a:moveTo>
                <a:lnTo>
                  <a:pt x="640489" y="0"/>
                </a:lnTo>
                <a:lnTo>
                  <a:pt x="606611" y="108906"/>
                </a:lnTo>
                <a:cubicBezTo>
                  <a:pt x="506524" y="345128"/>
                  <a:pt x="272312" y="511248"/>
                  <a:pt x="0" y="511248"/>
                </a:cubicBezTo>
                <a:lnTo>
                  <a:pt x="0" y="488972"/>
                </a:lnTo>
                <a:cubicBezTo>
                  <a:pt x="263030" y="488972"/>
                  <a:pt x="489290" y="328485"/>
                  <a:pt x="585980" y="100252"/>
                </a:cubicBezTo>
                <a:close/>
                <a:moveTo>
                  <a:pt x="489561" y="0"/>
                </a:moveTo>
                <a:lnTo>
                  <a:pt x="512789" y="0"/>
                </a:lnTo>
                <a:lnTo>
                  <a:pt x="493721" y="61289"/>
                </a:lnTo>
                <a:cubicBezTo>
                  <a:pt x="412246" y="253561"/>
                  <a:pt x="221597" y="388735"/>
                  <a:pt x="0" y="388735"/>
                </a:cubicBezTo>
                <a:lnTo>
                  <a:pt x="0" y="366459"/>
                </a:lnTo>
                <a:cubicBezTo>
                  <a:pt x="212399" y="366459"/>
                  <a:pt x="395116" y="236854"/>
                  <a:pt x="473199" y="52587"/>
                </a:cubicBezTo>
                <a:close/>
                <a:moveTo>
                  <a:pt x="361966" y="0"/>
                </a:moveTo>
                <a:lnTo>
                  <a:pt x="385181" y="0"/>
                </a:lnTo>
                <a:lnTo>
                  <a:pt x="380937" y="13636"/>
                </a:lnTo>
                <a:cubicBezTo>
                  <a:pt x="318070" y="161973"/>
                  <a:pt x="170965" y="266328"/>
                  <a:pt x="0" y="266328"/>
                </a:cubicBezTo>
                <a:lnTo>
                  <a:pt x="0" y="244052"/>
                </a:lnTo>
                <a:cubicBezTo>
                  <a:pt x="161767" y="244052"/>
                  <a:pt x="300940" y="145329"/>
                  <a:pt x="360416" y="4982"/>
                </a:cubicBezTo>
                <a:close/>
                <a:moveTo>
                  <a:pt x="218905" y="0"/>
                </a:moveTo>
                <a:lnTo>
                  <a:pt x="249720" y="0"/>
                </a:lnTo>
                <a:lnTo>
                  <a:pt x="241311" y="15475"/>
                </a:lnTo>
                <a:cubicBezTo>
                  <a:pt x="188962" y="92909"/>
                  <a:pt x="100349" y="143932"/>
                  <a:pt x="0" y="143932"/>
                </a:cubicBezTo>
                <a:lnTo>
                  <a:pt x="0" y="121656"/>
                </a:lnTo>
                <a:cubicBezTo>
                  <a:pt x="74091" y="121656"/>
                  <a:pt x="141290" y="91533"/>
                  <a:pt x="189966" y="42875"/>
                </a:cubicBezTo>
                <a:close/>
              </a:path>
            </a:pathLst>
          </a:custGeom>
          <a:solidFill>
            <a:schemeClr val="accent3">
              <a:lumMod val="20000"/>
              <a:lumOff val="80000"/>
            </a:schemeClr>
          </a:solidFill>
          <a:ln w="458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539496" y="2103120"/>
            <a:ext cx="11119104" cy="44348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2208042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able">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B0C0F070-237F-C60F-3458-4D4D9BA0A222}"/>
              </a:ext>
            </a:extLst>
          </p:cNvPr>
          <p:cNvSpPr/>
          <p:nvPr userDrawn="1"/>
        </p:nvSpPr>
        <p:spPr>
          <a:xfrm>
            <a:off x="9866106" y="0"/>
            <a:ext cx="2325894" cy="2180854"/>
          </a:xfrm>
          <a:custGeom>
            <a:avLst/>
            <a:gdLst>
              <a:gd name="connsiteX0" fmla="*/ 2066927 w 2325894"/>
              <a:gd name="connsiteY0" fmla="*/ 0 h 2180854"/>
              <a:gd name="connsiteX1" fmla="*/ 2098882 w 2325894"/>
              <a:gd name="connsiteY1" fmla="*/ 0 h 2180854"/>
              <a:gd name="connsiteX2" fmla="*/ 2128893 w 2325894"/>
              <a:gd name="connsiteY2" fmla="*/ 44463 h 2180854"/>
              <a:gd name="connsiteX3" fmla="*/ 2269798 w 2325894"/>
              <a:gd name="connsiteY3" fmla="*/ 120493 h 2180854"/>
              <a:gd name="connsiteX4" fmla="*/ 2325894 w 2325894"/>
              <a:gd name="connsiteY4" fmla="*/ 126162 h 2180854"/>
              <a:gd name="connsiteX5" fmla="*/ 2325894 w 2325894"/>
              <a:gd name="connsiteY5" fmla="*/ 149263 h 2180854"/>
              <a:gd name="connsiteX6" fmla="*/ 2265120 w 2325894"/>
              <a:gd name="connsiteY6" fmla="*/ 143117 h 2180854"/>
              <a:gd name="connsiteX7" fmla="*/ 2075647 w 2325894"/>
              <a:gd name="connsiteY7" fmla="*/ 16048 h 2180854"/>
              <a:gd name="connsiteX8" fmla="*/ 1926448 w 2325894"/>
              <a:gd name="connsiteY8" fmla="*/ 0 h 2180854"/>
              <a:gd name="connsiteX9" fmla="*/ 1950522 w 2325894"/>
              <a:gd name="connsiteY9" fmla="*/ 0 h 2180854"/>
              <a:gd name="connsiteX10" fmla="*/ 1952130 w 2325894"/>
              <a:gd name="connsiteY10" fmla="*/ 5167 h 2180854"/>
              <a:gd name="connsiteX11" fmla="*/ 2244242 w 2325894"/>
              <a:gd name="connsiteY11" fmla="*/ 244834 h 2180854"/>
              <a:gd name="connsiteX12" fmla="*/ 2325894 w 2325894"/>
              <a:gd name="connsiteY12" fmla="*/ 253091 h 2180854"/>
              <a:gd name="connsiteX13" fmla="*/ 2325894 w 2325894"/>
              <a:gd name="connsiteY13" fmla="*/ 276192 h 2180854"/>
              <a:gd name="connsiteX14" fmla="*/ 2239598 w 2325894"/>
              <a:gd name="connsiteY14" fmla="*/ 267464 h 2180854"/>
              <a:gd name="connsiteX15" fmla="*/ 1930848 w 2325894"/>
              <a:gd name="connsiteY15" fmla="*/ 14141 h 2180854"/>
              <a:gd name="connsiteX16" fmla="*/ 1794114 w 2325894"/>
              <a:gd name="connsiteY16" fmla="*/ 0 h 2180854"/>
              <a:gd name="connsiteX17" fmla="*/ 1818202 w 2325894"/>
              <a:gd name="connsiteY17" fmla="*/ 0 h 2180854"/>
              <a:gd name="connsiteX18" fmla="*/ 1835170 w 2325894"/>
              <a:gd name="connsiteY18" fmla="*/ 54535 h 2180854"/>
              <a:gd name="connsiteX19" fmla="*/ 2218687 w 2325894"/>
              <a:gd name="connsiteY19" fmla="*/ 369191 h 2180854"/>
              <a:gd name="connsiteX20" fmla="*/ 2325894 w 2325894"/>
              <a:gd name="connsiteY20" fmla="*/ 380032 h 2180854"/>
              <a:gd name="connsiteX21" fmla="*/ 2325894 w 2325894"/>
              <a:gd name="connsiteY21" fmla="*/ 403132 h 2180854"/>
              <a:gd name="connsiteX22" fmla="*/ 2214043 w 2325894"/>
              <a:gd name="connsiteY22" fmla="*/ 391825 h 2180854"/>
              <a:gd name="connsiteX23" fmla="*/ 1813889 w 2325894"/>
              <a:gd name="connsiteY23" fmla="*/ 63559 h 2180854"/>
              <a:gd name="connsiteX24" fmla="*/ 1661683 w 2325894"/>
              <a:gd name="connsiteY24" fmla="*/ 0 h 2180854"/>
              <a:gd name="connsiteX25" fmla="*/ 1685874 w 2325894"/>
              <a:gd name="connsiteY25" fmla="*/ 0 h 2180854"/>
              <a:gd name="connsiteX26" fmla="*/ 1718212 w 2325894"/>
              <a:gd name="connsiteY26" fmla="*/ 103965 h 2180854"/>
              <a:gd name="connsiteX27" fmla="*/ 2193133 w 2325894"/>
              <a:gd name="connsiteY27" fmla="*/ 493659 h 2180854"/>
              <a:gd name="connsiteX28" fmla="*/ 2325894 w 2325894"/>
              <a:gd name="connsiteY28" fmla="*/ 507083 h 2180854"/>
              <a:gd name="connsiteX29" fmla="*/ 2325894 w 2325894"/>
              <a:gd name="connsiteY29" fmla="*/ 530183 h 2180854"/>
              <a:gd name="connsiteX30" fmla="*/ 2188450 w 2325894"/>
              <a:gd name="connsiteY30" fmla="*/ 516288 h 2180854"/>
              <a:gd name="connsiteX31" fmla="*/ 1696817 w 2325894"/>
              <a:gd name="connsiteY31" fmla="*/ 112939 h 2180854"/>
              <a:gd name="connsiteX32" fmla="*/ 1531553 w 2325894"/>
              <a:gd name="connsiteY32" fmla="*/ 0 h 2180854"/>
              <a:gd name="connsiteX33" fmla="*/ 1554659 w 2325894"/>
              <a:gd name="connsiteY33" fmla="*/ 0 h 2180854"/>
              <a:gd name="connsiteX34" fmla="*/ 1555243 w 2325894"/>
              <a:gd name="connsiteY34" fmla="*/ 5776 h 2180854"/>
              <a:gd name="connsiteX35" fmla="*/ 2245588 w 2325894"/>
              <a:gd name="connsiteY35" fmla="*/ 629962 h 2180854"/>
              <a:gd name="connsiteX36" fmla="*/ 2325894 w 2325894"/>
              <a:gd name="connsiteY36" fmla="*/ 634030 h 2180854"/>
              <a:gd name="connsiteX37" fmla="*/ 2325894 w 2325894"/>
              <a:gd name="connsiteY37" fmla="*/ 657131 h 2180854"/>
              <a:gd name="connsiteX38" fmla="*/ 2243214 w 2325894"/>
              <a:gd name="connsiteY38" fmla="*/ 652943 h 2180854"/>
              <a:gd name="connsiteX39" fmla="*/ 1532607 w 2325894"/>
              <a:gd name="connsiteY39" fmla="*/ 10419 h 2180854"/>
              <a:gd name="connsiteX40" fmla="*/ 1404609 w 2325894"/>
              <a:gd name="connsiteY40" fmla="*/ 0 h 2180854"/>
              <a:gd name="connsiteX41" fmla="*/ 1427709 w 2325894"/>
              <a:gd name="connsiteY41" fmla="*/ 0 h 2180854"/>
              <a:gd name="connsiteX42" fmla="*/ 1430873 w 2325894"/>
              <a:gd name="connsiteY42" fmla="*/ 31287 h 2180854"/>
              <a:gd name="connsiteX43" fmla="*/ 2232606 w 2325894"/>
              <a:gd name="connsiteY43" fmla="*/ 756233 h 2180854"/>
              <a:gd name="connsiteX44" fmla="*/ 2325894 w 2325894"/>
              <a:gd name="connsiteY44" fmla="*/ 760959 h 2180854"/>
              <a:gd name="connsiteX45" fmla="*/ 2325894 w 2325894"/>
              <a:gd name="connsiteY45" fmla="*/ 784060 h 2180854"/>
              <a:gd name="connsiteX46" fmla="*/ 2230270 w 2325894"/>
              <a:gd name="connsiteY46" fmla="*/ 779216 h 2180854"/>
              <a:gd name="connsiteX47" fmla="*/ 1408246 w 2325894"/>
              <a:gd name="connsiteY47" fmla="*/ 35964 h 2180854"/>
              <a:gd name="connsiteX48" fmla="*/ 1274343 w 2325894"/>
              <a:gd name="connsiteY48" fmla="*/ 0 h 2180854"/>
              <a:gd name="connsiteX49" fmla="*/ 1300756 w 2325894"/>
              <a:gd name="connsiteY49" fmla="*/ 0 h 2180854"/>
              <a:gd name="connsiteX50" fmla="*/ 1306507 w 2325894"/>
              <a:gd name="connsiteY50" fmla="*/ 56884 h 2180854"/>
              <a:gd name="connsiteX51" fmla="*/ 2219643 w 2325894"/>
              <a:gd name="connsiteY51" fmla="*/ 882640 h 2180854"/>
              <a:gd name="connsiteX52" fmla="*/ 2325894 w 2325894"/>
              <a:gd name="connsiteY52" fmla="*/ 888022 h 2180854"/>
              <a:gd name="connsiteX53" fmla="*/ 2325894 w 2325894"/>
              <a:gd name="connsiteY53" fmla="*/ 911123 h 2180854"/>
              <a:gd name="connsiteX54" fmla="*/ 2217286 w 2325894"/>
              <a:gd name="connsiteY54" fmla="*/ 905621 h 2180854"/>
              <a:gd name="connsiteX55" fmla="*/ 1283761 w 2325894"/>
              <a:gd name="connsiteY55" fmla="*/ 61528 h 2180854"/>
              <a:gd name="connsiteX56" fmla="*/ 1146071 w 2325894"/>
              <a:gd name="connsiteY56" fmla="*/ 0 h 2180854"/>
              <a:gd name="connsiteX57" fmla="*/ 1169414 w 2325894"/>
              <a:gd name="connsiteY57" fmla="*/ 0 h 2180854"/>
              <a:gd name="connsiteX58" fmla="*/ 1182030 w 2325894"/>
              <a:gd name="connsiteY58" fmla="*/ 82429 h 2180854"/>
              <a:gd name="connsiteX59" fmla="*/ 2206679 w 2325894"/>
              <a:gd name="connsiteY59" fmla="*/ 1008912 h 2180854"/>
              <a:gd name="connsiteX60" fmla="*/ 2325894 w 2325894"/>
              <a:gd name="connsiteY60" fmla="*/ 1014951 h 2180854"/>
              <a:gd name="connsiteX61" fmla="*/ 2325894 w 2325894"/>
              <a:gd name="connsiteY61" fmla="*/ 1038052 h 2180854"/>
              <a:gd name="connsiteX62" fmla="*/ 2204323 w 2325894"/>
              <a:gd name="connsiteY62" fmla="*/ 1031893 h 2180854"/>
              <a:gd name="connsiteX63" fmla="*/ 1159398 w 2325894"/>
              <a:gd name="connsiteY63" fmla="*/ 87072 h 2180854"/>
              <a:gd name="connsiteX64" fmla="*/ 1017789 w 2325894"/>
              <a:gd name="connsiteY64" fmla="*/ 0 h 2180854"/>
              <a:gd name="connsiteX65" fmla="*/ 1041132 w 2325894"/>
              <a:gd name="connsiteY65" fmla="*/ 0 h 2180854"/>
              <a:gd name="connsiteX66" fmla="*/ 1057661 w 2325894"/>
              <a:gd name="connsiteY66" fmla="*/ 107992 h 2180854"/>
              <a:gd name="connsiteX67" fmla="*/ 2193716 w 2325894"/>
              <a:gd name="connsiteY67" fmla="*/ 1135208 h 2180854"/>
              <a:gd name="connsiteX68" fmla="*/ 2325894 w 2325894"/>
              <a:gd name="connsiteY68" fmla="*/ 1141903 h 2180854"/>
              <a:gd name="connsiteX69" fmla="*/ 2325894 w 2325894"/>
              <a:gd name="connsiteY69" fmla="*/ 1165004 h 2180854"/>
              <a:gd name="connsiteX70" fmla="*/ 2191361 w 2325894"/>
              <a:gd name="connsiteY70" fmla="*/ 1158189 h 2180854"/>
              <a:gd name="connsiteX71" fmla="*/ 1035029 w 2325894"/>
              <a:gd name="connsiteY71" fmla="*/ 112636 h 2180854"/>
              <a:gd name="connsiteX72" fmla="*/ 889397 w 2325894"/>
              <a:gd name="connsiteY72" fmla="*/ 0 h 2180854"/>
              <a:gd name="connsiteX73" fmla="*/ 912837 w 2325894"/>
              <a:gd name="connsiteY73" fmla="*/ 0 h 2180854"/>
              <a:gd name="connsiteX74" fmla="*/ 933296 w 2325894"/>
              <a:gd name="connsiteY74" fmla="*/ 133667 h 2180854"/>
              <a:gd name="connsiteX75" fmla="*/ 2180754 w 2325894"/>
              <a:gd name="connsiteY75" fmla="*/ 1261608 h 2180854"/>
              <a:gd name="connsiteX76" fmla="*/ 2325894 w 2325894"/>
              <a:gd name="connsiteY76" fmla="*/ 1268960 h 2180854"/>
              <a:gd name="connsiteX77" fmla="*/ 2325894 w 2325894"/>
              <a:gd name="connsiteY77" fmla="*/ 1292061 h 2180854"/>
              <a:gd name="connsiteX78" fmla="*/ 2178378 w 2325894"/>
              <a:gd name="connsiteY78" fmla="*/ 1284588 h 2180854"/>
              <a:gd name="connsiteX79" fmla="*/ 910550 w 2325894"/>
              <a:gd name="connsiteY79" fmla="*/ 138199 h 2180854"/>
              <a:gd name="connsiteX80" fmla="*/ 761929 w 2325894"/>
              <a:gd name="connsiteY80" fmla="*/ 0 h 2180854"/>
              <a:gd name="connsiteX81" fmla="*/ 785032 w 2325894"/>
              <a:gd name="connsiteY81" fmla="*/ 0 h 2180854"/>
              <a:gd name="connsiteX82" fmla="*/ 785312 w 2325894"/>
              <a:gd name="connsiteY82" fmla="*/ 5523 h 2180854"/>
              <a:gd name="connsiteX83" fmla="*/ 2167790 w 2325894"/>
              <a:gd name="connsiteY83" fmla="*/ 1387884 h 2180854"/>
              <a:gd name="connsiteX84" fmla="*/ 2325894 w 2325894"/>
              <a:gd name="connsiteY84" fmla="*/ 1395894 h 2180854"/>
              <a:gd name="connsiteX85" fmla="*/ 2325894 w 2325894"/>
              <a:gd name="connsiteY85" fmla="*/ 1418995 h 2180854"/>
              <a:gd name="connsiteX86" fmla="*/ 2165434 w 2325894"/>
              <a:gd name="connsiteY86" fmla="*/ 1410866 h 2180854"/>
              <a:gd name="connsiteX87" fmla="*/ 762328 w 2325894"/>
              <a:gd name="connsiteY87" fmla="*/ 7877 h 2180854"/>
              <a:gd name="connsiteX88" fmla="*/ 634980 w 2325894"/>
              <a:gd name="connsiteY88" fmla="*/ 0 h 2180854"/>
              <a:gd name="connsiteX89" fmla="*/ 658083 w 2325894"/>
              <a:gd name="connsiteY89" fmla="*/ 0 h 2180854"/>
              <a:gd name="connsiteX90" fmla="*/ 659019 w 2325894"/>
              <a:gd name="connsiteY90" fmla="*/ 18476 h 2180854"/>
              <a:gd name="connsiteX91" fmla="*/ 2154827 w 2325894"/>
              <a:gd name="connsiteY91" fmla="*/ 1514157 h 2180854"/>
              <a:gd name="connsiteX92" fmla="*/ 2325894 w 2325894"/>
              <a:gd name="connsiteY92" fmla="*/ 1522823 h 2180854"/>
              <a:gd name="connsiteX93" fmla="*/ 2325894 w 2325894"/>
              <a:gd name="connsiteY93" fmla="*/ 1545924 h 2180854"/>
              <a:gd name="connsiteX94" fmla="*/ 2152472 w 2325894"/>
              <a:gd name="connsiteY94" fmla="*/ 1537138 h 2180854"/>
              <a:gd name="connsiteX95" fmla="*/ 636036 w 2325894"/>
              <a:gd name="connsiteY95" fmla="*/ 20831 h 2180854"/>
              <a:gd name="connsiteX96" fmla="*/ 507911 w 2325894"/>
              <a:gd name="connsiteY96" fmla="*/ 0 h 2180854"/>
              <a:gd name="connsiteX97" fmla="*/ 531128 w 2325894"/>
              <a:gd name="connsiteY97" fmla="*/ 0 h 2180854"/>
              <a:gd name="connsiteX98" fmla="*/ 532727 w 2325894"/>
              <a:gd name="connsiteY98" fmla="*/ 31559 h 2180854"/>
              <a:gd name="connsiteX99" fmla="*/ 2141864 w 2325894"/>
              <a:gd name="connsiteY99" fmla="*/ 1640562 h 2180854"/>
              <a:gd name="connsiteX100" fmla="*/ 2325894 w 2325894"/>
              <a:gd name="connsiteY100" fmla="*/ 1649885 h 2180854"/>
              <a:gd name="connsiteX101" fmla="*/ 2325894 w 2325894"/>
              <a:gd name="connsiteY101" fmla="*/ 1672981 h 2180854"/>
              <a:gd name="connsiteX102" fmla="*/ 2139488 w 2325894"/>
              <a:gd name="connsiteY102" fmla="*/ 1663539 h 2180854"/>
              <a:gd name="connsiteX103" fmla="*/ 509624 w 2325894"/>
              <a:gd name="connsiteY103" fmla="*/ 33818 h 2180854"/>
              <a:gd name="connsiteX104" fmla="*/ 380961 w 2325894"/>
              <a:gd name="connsiteY104" fmla="*/ 0 h 2180854"/>
              <a:gd name="connsiteX105" fmla="*/ 404065 w 2325894"/>
              <a:gd name="connsiteY105" fmla="*/ 0 h 2180854"/>
              <a:gd name="connsiteX106" fmla="*/ 406316 w 2325894"/>
              <a:gd name="connsiteY106" fmla="*/ 44437 h 2180854"/>
              <a:gd name="connsiteX107" fmla="*/ 2128900 w 2325894"/>
              <a:gd name="connsiteY107" fmla="*/ 1766854 h 2180854"/>
              <a:gd name="connsiteX108" fmla="*/ 2325894 w 2325894"/>
              <a:gd name="connsiteY108" fmla="*/ 1776833 h 2180854"/>
              <a:gd name="connsiteX109" fmla="*/ 2325894 w 2325894"/>
              <a:gd name="connsiteY109" fmla="*/ 1799934 h 2180854"/>
              <a:gd name="connsiteX110" fmla="*/ 2126525 w 2325894"/>
              <a:gd name="connsiteY110" fmla="*/ 1789835 h 2180854"/>
              <a:gd name="connsiteX111" fmla="*/ 383332 w 2325894"/>
              <a:gd name="connsiteY111" fmla="*/ 46792 h 2180854"/>
              <a:gd name="connsiteX112" fmla="*/ 254013 w 2325894"/>
              <a:gd name="connsiteY112" fmla="*/ 0 h 2180854"/>
              <a:gd name="connsiteX113" fmla="*/ 277116 w 2325894"/>
              <a:gd name="connsiteY113" fmla="*/ 0 h 2180854"/>
              <a:gd name="connsiteX114" fmla="*/ 280023 w 2325894"/>
              <a:gd name="connsiteY114" fmla="*/ 57371 h 2180854"/>
              <a:gd name="connsiteX115" fmla="*/ 2115917 w 2325894"/>
              <a:gd name="connsiteY115" fmla="*/ 1893125 h 2180854"/>
              <a:gd name="connsiteX116" fmla="*/ 2325894 w 2325894"/>
              <a:gd name="connsiteY116" fmla="*/ 1903762 h 2180854"/>
              <a:gd name="connsiteX117" fmla="*/ 2325894 w 2325894"/>
              <a:gd name="connsiteY117" fmla="*/ 1926863 h 2180854"/>
              <a:gd name="connsiteX118" fmla="*/ 2113563 w 2325894"/>
              <a:gd name="connsiteY118" fmla="*/ 1916107 h 2180854"/>
              <a:gd name="connsiteX119" fmla="*/ 257040 w 2325894"/>
              <a:gd name="connsiteY119" fmla="*/ 59745 h 2180854"/>
              <a:gd name="connsiteX120" fmla="*/ 126949 w 2325894"/>
              <a:gd name="connsiteY120" fmla="*/ 0 h 2180854"/>
              <a:gd name="connsiteX121" fmla="*/ 150160 w 2325894"/>
              <a:gd name="connsiteY121" fmla="*/ 0 h 2180854"/>
              <a:gd name="connsiteX122" fmla="*/ 153729 w 2325894"/>
              <a:gd name="connsiteY122" fmla="*/ 70454 h 2180854"/>
              <a:gd name="connsiteX123" fmla="*/ 2102955 w 2325894"/>
              <a:gd name="connsiteY123" fmla="*/ 2019530 h 2180854"/>
              <a:gd name="connsiteX124" fmla="*/ 2325894 w 2325894"/>
              <a:gd name="connsiteY124" fmla="*/ 2030824 h 2180854"/>
              <a:gd name="connsiteX125" fmla="*/ 2325894 w 2325894"/>
              <a:gd name="connsiteY125" fmla="*/ 2053925 h 2180854"/>
              <a:gd name="connsiteX126" fmla="*/ 2100598 w 2325894"/>
              <a:gd name="connsiteY126" fmla="*/ 2042512 h 2180854"/>
              <a:gd name="connsiteX127" fmla="*/ 130633 w 2325894"/>
              <a:gd name="connsiteY127" fmla="*/ 72714 h 2180854"/>
              <a:gd name="connsiteX128" fmla="*/ 0 w 2325894"/>
              <a:gd name="connsiteY128" fmla="*/ 0 h 2180854"/>
              <a:gd name="connsiteX129" fmla="*/ 23103 w 2325894"/>
              <a:gd name="connsiteY129" fmla="*/ 0 h 2180854"/>
              <a:gd name="connsiteX130" fmla="*/ 27324 w 2325894"/>
              <a:gd name="connsiteY130" fmla="*/ 83311 h 2180854"/>
              <a:gd name="connsiteX131" fmla="*/ 2089991 w 2325894"/>
              <a:gd name="connsiteY131" fmla="*/ 2145803 h 2180854"/>
              <a:gd name="connsiteX132" fmla="*/ 2325894 w 2325894"/>
              <a:gd name="connsiteY132" fmla="*/ 2157753 h 2180854"/>
              <a:gd name="connsiteX133" fmla="*/ 2325894 w 2325894"/>
              <a:gd name="connsiteY133" fmla="*/ 2180854 h 2180854"/>
              <a:gd name="connsiteX134" fmla="*/ 2087636 w 2325894"/>
              <a:gd name="connsiteY134" fmla="*/ 2168784 h 2180854"/>
              <a:gd name="connsiteX135" fmla="*/ 4341 w 2325894"/>
              <a:gd name="connsiteY135" fmla="*/ 85667 h 21808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Lst>
            <a:rect l="l" t="t" r="r" b="b"/>
            <a:pathLst>
              <a:path w="2325894" h="2180854">
                <a:moveTo>
                  <a:pt x="2066927" y="0"/>
                </a:moveTo>
                <a:lnTo>
                  <a:pt x="2098882" y="0"/>
                </a:lnTo>
                <a:lnTo>
                  <a:pt x="2128893" y="44463"/>
                </a:lnTo>
                <a:cubicBezTo>
                  <a:pt x="2166753" y="82308"/>
                  <a:pt x="2215417" y="109341"/>
                  <a:pt x="2269798" y="120493"/>
                </a:cubicBezTo>
                <a:lnTo>
                  <a:pt x="2325894" y="126162"/>
                </a:lnTo>
                <a:lnTo>
                  <a:pt x="2325894" y="149263"/>
                </a:lnTo>
                <a:lnTo>
                  <a:pt x="2265120" y="143117"/>
                </a:lnTo>
                <a:cubicBezTo>
                  <a:pt x="2186576" y="127002"/>
                  <a:pt x="2119077" y="80290"/>
                  <a:pt x="2075647" y="16048"/>
                </a:cubicBezTo>
                <a:close/>
                <a:moveTo>
                  <a:pt x="1926448" y="0"/>
                </a:moveTo>
                <a:lnTo>
                  <a:pt x="1950522" y="0"/>
                </a:lnTo>
                <a:lnTo>
                  <a:pt x="1952130" y="5167"/>
                </a:lnTo>
                <a:cubicBezTo>
                  <a:pt x="2003529" y="126455"/>
                  <a:pt x="2112323" y="217766"/>
                  <a:pt x="2244242" y="244834"/>
                </a:cubicBezTo>
                <a:lnTo>
                  <a:pt x="2325894" y="253091"/>
                </a:lnTo>
                <a:lnTo>
                  <a:pt x="2325894" y="276192"/>
                </a:lnTo>
                <a:lnTo>
                  <a:pt x="2239598" y="267464"/>
                </a:lnTo>
                <a:cubicBezTo>
                  <a:pt x="2100173" y="238852"/>
                  <a:pt x="1985178" y="142334"/>
                  <a:pt x="1930848" y="14141"/>
                </a:cubicBezTo>
                <a:close/>
                <a:moveTo>
                  <a:pt x="1794114" y="0"/>
                </a:moveTo>
                <a:lnTo>
                  <a:pt x="1818202" y="0"/>
                </a:lnTo>
                <a:lnTo>
                  <a:pt x="1835170" y="54535"/>
                </a:lnTo>
                <a:cubicBezTo>
                  <a:pt x="1902650" y="213778"/>
                  <a:pt x="2045483" y="333656"/>
                  <a:pt x="2218687" y="369191"/>
                </a:cubicBezTo>
                <a:lnTo>
                  <a:pt x="2325894" y="380032"/>
                </a:lnTo>
                <a:lnTo>
                  <a:pt x="2325894" y="403132"/>
                </a:lnTo>
                <a:lnTo>
                  <a:pt x="2214043" y="391825"/>
                </a:lnTo>
                <a:cubicBezTo>
                  <a:pt x="2033333" y="354761"/>
                  <a:pt x="1884299" y="229720"/>
                  <a:pt x="1813889" y="63559"/>
                </a:cubicBezTo>
                <a:close/>
                <a:moveTo>
                  <a:pt x="1661683" y="0"/>
                </a:moveTo>
                <a:lnTo>
                  <a:pt x="1685874" y="0"/>
                </a:lnTo>
                <a:lnTo>
                  <a:pt x="1718212" y="103965"/>
                </a:lnTo>
                <a:cubicBezTo>
                  <a:pt x="1801772" y="301203"/>
                  <a:pt x="1978643" y="449654"/>
                  <a:pt x="2193133" y="493659"/>
                </a:cubicBezTo>
                <a:lnTo>
                  <a:pt x="2325894" y="507083"/>
                </a:lnTo>
                <a:lnTo>
                  <a:pt x="2325894" y="530183"/>
                </a:lnTo>
                <a:lnTo>
                  <a:pt x="2188450" y="516288"/>
                </a:lnTo>
                <a:cubicBezTo>
                  <a:pt x="1966399" y="470740"/>
                  <a:pt x="1783312" y="317082"/>
                  <a:pt x="1696817" y="112939"/>
                </a:cubicBezTo>
                <a:close/>
                <a:moveTo>
                  <a:pt x="1531553" y="0"/>
                </a:moveTo>
                <a:lnTo>
                  <a:pt x="1554659" y="0"/>
                </a:lnTo>
                <a:lnTo>
                  <a:pt x="1555243" y="5776"/>
                </a:lnTo>
                <a:cubicBezTo>
                  <a:pt x="1623483" y="338327"/>
                  <a:pt x="1902268" y="594992"/>
                  <a:pt x="2245588" y="629962"/>
                </a:cubicBezTo>
                <a:lnTo>
                  <a:pt x="2325894" y="634030"/>
                </a:lnTo>
                <a:lnTo>
                  <a:pt x="2325894" y="657131"/>
                </a:lnTo>
                <a:lnTo>
                  <a:pt x="2243214" y="652943"/>
                </a:lnTo>
                <a:cubicBezTo>
                  <a:pt x="1889750" y="616944"/>
                  <a:pt x="1602834" y="352727"/>
                  <a:pt x="1532607" y="10419"/>
                </a:cubicBezTo>
                <a:close/>
                <a:moveTo>
                  <a:pt x="1404609" y="0"/>
                </a:moveTo>
                <a:lnTo>
                  <a:pt x="1427709" y="0"/>
                </a:lnTo>
                <a:lnTo>
                  <a:pt x="1430873" y="31287"/>
                </a:lnTo>
                <a:cubicBezTo>
                  <a:pt x="1510102" y="417452"/>
                  <a:pt x="1833798" y="715609"/>
                  <a:pt x="2232606" y="756233"/>
                </a:cubicBezTo>
                <a:lnTo>
                  <a:pt x="2325894" y="760959"/>
                </a:lnTo>
                <a:lnTo>
                  <a:pt x="2325894" y="784060"/>
                </a:lnTo>
                <a:lnTo>
                  <a:pt x="2230270" y="779216"/>
                </a:lnTo>
                <a:cubicBezTo>
                  <a:pt x="1821463" y="737574"/>
                  <a:pt x="1489501" y="431938"/>
                  <a:pt x="1408246" y="35964"/>
                </a:cubicBezTo>
                <a:close/>
                <a:moveTo>
                  <a:pt x="1274343" y="0"/>
                </a:moveTo>
                <a:lnTo>
                  <a:pt x="1300756" y="0"/>
                </a:lnTo>
                <a:lnTo>
                  <a:pt x="1306507" y="56884"/>
                </a:lnTo>
                <a:cubicBezTo>
                  <a:pt x="1396745" y="496788"/>
                  <a:pt x="1765420" y="836372"/>
                  <a:pt x="2219643" y="882640"/>
                </a:cubicBezTo>
                <a:lnTo>
                  <a:pt x="2325894" y="888022"/>
                </a:lnTo>
                <a:lnTo>
                  <a:pt x="2325894" y="911123"/>
                </a:lnTo>
                <a:lnTo>
                  <a:pt x="2217286" y="905621"/>
                </a:lnTo>
                <a:cubicBezTo>
                  <a:pt x="1752979" y="858324"/>
                  <a:pt x="1376027" y="511189"/>
                  <a:pt x="1283761" y="61528"/>
                </a:cubicBezTo>
                <a:close/>
                <a:moveTo>
                  <a:pt x="1146071" y="0"/>
                </a:moveTo>
                <a:lnTo>
                  <a:pt x="1169414" y="0"/>
                </a:lnTo>
                <a:lnTo>
                  <a:pt x="1182030" y="82429"/>
                </a:lnTo>
                <a:cubicBezTo>
                  <a:pt x="1283296" y="576000"/>
                  <a:pt x="1697029" y="957001"/>
                  <a:pt x="2206679" y="1008912"/>
                </a:cubicBezTo>
                <a:lnTo>
                  <a:pt x="2325894" y="1014951"/>
                </a:lnTo>
                <a:lnTo>
                  <a:pt x="2325894" y="1038052"/>
                </a:lnTo>
                <a:lnTo>
                  <a:pt x="2204323" y="1031893"/>
                </a:lnTo>
                <a:cubicBezTo>
                  <a:pt x="1684600" y="978953"/>
                  <a:pt x="1262670" y="590398"/>
                  <a:pt x="1159398" y="87072"/>
                </a:cubicBezTo>
                <a:close/>
                <a:moveTo>
                  <a:pt x="1017789" y="0"/>
                </a:moveTo>
                <a:lnTo>
                  <a:pt x="1041132" y="0"/>
                </a:lnTo>
                <a:lnTo>
                  <a:pt x="1057661" y="107992"/>
                </a:lnTo>
                <a:cubicBezTo>
                  <a:pt x="1169939" y="655229"/>
                  <a:pt x="1628650" y="1077653"/>
                  <a:pt x="2193716" y="1135208"/>
                </a:cubicBezTo>
                <a:lnTo>
                  <a:pt x="2325894" y="1141903"/>
                </a:lnTo>
                <a:lnTo>
                  <a:pt x="2325894" y="1165004"/>
                </a:lnTo>
                <a:lnTo>
                  <a:pt x="2191361" y="1158189"/>
                </a:lnTo>
                <a:cubicBezTo>
                  <a:pt x="1616222" y="1099606"/>
                  <a:pt x="1149313" y="669630"/>
                  <a:pt x="1035029" y="112636"/>
                </a:cubicBezTo>
                <a:close/>
                <a:moveTo>
                  <a:pt x="889397" y="0"/>
                </a:moveTo>
                <a:lnTo>
                  <a:pt x="912837" y="0"/>
                </a:lnTo>
                <a:lnTo>
                  <a:pt x="933296" y="133667"/>
                </a:lnTo>
                <a:cubicBezTo>
                  <a:pt x="1056582" y="734570"/>
                  <a:pt x="1560272" y="1198411"/>
                  <a:pt x="2180754" y="1261608"/>
                </a:cubicBezTo>
                <a:lnTo>
                  <a:pt x="2325894" y="1268960"/>
                </a:lnTo>
                <a:lnTo>
                  <a:pt x="2325894" y="1292061"/>
                </a:lnTo>
                <a:lnTo>
                  <a:pt x="2178378" y="1284588"/>
                </a:lnTo>
                <a:cubicBezTo>
                  <a:pt x="1547742" y="1220351"/>
                  <a:pt x="1035844" y="748879"/>
                  <a:pt x="910550" y="138199"/>
                </a:cubicBezTo>
                <a:close/>
                <a:moveTo>
                  <a:pt x="761929" y="0"/>
                </a:moveTo>
                <a:lnTo>
                  <a:pt x="785032" y="0"/>
                </a:lnTo>
                <a:lnTo>
                  <a:pt x="785312" y="5523"/>
                </a:lnTo>
                <a:cubicBezTo>
                  <a:pt x="859466" y="733364"/>
                  <a:pt x="1439889" y="1313736"/>
                  <a:pt x="2167790" y="1387884"/>
                </a:cubicBezTo>
                <a:lnTo>
                  <a:pt x="2325894" y="1395894"/>
                </a:lnTo>
                <a:lnTo>
                  <a:pt x="2325894" y="1418995"/>
                </a:lnTo>
                <a:lnTo>
                  <a:pt x="2165434" y="1410866"/>
                </a:lnTo>
                <a:cubicBezTo>
                  <a:pt x="1426685" y="1335609"/>
                  <a:pt x="837591" y="746563"/>
                  <a:pt x="762328" y="7877"/>
                </a:cubicBezTo>
                <a:close/>
                <a:moveTo>
                  <a:pt x="634980" y="0"/>
                </a:moveTo>
                <a:lnTo>
                  <a:pt x="658083" y="0"/>
                </a:lnTo>
                <a:lnTo>
                  <a:pt x="659019" y="18476"/>
                </a:lnTo>
                <a:cubicBezTo>
                  <a:pt x="739252" y="805990"/>
                  <a:pt x="1367247" y="1433931"/>
                  <a:pt x="2154827" y="1514157"/>
                </a:cubicBezTo>
                <a:lnTo>
                  <a:pt x="2325894" y="1522823"/>
                </a:lnTo>
                <a:lnTo>
                  <a:pt x="2325894" y="1545924"/>
                </a:lnTo>
                <a:lnTo>
                  <a:pt x="2152472" y="1537138"/>
                </a:lnTo>
                <a:cubicBezTo>
                  <a:pt x="1354048" y="1455804"/>
                  <a:pt x="717377" y="819188"/>
                  <a:pt x="636036" y="20831"/>
                </a:cubicBezTo>
                <a:close/>
                <a:moveTo>
                  <a:pt x="507911" y="0"/>
                </a:moveTo>
                <a:lnTo>
                  <a:pt x="531128" y="0"/>
                </a:lnTo>
                <a:lnTo>
                  <a:pt x="532727" y="31559"/>
                </a:lnTo>
                <a:cubicBezTo>
                  <a:pt x="619037" y="878744"/>
                  <a:pt x="1294606" y="1554259"/>
                  <a:pt x="2141864" y="1640562"/>
                </a:cubicBezTo>
                <a:lnTo>
                  <a:pt x="2325894" y="1649885"/>
                </a:lnTo>
                <a:lnTo>
                  <a:pt x="2325894" y="1672981"/>
                </a:lnTo>
                <a:lnTo>
                  <a:pt x="2139488" y="1663539"/>
                </a:lnTo>
                <a:cubicBezTo>
                  <a:pt x="1281294" y="1576127"/>
                  <a:pt x="597044" y="891939"/>
                  <a:pt x="509624" y="33818"/>
                </a:cubicBezTo>
                <a:close/>
                <a:moveTo>
                  <a:pt x="380961" y="0"/>
                </a:moveTo>
                <a:lnTo>
                  <a:pt x="404065" y="0"/>
                </a:lnTo>
                <a:lnTo>
                  <a:pt x="406316" y="44437"/>
                </a:lnTo>
                <a:cubicBezTo>
                  <a:pt x="498717" y="951387"/>
                  <a:pt x="1221951" y="1674473"/>
                  <a:pt x="2128900" y="1766854"/>
                </a:cubicBezTo>
                <a:lnTo>
                  <a:pt x="2325894" y="1776833"/>
                </a:lnTo>
                <a:lnTo>
                  <a:pt x="2325894" y="1799934"/>
                </a:lnTo>
                <a:lnTo>
                  <a:pt x="2126525" y="1789835"/>
                </a:lnTo>
                <a:cubicBezTo>
                  <a:pt x="1208653" y="1696346"/>
                  <a:pt x="476829" y="964585"/>
                  <a:pt x="383332" y="46792"/>
                </a:cubicBezTo>
                <a:close/>
                <a:moveTo>
                  <a:pt x="254013" y="0"/>
                </a:moveTo>
                <a:lnTo>
                  <a:pt x="277116" y="0"/>
                </a:lnTo>
                <a:lnTo>
                  <a:pt x="280023" y="57371"/>
                </a:lnTo>
                <a:cubicBezTo>
                  <a:pt x="378489" y="1023914"/>
                  <a:pt x="1149211" y="1794655"/>
                  <a:pt x="2115917" y="1893125"/>
                </a:cubicBezTo>
                <a:lnTo>
                  <a:pt x="2325894" y="1903762"/>
                </a:lnTo>
                <a:lnTo>
                  <a:pt x="2325894" y="1926863"/>
                </a:lnTo>
                <a:lnTo>
                  <a:pt x="2113563" y="1916107"/>
                </a:lnTo>
                <a:cubicBezTo>
                  <a:pt x="1136012" y="1816541"/>
                  <a:pt x="356615" y="1037211"/>
                  <a:pt x="257040" y="59745"/>
                </a:cubicBezTo>
                <a:close/>
                <a:moveTo>
                  <a:pt x="126949" y="0"/>
                </a:moveTo>
                <a:lnTo>
                  <a:pt x="150160" y="0"/>
                </a:lnTo>
                <a:lnTo>
                  <a:pt x="153729" y="70454"/>
                </a:lnTo>
                <a:cubicBezTo>
                  <a:pt x="258274" y="1096671"/>
                  <a:pt x="1076570" y="1914983"/>
                  <a:pt x="2102955" y="2019530"/>
                </a:cubicBezTo>
                <a:lnTo>
                  <a:pt x="2325894" y="2030824"/>
                </a:lnTo>
                <a:lnTo>
                  <a:pt x="2325894" y="2053925"/>
                </a:lnTo>
                <a:lnTo>
                  <a:pt x="2100598" y="2042512"/>
                </a:lnTo>
                <a:cubicBezTo>
                  <a:pt x="1063358" y="1936856"/>
                  <a:pt x="236298" y="1109866"/>
                  <a:pt x="130633" y="72714"/>
                </a:cubicBezTo>
                <a:close/>
                <a:moveTo>
                  <a:pt x="0" y="0"/>
                </a:moveTo>
                <a:lnTo>
                  <a:pt x="23103" y="0"/>
                </a:lnTo>
                <a:lnTo>
                  <a:pt x="27324" y="83311"/>
                </a:lnTo>
                <a:cubicBezTo>
                  <a:pt x="137958" y="1169290"/>
                  <a:pt x="1003916" y="2035178"/>
                  <a:pt x="2089991" y="2145803"/>
                </a:cubicBezTo>
                <a:lnTo>
                  <a:pt x="2325894" y="2157753"/>
                </a:lnTo>
                <a:lnTo>
                  <a:pt x="2325894" y="2180854"/>
                </a:lnTo>
                <a:lnTo>
                  <a:pt x="2087636" y="2168784"/>
                </a:lnTo>
                <a:cubicBezTo>
                  <a:pt x="990717" y="2057051"/>
                  <a:pt x="116084" y="1182492"/>
                  <a:pt x="4341" y="85667"/>
                </a:cubicBezTo>
                <a:close/>
              </a:path>
            </a:pathLst>
          </a:custGeom>
          <a:solidFill>
            <a:srgbClr val="E6F0FE"/>
          </a:solidFill>
          <a:ln w="476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a:solidFill>
                <a:schemeClr val="tx1"/>
              </a:solidFill>
            </a:endParaRPr>
          </a:p>
        </p:txBody>
      </p:sp>
      <p:sp>
        <p:nvSpPr>
          <p:cNvPr id="2" name="Title 1"/>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3" name="Content Placeholder 2"/>
          <p:cNvSpPr>
            <a:spLocks noGrp="1"/>
          </p:cNvSpPr>
          <p:nvPr>
            <p:ph sz="half" idx="1"/>
          </p:nvPr>
        </p:nvSpPr>
        <p:spPr>
          <a:xfrm>
            <a:off x="755904" y="2825496"/>
            <a:ext cx="10680192" cy="2834640"/>
          </a:xfrm>
        </p:spPr>
        <p:txBody>
          <a:bodyPr>
            <a:normAutofit/>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noAutofit/>
          </a:bodyPr>
          <a:lstStyle/>
          <a:p>
            <a:r>
              <a:rPr lang="en-US"/>
              <a:t>Presentation title</a:t>
            </a:r>
          </a:p>
        </p:txBody>
      </p:sp>
      <p:sp>
        <p:nvSpPr>
          <p:cNvPr id="7" name="Slide Number Placeholder 6"/>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74571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 name="Title 1"/>
          <p:cNvSpPr>
            <a:spLocks noGrp="1"/>
          </p:cNvSpPr>
          <p:nvPr>
            <p:ph type="title"/>
          </p:nvPr>
        </p:nvSpPr>
        <p:spPr>
          <a:xfrm>
            <a:off x="4389120" y="2395728"/>
            <a:ext cx="7013448" cy="1627632"/>
          </a:xfrm>
        </p:spPr>
        <p:txBody>
          <a:bodyPr lIns="0" tIns="0" rIns="0" bIns="0" anchor="t" anchorCtr="0">
            <a:normAutofit/>
          </a:bodyPr>
          <a:lstStyle>
            <a:lvl1pPr algn="l">
              <a:lnSpc>
                <a:spcPct val="100000"/>
              </a:lnSpc>
              <a:defRPr sz="3300" b="1">
                <a:latin typeface="Arial" panose="020B0604020202020204" pitchFamily="34" charset="0"/>
                <a:cs typeface="Arial" panose="020B0604020202020204" pitchFamily="34" charset="0"/>
              </a:defRPr>
            </a:lvl1pPr>
          </a:lstStyle>
          <a:p>
            <a:r>
              <a:rPr lang="en-US"/>
              <a:t>Click to edit Master title style</a:t>
            </a:r>
          </a:p>
        </p:txBody>
      </p:sp>
      <p:sp>
        <p:nvSpPr>
          <p:cNvPr id="57" name="Text Placeholder 54">
            <a:extLst>
              <a:ext uri="{FF2B5EF4-FFF2-40B4-BE49-F238E27FC236}">
                <a16:creationId xmlns:a16="http://schemas.microsoft.com/office/drawing/2014/main" id="{A493C80D-2813-9E70-8901-D4B9EA4DD7EA}"/>
              </a:ext>
            </a:extLst>
          </p:cNvPr>
          <p:cNvSpPr>
            <a:spLocks noGrp="1"/>
          </p:cNvSpPr>
          <p:nvPr>
            <p:ph type="body" sz="quarter" idx="15" hasCustomPrompt="1"/>
          </p:nvPr>
        </p:nvSpPr>
        <p:spPr>
          <a:xfrm>
            <a:off x="3611880" y="1984248"/>
            <a:ext cx="768096" cy="1627632"/>
          </a:xfrm>
        </p:spPr>
        <p:txBody>
          <a:bodyPr lIns="91440" tIns="45720" rIns="91440" bIns="54864">
            <a:noAutofit/>
          </a:bodyPr>
          <a:lstStyle>
            <a:lvl1pPr marL="0" indent="0">
              <a:buNone/>
              <a:defRPr sz="10000" b="1"/>
            </a:lvl1pPr>
          </a:lstStyle>
          <a:p>
            <a:pPr lvl="0"/>
            <a:r>
              <a:rPr lang="en-US"/>
              <a:t>“</a:t>
            </a:r>
          </a:p>
        </p:txBody>
      </p:sp>
      <p:sp>
        <p:nvSpPr>
          <p:cNvPr id="55" name="Text Placeholder 54">
            <a:extLst>
              <a:ext uri="{FF2B5EF4-FFF2-40B4-BE49-F238E27FC236}">
                <a16:creationId xmlns:a16="http://schemas.microsoft.com/office/drawing/2014/main" id="{A2733C45-7C53-2BC5-3F62-D069650A79C9}"/>
              </a:ext>
            </a:extLst>
          </p:cNvPr>
          <p:cNvSpPr>
            <a:spLocks noGrp="1"/>
          </p:cNvSpPr>
          <p:nvPr>
            <p:ph type="body" sz="quarter" idx="13"/>
          </p:nvPr>
        </p:nvSpPr>
        <p:spPr>
          <a:xfrm>
            <a:off x="4389120" y="4308475"/>
            <a:ext cx="3932238" cy="588963"/>
          </a:xfrm>
        </p:spPr>
        <p:txBody>
          <a:bodyPr lIns="0" tIns="0" rIns="0" bIns="0">
            <a:normAutofit/>
          </a:bodyPr>
          <a:lstStyle>
            <a:lvl1pPr marL="0" indent="0">
              <a:buNone/>
              <a:defRPr sz="2400"/>
            </a:lvl1pPr>
          </a:lstStyle>
          <a:p>
            <a:pPr lvl="0"/>
            <a:r>
              <a:rPr lang="en-US"/>
              <a:t>Click to edit Master text styles</a:t>
            </a:r>
          </a:p>
        </p:txBody>
      </p:sp>
      <p:sp>
        <p:nvSpPr>
          <p:cNvPr id="56" name="Text Placeholder 54">
            <a:extLst>
              <a:ext uri="{FF2B5EF4-FFF2-40B4-BE49-F238E27FC236}">
                <a16:creationId xmlns:a16="http://schemas.microsoft.com/office/drawing/2014/main" id="{B1D62231-87CB-21EC-CF8C-46276AD1F951}"/>
              </a:ext>
            </a:extLst>
          </p:cNvPr>
          <p:cNvSpPr>
            <a:spLocks noGrp="1"/>
          </p:cNvSpPr>
          <p:nvPr>
            <p:ph type="body" sz="quarter" idx="14" hasCustomPrompt="1"/>
          </p:nvPr>
        </p:nvSpPr>
        <p:spPr>
          <a:xfrm>
            <a:off x="9500616" y="3209544"/>
            <a:ext cx="768096" cy="1627632"/>
          </a:xfrm>
        </p:spPr>
        <p:txBody>
          <a:bodyPr lIns="91440" tIns="45720" rIns="91440" bIns="54864">
            <a:noAutofit/>
          </a:bodyPr>
          <a:lstStyle>
            <a:lvl1pPr marL="0" indent="0">
              <a:buNone/>
              <a:defRPr sz="10000" b="1"/>
            </a:lvl1pPr>
          </a:lstStyle>
          <a:p>
            <a:pPr lvl="0"/>
            <a:r>
              <a:rPr lang="en-US"/>
              <a:t>”</a:t>
            </a:r>
          </a:p>
        </p:txBody>
      </p:sp>
      <p:sp>
        <p:nvSpPr>
          <p:cNvPr id="32" name="Image 1" descr="preencoded.png">
            <a:extLst>
              <a:ext uri="{FF2B5EF4-FFF2-40B4-BE49-F238E27FC236}">
                <a16:creationId xmlns:a16="http://schemas.microsoft.com/office/drawing/2014/main" id="{2A3EC91E-4089-D366-06D3-3E66F93DFAF3}"/>
              </a:ext>
            </a:extLst>
          </p:cNvPr>
          <p:cNvSpPr/>
          <p:nvPr/>
        </p:nvSpPr>
        <p:spPr>
          <a:xfrm>
            <a:off x="-7117" y="0"/>
            <a:ext cx="2550985" cy="6858000"/>
          </a:xfrm>
          <a:custGeom>
            <a:avLst/>
            <a:gdLst>
              <a:gd name="connsiteX0" fmla="*/ 2550985 w 2550985"/>
              <a:gd name="connsiteY0" fmla="*/ 0 h 6858000"/>
              <a:gd name="connsiteX1" fmla="*/ 0 w 2550985"/>
              <a:gd name="connsiteY1" fmla="*/ 0 h 6858000"/>
              <a:gd name="connsiteX2" fmla="*/ 0 w 2550985"/>
              <a:gd name="connsiteY2" fmla="*/ 6858000 h 6858000"/>
              <a:gd name="connsiteX3" fmla="*/ 2550985 w 2550985"/>
              <a:gd name="connsiteY3" fmla="*/ 6858000 h 6858000"/>
              <a:gd name="connsiteX4" fmla="*/ 2550985 w 2550985"/>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50985" h="6858000">
                <a:moveTo>
                  <a:pt x="2550985" y="0"/>
                </a:moveTo>
                <a:lnTo>
                  <a:pt x="0" y="0"/>
                </a:lnTo>
                <a:lnTo>
                  <a:pt x="0" y="6858000"/>
                </a:lnTo>
                <a:lnTo>
                  <a:pt x="2550985" y="6858000"/>
                </a:lnTo>
                <a:lnTo>
                  <a:pt x="2550985" y="0"/>
                </a:lnTo>
                <a:close/>
              </a:path>
            </a:pathLst>
          </a:custGeom>
          <a:solidFill>
            <a:schemeClr val="accent4"/>
          </a:solidFill>
          <a:ln w="7045" cap="flat">
            <a:noFill/>
            <a:prstDash val="solid"/>
            <a:miter/>
          </a:ln>
        </p:spPr>
        <p:txBody>
          <a:bodyPr rtlCol="0" anchor="ctr">
            <a:noAutofit/>
          </a:bodyPr>
          <a:lstStyle/>
          <a:p>
            <a:endParaRPr lang="en-US"/>
          </a:p>
        </p:txBody>
      </p:sp>
      <p:sp>
        <p:nvSpPr>
          <p:cNvPr id="53" name="Freeform: Shape 52">
            <a:extLst>
              <a:ext uri="{FF2B5EF4-FFF2-40B4-BE49-F238E27FC236}">
                <a16:creationId xmlns:a16="http://schemas.microsoft.com/office/drawing/2014/main" id="{70F595E1-C910-3710-90E9-AF5FFCE05861}"/>
              </a:ext>
            </a:extLst>
          </p:cNvPr>
          <p:cNvSpPr/>
          <p:nvPr userDrawn="1"/>
        </p:nvSpPr>
        <p:spPr>
          <a:xfrm>
            <a:off x="-9415" y="0"/>
            <a:ext cx="2548591" cy="2555628"/>
          </a:xfrm>
          <a:custGeom>
            <a:avLst/>
            <a:gdLst>
              <a:gd name="connsiteX0" fmla="*/ 138643 w 2548591"/>
              <a:gd name="connsiteY0" fmla="*/ 1 h 2555628"/>
              <a:gd name="connsiteX1" fmla="*/ 163874 w 2548591"/>
              <a:gd name="connsiteY1" fmla="*/ 1 h 2555628"/>
              <a:gd name="connsiteX2" fmla="*/ 2548463 w 2548591"/>
              <a:gd name="connsiteY2" fmla="*/ 2391168 h 2555628"/>
              <a:gd name="connsiteX3" fmla="*/ 2548463 w 2548591"/>
              <a:gd name="connsiteY3" fmla="*/ 2416472 h 2555628"/>
              <a:gd name="connsiteX4" fmla="*/ 2548590 w 2548591"/>
              <a:gd name="connsiteY4" fmla="*/ 2416600 h 2555628"/>
              <a:gd name="connsiteX5" fmla="*/ 138643 w 2548591"/>
              <a:gd name="connsiteY5" fmla="*/ 1 h 2555628"/>
              <a:gd name="connsiteX6" fmla="*/ 0 w 2548591"/>
              <a:gd name="connsiteY6" fmla="*/ 1 h 2555628"/>
              <a:gd name="connsiteX7" fmla="*/ 25231 w 2548591"/>
              <a:gd name="connsiteY7" fmla="*/ 1 h 2555628"/>
              <a:gd name="connsiteX8" fmla="*/ 2548591 w 2548591"/>
              <a:gd name="connsiteY8" fmla="*/ 2530324 h 2555628"/>
              <a:gd name="connsiteX9" fmla="*/ 2548591 w 2548591"/>
              <a:gd name="connsiteY9" fmla="*/ 2555628 h 2555628"/>
              <a:gd name="connsiteX10" fmla="*/ 0 w 2548591"/>
              <a:gd name="connsiteY10" fmla="*/ 1 h 2555628"/>
              <a:gd name="connsiteX11" fmla="*/ 277411 w 2548591"/>
              <a:gd name="connsiteY11" fmla="*/ 1 h 2555628"/>
              <a:gd name="connsiteX12" fmla="*/ 302642 w 2548591"/>
              <a:gd name="connsiteY12" fmla="*/ 1 h 2555628"/>
              <a:gd name="connsiteX13" fmla="*/ 2548582 w 2548591"/>
              <a:gd name="connsiteY13" fmla="*/ 2252147 h 2555628"/>
              <a:gd name="connsiteX14" fmla="*/ 2548582 w 2548591"/>
              <a:gd name="connsiteY14" fmla="*/ 2277444 h 2555628"/>
              <a:gd name="connsiteX15" fmla="*/ 277411 w 2548591"/>
              <a:gd name="connsiteY15" fmla="*/ 1 h 2555628"/>
              <a:gd name="connsiteX16" fmla="*/ 416054 w 2548591"/>
              <a:gd name="connsiteY16" fmla="*/ 1 h 2555628"/>
              <a:gd name="connsiteX17" fmla="*/ 441285 w 2548591"/>
              <a:gd name="connsiteY17" fmla="*/ 1 h 2555628"/>
              <a:gd name="connsiteX18" fmla="*/ 2548589 w 2548591"/>
              <a:gd name="connsiteY18" fmla="*/ 2113119 h 2555628"/>
              <a:gd name="connsiteX19" fmla="*/ 2548589 w 2548591"/>
              <a:gd name="connsiteY19" fmla="*/ 2138423 h 2555628"/>
              <a:gd name="connsiteX20" fmla="*/ 416054 w 2548591"/>
              <a:gd name="connsiteY20" fmla="*/ 1 h 2555628"/>
              <a:gd name="connsiteX21" fmla="*/ 554698 w 2548591"/>
              <a:gd name="connsiteY21" fmla="*/ 1 h 2555628"/>
              <a:gd name="connsiteX22" fmla="*/ 579930 w 2548591"/>
              <a:gd name="connsiteY22" fmla="*/ 1 h 2555628"/>
              <a:gd name="connsiteX23" fmla="*/ 2548462 w 2548591"/>
              <a:gd name="connsiteY23" fmla="*/ 1973963 h 2555628"/>
              <a:gd name="connsiteX24" fmla="*/ 2548462 w 2548591"/>
              <a:gd name="connsiteY24" fmla="*/ 1999267 h 2555628"/>
              <a:gd name="connsiteX25" fmla="*/ 2548589 w 2548591"/>
              <a:gd name="connsiteY25" fmla="*/ 1999394 h 2555628"/>
              <a:gd name="connsiteX26" fmla="*/ 554698 w 2548591"/>
              <a:gd name="connsiteY26" fmla="*/ 1 h 2555628"/>
              <a:gd name="connsiteX27" fmla="*/ 693468 w 2548591"/>
              <a:gd name="connsiteY27" fmla="*/ 0 h 2555628"/>
              <a:gd name="connsiteX28" fmla="*/ 718701 w 2548591"/>
              <a:gd name="connsiteY28" fmla="*/ 0 h 2555628"/>
              <a:gd name="connsiteX29" fmla="*/ 2548583 w 2548591"/>
              <a:gd name="connsiteY29" fmla="*/ 1834942 h 2555628"/>
              <a:gd name="connsiteX30" fmla="*/ 2548583 w 2548591"/>
              <a:gd name="connsiteY30" fmla="*/ 1860239 h 2555628"/>
              <a:gd name="connsiteX31" fmla="*/ 693468 w 2548591"/>
              <a:gd name="connsiteY31" fmla="*/ 0 h 2555628"/>
              <a:gd name="connsiteX32" fmla="*/ 832112 w 2548591"/>
              <a:gd name="connsiteY32" fmla="*/ 0 h 2555628"/>
              <a:gd name="connsiteX33" fmla="*/ 857340 w 2548591"/>
              <a:gd name="connsiteY33" fmla="*/ 0 h 2555628"/>
              <a:gd name="connsiteX34" fmla="*/ 2548582 w 2548591"/>
              <a:gd name="connsiteY34" fmla="*/ 1695913 h 2555628"/>
              <a:gd name="connsiteX35" fmla="*/ 2548582 w 2548591"/>
              <a:gd name="connsiteY35" fmla="*/ 1721210 h 2555628"/>
              <a:gd name="connsiteX36" fmla="*/ 832112 w 2548591"/>
              <a:gd name="connsiteY36" fmla="*/ 0 h 2555628"/>
              <a:gd name="connsiteX37" fmla="*/ 970758 w 2548591"/>
              <a:gd name="connsiteY37" fmla="*/ 0 h 2555628"/>
              <a:gd name="connsiteX38" fmla="*/ 995986 w 2548591"/>
              <a:gd name="connsiteY38" fmla="*/ 0 h 2555628"/>
              <a:gd name="connsiteX39" fmla="*/ 2548463 w 2548591"/>
              <a:gd name="connsiteY39" fmla="*/ 1556758 h 2555628"/>
              <a:gd name="connsiteX40" fmla="*/ 2548463 w 2548591"/>
              <a:gd name="connsiteY40" fmla="*/ 1582062 h 2555628"/>
              <a:gd name="connsiteX41" fmla="*/ 2548590 w 2548591"/>
              <a:gd name="connsiteY41" fmla="*/ 1582189 h 2555628"/>
              <a:gd name="connsiteX42" fmla="*/ 970758 w 2548591"/>
              <a:gd name="connsiteY42" fmla="*/ 0 h 2555628"/>
              <a:gd name="connsiteX43" fmla="*/ 1109529 w 2548591"/>
              <a:gd name="connsiteY43" fmla="*/ 0 h 2555628"/>
              <a:gd name="connsiteX44" fmla="*/ 1134764 w 2548591"/>
              <a:gd name="connsiteY44" fmla="*/ 0 h 2555628"/>
              <a:gd name="connsiteX45" fmla="*/ 2548589 w 2548591"/>
              <a:gd name="connsiteY45" fmla="*/ 1417736 h 2555628"/>
              <a:gd name="connsiteX46" fmla="*/ 2548589 w 2548591"/>
              <a:gd name="connsiteY46" fmla="*/ 1443033 h 2555628"/>
              <a:gd name="connsiteX47" fmla="*/ 1109529 w 2548591"/>
              <a:gd name="connsiteY47" fmla="*/ 0 h 2555628"/>
              <a:gd name="connsiteX48" fmla="*/ 1248168 w 2548591"/>
              <a:gd name="connsiteY48" fmla="*/ 0 h 2555628"/>
              <a:gd name="connsiteX49" fmla="*/ 1273396 w 2548591"/>
              <a:gd name="connsiteY49" fmla="*/ 0 h 2555628"/>
              <a:gd name="connsiteX50" fmla="*/ 2548583 w 2548591"/>
              <a:gd name="connsiteY50" fmla="*/ 1278708 h 2555628"/>
              <a:gd name="connsiteX51" fmla="*/ 2548583 w 2548591"/>
              <a:gd name="connsiteY51" fmla="*/ 1304005 h 2555628"/>
              <a:gd name="connsiteX52" fmla="*/ 1248168 w 2548591"/>
              <a:gd name="connsiteY52" fmla="*/ 0 h 2555628"/>
              <a:gd name="connsiteX53" fmla="*/ 1386813 w 2548591"/>
              <a:gd name="connsiteY53" fmla="*/ 0 h 2555628"/>
              <a:gd name="connsiteX54" fmla="*/ 1412041 w 2548591"/>
              <a:gd name="connsiteY54" fmla="*/ 0 h 2555628"/>
              <a:gd name="connsiteX55" fmla="*/ 2548589 w 2548591"/>
              <a:gd name="connsiteY55" fmla="*/ 1139552 h 2555628"/>
              <a:gd name="connsiteX56" fmla="*/ 2548589 w 2548591"/>
              <a:gd name="connsiteY56" fmla="*/ 1164857 h 2555628"/>
              <a:gd name="connsiteX57" fmla="*/ 2548589 w 2548591"/>
              <a:gd name="connsiteY57" fmla="*/ 1164984 h 2555628"/>
              <a:gd name="connsiteX58" fmla="*/ 1386813 w 2548591"/>
              <a:gd name="connsiteY58" fmla="*/ 0 h 2555628"/>
              <a:gd name="connsiteX59" fmla="*/ 1525579 w 2548591"/>
              <a:gd name="connsiteY59" fmla="*/ 0 h 2555628"/>
              <a:gd name="connsiteX60" fmla="*/ 1550814 w 2548591"/>
              <a:gd name="connsiteY60" fmla="*/ 0 h 2555628"/>
              <a:gd name="connsiteX61" fmla="*/ 2548583 w 2548591"/>
              <a:gd name="connsiteY61" fmla="*/ 1000531 h 2555628"/>
              <a:gd name="connsiteX62" fmla="*/ 2548583 w 2548591"/>
              <a:gd name="connsiteY62" fmla="*/ 1025828 h 2555628"/>
              <a:gd name="connsiteX63" fmla="*/ 1525579 w 2548591"/>
              <a:gd name="connsiteY63" fmla="*/ 0 h 2555628"/>
              <a:gd name="connsiteX64" fmla="*/ 1664231 w 2548591"/>
              <a:gd name="connsiteY64" fmla="*/ 0 h 2555628"/>
              <a:gd name="connsiteX65" fmla="*/ 1689459 w 2548591"/>
              <a:gd name="connsiteY65" fmla="*/ 0 h 2555628"/>
              <a:gd name="connsiteX66" fmla="*/ 2548589 w 2548591"/>
              <a:gd name="connsiteY66" fmla="*/ 861503 h 2555628"/>
              <a:gd name="connsiteX67" fmla="*/ 2548589 w 2548591"/>
              <a:gd name="connsiteY67" fmla="*/ 886800 h 2555628"/>
              <a:gd name="connsiteX68" fmla="*/ 1664231 w 2548591"/>
              <a:gd name="connsiteY68" fmla="*/ 0 h 2555628"/>
              <a:gd name="connsiteX69" fmla="*/ 1802870 w 2548591"/>
              <a:gd name="connsiteY69" fmla="*/ 0 h 2555628"/>
              <a:gd name="connsiteX70" fmla="*/ 1828097 w 2548591"/>
              <a:gd name="connsiteY70" fmla="*/ 0 h 2555628"/>
              <a:gd name="connsiteX71" fmla="*/ 2548583 w 2548591"/>
              <a:gd name="connsiteY71" fmla="*/ 722347 h 2555628"/>
              <a:gd name="connsiteX72" fmla="*/ 2548583 w 2548591"/>
              <a:gd name="connsiteY72" fmla="*/ 747651 h 2555628"/>
              <a:gd name="connsiteX73" fmla="*/ 2548583 w 2548591"/>
              <a:gd name="connsiteY73" fmla="*/ 747778 h 2555628"/>
              <a:gd name="connsiteX74" fmla="*/ 1802870 w 2548591"/>
              <a:gd name="connsiteY74" fmla="*/ 0 h 2555628"/>
              <a:gd name="connsiteX75" fmla="*/ 1941642 w 2548591"/>
              <a:gd name="connsiteY75" fmla="*/ 0 h 2555628"/>
              <a:gd name="connsiteX76" fmla="*/ 1966877 w 2548591"/>
              <a:gd name="connsiteY76" fmla="*/ 0 h 2555628"/>
              <a:gd name="connsiteX77" fmla="*/ 2548589 w 2548591"/>
              <a:gd name="connsiteY77" fmla="*/ 583321 h 2555628"/>
              <a:gd name="connsiteX78" fmla="*/ 2548589 w 2548591"/>
              <a:gd name="connsiteY78" fmla="*/ 608622 h 2555628"/>
              <a:gd name="connsiteX79" fmla="*/ 1941642 w 2548591"/>
              <a:gd name="connsiteY79" fmla="*/ 0 h 2555628"/>
              <a:gd name="connsiteX80" fmla="*/ 2080281 w 2548591"/>
              <a:gd name="connsiteY80" fmla="*/ 0 h 2555628"/>
              <a:gd name="connsiteX81" fmla="*/ 2105508 w 2548591"/>
              <a:gd name="connsiteY81" fmla="*/ 0 h 2555628"/>
              <a:gd name="connsiteX82" fmla="*/ 2548582 w 2548591"/>
              <a:gd name="connsiteY82" fmla="*/ 444296 h 2555628"/>
              <a:gd name="connsiteX83" fmla="*/ 2548582 w 2548591"/>
              <a:gd name="connsiteY83" fmla="*/ 469597 h 2555628"/>
              <a:gd name="connsiteX84" fmla="*/ 2080281 w 2548591"/>
              <a:gd name="connsiteY84" fmla="*/ 0 h 2555628"/>
              <a:gd name="connsiteX85" fmla="*/ 2218926 w 2548591"/>
              <a:gd name="connsiteY85" fmla="*/ 0 h 2555628"/>
              <a:gd name="connsiteX86" fmla="*/ 2244153 w 2548591"/>
              <a:gd name="connsiteY86" fmla="*/ 0 h 2555628"/>
              <a:gd name="connsiteX87" fmla="*/ 2548582 w 2548591"/>
              <a:gd name="connsiteY87" fmla="*/ 305270 h 2555628"/>
              <a:gd name="connsiteX88" fmla="*/ 2548582 w 2548591"/>
              <a:gd name="connsiteY88" fmla="*/ 330570 h 2555628"/>
              <a:gd name="connsiteX89" fmla="*/ 2218926 w 2548591"/>
              <a:gd name="connsiteY89" fmla="*/ 0 h 2555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Lst>
            <a:rect l="l" t="t" r="r" b="b"/>
            <a:pathLst>
              <a:path w="2548591" h="2555628">
                <a:moveTo>
                  <a:pt x="138643" y="1"/>
                </a:moveTo>
                <a:lnTo>
                  <a:pt x="163874" y="1"/>
                </a:lnTo>
                <a:cubicBezTo>
                  <a:pt x="163874" y="1318576"/>
                  <a:pt x="1233644" y="2391168"/>
                  <a:pt x="2548463" y="2391168"/>
                </a:cubicBezTo>
                <a:lnTo>
                  <a:pt x="2548463" y="2416472"/>
                </a:lnTo>
                <a:lnTo>
                  <a:pt x="2548590" y="2416600"/>
                </a:lnTo>
                <a:cubicBezTo>
                  <a:pt x="1219755" y="2416600"/>
                  <a:pt x="138643" y="1332503"/>
                  <a:pt x="138643" y="1"/>
                </a:cubicBezTo>
                <a:close/>
                <a:moveTo>
                  <a:pt x="0" y="1"/>
                </a:moveTo>
                <a:lnTo>
                  <a:pt x="25231" y="1"/>
                </a:lnTo>
                <a:cubicBezTo>
                  <a:pt x="25231" y="1395244"/>
                  <a:pt x="1157188" y="2530324"/>
                  <a:pt x="2548591" y="2530324"/>
                </a:cubicBezTo>
                <a:lnTo>
                  <a:pt x="2548591" y="2555628"/>
                </a:lnTo>
                <a:cubicBezTo>
                  <a:pt x="1143299" y="2555628"/>
                  <a:pt x="0" y="1409172"/>
                  <a:pt x="0" y="1"/>
                </a:cubicBezTo>
                <a:close/>
                <a:moveTo>
                  <a:pt x="277411" y="1"/>
                </a:moveTo>
                <a:lnTo>
                  <a:pt x="302642" y="1"/>
                </a:lnTo>
                <a:cubicBezTo>
                  <a:pt x="302642" y="1241907"/>
                  <a:pt x="1310229" y="2252147"/>
                  <a:pt x="2548582" y="2252147"/>
                </a:cubicBezTo>
                <a:lnTo>
                  <a:pt x="2548582" y="2277444"/>
                </a:lnTo>
                <a:cubicBezTo>
                  <a:pt x="1296205" y="2277444"/>
                  <a:pt x="277411" y="1255835"/>
                  <a:pt x="277411" y="1"/>
                </a:cubicBezTo>
                <a:close/>
                <a:moveTo>
                  <a:pt x="416054" y="1"/>
                </a:moveTo>
                <a:lnTo>
                  <a:pt x="441285" y="1"/>
                </a:lnTo>
                <a:cubicBezTo>
                  <a:pt x="441285" y="1165111"/>
                  <a:pt x="1386559" y="2113119"/>
                  <a:pt x="2548589" y="2113119"/>
                </a:cubicBezTo>
                <a:lnTo>
                  <a:pt x="2548589" y="2138423"/>
                </a:lnTo>
                <a:cubicBezTo>
                  <a:pt x="1372670" y="2138423"/>
                  <a:pt x="416054" y="1179166"/>
                  <a:pt x="416054" y="1"/>
                </a:cubicBezTo>
                <a:close/>
                <a:moveTo>
                  <a:pt x="554698" y="1"/>
                </a:moveTo>
                <a:lnTo>
                  <a:pt x="579930" y="1"/>
                </a:lnTo>
                <a:cubicBezTo>
                  <a:pt x="579930" y="1088442"/>
                  <a:pt x="1463017" y="1973963"/>
                  <a:pt x="2548462" y="1973963"/>
                </a:cubicBezTo>
                <a:lnTo>
                  <a:pt x="2548462" y="1999267"/>
                </a:lnTo>
                <a:lnTo>
                  <a:pt x="2548589" y="1999394"/>
                </a:lnTo>
                <a:cubicBezTo>
                  <a:pt x="1449127" y="1999394"/>
                  <a:pt x="554698" y="1102497"/>
                  <a:pt x="554698" y="1"/>
                </a:cubicBezTo>
                <a:close/>
                <a:moveTo>
                  <a:pt x="693468" y="0"/>
                </a:moveTo>
                <a:lnTo>
                  <a:pt x="718701" y="0"/>
                </a:lnTo>
                <a:cubicBezTo>
                  <a:pt x="718701" y="1011773"/>
                  <a:pt x="1539602" y="1834942"/>
                  <a:pt x="2548583" y="1834942"/>
                </a:cubicBezTo>
                <a:lnTo>
                  <a:pt x="2548583" y="1860239"/>
                </a:lnTo>
                <a:cubicBezTo>
                  <a:pt x="1525706" y="1860239"/>
                  <a:pt x="693468" y="1025701"/>
                  <a:pt x="693468" y="0"/>
                </a:cubicBezTo>
                <a:close/>
                <a:moveTo>
                  <a:pt x="832112" y="0"/>
                </a:moveTo>
                <a:lnTo>
                  <a:pt x="857340" y="0"/>
                </a:lnTo>
                <a:cubicBezTo>
                  <a:pt x="857340" y="935105"/>
                  <a:pt x="1616059" y="1695913"/>
                  <a:pt x="2548582" y="1695913"/>
                </a:cubicBezTo>
                <a:lnTo>
                  <a:pt x="2548582" y="1721210"/>
                </a:lnTo>
                <a:cubicBezTo>
                  <a:pt x="1602170" y="1721210"/>
                  <a:pt x="832112" y="949032"/>
                  <a:pt x="832112" y="0"/>
                </a:cubicBezTo>
                <a:close/>
                <a:moveTo>
                  <a:pt x="970758" y="0"/>
                </a:moveTo>
                <a:lnTo>
                  <a:pt x="995986" y="0"/>
                </a:lnTo>
                <a:cubicBezTo>
                  <a:pt x="995986" y="858436"/>
                  <a:pt x="1692391" y="1556758"/>
                  <a:pt x="2548463" y="1556758"/>
                </a:cubicBezTo>
                <a:lnTo>
                  <a:pt x="2548463" y="1582062"/>
                </a:lnTo>
                <a:lnTo>
                  <a:pt x="2548590" y="1582189"/>
                </a:lnTo>
                <a:cubicBezTo>
                  <a:pt x="1678628" y="1582189"/>
                  <a:pt x="970758" y="872491"/>
                  <a:pt x="970758" y="0"/>
                </a:cubicBezTo>
                <a:close/>
                <a:moveTo>
                  <a:pt x="1109529" y="0"/>
                </a:moveTo>
                <a:lnTo>
                  <a:pt x="1134764" y="0"/>
                </a:lnTo>
                <a:cubicBezTo>
                  <a:pt x="1134764" y="781767"/>
                  <a:pt x="1768975" y="1417736"/>
                  <a:pt x="2548589" y="1417736"/>
                </a:cubicBezTo>
                <a:lnTo>
                  <a:pt x="2548589" y="1443033"/>
                </a:lnTo>
                <a:cubicBezTo>
                  <a:pt x="1755086" y="1443033"/>
                  <a:pt x="1109529" y="795695"/>
                  <a:pt x="1109529" y="0"/>
                </a:cubicBezTo>
                <a:close/>
                <a:moveTo>
                  <a:pt x="1248168" y="0"/>
                </a:moveTo>
                <a:lnTo>
                  <a:pt x="1273396" y="0"/>
                </a:lnTo>
                <a:cubicBezTo>
                  <a:pt x="1273396" y="705097"/>
                  <a:pt x="1845433" y="1278708"/>
                  <a:pt x="2548583" y="1278708"/>
                </a:cubicBezTo>
                <a:lnTo>
                  <a:pt x="2548583" y="1304005"/>
                </a:lnTo>
                <a:cubicBezTo>
                  <a:pt x="1831537" y="1304005"/>
                  <a:pt x="1248168" y="719026"/>
                  <a:pt x="1248168" y="0"/>
                </a:cubicBezTo>
                <a:close/>
                <a:moveTo>
                  <a:pt x="1386813" y="0"/>
                </a:moveTo>
                <a:lnTo>
                  <a:pt x="1412041" y="0"/>
                </a:lnTo>
                <a:cubicBezTo>
                  <a:pt x="1412041" y="628428"/>
                  <a:pt x="1921890" y="1139552"/>
                  <a:pt x="2548589" y="1139552"/>
                </a:cubicBezTo>
                <a:lnTo>
                  <a:pt x="2548589" y="1164857"/>
                </a:lnTo>
                <a:lnTo>
                  <a:pt x="2548589" y="1164984"/>
                </a:lnTo>
                <a:cubicBezTo>
                  <a:pt x="1908001" y="1164984"/>
                  <a:pt x="1386813" y="642356"/>
                  <a:pt x="1386813" y="0"/>
                </a:cubicBezTo>
                <a:close/>
                <a:moveTo>
                  <a:pt x="1525579" y="0"/>
                </a:moveTo>
                <a:lnTo>
                  <a:pt x="1550814" y="0"/>
                </a:lnTo>
                <a:cubicBezTo>
                  <a:pt x="1550814" y="551759"/>
                  <a:pt x="1998468" y="1000531"/>
                  <a:pt x="2548583" y="1000531"/>
                </a:cubicBezTo>
                <a:lnTo>
                  <a:pt x="2548583" y="1025828"/>
                </a:lnTo>
                <a:cubicBezTo>
                  <a:pt x="1984452" y="1025828"/>
                  <a:pt x="1525579" y="565560"/>
                  <a:pt x="1525579" y="0"/>
                </a:cubicBezTo>
                <a:close/>
                <a:moveTo>
                  <a:pt x="1664231" y="0"/>
                </a:moveTo>
                <a:lnTo>
                  <a:pt x="1689459" y="0"/>
                </a:lnTo>
                <a:cubicBezTo>
                  <a:pt x="1689459" y="474963"/>
                  <a:pt x="2074805" y="861503"/>
                  <a:pt x="2548589" y="861503"/>
                </a:cubicBezTo>
                <a:lnTo>
                  <a:pt x="2548589" y="886800"/>
                </a:lnTo>
                <a:cubicBezTo>
                  <a:pt x="2060916" y="886800"/>
                  <a:pt x="1664231" y="489019"/>
                  <a:pt x="1664231" y="0"/>
                </a:cubicBezTo>
                <a:close/>
                <a:moveTo>
                  <a:pt x="1802870" y="0"/>
                </a:moveTo>
                <a:lnTo>
                  <a:pt x="1828097" y="0"/>
                </a:lnTo>
                <a:cubicBezTo>
                  <a:pt x="1828097" y="398295"/>
                  <a:pt x="2151263" y="722347"/>
                  <a:pt x="2548583" y="722347"/>
                </a:cubicBezTo>
                <a:lnTo>
                  <a:pt x="2548583" y="747651"/>
                </a:lnTo>
                <a:lnTo>
                  <a:pt x="2548583" y="747778"/>
                </a:lnTo>
                <a:cubicBezTo>
                  <a:pt x="2137367" y="747778"/>
                  <a:pt x="1802870" y="412350"/>
                  <a:pt x="1802870" y="0"/>
                </a:cubicBezTo>
                <a:close/>
                <a:moveTo>
                  <a:pt x="1941642" y="0"/>
                </a:moveTo>
                <a:lnTo>
                  <a:pt x="1966877" y="0"/>
                </a:lnTo>
                <a:cubicBezTo>
                  <a:pt x="1966877" y="321626"/>
                  <a:pt x="2227847" y="583321"/>
                  <a:pt x="2548589" y="583321"/>
                </a:cubicBezTo>
                <a:lnTo>
                  <a:pt x="2548589" y="608622"/>
                </a:lnTo>
                <a:cubicBezTo>
                  <a:pt x="2213831" y="608622"/>
                  <a:pt x="1941642" y="335553"/>
                  <a:pt x="1941642" y="0"/>
                </a:cubicBezTo>
                <a:close/>
                <a:moveTo>
                  <a:pt x="2080281" y="0"/>
                </a:moveTo>
                <a:lnTo>
                  <a:pt x="2105508" y="0"/>
                </a:lnTo>
                <a:cubicBezTo>
                  <a:pt x="2105508" y="244957"/>
                  <a:pt x="2304298" y="444296"/>
                  <a:pt x="2548582" y="444296"/>
                </a:cubicBezTo>
                <a:lnTo>
                  <a:pt x="2548582" y="469597"/>
                </a:lnTo>
                <a:cubicBezTo>
                  <a:pt x="2290409" y="469597"/>
                  <a:pt x="2080281" y="258885"/>
                  <a:pt x="2080281" y="0"/>
                </a:cubicBezTo>
                <a:close/>
                <a:moveTo>
                  <a:pt x="2218926" y="0"/>
                </a:moveTo>
                <a:lnTo>
                  <a:pt x="2244153" y="0"/>
                </a:lnTo>
                <a:cubicBezTo>
                  <a:pt x="2244153" y="168288"/>
                  <a:pt x="2380629" y="305270"/>
                  <a:pt x="2548582" y="305270"/>
                </a:cubicBezTo>
                <a:lnTo>
                  <a:pt x="2548582" y="330570"/>
                </a:lnTo>
                <a:cubicBezTo>
                  <a:pt x="2366866" y="330570"/>
                  <a:pt x="2218926" y="182344"/>
                  <a:pt x="2218926" y="0"/>
                </a:cubicBezTo>
                <a:close/>
              </a:path>
            </a:pathLst>
          </a:custGeom>
          <a:solidFill>
            <a:schemeClr val="bg1"/>
          </a:solidFill>
          <a:ln w="7032" cap="flat">
            <a:noFill/>
            <a:prstDash val="solid"/>
            <a:miter/>
          </a:ln>
        </p:spPr>
        <p:txBody>
          <a:bodyPr rtlCol="0" anchor="ctr">
            <a:noAutofit/>
          </a:bodyPr>
          <a:lstStyle/>
          <a:p>
            <a:endParaRPr lang="en-US"/>
          </a:p>
        </p:txBody>
      </p:sp>
      <p:sp>
        <p:nvSpPr>
          <p:cNvPr id="33" name="Image 4" descr="preencoded.png">
            <a:extLst>
              <a:ext uri="{FF2B5EF4-FFF2-40B4-BE49-F238E27FC236}">
                <a16:creationId xmlns:a16="http://schemas.microsoft.com/office/drawing/2014/main" id="{EC46DC71-C12A-96C8-3FE2-AA95AB58B349}"/>
              </a:ext>
            </a:extLst>
          </p:cNvPr>
          <p:cNvSpPr/>
          <p:nvPr/>
        </p:nvSpPr>
        <p:spPr>
          <a:xfrm>
            <a:off x="2543868" y="0"/>
            <a:ext cx="2560340" cy="2560340"/>
          </a:xfrm>
          <a:custGeom>
            <a:avLst/>
            <a:gdLst>
              <a:gd name="connsiteX0" fmla="*/ 0 w 2560340"/>
              <a:gd name="connsiteY0" fmla="*/ 2560340 h 2560340"/>
              <a:gd name="connsiteX1" fmla="*/ 2560340 w 2560340"/>
              <a:gd name="connsiteY1" fmla="*/ 0 h 2560340"/>
              <a:gd name="connsiteX2" fmla="*/ 0 w 2560340"/>
              <a:gd name="connsiteY2" fmla="*/ 0 h 2560340"/>
              <a:gd name="connsiteX3" fmla="*/ 0 w 2560340"/>
              <a:gd name="connsiteY3" fmla="*/ 2560340 h 2560340"/>
            </a:gdLst>
            <a:ahLst/>
            <a:cxnLst>
              <a:cxn ang="0">
                <a:pos x="connsiteX0" y="connsiteY0"/>
              </a:cxn>
              <a:cxn ang="0">
                <a:pos x="connsiteX1" y="connsiteY1"/>
              </a:cxn>
              <a:cxn ang="0">
                <a:pos x="connsiteX2" y="connsiteY2"/>
              </a:cxn>
              <a:cxn ang="0">
                <a:pos x="connsiteX3" y="connsiteY3"/>
              </a:cxn>
            </a:cxnLst>
            <a:rect l="l" t="t" r="r" b="b"/>
            <a:pathLst>
              <a:path w="2560340" h="2560340">
                <a:moveTo>
                  <a:pt x="0" y="2560340"/>
                </a:moveTo>
                <a:cubicBezTo>
                  <a:pt x="1414079" y="2560340"/>
                  <a:pt x="2560340" y="1414079"/>
                  <a:pt x="2560340" y="0"/>
                </a:cubicBezTo>
                <a:lnTo>
                  <a:pt x="0" y="0"/>
                </a:lnTo>
                <a:lnTo>
                  <a:pt x="0" y="2560340"/>
                </a:lnTo>
                <a:close/>
              </a:path>
            </a:pathLst>
          </a:custGeom>
          <a:solidFill>
            <a:schemeClr val="accent3"/>
          </a:solidFill>
          <a:ln w="7052" cap="flat">
            <a:noFill/>
            <a:prstDash val="solid"/>
            <a:miter/>
          </a:ln>
        </p:spPr>
        <p:txBody>
          <a:bodyPr rtlCol="0" anchor="ctr">
            <a:noAutofit/>
          </a:bodyPr>
          <a:lstStyle/>
          <a:p>
            <a:endParaRPr lang="en-US"/>
          </a:p>
        </p:txBody>
      </p:sp>
      <p:sp>
        <p:nvSpPr>
          <p:cNvPr id="29" name="Freeform 70">
            <a:extLst>
              <a:ext uri="{FF2B5EF4-FFF2-40B4-BE49-F238E27FC236}">
                <a16:creationId xmlns:a16="http://schemas.microsoft.com/office/drawing/2014/main" id="{AA39EF58-54F1-4AC9-1D83-2E7DEEAAEA6A}"/>
              </a:ext>
            </a:extLst>
          </p:cNvPr>
          <p:cNvSpPr>
            <a:spLocks/>
          </p:cNvSpPr>
          <p:nvPr userDrawn="1"/>
        </p:nvSpPr>
        <p:spPr bwMode="auto">
          <a:xfrm flipH="1">
            <a:off x="2535251"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2"/>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1" name="Freeform 70">
            <a:extLst>
              <a:ext uri="{FF2B5EF4-FFF2-40B4-BE49-F238E27FC236}">
                <a16:creationId xmlns:a16="http://schemas.microsoft.com/office/drawing/2014/main" id="{0C320934-59CC-4123-C7C1-FEEE89F3045F}"/>
              </a:ext>
            </a:extLst>
          </p:cNvPr>
          <p:cNvSpPr>
            <a:spLocks/>
          </p:cNvSpPr>
          <p:nvPr userDrawn="1"/>
        </p:nvSpPr>
        <p:spPr bwMode="auto">
          <a:xfrm flipH="1">
            <a:off x="-10617" y="4308466"/>
            <a:ext cx="2550984" cy="2560441"/>
          </a:xfrm>
          <a:custGeom>
            <a:avLst/>
            <a:gdLst>
              <a:gd name="T0" fmla="*/ 0 w 1079"/>
              <a:gd name="T1" fmla="*/ 1083 h 1083"/>
              <a:gd name="T2" fmla="*/ 1079 w 1079"/>
              <a:gd name="T3" fmla="*/ 1083 h 1083"/>
              <a:gd name="T4" fmla="*/ 1079 w 1079"/>
              <a:gd name="T5" fmla="*/ 0 h 1083"/>
              <a:gd name="T6" fmla="*/ 0 w 1079"/>
              <a:gd name="T7" fmla="*/ 1083 h 1083"/>
            </a:gdLst>
            <a:ahLst/>
            <a:cxnLst>
              <a:cxn ang="0">
                <a:pos x="T0" y="T1"/>
              </a:cxn>
              <a:cxn ang="0">
                <a:pos x="T2" y="T3"/>
              </a:cxn>
              <a:cxn ang="0">
                <a:pos x="T4" y="T5"/>
              </a:cxn>
              <a:cxn ang="0">
                <a:pos x="T6" y="T7"/>
              </a:cxn>
            </a:cxnLst>
            <a:rect l="0" t="0" r="r" b="b"/>
            <a:pathLst>
              <a:path w="1079" h="1083">
                <a:moveTo>
                  <a:pt x="0" y="1083"/>
                </a:moveTo>
                <a:lnTo>
                  <a:pt x="1079" y="1083"/>
                </a:lnTo>
                <a:lnTo>
                  <a:pt x="1079" y="0"/>
                </a:lnTo>
                <a:lnTo>
                  <a:pt x="0" y="1083"/>
                </a:lnTo>
                <a:close/>
              </a:path>
            </a:pathLst>
          </a:custGeom>
          <a:solidFill>
            <a:schemeClr val="accent1"/>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 name="Slide Number Placeholder 5"/>
          <p:cNvSpPr>
            <a:spLocks noGrp="1"/>
          </p:cNvSpPr>
          <p:nvPr>
            <p:ph type="sldNum" sz="quarter" idx="12"/>
          </p:nvPr>
        </p:nvSpPr>
        <p:spPr/>
        <p:txBody>
          <a:bodyPr>
            <a:noAutofit/>
          </a:bodyPr>
          <a:lstStyle/>
          <a:p>
            <a:fld id="{48F63A3B-78C7-47BE-AE5E-E10140E04643}" type="slidenum">
              <a:rPr lang="en-US" dirty="0"/>
              <a:t>‹#›</a:t>
            </a:fld>
            <a:endParaRPr lang="en-US"/>
          </a:p>
        </p:txBody>
      </p:sp>
    </p:spTree>
    <p:extLst>
      <p:ext uri="{BB962C8B-B14F-4D97-AF65-F5344CB8AC3E}">
        <p14:creationId xmlns:p14="http://schemas.microsoft.com/office/powerpoint/2010/main" val="5528509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FCC43996-DAC9-130F-CB05-4A8A90381D37}"/>
              </a:ext>
            </a:extLst>
          </p:cNvPr>
          <p:cNvSpPr/>
          <p:nvPr userDrawn="1"/>
        </p:nvSpPr>
        <p:spPr>
          <a:xfrm>
            <a:off x="-24064" y="3390900"/>
            <a:ext cx="12216063" cy="34671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sz="450"/>
          </a:p>
        </p:txBody>
      </p:sp>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758905" y="2392023"/>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758905" y="4989515"/>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916885" y="5599755"/>
            <a:ext cx="2283472" cy="365125"/>
          </a:xfrm>
        </p:spPr>
        <p:txBody>
          <a:bodyPr anchor="ctr">
            <a:noAutofit/>
          </a:bodyPr>
          <a:lstStyle>
            <a:lvl1pPr marL="0" indent="0" algn="ctr">
              <a:buNone/>
              <a:defRPr sz="140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517361" y="2392619"/>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516747" y="4990111"/>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674073" y="5600351"/>
            <a:ext cx="2283472" cy="365125"/>
          </a:xfrm>
        </p:spPr>
        <p:txBody>
          <a:bodyPr anchor="ctr">
            <a:noAutofit/>
          </a:bodyPr>
          <a:lstStyle>
            <a:lvl1pPr marL="0" indent="0" algn="ctr">
              <a:buNone/>
              <a:defRPr sz="140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275817"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274589"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432529" y="5600947"/>
            <a:ext cx="2283472" cy="365125"/>
          </a:xfrm>
        </p:spPr>
        <p:txBody>
          <a:bodyPr anchor="ctr">
            <a:noAutofit/>
          </a:bodyPr>
          <a:lstStyle>
            <a:lvl1pPr marL="0" indent="0" algn="ctr">
              <a:buNone/>
              <a:defRPr sz="140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9034272" y="2393215"/>
            <a:ext cx="2596896" cy="2596896"/>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9032431" y="4990707"/>
            <a:ext cx="2598737" cy="1109662"/>
          </a:xfrm>
          <a:solidFill>
            <a:schemeClr val="bg1"/>
          </a:solidFill>
        </p:spPr>
        <p:txBody>
          <a:bodyPr lIns="0" tIns="274320" rIns="0" anchor="t">
            <a:noAutofit/>
          </a:bodyPr>
          <a:lstStyle>
            <a:lvl1pPr marL="0" indent="0" algn="ctr">
              <a:spcBef>
                <a:spcPts val="0"/>
              </a:spcBef>
              <a:buNone/>
              <a:defRPr sz="1800" b="1" cap="all"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9190984" y="5600947"/>
            <a:ext cx="2283472" cy="365125"/>
          </a:xfrm>
        </p:spPr>
        <p:txBody>
          <a:bodyPr anchor="ctr">
            <a:noAutofit/>
          </a:bodyPr>
          <a:lstStyle>
            <a:lvl1pPr marL="0" indent="0" algn="ctr">
              <a:buNone/>
              <a:defRPr sz="1400"/>
            </a:lvl1pPr>
          </a:lstStyle>
          <a:p>
            <a:pPr lvl="0"/>
            <a:r>
              <a:rPr lang="en-US"/>
              <a:t>Title</a:t>
            </a:r>
          </a:p>
        </p:txBody>
      </p:sp>
    </p:spTree>
    <p:extLst>
      <p:ext uri="{BB962C8B-B14F-4D97-AF65-F5344CB8AC3E}">
        <p14:creationId xmlns:p14="http://schemas.microsoft.com/office/powerpoint/2010/main" val="258665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4E8AF-9DFE-7077-DB36-941F6490BAD8}"/>
              </a:ext>
            </a:extLst>
          </p:cNvPr>
          <p:cNvSpPr>
            <a:spLocks noGrp="1"/>
          </p:cNvSpPr>
          <p:nvPr>
            <p:ph type="title"/>
          </p:nvPr>
        </p:nvSpPr>
        <p:spPr>
          <a:xfrm>
            <a:off x="758952" y="539496"/>
            <a:ext cx="10671048" cy="768096"/>
          </a:xfrm>
        </p:spPr>
        <p:txBody>
          <a:bodyPr>
            <a:noAutofit/>
          </a:bodyPr>
          <a:lstStyle>
            <a:lvl1pPr>
              <a:lnSpc>
                <a:spcPct val="100000"/>
              </a:lnSpc>
              <a:defRPr/>
            </a:lvl1pPr>
          </a:lstStyle>
          <a:p>
            <a:r>
              <a:rPr lang="en-US"/>
              <a:t>Click to edit Master title style</a:t>
            </a:r>
          </a:p>
        </p:txBody>
      </p:sp>
      <p:sp>
        <p:nvSpPr>
          <p:cNvPr id="4" name="Footer Placeholder 3">
            <a:extLst>
              <a:ext uri="{FF2B5EF4-FFF2-40B4-BE49-F238E27FC236}">
                <a16:creationId xmlns:a16="http://schemas.microsoft.com/office/drawing/2014/main" id="{43B58B80-D2DB-A0A1-0362-1157E9087574}"/>
              </a:ext>
            </a:extLst>
          </p:cNvPr>
          <p:cNvSpPr>
            <a:spLocks noGrp="1"/>
          </p:cNvSpPr>
          <p:nvPr>
            <p:ph type="ftr" sz="quarter" idx="11"/>
          </p:nvPr>
        </p:nvSpPr>
        <p:spPr/>
        <p:txBody>
          <a:bodyPr>
            <a:noAutofit/>
          </a:bodyPr>
          <a:lstStyle/>
          <a:p>
            <a:r>
              <a:rPr lang="en-US"/>
              <a:t>Presentation title</a:t>
            </a:r>
          </a:p>
        </p:txBody>
      </p:sp>
      <p:sp>
        <p:nvSpPr>
          <p:cNvPr id="5" name="Slide Number Placeholder 4">
            <a:extLst>
              <a:ext uri="{FF2B5EF4-FFF2-40B4-BE49-F238E27FC236}">
                <a16:creationId xmlns:a16="http://schemas.microsoft.com/office/drawing/2014/main" id="{B62C22E6-000A-05BA-5872-EF37F029AB00}"/>
              </a:ext>
            </a:extLst>
          </p:cNvPr>
          <p:cNvSpPr>
            <a:spLocks noGrp="1"/>
          </p:cNvSpPr>
          <p:nvPr>
            <p:ph type="sldNum" sz="quarter" idx="12"/>
          </p:nvPr>
        </p:nvSpPr>
        <p:spPr>
          <a:xfrm>
            <a:off x="10972800" y="457200"/>
            <a:ext cx="987552" cy="274320"/>
          </a:xfrm>
        </p:spPr>
        <p:txBody>
          <a:bodyPr>
            <a:noAutofit/>
          </a:bodyPr>
          <a:lstStyle/>
          <a:p>
            <a:fld id="{48F63A3B-78C7-47BE-AE5E-E10140E04643}" type="slidenum">
              <a:rPr lang="en-US" smtClean="0"/>
              <a:pPr/>
              <a:t>‹#›</a:t>
            </a:fld>
            <a:endParaRPr lang="en-US"/>
          </a:p>
        </p:txBody>
      </p:sp>
      <p:sp>
        <p:nvSpPr>
          <p:cNvPr id="17" name="Picture Placeholder 16">
            <a:extLst>
              <a:ext uri="{FF2B5EF4-FFF2-40B4-BE49-F238E27FC236}">
                <a16:creationId xmlns:a16="http://schemas.microsoft.com/office/drawing/2014/main" id="{6AAAFB85-16C0-836A-1D0D-E65277CC341D}"/>
              </a:ext>
            </a:extLst>
          </p:cNvPr>
          <p:cNvSpPr>
            <a:spLocks noGrp="1"/>
          </p:cNvSpPr>
          <p:nvPr>
            <p:ph type="pic" sz="quarter" idx="13"/>
          </p:nvPr>
        </p:nvSpPr>
        <p:spPr>
          <a:xfrm>
            <a:off x="1271016"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9" name="Text Placeholder 18">
            <a:extLst>
              <a:ext uri="{FF2B5EF4-FFF2-40B4-BE49-F238E27FC236}">
                <a16:creationId xmlns:a16="http://schemas.microsoft.com/office/drawing/2014/main" id="{FB04BFFD-8D76-D31F-232F-38A7065ACAF3}"/>
              </a:ext>
            </a:extLst>
          </p:cNvPr>
          <p:cNvSpPr>
            <a:spLocks noGrp="1"/>
          </p:cNvSpPr>
          <p:nvPr>
            <p:ph type="body" sz="quarter" idx="14" hasCustomPrompt="1"/>
          </p:nvPr>
        </p:nvSpPr>
        <p:spPr>
          <a:xfrm>
            <a:off x="1271016"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1" name="Text Placeholder 20">
            <a:extLst>
              <a:ext uri="{FF2B5EF4-FFF2-40B4-BE49-F238E27FC236}">
                <a16:creationId xmlns:a16="http://schemas.microsoft.com/office/drawing/2014/main" id="{75A2E03A-AFB4-3868-FAB5-A24228FA8A04}"/>
              </a:ext>
            </a:extLst>
          </p:cNvPr>
          <p:cNvSpPr>
            <a:spLocks noGrp="1"/>
          </p:cNvSpPr>
          <p:nvPr>
            <p:ph type="body" sz="quarter" idx="15" hasCustomPrompt="1"/>
          </p:nvPr>
        </p:nvSpPr>
        <p:spPr>
          <a:xfrm>
            <a:off x="1271016" y="3616960"/>
            <a:ext cx="2029968" cy="182880"/>
          </a:xfrm>
        </p:spPr>
        <p:txBody>
          <a:bodyPr anchor="ctr">
            <a:noAutofit/>
          </a:bodyPr>
          <a:lstStyle>
            <a:lvl1pPr marL="0" indent="0" algn="ctr">
              <a:buNone/>
              <a:defRPr sz="1200" spc="20" baseline="0"/>
            </a:lvl1pPr>
          </a:lstStyle>
          <a:p>
            <a:pPr lvl="0"/>
            <a:r>
              <a:rPr lang="en-US"/>
              <a:t>Title</a:t>
            </a:r>
          </a:p>
        </p:txBody>
      </p:sp>
      <p:sp>
        <p:nvSpPr>
          <p:cNvPr id="10" name="Picture Placeholder 16">
            <a:extLst>
              <a:ext uri="{FF2B5EF4-FFF2-40B4-BE49-F238E27FC236}">
                <a16:creationId xmlns:a16="http://schemas.microsoft.com/office/drawing/2014/main" id="{BB749B9A-080F-37C0-08E6-909A5DA554D4}"/>
              </a:ext>
            </a:extLst>
          </p:cNvPr>
          <p:cNvSpPr>
            <a:spLocks noGrp="1"/>
          </p:cNvSpPr>
          <p:nvPr>
            <p:ph type="pic" sz="quarter" idx="25"/>
          </p:nvPr>
        </p:nvSpPr>
        <p:spPr>
          <a:xfrm>
            <a:off x="1271016"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4" name="Text Placeholder 18">
            <a:extLst>
              <a:ext uri="{FF2B5EF4-FFF2-40B4-BE49-F238E27FC236}">
                <a16:creationId xmlns:a16="http://schemas.microsoft.com/office/drawing/2014/main" id="{C4C7516E-0853-87BE-108B-697DD8E0DA75}"/>
              </a:ext>
            </a:extLst>
          </p:cNvPr>
          <p:cNvSpPr>
            <a:spLocks noGrp="1"/>
          </p:cNvSpPr>
          <p:nvPr>
            <p:ph type="body" sz="quarter" idx="29" hasCustomPrompt="1"/>
          </p:nvPr>
        </p:nvSpPr>
        <p:spPr>
          <a:xfrm>
            <a:off x="1271016"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5" name="Text Placeholder 20">
            <a:extLst>
              <a:ext uri="{FF2B5EF4-FFF2-40B4-BE49-F238E27FC236}">
                <a16:creationId xmlns:a16="http://schemas.microsoft.com/office/drawing/2014/main" id="{FB1A74E1-7CEB-F501-F998-7361A20F7349}"/>
              </a:ext>
            </a:extLst>
          </p:cNvPr>
          <p:cNvSpPr>
            <a:spLocks noGrp="1"/>
          </p:cNvSpPr>
          <p:nvPr>
            <p:ph type="body" sz="quarter" idx="30" hasCustomPrompt="1"/>
          </p:nvPr>
        </p:nvSpPr>
        <p:spPr>
          <a:xfrm>
            <a:off x="1271016" y="6215888"/>
            <a:ext cx="2029968" cy="182880"/>
          </a:xfrm>
        </p:spPr>
        <p:txBody>
          <a:bodyPr anchor="ctr">
            <a:noAutofit/>
          </a:bodyPr>
          <a:lstStyle>
            <a:lvl1pPr marL="0" indent="0" algn="ctr">
              <a:buNone/>
              <a:defRPr sz="1200" spc="20" baseline="0"/>
            </a:lvl1pPr>
          </a:lstStyle>
          <a:p>
            <a:pPr lvl="0"/>
            <a:r>
              <a:rPr lang="en-US"/>
              <a:t>Title</a:t>
            </a:r>
          </a:p>
        </p:txBody>
      </p:sp>
      <p:sp>
        <p:nvSpPr>
          <p:cNvPr id="23" name="Picture Placeholder 16">
            <a:extLst>
              <a:ext uri="{FF2B5EF4-FFF2-40B4-BE49-F238E27FC236}">
                <a16:creationId xmlns:a16="http://schemas.microsoft.com/office/drawing/2014/main" id="{FBADCD1B-D9E0-EA12-0DD5-22E5C60E5D6B}"/>
              </a:ext>
            </a:extLst>
          </p:cNvPr>
          <p:cNvSpPr>
            <a:spLocks noGrp="1"/>
          </p:cNvSpPr>
          <p:nvPr>
            <p:ph type="pic" sz="quarter" idx="17"/>
          </p:nvPr>
        </p:nvSpPr>
        <p:spPr>
          <a:xfrm>
            <a:off x="3828288"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2" name="Text Placeholder 18">
            <a:extLst>
              <a:ext uri="{FF2B5EF4-FFF2-40B4-BE49-F238E27FC236}">
                <a16:creationId xmlns:a16="http://schemas.microsoft.com/office/drawing/2014/main" id="{AD33972D-9092-4B3C-A699-07849068AF1D}"/>
              </a:ext>
            </a:extLst>
          </p:cNvPr>
          <p:cNvSpPr>
            <a:spLocks noGrp="1"/>
          </p:cNvSpPr>
          <p:nvPr>
            <p:ph type="body" sz="quarter" idx="16" hasCustomPrompt="1"/>
          </p:nvPr>
        </p:nvSpPr>
        <p:spPr>
          <a:xfrm>
            <a:off x="3828288"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4" name="Text Placeholder 20">
            <a:extLst>
              <a:ext uri="{FF2B5EF4-FFF2-40B4-BE49-F238E27FC236}">
                <a16:creationId xmlns:a16="http://schemas.microsoft.com/office/drawing/2014/main" id="{B54F15B1-EAC3-0113-6737-C64480876C5F}"/>
              </a:ext>
            </a:extLst>
          </p:cNvPr>
          <p:cNvSpPr>
            <a:spLocks noGrp="1"/>
          </p:cNvSpPr>
          <p:nvPr>
            <p:ph type="body" sz="quarter" idx="18" hasCustomPrompt="1"/>
          </p:nvPr>
        </p:nvSpPr>
        <p:spPr>
          <a:xfrm>
            <a:off x="3828288" y="3616960"/>
            <a:ext cx="2029968" cy="182880"/>
          </a:xfrm>
        </p:spPr>
        <p:txBody>
          <a:bodyPr anchor="ctr">
            <a:noAutofit/>
          </a:bodyPr>
          <a:lstStyle>
            <a:lvl1pPr marL="0" indent="0" algn="ctr">
              <a:buNone/>
              <a:defRPr sz="1200" spc="20" baseline="0"/>
            </a:lvl1pPr>
          </a:lstStyle>
          <a:p>
            <a:pPr lvl="0"/>
            <a:r>
              <a:rPr lang="en-US"/>
              <a:t>Title</a:t>
            </a:r>
          </a:p>
        </p:txBody>
      </p:sp>
      <p:sp>
        <p:nvSpPr>
          <p:cNvPr id="11" name="Picture Placeholder 16">
            <a:extLst>
              <a:ext uri="{FF2B5EF4-FFF2-40B4-BE49-F238E27FC236}">
                <a16:creationId xmlns:a16="http://schemas.microsoft.com/office/drawing/2014/main" id="{B5D5100A-3D51-45DB-3A84-9E7FB85261E3}"/>
              </a:ext>
            </a:extLst>
          </p:cNvPr>
          <p:cNvSpPr>
            <a:spLocks noGrp="1"/>
          </p:cNvSpPr>
          <p:nvPr>
            <p:ph type="pic" sz="quarter" idx="26"/>
          </p:nvPr>
        </p:nvSpPr>
        <p:spPr>
          <a:xfrm>
            <a:off x="3828288"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16" name="Text Placeholder 18">
            <a:extLst>
              <a:ext uri="{FF2B5EF4-FFF2-40B4-BE49-F238E27FC236}">
                <a16:creationId xmlns:a16="http://schemas.microsoft.com/office/drawing/2014/main" id="{B775B771-678A-D917-7FE0-5DA7A23CCE25}"/>
              </a:ext>
            </a:extLst>
          </p:cNvPr>
          <p:cNvSpPr>
            <a:spLocks noGrp="1"/>
          </p:cNvSpPr>
          <p:nvPr>
            <p:ph type="body" sz="quarter" idx="31" hasCustomPrompt="1"/>
          </p:nvPr>
        </p:nvSpPr>
        <p:spPr>
          <a:xfrm>
            <a:off x="3828288"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18" name="Text Placeholder 20">
            <a:extLst>
              <a:ext uri="{FF2B5EF4-FFF2-40B4-BE49-F238E27FC236}">
                <a16:creationId xmlns:a16="http://schemas.microsoft.com/office/drawing/2014/main" id="{AA2B9540-B92A-AD9C-C01A-B08A98BF8455}"/>
              </a:ext>
            </a:extLst>
          </p:cNvPr>
          <p:cNvSpPr>
            <a:spLocks noGrp="1"/>
          </p:cNvSpPr>
          <p:nvPr>
            <p:ph type="body" sz="quarter" idx="32" hasCustomPrompt="1"/>
          </p:nvPr>
        </p:nvSpPr>
        <p:spPr>
          <a:xfrm>
            <a:off x="3828288" y="6215888"/>
            <a:ext cx="2029968" cy="182880"/>
          </a:xfrm>
        </p:spPr>
        <p:txBody>
          <a:bodyPr anchor="ctr">
            <a:noAutofit/>
          </a:bodyPr>
          <a:lstStyle>
            <a:lvl1pPr marL="0" indent="0" algn="ctr">
              <a:buNone/>
              <a:defRPr sz="1200" spc="20" baseline="0"/>
            </a:lvl1pPr>
          </a:lstStyle>
          <a:p>
            <a:pPr lvl="0"/>
            <a:r>
              <a:rPr lang="en-US"/>
              <a:t>Title</a:t>
            </a:r>
          </a:p>
        </p:txBody>
      </p:sp>
      <p:sp>
        <p:nvSpPr>
          <p:cNvPr id="26" name="Picture Placeholder 16">
            <a:extLst>
              <a:ext uri="{FF2B5EF4-FFF2-40B4-BE49-F238E27FC236}">
                <a16:creationId xmlns:a16="http://schemas.microsoft.com/office/drawing/2014/main" id="{FCEED0A5-9A71-D54A-91FC-264BD71DDED3}"/>
              </a:ext>
            </a:extLst>
          </p:cNvPr>
          <p:cNvSpPr>
            <a:spLocks noGrp="1"/>
          </p:cNvSpPr>
          <p:nvPr>
            <p:ph type="pic" sz="quarter" idx="20"/>
          </p:nvPr>
        </p:nvSpPr>
        <p:spPr>
          <a:xfrm>
            <a:off x="6385560"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5" name="Text Placeholder 18">
            <a:extLst>
              <a:ext uri="{FF2B5EF4-FFF2-40B4-BE49-F238E27FC236}">
                <a16:creationId xmlns:a16="http://schemas.microsoft.com/office/drawing/2014/main" id="{F44A0C74-A714-A8C2-69D2-74CAD68037A5}"/>
              </a:ext>
            </a:extLst>
          </p:cNvPr>
          <p:cNvSpPr>
            <a:spLocks noGrp="1"/>
          </p:cNvSpPr>
          <p:nvPr>
            <p:ph type="body" sz="quarter" idx="19" hasCustomPrompt="1"/>
          </p:nvPr>
        </p:nvSpPr>
        <p:spPr>
          <a:xfrm>
            <a:off x="6385560" y="3191256"/>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27" name="Text Placeholder 20">
            <a:extLst>
              <a:ext uri="{FF2B5EF4-FFF2-40B4-BE49-F238E27FC236}">
                <a16:creationId xmlns:a16="http://schemas.microsoft.com/office/drawing/2014/main" id="{552F4682-3F02-2A70-A285-FB2D1822A4D6}"/>
              </a:ext>
            </a:extLst>
          </p:cNvPr>
          <p:cNvSpPr>
            <a:spLocks noGrp="1"/>
          </p:cNvSpPr>
          <p:nvPr>
            <p:ph type="body" sz="quarter" idx="21" hasCustomPrompt="1"/>
          </p:nvPr>
        </p:nvSpPr>
        <p:spPr>
          <a:xfrm>
            <a:off x="6385560" y="3616960"/>
            <a:ext cx="2029968" cy="182880"/>
          </a:xfrm>
        </p:spPr>
        <p:txBody>
          <a:bodyPr anchor="ctr">
            <a:noAutofit/>
          </a:bodyPr>
          <a:lstStyle>
            <a:lvl1pPr marL="0" indent="0" algn="ctr">
              <a:buNone/>
              <a:defRPr sz="1200" spc="20" baseline="0"/>
            </a:lvl1pPr>
          </a:lstStyle>
          <a:p>
            <a:pPr lvl="0"/>
            <a:r>
              <a:rPr lang="en-US"/>
              <a:t>Title</a:t>
            </a:r>
          </a:p>
        </p:txBody>
      </p:sp>
      <p:sp>
        <p:nvSpPr>
          <p:cNvPr id="12" name="Picture Placeholder 16">
            <a:extLst>
              <a:ext uri="{FF2B5EF4-FFF2-40B4-BE49-F238E27FC236}">
                <a16:creationId xmlns:a16="http://schemas.microsoft.com/office/drawing/2014/main" id="{3D2AAC25-9404-1F6F-200C-5660F4995858}"/>
              </a:ext>
            </a:extLst>
          </p:cNvPr>
          <p:cNvSpPr>
            <a:spLocks noGrp="1"/>
          </p:cNvSpPr>
          <p:nvPr>
            <p:ph type="pic" sz="quarter" idx="27"/>
          </p:nvPr>
        </p:nvSpPr>
        <p:spPr>
          <a:xfrm>
            <a:off x="6385560"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0" name="Text Placeholder 18">
            <a:extLst>
              <a:ext uri="{FF2B5EF4-FFF2-40B4-BE49-F238E27FC236}">
                <a16:creationId xmlns:a16="http://schemas.microsoft.com/office/drawing/2014/main" id="{AE4677E1-AC1B-AB9C-5E0C-794903DD1CEB}"/>
              </a:ext>
            </a:extLst>
          </p:cNvPr>
          <p:cNvSpPr>
            <a:spLocks noGrp="1"/>
          </p:cNvSpPr>
          <p:nvPr>
            <p:ph type="body" sz="quarter" idx="33" hasCustomPrompt="1"/>
          </p:nvPr>
        </p:nvSpPr>
        <p:spPr>
          <a:xfrm>
            <a:off x="6385560" y="5790184"/>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1" name="Text Placeholder 20">
            <a:extLst>
              <a:ext uri="{FF2B5EF4-FFF2-40B4-BE49-F238E27FC236}">
                <a16:creationId xmlns:a16="http://schemas.microsoft.com/office/drawing/2014/main" id="{826BBF6C-7198-3C15-CDCB-E72B08709C1F}"/>
              </a:ext>
            </a:extLst>
          </p:cNvPr>
          <p:cNvSpPr>
            <a:spLocks noGrp="1"/>
          </p:cNvSpPr>
          <p:nvPr>
            <p:ph type="body" sz="quarter" idx="34" hasCustomPrompt="1"/>
          </p:nvPr>
        </p:nvSpPr>
        <p:spPr>
          <a:xfrm>
            <a:off x="6385560" y="6215888"/>
            <a:ext cx="2029968" cy="182880"/>
          </a:xfrm>
        </p:spPr>
        <p:txBody>
          <a:bodyPr anchor="ctr">
            <a:noAutofit/>
          </a:bodyPr>
          <a:lstStyle>
            <a:lvl1pPr marL="0" indent="0" algn="ctr">
              <a:buNone/>
              <a:defRPr sz="1200" spc="20" baseline="0"/>
            </a:lvl1pPr>
          </a:lstStyle>
          <a:p>
            <a:pPr lvl="0"/>
            <a:r>
              <a:rPr lang="en-US"/>
              <a:t>Title</a:t>
            </a:r>
          </a:p>
        </p:txBody>
      </p:sp>
      <p:sp>
        <p:nvSpPr>
          <p:cNvPr id="29" name="Picture Placeholder 16">
            <a:extLst>
              <a:ext uri="{FF2B5EF4-FFF2-40B4-BE49-F238E27FC236}">
                <a16:creationId xmlns:a16="http://schemas.microsoft.com/office/drawing/2014/main" id="{4F0F5D16-7316-B120-F378-E3D492FEEB9C}"/>
              </a:ext>
            </a:extLst>
          </p:cNvPr>
          <p:cNvSpPr>
            <a:spLocks noGrp="1"/>
          </p:cNvSpPr>
          <p:nvPr>
            <p:ph type="pic" sz="quarter" idx="23"/>
          </p:nvPr>
        </p:nvSpPr>
        <p:spPr>
          <a:xfrm>
            <a:off x="8942832" y="1545336"/>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28" name="Text Placeholder 18">
            <a:extLst>
              <a:ext uri="{FF2B5EF4-FFF2-40B4-BE49-F238E27FC236}">
                <a16:creationId xmlns:a16="http://schemas.microsoft.com/office/drawing/2014/main" id="{47AC9724-9FC2-62FA-0DE7-3F9FE9B67A34}"/>
              </a:ext>
            </a:extLst>
          </p:cNvPr>
          <p:cNvSpPr>
            <a:spLocks noGrp="1"/>
          </p:cNvSpPr>
          <p:nvPr>
            <p:ph type="body" sz="quarter" idx="22" hasCustomPrompt="1"/>
          </p:nvPr>
        </p:nvSpPr>
        <p:spPr>
          <a:xfrm>
            <a:off x="8942832" y="3191256"/>
            <a:ext cx="2029968" cy="694944"/>
          </a:xfrm>
          <a:solidFill>
            <a:schemeClr val="accent1"/>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0" name="Text Placeholder 20">
            <a:extLst>
              <a:ext uri="{FF2B5EF4-FFF2-40B4-BE49-F238E27FC236}">
                <a16:creationId xmlns:a16="http://schemas.microsoft.com/office/drawing/2014/main" id="{114EE337-FC29-F325-E528-A3F809B28B5B}"/>
              </a:ext>
            </a:extLst>
          </p:cNvPr>
          <p:cNvSpPr>
            <a:spLocks noGrp="1"/>
          </p:cNvSpPr>
          <p:nvPr>
            <p:ph type="body" sz="quarter" idx="24" hasCustomPrompt="1"/>
          </p:nvPr>
        </p:nvSpPr>
        <p:spPr>
          <a:xfrm>
            <a:off x="8942832" y="3616960"/>
            <a:ext cx="2029968" cy="182880"/>
          </a:xfrm>
        </p:spPr>
        <p:txBody>
          <a:bodyPr anchor="ctr">
            <a:noAutofit/>
          </a:bodyPr>
          <a:lstStyle>
            <a:lvl1pPr marL="0" indent="0" algn="ctr">
              <a:buNone/>
              <a:defRPr sz="1200" spc="20" baseline="0"/>
            </a:lvl1pPr>
          </a:lstStyle>
          <a:p>
            <a:pPr lvl="0"/>
            <a:r>
              <a:rPr lang="en-US"/>
              <a:t>Title</a:t>
            </a:r>
          </a:p>
        </p:txBody>
      </p:sp>
      <p:sp>
        <p:nvSpPr>
          <p:cNvPr id="13" name="Picture Placeholder 16">
            <a:extLst>
              <a:ext uri="{FF2B5EF4-FFF2-40B4-BE49-F238E27FC236}">
                <a16:creationId xmlns:a16="http://schemas.microsoft.com/office/drawing/2014/main" id="{90CBAA5D-3D9B-0CB5-E527-996433638BE3}"/>
              </a:ext>
            </a:extLst>
          </p:cNvPr>
          <p:cNvSpPr>
            <a:spLocks noGrp="1"/>
          </p:cNvSpPr>
          <p:nvPr>
            <p:ph type="pic" sz="quarter" idx="28"/>
          </p:nvPr>
        </p:nvSpPr>
        <p:spPr>
          <a:xfrm>
            <a:off x="8942832" y="4144264"/>
            <a:ext cx="2029968" cy="1828800"/>
          </a:xfrm>
          <a:solidFill>
            <a:schemeClr val="accent4">
              <a:lumMod val="60000"/>
              <a:lumOff val="40000"/>
            </a:schemeClr>
          </a:solidFill>
          <a:ln>
            <a:noFill/>
          </a:ln>
        </p:spPr>
        <p:txBody>
          <a:bodyPr anchor="ctr">
            <a:noAutofit/>
          </a:bodyPr>
          <a:lstStyle>
            <a:lvl1pPr marL="0" indent="0" algn="ctr">
              <a:buNone/>
              <a:defRPr sz="1400"/>
            </a:lvl1pPr>
          </a:lstStyle>
          <a:p>
            <a:r>
              <a:rPr lang="en-US"/>
              <a:t>Click icon to add picture</a:t>
            </a:r>
          </a:p>
        </p:txBody>
      </p:sp>
      <p:sp>
        <p:nvSpPr>
          <p:cNvPr id="32" name="Text Placeholder 18">
            <a:extLst>
              <a:ext uri="{FF2B5EF4-FFF2-40B4-BE49-F238E27FC236}">
                <a16:creationId xmlns:a16="http://schemas.microsoft.com/office/drawing/2014/main" id="{5B47333C-2F5E-FA7D-5DD1-191E0F421B61}"/>
              </a:ext>
            </a:extLst>
          </p:cNvPr>
          <p:cNvSpPr>
            <a:spLocks noGrp="1"/>
          </p:cNvSpPr>
          <p:nvPr>
            <p:ph type="body" sz="quarter" idx="35" hasCustomPrompt="1"/>
          </p:nvPr>
        </p:nvSpPr>
        <p:spPr>
          <a:xfrm>
            <a:off x="8942832" y="5790184"/>
            <a:ext cx="2029968" cy="694944"/>
          </a:xfrm>
          <a:solidFill>
            <a:schemeClr val="accent4"/>
          </a:solidFill>
        </p:spPr>
        <p:txBody>
          <a:bodyPr lIns="0" tIns="155448" rIns="0" anchor="t">
            <a:noAutofit/>
          </a:bodyPr>
          <a:lstStyle>
            <a:lvl1pPr marL="0" indent="0" algn="ctr">
              <a:spcBef>
                <a:spcPts val="0"/>
              </a:spcBef>
              <a:buNone/>
              <a:defRPr sz="1400" b="1" cap="all" spc="20" baseline="0">
                <a:solidFill>
                  <a:schemeClr val="accent6"/>
                </a:solidFill>
                <a:latin typeface="Arial" panose="020B0604020202020204" pitchFamily="34" charset="0"/>
                <a:cs typeface="Arial" panose="020B0604020202020204" pitchFamily="34" charset="0"/>
              </a:defRPr>
            </a:lvl1pPr>
          </a:lstStyle>
          <a:p>
            <a:pPr lvl="0"/>
            <a:r>
              <a:rPr lang="en-US"/>
              <a:t>Name</a:t>
            </a:r>
          </a:p>
        </p:txBody>
      </p:sp>
      <p:sp>
        <p:nvSpPr>
          <p:cNvPr id="33" name="Text Placeholder 20">
            <a:extLst>
              <a:ext uri="{FF2B5EF4-FFF2-40B4-BE49-F238E27FC236}">
                <a16:creationId xmlns:a16="http://schemas.microsoft.com/office/drawing/2014/main" id="{D0AA2AE2-5A11-76D4-4D9C-B6B24D1419D0}"/>
              </a:ext>
            </a:extLst>
          </p:cNvPr>
          <p:cNvSpPr>
            <a:spLocks noGrp="1"/>
          </p:cNvSpPr>
          <p:nvPr>
            <p:ph type="body" sz="quarter" idx="36" hasCustomPrompt="1"/>
          </p:nvPr>
        </p:nvSpPr>
        <p:spPr>
          <a:xfrm>
            <a:off x="8942832" y="6215888"/>
            <a:ext cx="2029968" cy="182880"/>
          </a:xfrm>
        </p:spPr>
        <p:txBody>
          <a:bodyPr anchor="ctr">
            <a:noAutofit/>
          </a:bodyPr>
          <a:lstStyle>
            <a:lvl1pPr marL="0" indent="0" algn="ctr">
              <a:buNone/>
              <a:defRPr sz="1200" spc="20" baseline="0"/>
            </a:lvl1pPr>
          </a:lstStyle>
          <a:p>
            <a:pPr lvl="0"/>
            <a:r>
              <a:rPr lang="en-US"/>
              <a:t>Title</a:t>
            </a:r>
          </a:p>
        </p:txBody>
      </p:sp>
    </p:spTree>
    <p:extLst>
      <p:ext uri="{BB962C8B-B14F-4D97-AF65-F5344CB8AC3E}">
        <p14:creationId xmlns:p14="http://schemas.microsoft.com/office/powerpoint/2010/main" val="19007091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58952" y="1216152"/>
            <a:ext cx="10671048" cy="768096"/>
          </a:xfrm>
          <a:prstGeom prst="rect">
            <a:avLst/>
          </a:prstGeom>
        </p:spPr>
        <p:txBody>
          <a:bodyPr vert="horz" lIns="91440" tIns="45720" rIns="91440" bIns="45720" rtlCol="0" anchor="b">
            <a:noAutofit/>
          </a:bodyPr>
          <a:lstStyle/>
          <a:p>
            <a:r>
              <a:rPr lang="en-US"/>
              <a:t>Click to edit Master title style</a:t>
            </a:r>
          </a:p>
        </p:txBody>
      </p:sp>
      <p:sp>
        <p:nvSpPr>
          <p:cNvPr id="3" name="Text Placeholder 2"/>
          <p:cNvSpPr>
            <a:spLocks noGrp="1"/>
          </p:cNvSpPr>
          <p:nvPr>
            <p:ph type="body" idx="1"/>
          </p:nvPr>
        </p:nvSpPr>
        <p:spPr>
          <a:xfrm>
            <a:off x="758952" y="2103120"/>
            <a:ext cx="10671048"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621792" y="457200"/>
            <a:ext cx="3200400" cy="274320"/>
          </a:xfrm>
          <a:prstGeom prst="rect">
            <a:avLst/>
          </a:prstGeom>
        </p:spPr>
        <p:txBody>
          <a:bodyPr vert="horz" lIns="91440" tIns="45720" rIns="91440" bIns="45720" rtlCol="0" anchor="ctr"/>
          <a:lstStyle>
            <a:lvl1pPr algn="l">
              <a:defRPr sz="1200">
                <a:solidFill>
                  <a:schemeClr val="accent6"/>
                </a:solidFill>
                <a:latin typeface="Arial" panose="020B0604020202020204" pitchFamily="34" charset="0"/>
                <a:cs typeface="Arial" panose="020B0604020202020204" pitchFamily="34" charset="0"/>
              </a:defRPr>
            </a:lvl1pPr>
          </a:lstStyle>
          <a:p>
            <a:r>
              <a:rPr lang="en-US"/>
              <a:t>Presentation title</a:t>
            </a:r>
          </a:p>
        </p:txBody>
      </p:sp>
      <p:sp>
        <p:nvSpPr>
          <p:cNvPr id="6" name="Slide Number Placeholder 5"/>
          <p:cNvSpPr>
            <a:spLocks noGrp="1"/>
          </p:cNvSpPr>
          <p:nvPr>
            <p:ph type="sldNum" sz="quarter" idx="4"/>
          </p:nvPr>
        </p:nvSpPr>
        <p:spPr>
          <a:xfrm>
            <a:off x="10945368" y="457200"/>
            <a:ext cx="987552" cy="274320"/>
          </a:xfrm>
          <a:prstGeom prst="rect">
            <a:avLst/>
          </a:prstGeom>
        </p:spPr>
        <p:txBody>
          <a:bodyPr vert="horz" lIns="91440" tIns="45720" rIns="91440" bIns="45720" rtlCol="0" anchor="ctr"/>
          <a:lstStyle>
            <a:lvl1pPr algn="ctr">
              <a:defRPr sz="1200">
                <a:solidFill>
                  <a:schemeClr val="accent6"/>
                </a:solidFill>
                <a:latin typeface="Arial" panose="020B0604020202020204" pitchFamily="34" charset="0"/>
                <a:cs typeface="Arial" panose="020B0604020202020204" pitchFamily="34" charset="0"/>
              </a:defRPr>
            </a:lvl1pPr>
          </a:lstStyle>
          <a:p>
            <a:fld id="{48F63A3B-78C7-47BE-AE5E-E10140E04643}" type="slidenum">
              <a:rPr lang="en-US" smtClean="0"/>
              <a:pPr/>
              <a:t>‹#›</a:t>
            </a:fld>
            <a:endParaRPr lang="en-US"/>
          </a:p>
        </p:txBody>
      </p:sp>
    </p:spTree>
    <p:extLst>
      <p:ext uri="{BB962C8B-B14F-4D97-AF65-F5344CB8AC3E}">
        <p14:creationId xmlns:p14="http://schemas.microsoft.com/office/powerpoint/2010/main" val="154833434"/>
      </p:ext>
    </p:extLst>
  </p:cSld>
  <p:clrMap bg1="lt1" tx1="dk1" bg2="lt2" tx2="dk2" accent1="accent1" accent2="accent2" accent3="accent3" accent4="accent4" accent5="accent5" accent6="accent6" hlink="hlink" folHlink="folHlink"/>
  <p:sldLayoutIdLst>
    <p:sldLayoutId id="2147483651" r:id="rId1"/>
    <p:sldLayoutId id="2147483663" r:id="rId2"/>
    <p:sldLayoutId id="2147483652" r:id="rId3"/>
    <p:sldLayoutId id="2147483653" r:id="rId4"/>
    <p:sldLayoutId id="2147483664" r:id="rId5"/>
    <p:sldLayoutId id="2147483667" r:id="rId6"/>
    <p:sldLayoutId id="2147483668" r:id="rId7"/>
    <p:sldLayoutId id="2147483669" r:id="rId8"/>
    <p:sldLayoutId id="2147483673" r:id="rId9"/>
    <p:sldLayoutId id="2147483670" r:id="rId10"/>
    <p:sldLayoutId id="2147483671" r:id="rId11"/>
    <p:sldLayoutId id="2147483655" r:id="rId12"/>
    <p:sldLayoutId id="2147483674" r:id="rId13"/>
    <p:sldLayoutId id="2147483675" r:id="rId14"/>
    <p:sldLayoutId id="2147483676" r:id="rId15"/>
    <p:sldLayoutId id="2147483654" r:id="rId16"/>
    <p:sldLayoutId id="2147483656" r:id="rId17"/>
    <p:sldLayoutId id="2147483657" r:id="rId18"/>
    <p:sldLayoutId id="2147483658" r:id="rId19"/>
    <p:sldLayoutId id="2147483659" r:id="rId20"/>
  </p:sldLayoutIdLst>
  <p:hf hdr="0" dt="0"/>
  <p:txStyles>
    <p:title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p:titleStyle>
    <p:body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0.xml"/><Relationship Id="rId4" Type="http://schemas.openxmlformats.org/officeDocument/2006/relationships/image" Target="../media/image22.png"/></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0.xml"/><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0.xml"/><Relationship Id="rId4" Type="http://schemas.openxmlformats.org/officeDocument/2006/relationships/image" Target="../media/image25.gif"/></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3.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27.png"/></Relationships>
</file>

<file path=ppt/slides/_rels/slide1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1.xml"/><Relationship Id="rId4" Type="http://schemas.openxmlformats.org/officeDocument/2006/relationships/image" Target="../media/image29.png"/></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7.xml"/><Relationship Id="rId1" Type="http://schemas.openxmlformats.org/officeDocument/2006/relationships/slideLayout" Target="../slideLayouts/slideLayout5.xml"/><Relationship Id="rId4" Type="http://schemas.openxmlformats.org/officeDocument/2006/relationships/image" Target="../media/image32.png"/></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8.xml"/><Relationship Id="rId1" Type="http://schemas.openxmlformats.org/officeDocument/2006/relationships/slideLayout" Target="../slideLayouts/slideLayout12.xml"/><Relationship Id="rId4" Type="http://schemas.openxmlformats.org/officeDocument/2006/relationships/image" Target="../media/image3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3.xml"/><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20.png"/><Relationship Id="rId4" Type="http://schemas.openxmlformats.org/officeDocument/2006/relationships/hyperlink" Target="https://www.youtube.com/@ssiltane/video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6860D9-9D47-C0BB-B2B4-4B6F2B36CFCC}"/>
              </a:ext>
            </a:extLst>
          </p:cNvPr>
          <p:cNvSpPr>
            <a:spLocks noGrp="1"/>
          </p:cNvSpPr>
          <p:nvPr>
            <p:ph type="ctrTitle"/>
          </p:nvPr>
        </p:nvSpPr>
        <p:spPr>
          <a:xfrm>
            <a:off x="2172928" y="2053074"/>
            <a:ext cx="8141109" cy="1225296"/>
          </a:xfrm>
        </p:spPr>
        <p:txBody>
          <a:bodyPr/>
          <a:lstStyle/>
          <a:p>
            <a:r>
              <a:rPr lang="en-US"/>
              <a:t>Boundaries and Lines: </a:t>
            </a:r>
            <a:br>
              <a:rPr lang="en-US"/>
            </a:br>
            <a:r>
              <a:rPr lang="en-US" b="0"/>
              <a:t>the art of reconstruction</a:t>
            </a:r>
            <a:endParaRPr lang="en-US"/>
          </a:p>
        </p:txBody>
      </p:sp>
      <p:sp>
        <p:nvSpPr>
          <p:cNvPr id="3" name="Subtitle 2">
            <a:extLst>
              <a:ext uri="{FF2B5EF4-FFF2-40B4-BE49-F238E27FC236}">
                <a16:creationId xmlns:a16="http://schemas.microsoft.com/office/drawing/2014/main" id="{86C1060B-300F-3CE3-E5AA-D8E29791C960}"/>
              </a:ext>
            </a:extLst>
          </p:cNvPr>
          <p:cNvSpPr>
            <a:spLocks noGrp="1"/>
          </p:cNvSpPr>
          <p:nvPr>
            <p:ph type="subTitle" idx="1"/>
          </p:nvPr>
        </p:nvSpPr>
        <p:spPr>
          <a:xfrm>
            <a:off x="3958524" y="3285108"/>
            <a:ext cx="4569915" cy="878908"/>
          </a:xfrm>
        </p:spPr>
        <p:txBody>
          <a:bodyPr/>
          <a:lstStyle/>
          <a:p>
            <a:r>
              <a:rPr lang="en-US"/>
              <a:t>E/Ea (they/them)</a:t>
            </a:r>
            <a:r>
              <a:rPr lang="en-US" baseline="30000"/>
              <a:t>1</a:t>
            </a:r>
          </a:p>
          <a:p>
            <a:r>
              <a:rPr lang="en-US"/>
              <a:t>Supervisor: Dr. Tracey </a:t>
            </a:r>
            <a:r>
              <a:rPr lang="en-US" err="1"/>
              <a:t>Balehowsky</a:t>
            </a:r>
            <a:endParaRPr lang="en-US"/>
          </a:p>
          <a:p>
            <a:endParaRPr lang="en-US"/>
          </a:p>
          <a:p>
            <a:r>
              <a:rPr lang="en-US" sz="1800" baseline="30000"/>
              <a:t>1</a:t>
            </a:r>
            <a:r>
              <a:rPr lang="en-US" sz="1800"/>
              <a:t>Faculty of Science</a:t>
            </a:r>
            <a:endParaRPr lang="en-US" sz="1800" baseline="30000"/>
          </a:p>
          <a:p>
            <a:r>
              <a:rPr lang="en-US" sz="1800"/>
              <a:t>University of Calgary</a:t>
            </a:r>
            <a:r>
              <a:rPr lang="en-US"/>
              <a:t>​</a:t>
            </a:r>
          </a:p>
          <a:p>
            <a:endParaRPr lang="en-US"/>
          </a:p>
        </p:txBody>
      </p:sp>
      <p:sp>
        <p:nvSpPr>
          <p:cNvPr id="4" name="Title 1">
            <a:extLst>
              <a:ext uri="{FF2B5EF4-FFF2-40B4-BE49-F238E27FC236}">
                <a16:creationId xmlns:a16="http://schemas.microsoft.com/office/drawing/2014/main" id="{631B3166-918C-2F9F-649E-7D5D43FCCE1C}"/>
              </a:ext>
            </a:extLst>
          </p:cNvPr>
          <p:cNvSpPr txBox="1">
            <a:spLocks/>
          </p:cNvSpPr>
          <p:nvPr/>
        </p:nvSpPr>
        <p:spPr>
          <a:xfrm>
            <a:off x="2172928" y="4870016"/>
            <a:ext cx="8141109" cy="1225296"/>
          </a:xfrm>
          <a:prstGeom prst="rect">
            <a:avLst/>
          </a:prstGeom>
        </p:spPr>
        <p:txBody>
          <a:bodyPr vert="horz" lIns="91440" tIns="0" rIns="91440" bIns="45720" rtlCol="0" anchor="b">
            <a:noAutofit/>
          </a:bodyPr>
          <a:lstStyle>
            <a:lvl1pPr algn="ctr" defTabSz="914400" rtl="0" eaLnBrk="1" latinLnBrk="0" hangingPunct="1">
              <a:lnSpc>
                <a:spcPts val="4875"/>
              </a:lnSpc>
              <a:spcBef>
                <a:spcPct val="0"/>
              </a:spcBef>
              <a:buNone/>
              <a:defRPr sz="4400" b="1" kern="1200" cap="all" baseline="0">
                <a:solidFill>
                  <a:schemeClr val="accent6"/>
                </a:solidFill>
                <a:latin typeface="+mj-lt"/>
                <a:ea typeface="+mj-ea"/>
                <a:cs typeface="+mj-cs"/>
              </a:defRPr>
            </a:lvl1pPr>
          </a:lstStyle>
          <a:p>
            <a:r>
              <a:rPr lang="en-US" sz="4000">
                <a:solidFill>
                  <a:schemeClr val="bg1"/>
                </a:solidFill>
              </a:rPr>
              <a:t>Sum-C Summer Seminar</a:t>
            </a:r>
          </a:p>
        </p:txBody>
      </p:sp>
      <p:pic>
        <p:nvPicPr>
          <p:cNvPr id="6" name="Picture 5" descr="A red and white logo with a leaf in the middle&#10;&#10;Description automatically generated">
            <a:extLst>
              <a:ext uri="{FF2B5EF4-FFF2-40B4-BE49-F238E27FC236}">
                <a16:creationId xmlns:a16="http://schemas.microsoft.com/office/drawing/2014/main" id="{EABB37E8-81D9-BC07-F44A-7AA58E22A0F4}"/>
              </a:ext>
            </a:extLst>
          </p:cNvPr>
          <p:cNvPicPr>
            <a:picLocks noChangeAspect="1"/>
          </p:cNvPicPr>
          <p:nvPr/>
        </p:nvPicPr>
        <p:blipFill>
          <a:blip r:embed="rId3"/>
          <a:stretch>
            <a:fillRect/>
          </a:stretch>
        </p:blipFill>
        <p:spPr>
          <a:xfrm>
            <a:off x="5341536" y="6095312"/>
            <a:ext cx="1508928" cy="729315"/>
          </a:xfrm>
          <a:prstGeom prst="rect">
            <a:avLst/>
          </a:prstGeom>
        </p:spPr>
      </p:pic>
    </p:spTree>
    <p:extLst>
      <p:ext uri="{BB962C8B-B14F-4D97-AF65-F5344CB8AC3E}">
        <p14:creationId xmlns:p14="http://schemas.microsoft.com/office/powerpoint/2010/main" val="2131568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Picture 20" descr="A blue star in the sky with Marfa lights in the background&#10;&#10;Description automatically generated">
            <a:extLst>
              <a:ext uri="{FF2B5EF4-FFF2-40B4-BE49-F238E27FC236}">
                <a16:creationId xmlns:a16="http://schemas.microsoft.com/office/drawing/2014/main" id="{84C6FCE2-4676-CD4D-518E-014C46F165C0}"/>
              </a:ext>
            </a:extLst>
          </p:cNvPr>
          <p:cNvPicPr>
            <a:picLocks noChangeAspect="1"/>
          </p:cNvPicPr>
          <p:nvPr/>
        </p:nvPicPr>
        <p:blipFill>
          <a:blip r:embed="rId3"/>
          <a:stretch>
            <a:fillRect/>
          </a:stretch>
        </p:blipFill>
        <p:spPr>
          <a:xfrm>
            <a:off x="3320715" y="1395663"/>
            <a:ext cx="11051057" cy="4745175"/>
          </a:xfrm>
          <a:prstGeom prst="rect">
            <a:avLst/>
          </a:prstGeom>
        </p:spPr>
      </p:pic>
      <p:sp>
        <p:nvSpPr>
          <p:cNvPr id="6" name="Title 5">
            <a:extLst>
              <a:ext uri="{FF2B5EF4-FFF2-40B4-BE49-F238E27FC236}">
                <a16:creationId xmlns:a16="http://schemas.microsoft.com/office/drawing/2014/main" id="{BDC37C55-E5CE-37FB-124A-478EDDD819E5}"/>
              </a:ext>
            </a:extLst>
          </p:cNvPr>
          <p:cNvSpPr>
            <a:spLocks noGrp="1"/>
          </p:cNvSpPr>
          <p:nvPr>
            <p:ph type="title"/>
          </p:nvPr>
        </p:nvSpPr>
        <p:spPr>
          <a:xfrm>
            <a:off x="451460" y="288758"/>
            <a:ext cx="4658644" cy="1600200"/>
          </a:xfrm>
        </p:spPr>
        <p:txBody>
          <a:bodyPr/>
          <a:lstStyle/>
          <a:p>
            <a:r>
              <a:rPr lang="en-CA"/>
              <a:t>Restricted Data Transform</a:t>
            </a:r>
          </a:p>
        </p:txBody>
      </p:sp>
      <mc:AlternateContent xmlns:mc="http://schemas.openxmlformats.org/markup-compatibility/2006" xmlns:a14="http://schemas.microsoft.com/office/drawing/2010/main">
        <mc:Choice Requires="a14">
          <p:sp>
            <p:nvSpPr>
              <p:cNvPr id="8" name="Text Placeholder 7">
                <a:extLst>
                  <a:ext uri="{FF2B5EF4-FFF2-40B4-BE49-F238E27FC236}">
                    <a16:creationId xmlns:a16="http://schemas.microsoft.com/office/drawing/2014/main" id="{95854043-11DC-D7CB-3E10-21D24A602E8C}"/>
                  </a:ext>
                </a:extLst>
              </p:cNvPr>
              <p:cNvSpPr>
                <a:spLocks noGrp="1"/>
              </p:cNvSpPr>
              <p:nvPr>
                <p:ph type="body" sz="half" idx="2"/>
              </p:nvPr>
            </p:nvSpPr>
            <p:spPr/>
            <p:txBody>
              <a:bodyPr>
                <a:normAutofit lnSpcReduction="10000"/>
              </a:bodyPr>
              <a:lstStyle/>
              <a:p>
                <a:r>
                  <a:rPr lang="en-CA" sz="2000"/>
                  <a:t>Data: </a:t>
                </a:r>
                <a:endParaRPr lang="en-CA" sz="2000" i="1">
                  <a:latin typeface="Cambria Math" panose="02040503050406030204" pitchFamily="18" charset="0"/>
                  <a:ea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m:rPr>
                        <m:sty m:val="p"/>
                      </m:rPr>
                      <a:rPr lang="el-GR" sz="2000" i="1" smtClean="0">
                        <a:latin typeface="Cambria Math" panose="02040503050406030204" pitchFamily="18" charset="0"/>
                        <a:ea typeface="Cambria Math" panose="02040503050406030204" pitchFamily="18" charset="0"/>
                      </a:rPr>
                      <m:t>Ω</m:t>
                    </m:r>
                    <m:r>
                      <a:rPr lang="en-CA" sz="2000" b="0" i="0" smtClean="0">
                        <a:latin typeface="Cambria Math" panose="02040503050406030204" pitchFamily="18" charset="0"/>
                        <a:ea typeface="Cambria Math" panose="02040503050406030204" pitchFamily="18" charset="0"/>
                      </a:rPr>
                      <m:t>:</m:t>
                    </m:r>
                  </m:oMath>
                </a14:m>
                <a:r>
                  <a:rPr lang="en-CA" sz="2000"/>
                  <a:t> A bounded convex domain</a:t>
                </a:r>
              </a:p>
              <a:p>
                <a:pPr marL="342900" indent="-342900">
                  <a:buFont typeface="Arial" panose="020B0604020202020204" pitchFamily="34" charset="0"/>
                  <a:buChar char="•"/>
                </a:pPr>
                <a:endParaRPr lang="en-CA" sz="2000"/>
              </a:p>
              <a:p>
                <a:pPr marL="342900" indent="-342900">
                  <a:buFont typeface="Arial" panose="020B0604020202020204" pitchFamily="34" charset="0"/>
                  <a:buChar char="•"/>
                </a:pPr>
                <a14:m>
                  <m:oMath xmlns:m="http://schemas.openxmlformats.org/officeDocument/2006/math">
                    <m:r>
                      <a:rPr lang="en-CA" sz="2000" b="0" i="1" smtClean="0">
                        <a:latin typeface="Cambria Math" panose="02040503050406030204" pitchFamily="18" charset="0"/>
                      </a:rPr>
                      <m:t>𝑅</m:t>
                    </m:r>
                    <m:sSub>
                      <m:sSubPr>
                        <m:ctrlPr>
                          <a:rPr lang="en-CA" sz="2000" b="0" i="1" smtClean="0">
                            <a:latin typeface="Cambria Math" panose="02040503050406030204" pitchFamily="18" charset="0"/>
                          </a:rPr>
                        </m:ctrlPr>
                      </m:sSubPr>
                      <m:e>
                        <m:r>
                          <a:rPr lang="en-CA" sz="2000" b="0" i="1" smtClean="0">
                            <a:latin typeface="Cambria Math" panose="02040503050406030204" pitchFamily="18" charset="0"/>
                            <a:ea typeface="Cambria Math" panose="02040503050406030204" pitchFamily="18" charset="0"/>
                          </a:rPr>
                          <m:t>𝜒</m:t>
                        </m:r>
                      </m:e>
                      <m:sub>
                        <m:r>
                          <m:rPr>
                            <m:sty m:val="p"/>
                          </m:rPr>
                          <a:rPr lang="el-GR" sz="2000" b="0" i="1" smtClean="0">
                            <a:latin typeface="Cambria Math" panose="02040503050406030204" pitchFamily="18" charset="0"/>
                            <a:ea typeface="Cambria Math" panose="02040503050406030204" pitchFamily="18" charset="0"/>
                          </a:rPr>
                          <m:t>Ω</m:t>
                        </m:r>
                      </m:sub>
                    </m:sSub>
                    <m:r>
                      <a:rPr lang="en-CA" sz="2000" b="0" i="1" smtClean="0">
                        <a:latin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𝜃</m:t>
                    </m:r>
                    <m:r>
                      <a:rPr lang="en-CA" sz="2000" b="0" i="1" smtClean="0">
                        <a:latin typeface="Cambria Math" panose="02040503050406030204" pitchFamily="18" charset="0"/>
                        <a:ea typeface="Cambria Math" panose="02040503050406030204" pitchFamily="18" charset="0"/>
                      </a:rPr>
                      <m:t>,1)</m:t>
                    </m:r>
                  </m:oMath>
                </a14:m>
                <a:r>
                  <a:rPr lang="en-CA" sz="2000"/>
                  <a:t>: Tangent distance between boundary points</a:t>
                </a:r>
              </a:p>
              <a:p>
                <a:pPr marL="342900" indent="-342900">
                  <a:buFont typeface="Arial" panose="020B0604020202020204" pitchFamily="34" charset="0"/>
                  <a:buChar char="•"/>
                </a:pPr>
                <a:endParaRPr lang="en-CA" sz="2000"/>
              </a:p>
              <a:p>
                <a:r>
                  <a:rPr lang="en-CA" sz="2000"/>
                  <a:t>Goal:</a:t>
                </a:r>
              </a:p>
              <a:p>
                <a:pPr marL="342900" indent="-342900">
                  <a:buFont typeface="Arial" panose="020B0604020202020204" pitchFamily="34" charset="0"/>
                  <a:buChar char="•"/>
                </a:pPr>
                <a:r>
                  <a:rPr lang="en-CA" sz="2000"/>
                  <a:t>Arclength of </a:t>
                </a:r>
                <a14:m>
                  <m:oMath xmlns:m="http://schemas.openxmlformats.org/officeDocument/2006/math">
                    <m:r>
                      <a:rPr lang="en-CA" sz="2000" i="1" smtClean="0">
                        <a:latin typeface="Cambria Math" panose="02040503050406030204" pitchFamily="18" charset="0"/>
                        <a:ea typeface="Cambria Math" panose="02040503050406030204" pitchFamily="18" charset="0"/>
                      </a:rPr>
                      <m:t>𝜕</m:t>
                    </m:r>
                    <m:r>
                      <m:rPr>
                        <m:sty m:val="p"/>
                      </m:rPr>
                      <a:rPr lang="el-GR" sz="2000" i="1" smtClean="0">
                        <a:latin typeface="Cambria Math" panose="02040503050406030204" pitchFamily="18" charset="0"/>
                        <a:ea typeface="Cambria Math" panose="02040503050406030204" pitchFamily="18" charset="0"/>
                      </a:rPr>
                      <m:t>Ω</m:t>
                    </m:r>
                  </m:oMath>
                </a14:m>
                <a:endParaRPr lang="en-CA" sz="2000"/>
              </a:p>
              <a:p>
                <a:pPr marL="342900" indent="-342900">
                  <a:buFont typeface="Arial" panose="020B0604020202020204" pitchFamily="34" charset="0"/>
                  <a:buChar char="•"/>
                </a:pPr>
                <a:endParaRPr lang="en-CA" sz="2000"/>
              </a:p>
              <a:p>
                <a:pPr marL="342900" indent="-342900">
                  <a:buFont typeface="Arial" panose="020B0604020202020204" pitchFamily="34" charset="0"/>
                  <a:buChar char="•"/>
                </a:pPr>
                <a:r>
                  <a:rPr lang="en-CA" sz="2000"/>
                  <a:t>A parameterization </a:t>
                </a:r>
                <a14:m>
                  <m:oMath xmlns:m="http://schemas.openxmlformats.org/officeDocument/2006/math">
                    <m:r>
                      <a:rPr lang="en-CA" sz="2000" i="1" smtClean="0">
                        <a:latin typeface="Cambria Math" panose="02040503050406030204" pitchFamily="18" charset="0"/>
                        <a:ea typeface="Cambria Math" panose="02040503050406030204" pitchFamily="18" charset="0"/>
                      </a:rPr>
                      <m:t>𝛾</m:t>
                    </m:r>
                    <m:r>
                      <a:rPr lang="en-CA" sz="2000" b="0" i="1" smtClean="0">
                        <a:latin typeface="Cambria Math" panose="02040503050406030204" pitchFamily="18" charset="0"/>
                        <a:ea typeface="Cambria Math" panose="02040503050406030204" pitchFamily="18" charset="0"/>
                      </a:rPr>
                      <m:t>:</m:t>
                    </m:r>
                    <m:sSup>
                      <m:sSupPr>
                        <m:ctrlPr>
                          <a:rPr lang="en-CA" sz="2000" b="0" i="1" smtClean="0">
                            <a:latin typeface="Cambria Math" panose="02040503050406030204" pitchFamily="18" charset="0"/>
                            <a:ea typeface="Cambria Math" panose="02040503050406030204" pitchFamily="18" charset="0"/>
                          </a:rPr>
                        </m:ctrlPr>
                      </m:sSupPr>
                      <m:e>
                        <m:r>
                          <a:rPr lang="en-CA" sz="2000" b="0" i="1" smtClean="0">
                            <a:latin typeface="Cambria Math" panose="02040503050406030204" pitchFamily="18" charset="0"/>
                            <a:ea typeface="Cambria Math" panose="02040503050406030204" pitchFamily="18" charset="0"/>
                          </a:rPr>
                          <m:t>𝑆</m:t>
                        </m:r>
                      </m:e>
                      <m:sup>
                        <m:r>
                          <a:rPr lang="en-CA" sz="2000" b="0" i="1" smtClean="0">
                            <a:latin typeface="Cambria Math" panose="02040503050406030204" pitchFamily="18" charset="0"/>
                            <a:ea typeface="Cambria Math" panose="02040503050406030204" pitchFamily="18" charset="0"/>
                          </a:rPr>
                          <m:t>1</m:t>
                        </m:r>
                      </m:sup>
                    </m:sSup>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m:t>
                    </m:r>
                    <m:r>
                      <m:rPr>
                        <m:sty m:val="p"/>
                      </m:rPr>
                      <a:rPr lang="el-GR" sz="2000" b="0" i="1" smtClean="0">
                        <a:latin typeface="Cambria Math" panose="02040503050406030204" pitchFamily="18" charset="0"/>
                        <a:ea typeface="Cambria Math" panose="02040503050406030204" pitchFamily="18" charset="0"/>
                      </a:rPr>
                      <m:t>Ω</m:t>
                    </m:r>
                  </m:oMath>
                </a14:m>
                <a:r>
                  <a:rPr lang="en-CA" sz="2000"/>
                  <a:t> in terms of the angle of tangency</a:t>
                </a:r>
              </a:p>
            </p:txBody>
          </p:sp>
        </mc:Choice>
        <mc:Fallback xmlns="">
          <p:sp>
            <p:nvSpPr>
              <p:cNvPr id="8" name="Text Placeholder 7">
                <a:extLst>
                  <a:ext uri="{FF2B5EF4-FFF2-40B4-BE49-F238E27FC236}">
                    <a16:creationId xmlns:a16="http://schemas.microsoft.com/office/drawing/2014/main" id="{95854043-11DC-D7CB-3E10-21D24A602E8C}"/>
                  </a:ext>
                </a:extLst>
              </p:cNvPr>
              <p:cNvSpPr>
                <a:spLocks noGrp="1" noRot="1" noChangeAspect="1" noMove="1" noResize="1" noEditPoints="1" noAdjustHandles="1" noChangeArrowheads="1" noChangeShapeType="1" noTextEdit="1"/>
              </p:cNvSpPr>
              <p:nvPr>
                <p:ph type="body" sz="half" idx="2"/>
              </p:nvPr>
            </p:nvSpPr>
            <p:spPr>
              <a:blipFill>
                <a:blip r:embed="rId4"/>
                <a:stretch>
                  <a:fillRect l="-1705" t="-1760" r="-155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5D20510-B1B6-6D7E-796E-102B744613EB}"/>
              </a:ext>
            </a:extLst>
          </p:cNvPr>
          <p:cNvSpPr>
            <a:spLocks noGrp="1"/>
          </p:cNvSpPr>
          <p:nvPr>
            <p:ph type="ftr" sz="quarter" idx="11"/>
          </p:nvPr>
        </p:nvSpPr>
        <p:spPr/>
        <p:txBody>
          <a:bodyPr/>
          <a:lstStyle/>
          <a:p>
            <a:r>
              <a:rPr lang="en-US"/>
              <a:t>Boundaries and Lines</a:t>
            </a:r>
          </a:p>
        </p:txBody>
      </p:sp>
      <p:sp>
        <p:nvSpPr>
          <p:cNvPr id="5" name="Slide Number Placeholder 4">
            <a:extLst>
              <a:ext uri="{FF2B5EF4-FFF2-40B4-BE49-F238E27FC236}">
                <a16:creationId xmlns:a16="http://schemas.microsoft.com/office/drawing/2014/main" id="{5AAF319A-9B39-C3DB-6430-198AD5E111E8}"/>
              </a:ext>
            </a:extLst>
          </p:cNvPr>
          <p:cNvSpPr>
            <a:spLocks noGrp="1"/>
          </p:cNvSpPr>
          <p:nvPr>
            <p:ph type="sldNum" sz="quarter" idx="12"/>
          </p:nvPr>
        </p:nvSpPr>
        <p:spPr/>
        <p:txBody>
          <a:bodyPr/>
          <a:lstStyle/>
          <a:p>
            <a:fld id="{48F63A3B-78C7-47BE-AE5E-E10140E04643}" type="slidenum">
              <a:rPr lang="en-US" smtClean="0"/>
              <a:t>10</a:t>
            </a:fld>
            <a:endParaRPr lang="en-US"/>
          </a:p>
        </p:txBody>
      </p:sp>
      <p:sp>
        <p:nvSpPr>
          <p:cNvPr id="17" name="Content Placeholder 2">
            <a:extLst>
              <a:ext uri="{FF2B5EF4-FFF2-40B4-BE49-F238E27FC236}">
                <a16:creationId xmlns:a16="http://schemas.microsoft.com/office/drawing/2014/main" id="{B7CEEB84-C765-BCFA-7367-55A717574454}"/>
              </a:ext>
            </a:extLst>
          </p:cNvPr>
          <p:cNvSpPr txBox="1">
            <a:spLocks/>
          </p:cNvSpPr>
          <p:nvPr/>
        </p:nvSpPr>
        <p:spPr>
          <a:xfrm>
            <a:off x="6606546" y="5553856"/>
            <a:ext cx="3668422" cy="586982"/>
          </a:xfrm>
          <a:prstGeom prst="rect">
            <a:avLst/>
          </a:prstGeom>
        </p:spPr>
        <p:txBody>
          <a:bodyPr>
            <a:normAutofit fontScale="70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Model of a convex domain with interior circle and tangent data</a:t>
            </a:r>
          </a:p>
        </p:txBody>
      </p:sp>
    </p:spTree>
    <p:extLst>
      <p:ext uri="{BB962C8B-B14F-4D97-AF65-F5344CB8AC3E}">
        <p14:creationId xmlns:p14="http://schemas.microsoft.com/office/powerpoint/2010/main" val="7664232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C37C55-E5CE-37FB-124A-478EDDD819E5}"/>
              </a:ext>
            </a:extLst>
          </p:cNvPr>
          <p:cNvSpPr>
            <a:spLocks noGrp="1"/>
          </p:cNvSpPr>
          <p:nvPr>
            <p:ph type="title"/>
          </p:nvPr>
        </p:nvSpPr>
        <p:spPr>
          <a:xfrm>
            <a:off x="451460" y="288758"/>
            <a:ext cx="4658644" cy="1600200"/>
          </a:xfrm>
        </p:spPr>
        <p:txBody>
          <a:bodyPr/>
          <a:lstStyle/>
          <a:p>
            <a:r>
              <a:rPr lang="en-CA"/>
              <a:t>Restricted Data Transform</a:t>
            </a:r>
          </a:p>
        </p:txBody>
      </p:sp>
      <p:sp>
        <p:nvSpPr>
          <p:cNvPr id="4" name="Footer Placeholder 3">
            <a:extLst>
              <a:ext uri="{FF2B5EF4-FFF2-40B4-BE49-F238E27FC236}">
                <a16:creationId xmlns:a16="http://schemas.microsoft.com/office/drawing/2014/main" id="{85D20510-B1B6-6D7E-796E-102B744613EB}"/>
              </a:ext>
            </a:extLst>
          </p:cNvPr>
          <p:cNvSpPr>
            <a:spLocks noGrp="1"/>
          </p:cNvSpPr>
          <p:nvPr>
            <p:ph type="ftr" sz="quarter" idx="11"/>
          </p:nvPr>
        </p:nvSpPr>
        <p:spPr/>
        <p:txBody>
          <a:bodyPr/>
          <a:lstStyle/>
          <a:p>
            <a:r>
              <a:rPr lang="en-US"/>
              <a:t>Boundaries and Lines</a:t>
            </a:r>
          </a:p>
        </p:txBody>
      </p:sp>
      <p:sp>
        <p:nvSpPr>
          <p:cNvPr id="5" name="Slide Number Placeholder 4">
            <a:extLst>
              <a:ext uri="{FF2B5EF4-FFF2-40B4-BE49-F238E27FC236}">
                <a16:creationId xmlns:a16="http://schemas.microsoft.com/office/drawing/2014/main" id="{5AAF319A-9B39-C3DB-6430-198AD5E111E8}"/>
              </a:ext>
            </a:extLst>
          </p:cNvPr>
          <p:cNvSpPr>
            <a:spLocks noGrp="1"/>
          </p:cNvSpPr>
          <p:nvPr>
            <p:ph type="sldNum" sz="quarter" idx="12"/>
          </p:nvPr>
        </p:nvSpPr>
        <p:spPr/>
        <p:txBody>
          <a:bodyPr/>
          <a:lstStyle/>
          <a:p>
            <a:fld id="{48F63A3B-78C7-47BE-AE5E-E10140E04643}" type="slidenum">
              <a:rPr lang="en-US" smtClean="0"/>
              <a:t>11</a:t>
            </a:fld>
            <a:endParaRPr lang="en-US"/>
          </a:p>
        </p:txBody>
      </p:sp>
      <p:pic>
        <p:nvPicPr>
          <p:cNvPr id="14" name="Picture 13">
            <a:extLst>
              <a:ext uri="{FF2B5EF4-FFF2-40B4-BE49-F238E27FC236}">
                <a16:creationId xmlns:a16="http://schemas.microsoft.com/office/drawing/2014/main" id="{078657B5-3D77-3C36-966F-E0D70E50FF65}"/>
              </a:ext>
            </a:extLst>
          </p:cNvPr>
          <p:cNvPicPr>
            <a:picLocks noChangeAspect="1"/>
          </p:cNvPicPr>
          <p:nvPr/>
        </p:nvPicPr>
        <p:blipFill>
          <a:blip r:embed="rId3"/>
          <a:stretch>
            <a:fillRect/>
          </a:stretch>
        </p:blipFill>
        <p:spPr>
          <a:xfrm>
            <a:off x="451460" y="2326106"/>
            <a:ext cx="5047245" cy="3364830"/>
          </a:xfrm>
          <a:prstGeom prst="rect">
            <a:avLst/>
          </a:prstGeom>
        </p:spPr>
      </p:pic>
      <p:pic>
        <p:nvPicPr>
          <p:cNvPr id="13" name="Picture 12">
            <a:extLst>
              <a:ext uri="{FF2B5EF4-FFF2-40B4-BE49-F238E27FC236}">
                <a16:creationId xmlns:a16="http://schemas.microsoft.com/office/drawing/2014/main" id="{30C41EC0-DE20-145C-8C46-C3FB6EDB2B26}"/>
              </a:ext>
            </a:extLst>
          </p:cNvPr>
          <p:cNvPicPr>
            <a:picLocks noChangeAspect="1"/>
          </p:cNvPicPr>
          <p:nvPr/>
        </p:nvPicPr>
        <p:blipFill>
          <a:blip r:embed="rId4"/>
          <a:stretch>
            <a:fillRect/>
          </a:stretch>
        </p:blipFill>
        <p:spPr>
          <a:xfrm>
            <a:off x="6025540" y="1888958"/>
            <a:ext cx="5715000" cy="3810000"/>
          </a:xfrm>
          <a:prstGeom prst="rect">
            <a:avLst/>
          </a:prstGeom>
        </p:spPr>
      </p:pic>
      <p:sp>
        <p:nvSpPr>
          <p:cNvPr id="15" name="Content Placeholder 2">
            <a:extLst>
              <a:ext uri="{FF2B5EF4-FFF2-40B4-BE49-F238E27FC236}">
                <a16:creationId xmlns:a16="http://schemas.microsoft.com/office/drawing/2014/main" id="{B418D00F-7B27-3E7E-540D-A0683D4B14C5}"/>
              </a:ext>
            </a:extLst>
          </p:cNvPr>
          <p:cNvSpPr txBox="1">
            <a:spLocks/>
          </p:cNvSpPr>
          <p:nvPr/>
        </p:nvSpPr>
        <p:spPr>
          <a:xfrm>
            <a:off x="1565315" y="5809085"/>
            <a:ext cx="3668422" cy="586982"/>
          </a:xfrm>
          <a:prstGeom prst="rect">
            <a:avLst/>
          </a:prstGeom>
        </p:spPr>
        <p:txBody>
          <a:bodyPr>
            <a:normAutofit fontScale="70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Sinogram of an unknown shape relative to an origin in its interior</a:t>
            </a:r>
          </a:p>
        </p:txBody>
      </p:sp>
      <p:sp>
        <p:nvSpPr>
          <p:cNvPr id="16" name="Content Placeholder 2">
            <a:extLst>
              <a:ext uri="{FF2B5EF4-FFF2-40B4-BE49-F238E27FC236}">
                <a16:creationId xmlns:a16="http://schemas.microsoft.com/office/drawing/2014/main" id="{73B06699-99FE-2F6D-8A57-E1B4460F270B}"/>
              </a:ext>
            </a:extLst>
          </p:cNvPr>
          <p:cNvSpPr txBox="1">
            <a:spLocks/>
          </p:cNvSpPr>
          <p:nvPr/>
        </p:nvSpPr>
        <p:spPr>
          <a:xfrm>
            <a:off x="7276946" y="5716843"/>
            <a:ext cx="3668422" cy="586982"/>
          </a:xfrm>
          <a:prstGeom prst="rect">
            <a:avLst/>
          </a:prstGeom>
        </p:spPr>
        <p:txBody>
          <a:bodyPr>
            <a:normAutofit fontScale="85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Sinogram slice at perpendicular distance 1.</a:t>
            </a:r>
          </a:p>
        </p:txBody>
      </p:sp>
    </p:spTree>
    <p:extLst>
      <p:ext uri="{BB962C8B-B14F-4D97-AF65-F5344CB8AC3E}">
        <p14:creationId xmlns:p14="http://schemas.microsoft.com/office/powerpoint/2010/main" val="289238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DC37C55-E5CE-37FB-124A-478EDDD819E5}"/>
              </a:ext>
            </a:extLst>
          </p:cNvPr>
          <p:cNvSpPr>
            <a:spLocks noGrp="1"/>
          </p:cNvSpPr>
          <p:nvPr>
            <p:ph type="title"/>
          </p:nvPr>
        </p:nvSpPr>
        <p:spPr>
          <a:xfrm>
            <a:off x="451460" y="288758"/>
            <a:ext cx="4658644" cy="1600200"/>
          </a:xfrm>
        </p:spPr>
        <p:txBody>
          <a:bodyPr/>
          <a:lstStyle/>
          <a:p>
            <a:r>
              <a:rPr lang="en-CA"/>
              <a:t>Restricted Data Transform</a:t>
            </a:r>
          </a:p>
        </p:txBody>
      </p:sp>
      <p:sp>
        <p:nvSpPr>
          <p:cNvPr id="4" name="Footer Placeholder 3">
            <a:extLst>
              <a:ext uri="{FF2B5EF4-FFF2-40B4-BE49-F238E27FC236}">
                <a16:creationId xmlns:a16="http://schemas.microsoft.com/office/drawing/2014/main" id="{85D20510-B1B6-6D7E-796E-102B744613EB}"/>
              </a:ext>
            </a:extLst>
          </p:cNvPr>
          <p:cNvSpPr>
            <a:spLocks noGrp="1"/>
          </p:cNvSpPr>
          <p:nvPr>
            <p:ph type="ftr" sz="quarter" idx="11"/>
          </p:nvPr>
        </p:nvSpPr>
        <p:spPr/>
        <p:txBody>
          <a:bodyPr/>
          <a:lstStyle/>
          <a:p>
            <a:r>
              <a:rPr lang="en-US"/>
              <a:t>Boundaries and Lines</a:t>
            </a:r>
          </a:p>
        </p:txBody>
      </p:sp>
      <p:sp>
        <p:nvSpPr>
          <p:cNvPr id="5" name="Slide Number Placeholder 4">
            <a:extLst>
              <a:ext uri="{FF2B5EF4-FFF2-40B4-BE49-F238E27FC236}">
                <a16:creationId xmlns:a16="http://schemas.microsoft.com/office/drawing/2014/main" id="{5AAF319A-9B39-C3DB-6430-198AD5E111E8}"/>
              </a:ext>
            </a:extLst>
          </p:cNvPr>
          <p:cNvSpPr>
            <a:spLocks noGrp="1"/>
          </p:cNvSpPr>
          <p:nvPr>
            <p:ph type="sldNum" sz="quarter" idx="12"/>
          </p:nvPr>
        </p:nvSpPr>
        <p:spPr/>
        <p:txBody>
          <a:bodyPr/>
          <a:lstStyle/>
          <a:p>
            <a:fld id="{48F63A3B-78C7-47BE-AE5E-E10140E04643}" type="slidenum">
              <a:rPr lang="en-US" smtClean="0"/>
              <a:t>12</a:t>
            </a:fld>
            <a:endParaRPr lang="en-US"/>
          </a:p>
        </p:txBody>
      </p:sp>
      <p:pic>
        <p:nvPicPr>
          <p:cNvPr id="14" name="Picture 13">
            <a:extLst>
              <a:ext uri="{FF2B5EF4-FFF2-40B4-BE49-F238E27FC236}">
                <a16:creationId xmlns:a16="http://schemas.microsoft.com/office/drawing/2014/main" id="{078657B5-3D77-3C36-966F-E0D70E50FF65}"/>
              </a:ext>
            </a:extLst>
          </p:cNvPr>
          <p:cNvPicPr>
            <a:picLocks noChangeAspect="1"/>
          </p:cNvPicPr>
          <p:nvPr/>
        </p:nvPicPr>
        <p:blipFill>
          <a:blip r:embed="rId3"/>
          <a:stretch>
            <a:fillRect/>
          </a:stretch>
        </p:blipFill>
        <p:spPr>
          <a:xfrm>
            <a:off x="451460" y="2326106"/>
            <a:ext cx="5047245" cy="3364830"/>
          </a:xfrm>
          <a:prstGeom prst="rect">
            <a:avLst/>
          </a:prstGeom>
        </p:spPr>
      </p:pic>
      <p:pic>
        <p:nvPicPr>
          <p:cNvPr id="3" name="Picture 2">
            <a:extLst>
              <a:ext uri="{FF2B5EF4-FFF2-40B4-BE49-F238E27FC236}">
                <a16:creationId xmlns:a16="http://schemas.microsoft.com/office/drawing/2014/main" id="{D7FA2A37-DE98-4D82-0A3A-2E1A2AB66A49}"/>
              </a:ext>
            </a:extLst>
          </p:cNvPr>
          <p:cNvPicPr>
            <a:picLocks noChangeAspect="1"/>
          </p:cNvPicPr>
          <p:nvPr/>
        </p:nvPicPr>
        <p:blipFill>
          <a:blip r:embed="rId4"/>
          <a:stretch>
            <a:fillRect/>
          </a:stretch>
        </p:blipFill>
        <p:spPr>
          <a:xfrm>
            <a:off x="4316371" y="731520"/>
            <a:ext cx="8106878" cy="5404585"/>
          </a:xfrm>
          <a:prstGeom prst="rect">
            <a:avLst/>
          </a:prstGeom>
        </p:spPr>
      </p:pic>
      <p:sp>
        <p:nvSpPr>
          <p:cNvPr id="7" name="Content Placeholder 2">
            <a:extLst>
              <a:ext uri="{FF2B5EF4-FFF2-40B4-BE49-F238E27FC236}">
                <a16:creationId xmlns:a16="http://schemas.microsoft.com/office/drawing/2014/main" id="{A7DAD663-6C28-16FF-088F-A49495E7E87D}"/>
              </a:ext>
            </a:extLst>
          </p:cNvPr>
          <p:cNvSpPr txBox="1">
            <a:spLocks/>
          </p:cNvSpPr>
          <p:nvPr/>
        </p:nvSpPr>
        <p:spPr>
          <a:xfrm>
            <a:off x="1441682" y="5771708"/>
            <a:ext cx="3668422" cy="586982"/>
          </a:xfrm>
          <a:prstGeom prst="rect">
            <a:avLst/>
          </a:prstGeom>
        </p:spPr>
        <p:txBody>
          <a:bodyPr>
            <a:normAutofit fontScale="775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Sinogram of an ellipse relative to an origin in its interior</a:t>
            </a:r>
          </a:p>
        </p:txBody>
      </p:sp>
      <p:sp>
        <p:nvSpPr>
          <p:cNvPr id="8" name="Content Placeholder 2">
            <a:extLst>
              <a:ext uri="{FF2B5EF4-FFF2-40B4-BE49-F238E27FC236}">
                <a16:creationId xmlns:a16="http://schemas.microsoft.com/office/drawing/2014/main" id="{CE7CD1AD-5E24-EA4F-E6BA-3C7A186D44D0}"/>
              </a:ext>
            </a:extLst>
          </p:cNvPr>
          <p:cNvSpPr txBox="1">
            <a:spLocks/>
          </p:cNvSpPr>
          <p:nvPr/>
        </p:nvSpPr>
        <p:spPr>
          <a:xfrm>
            <a:off x="6827820" y="5832989"/>
            <a:ext cx="3668422" cy="586982"/>
          </a:xfrm>
          <a:prstGeom prst="rect">
            <a:avLst/>
          </a:prstGeom>
        </p:spPr>
        <p:txBody>
          <a:bodyPr>
            <a:normAutofit fontScale="85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Gif. Ellipse reconstruction from to an interior circle</a:t>
            </a:r>
          </a:p>
        </p:txBody>
      </p:sp>
    </p:spTree>
    <p:extLst>
      <p:ext uri="{BB962C8B-B14F-4D97-AF65-F5344CB8AC3E}">
        <p14:creationId xmlns:p14="http://schemas.microsoft.com/office/powerpoint/2010/main" val="26566031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B219B-7E3A-7E84-6386-37313F0CFB09}"/>
              </a:ext>
            </a:extLst>
          </p:cNvPr>
          <p:cNvSpPr>
            <a:spLocks noGrp="1"/>
          </p:cNvSpPr>
          <p:nvPr>
            <p:ph type="title"/>
          </p:nvPr>
        </p:nvSpPr>
        <p:spPr/>
        <p:txBody>
          <a:bodyPr/>
          <a:lstStyle/>
          <a:p>
            <a:r>
              <a:rPr lang="en-US" sz="4400" b="1">
                <a:solidFill>
                  <a:schemeClr val="accent6"/>
                </a:solidFill>
                <a:latin typeface="Arial Black" panose="020B0604020202020204" pitchFamily="34" charset="0"/>
                <a:cs typeface="Arial Black" panose="020B0604020202020204" pitchFamily="34" charset="0"/>
              </a:rPr>
              <a:t>Microlocal Methods</a:t>
            </a:r>
          </a:p>
        </p:txBody>
      </p:sp>
      <p:sp>
        <p:nvSpPr>
          <p:cNvPr id="3" name="Text Placeholder 2">
            <a:extLst>
              <a:ext uri="{FF2B5EF4-FFF2-40B4-BE49-F238E27FC236}">
                <a16:creationId xmlns:a16="http://schemas.microsoft.com/office/drawing/2014/main" id="{A2E339BF-E6D7-DD0E-AF02-6813852EE723}"/>
              </a:ext>
            </a:extLst>
          </p:cNvPr>
          <p:cNvSpPr>
            <a:spLocks noGrp="1"/>
          </p:cNvSpPr>
          <p:nvPr>
            <p:ph type="body" idx="1"/>
          </p:nvPr>
        </p:nvSpPr>
        <p:spPr/>
        <p:txBody>
          <a:bodyPr/>
          <a:lstStyle/>
          <a:p>
            <a:pPr algn="ctr"/>
            <a:r>
              <a:rPr lang="en-US" sz="2400">
                <a:solidFill>
                  <a:schemeClr val="accent6"/>
                </a:solidFill>
                <a:latin typeface="Sabon Next LT" panose="02000500000000000000" pitchFamily="2" charset="0"/>
                <a:cs typeface="Sabon Next LT" panose="02000500000000000000" pitchFamily="2" charset="0"/>
              </a:rPr>
              <a:t>Probing Singularities</a:t>
            </a:r>
          </a:p>
        </p:txBody>
      </p:sp>
    </p:spTree>
    <p:extLst>
      <p:ext uri="{BB962C8B-B14F-4D97-AF65-F5344CB8AC3E}">
        <p14:creationId xmlns:p14="http://schemas.microsoft.com/office/powerpoint/2010/main" val="29529238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28F550-BEDD-2177-DEAC-8AE2A974B112}"/>
              </a:ext>
            </a:extLst>
          </p:cNvPr>
          <p:cNvSpPr>
            <a:spLocks noGrp="1"/>
          </p:cNvSpPr>
          <p:nvPr>
            <p:ph type="title"/>
          </p:nvPr>
        </p:nvSpPr>
        <p:spPr/>
        <p:txBody>
          <a:bodyPr/>
          <a:lstStyle/>
          <a:p>
            <a:r>
              <a:rPr lang="en-CA"/>
              <a:t>Distributions</a:t>
            </a:r>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91F0C2D-6D0E-4DAE-6DA1-8C4B4585AC0D}"/>
                  </a:ext>
                </a:extLst>
              </p:cNvPr>
              <p:cNvSpPr/>
              <p:nvPr/>
            </p:nvSpPr>
            <p:spPr>
              <a:xfrm>
                <a:off x="1118937" y="2093495"/>
                <a:ext cx="3653088" cy="3826042"/>
              </a:xfrm>
              <a:prstGeom prst="roundRect">
                <a:avLst/>
              </a:prstGeom>
              <a:ln w="31750"/>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CA">
                    <a:solidFill>
                      <a:srgbClr val="202C8F"/>
                    </a:solidFill>
                  </a:rPr>
                  <a:t>A domain </a:t>
                </a:r>
                <a14:m>
                  <m:oMath xmlns:m="http://schemas.openxmlformats.org/officeDocument/2006/math">
                    <m:r>
                      <m:rPr>
                        <m:sty m:val="p"/>
                      </m:rPr>
                      <a:rPr lang="el-GR" i="1" smtClean="0">
                        <a:solidFill>
                          <a:srgbClr val="202C8F"/>
                        </a:solidFill>
                        <a:latin typeface="Cambria Math" panose="02040503050406030204" pitchFamily="18" charset="0"/>
                        <a:ea typeface="Cambria Math" panose="02040503050406030204" pitchFamily="18" charset="0"/>
                      </a:rPr>
                      <m:t>Ω</m:t>
                    </m:r>
                  </m:oMath>
                </a14:m>
                <a:r>
                  <a:rPr lang="en-CA">
                    <a:solidFill>
                      <a:srgbClr val="202C8F"/>
                    </a:solidFill>
                  </a:rPr>
                  <a:t> is determined by its boundary </a:t>
                </a:r>
                <a14:m>
                  <m:oMath xmlns:m="http://schemas.openxmlformats.org/officeDocument/2006/math">
                    <m:r>
                      <a:rPr lang="en-CA" i="1" smtClean="0">
                        <a:solidFill>
                          <a:srgbClr val="202C8F"/>
                        </a:solidFill>
                        <a:latin typeface="Cambria Math" panose="02040503050406030204" pitchFamily="18" charset="0"/>
                        <a:ea typeface="Cambria Math" panose="02040503050406030204" pitchFamily="18" charset="0"/>
                      </a:rPr>
                      <m:t>𝜕</m:t>
                    </m:r>
                    <m:r>
                      <m:rPr>
                        <m:sty m:val="p"/>
                      </m:rPr>
                      <a:rPr lang="el-GR" i="1" smtClean="0">
                        <a:solidFill>
                          <a:srgbClr val="202C8F"/>
                        </a:solidFill>
                        <a:latin typeface="Cambria Math" panose="02040503050406030204" pitchFamily="18" charset="0"/>
                        <a:ea typeface="Cambria Math" panose="02040503050406030204" pitchFamily="18" charset="0"/>
                      </a:rPr>
                      <m:t>Ω</m:t>
                    </m:r>
                  </m:oMath>
                </a14:m>
                <a:endParaRPr lang="en-CA">
                  <a:solidFill>
                    <a:srgbClr val="202C8F"/>
                  </a:solidFill>
                </a:endParaRPr>
              </a:p>
              <a:p>
                <a:pPr marL="285750" indent="-285750">
                  <a:buFont typeface="Arial" panose="020B0604020202020204" pitchFamily="34" charset="0"/>
                  <a:buChar char="•"/>
                </a:pPr>
                <a:r>
                  <a:rPr lang="en-CA">
                    <a:solidFill>
                      <a:srgbClr val="202C8F"/>
                    </a:solidFill>
                  </a:rPr>
                  <a:t>As an </a:t>
                </a:r>
                <a14:m>
                  <m:oMath xmlns:m="http://schemas.openxmlformats.org/officeDocument/2006/math">
                    <m:sSup>
                      <m:sSupPr>
                        <m:ctrlPr>
                          <a:rPr lang="en-CA" i="1" smtClean="0">
                            <a:solidFill>
                              <a:srgbClr val="202C8F"/>
                            </a:solidFill>
                            <a:latin typeface="Cambria Math" panose="02040503050406030204" pitchFamily="18" charset="0"/>
                          </a:rPr>
                        </m:ctrlPr>
                      </m:sSupPr>
                      <m:e>
                        <m:r>
                          <a:rPr lang="en-CA" b="0" i="1" smtClean="0">
                            <a:solidFill>
                              <a:srgbClr val="202C8F"/>
                            </a:solidFill>
                            <a:latin typeface="Cambria Math" panose="02040503050406030204" pitchFamily="18" charset="0"/>
                          </a:rPr>
                          <m:t>𝐿</m:t>
                        </m:r>
                      </m:e>
                      <m:sup>
                        <m:r>
                          <a:rPr lang="en-CA" b="0" i="1" smtClean="0">
                            <a:solidFill>
                              <a:srgbClr val="202C8F"/>
                            </a:solidFill>
                            <a:latin typeface="Cambria Math" panose="02040503050406030204" pitchFamily="18" charset="0"/>
                          </a:rPr>
                          <m:t>2</m:t>
                        </m:r>
                      </m:sup>
                    </m:sSup>
                    <m:r>
                      <a:rPr lang="en-CA" b="0" i="1" smtClean="0">
                        <a:solidFill>
                          <a:srgbClr val="202C8F"/>
                        </a:solidFill>
                        <a:latin typeface="Cambria Math" panose="02040503050406030204" pitchFamily="18" charset="0"/>
                      </a:rPr>
                      <m:t>(</m:t>
                    </m:r>
                    <m:sSup>
                      <m:sSupPr>
                        <m:ctrlPr>
                          <a:rPr lang="en-CA" b="0" i="1" smtClean="0">
                            <a:solidFill>
                              <a:srgbClr val="202C8F"/>
                            </a:solidFill>
                            <a:latin typeface="Cambria Math" panose="02040503050406030204" pitchFamily="18" charset="0"/>
                          </a:rPr>
                        </m:ctrlPr>
                      </m:sSupPr>
                      <m:e>
                        <m:r>
                          <a:rPr lang="en-CA" b="0" i="1" smtClean="0">
                            <a:solidFill>
                              <a:srgbClr val="202C8F"/>
                            </a:solidFill>
                            <a:latin typeface="Cambria Math" panose="02040503050406030204" pitchFamily="18" charset="0"/>
                            <a:ea typeface="Cambria Math" panose="02040503050406030204" pitchFamily="18" charset="0"/>
                          </a:rPr>
                          <m:t>ℝ</m:t>
                        </m:r>
                      </m:e>
                      <m:sup>
                        <m:r>
                          <a:rPr lang="en-CA" b="0" i="1" smtClean="0">
                            <a:solidFill>
                              <a:srgbClr val="202C8F"/>
                            </a:solidFill>
                            <a:latin typeface="Cambria Math" panose="02040503050406030204" pitchFamily="18" charset="0"/>
                          </a:rPr>
                          <m:t>2</m:t>
                        </m:r>
                      </m:sup>
                    </m:sSup>
                    <m:r>
                      <a:rPr lang="en-CA" b="0" i="1" smtClean="0">
                        <a:solidFill>
                          <a:srgbClr val="202C8F"/>
                        </a:solidFill>
                        <a:latin typeface="Cambria Math" panose="02040503050406030204" pitchFamily="18" charset="0"/>
                      </a:rPr>
                      <m:t>)</m:t>
                    </m:r>
                  </m:oMath>
                </a14:m>
                <a:r>
                  <a:rPr lang="en-CA">
                    <a:solidFill>
                      <a:srgbClr val="202C8F"/>
                    </a:solidFill>
                  </a:rPr>
                  <a:t> function </a:t>
                </a:r>
                <a14:m>
                  <m:oMath xmlns:m="http://schemas.openxmlformats.org/officeDocument/2006/math">
                    <m:sSub>
                      <m:sSubPr>
                        <m:ctrlPr>
                          <a:rPr lang="en-CA" i="1" smtClean="0">
                            <a:solidFill>
                              <a:srgbClr val="202C8F"/>
                            </a:solidFill>
                            <a:latin typeface="Cambria Math" panose="02040503050406030204" pitchFamily="18" charset="0"/>
                          </a:rPr>
                        </m:ctrlPr>
                      </m:sSubPr>
                      <m:e>
                        <m:r>
                          <a:rPr lang="en-CA" i="1" smtClean="0">
                            <a:solidFill>
                              <a:srgbClr val="202C8F"/>
                            </a:solidFill>
                            <a:latin typeface="Cambria Math" panose="02040503050406030204" pitchFamily="18" charset="0"/>
                            <a:ea typeface="Cambria Math" panose="02040503050406030204" pitchFamily="18" charset="0"/>
                          </a:rPr>
                          <m:t>𝜒</m:t>
                        </m:r>
                      </m:e>
                      <m:sub>
                        <m:r>
                          <a:rPr lang="en-CA" i="1" smtClean="0">
                            <a:solidFill>
                              <a:srgbClr val="202C8F"/>
                            </a:solidFill>
                            <a:latin typeface="Cambria Math" panose="02040503050406030204" pitchFamily="18" charset="0"/>
                            <a:ea typeface="Cambria Math" panose="02040503050406030204" pitchFamily="18" charset="0"/>
                          </a:rPr>
                          <m:t>𝜕</m:t>
                        </m:r>
                        <m:r>
                          <m:rPr>
                            <m:sty m:val="p"/>
                          </m:rPr>
                          <a:rPr lang="el-GR" i="1" smtClean="0">
                            <a:solidFill>
                              <a:srgbClr val="202C8F"/>
                            </a:solidFill>
                            <a:latin typeface="Cambria Math" panose="02040503050406030204" pitchFamily="18" charset="0"/>
                            <a:ea typeface="Cambria Math" panose="02040503050406030204" pitchFamily="18" charset="0"/>
                          </a:rPr>
                          <m:t>Ω</m:t>
                        </m:r>
                      </m:sub>
                    </m:sSub>
                  </m:oMath>
                </a14:m>
                <a:r>
                  <a:rPr lang="en-CA">
                    <a:solidFill>
                      <a:srgbClr val="202C8F"/>
                    </a:solidFill>
                  </a:rPr>
                  <a:t> is undetectable</a:t>
                </a:r>
              </a:p>
              <a:p>
                <a:pPr marL="285750" indent="-285750">
                  <a:buFont typeface="Arial" panose="020B0604020202020204" pitchFamily="34" charset="0"/>
                  <a:buChar char="•"/>
                </a:pPr>
                <a:r>
                  <a:rPr lang="en-CA">
                    <a:solidFill>
                      <a:srgbClr val="202C8F"/>
                    </a:solidFill>
                  </a:rPr>
                  <a:t>However, </a:t>
                </a:r>
                <a14:m>
                  <m:oMath xmlns:m="http://schemas.openxmlformats.org/officeDocument/2006/math">
                    <m:sSub>
                      <m:sSubPr>
                        <m:ctrlPr>
                          <a:rPr lang="en-CA" i="1" smtClean="0">
                            <a:solidFill>
                              <a:srgbClr val="202C8F"/>
                            </a:solidFill>
                            <a:latin typeface="Cambria Math" panose="02040503050406030204" pitchFamily="18" charset="0"/>
                          </a:rPr>
                        </m:ctrlPr>
                      </m:sSubPr>
                      <m:e>
                        <m:r>
                          <a:rPr lang="en-CA" i="1" smtClean="0">
                            <a:solidFill>
                              <a:srgbClr val="202C8F"/>
                            </a:solidFill>
                            <a:latin typeface="Cambria Math" panose="02040503050406030204" pitchFamily="18" charset="0"/>
                            <a:ea typeface="Cambria Math" panose="02040503050406030204" pitchFamily="18" charset="0"/>
                          </a:rPr>
                          <m:t>𝜒</m:t>
                        </m:r>
                      </m:e>
                      <m:sub>
                        <m:r>
                          <a:rPr lang="en-CA" i="1" smtClean="0">
                            <a:solidFill>
                              <a:srgbClr val="202C8F"/>
                            </a:solidFill>
                            <a:latin typeface="Cambria Math" panose="02040503050406030204" pitchFamily="18" charset="0"/>
                            <a:ea typeface="Cambria Math" panose="02040503050406030204" pitchFamily="18" charset="0"/>
                          </a:rPr>
                          <m:t>𝜕</m:t>
                        </m:r>
                        <m:r>
                          <m:rPr>
                            <m:sty m:val="p"/>
                          </m:rPr>
                          <a:rPr lang="el-GR" i="1" smtClean="0">
                            <a:solidFill>
                              <a:srgbClr val="202C8F"/>
                            </a:solidFill>
                            <a:latin typeface="Cambria Math" panose="02040503050406030204" pitchFamily="18" charset="0"/>
                            <a:ea typeface="Cambria Math" panose="02040503050406030204" pitchFamily="18" charset="0"/>
                          </a:rPr>
                          <m:t>Ω</m:t>
                        </m:r>
                      </m:sub>
                    </m:sSub>
                  </m:oMath>
                </a14:m>
                <a:r>
                  <a:rPr lang="en-CA">
                    <a:solidFill>
                      <a:srgbClr val="202C8F"/>
                    </a:solidFill>
                  </a:rPr>
                  <a:t> can act on an </a:t>
                </a:r>
                <a14:m>
                  <m:oMath xmlns:m="http://schemas.openxmlformats.org/officeDocument/2006/math">
                    <m:sSup>
                      <m:sSupPr>
                        <m:ctrlPr>
                          <a:rPr lang="en-CA" i="1">
                            <a:solidFill>
                              <a:srgbClr val="202C8F"/>
                            </a:solidFill>
                            <a:latin typeface="Cambria Math" panose="02040503050406030204" pitchFamily="18" charset="0"/>
                          </a:rPr>
                        </m:ctrlPr>
                      </m:sSupPr>
                      <m:e>
                        <m:r>
                          <a:rPr lang="en-CA" i="1">
                            <a:solidFill>
                              <a:srgbClr val="202C8F"/>
                            </a:solidFill>
                            <a:latin typeface="Cambria Math" panose="02040503050406030204" pitchFamily="18" charset="0"/>
                          </a:rPr>
                          <m:t>𝐿</m:t>
                        </m:r>
                      </m:e>
                      <m:sup>
                        <m:r>
                          <a:rPr lang="en-CA" i="1">
                            <a:solidFill>
                              <a:srgbClr val="202C8F"/>
                            </a:solidFill>
                            <a:latin typeface="Cambria Math" panose="02040503050406030204" pitchFamily="18" charset="0"/>
                          </a:rPr>
                          <m:t>2</m:t>
                        </m:r>
                      </m:sup>
                    </m:sSup>
                    <m:r>
                      <a:rPr lang="en-CA" i="1">
                        <a:solidFill>
                          <a:srgbClr val="202C8F"/>
                        </a:solidFill>
                        <a:latin typeface="Cambria Math" panose="02040503050406030204" pitchFamily="18" charset="0"/>
                      </a:rPr>
                      <m:t>(</m:t>
                    </m:r>
                    <m:sSup>
                      <m:sSupPr>
                        <m:ctrlPr>
                          <a:rPr lang="en-CA" i="1">
                            <a:solidFill>
                              <a:srgbClr val="202C8F"/>
                            </a:solidFill>
                            <a:latin typeface="Cambria Math" panose="02040503050406030204" pitchFamily="18" charset="0"/>
                          </a:rPr>
                        </m:ctrlPr>
                      </m:sSupPr>
                      <m:e>
                        <m:r>
                          <a:rPr lang="en-CA" i="1">
                            <a:solidFill>
                              <a:srgbClr val="202C8F"/>
                            </a:solidFill>
                            <a:latin typeface="Cambria Math" panose="02040503050406030204" pitchFamily="18" charset="0"/>
                            <a:ea typeface="Cambria Math" panose="02040503050406030204" pitchFamily="18" charset="0"/>
                          </a:rPr>
                          <m:t>ℝ</m:t>
                        </m:r>
                      </m:e>
                      <m:sup>
                        <m:r>
                          <a:rPr lang="en-CA" i="1">
                            <a:solidFill>
                              <a:srgbClr val="202C8F"/>
                            </a:solidFill>
                            <a:latin typeface="Cambria Math" panose="02040503050406030204" pitchFamily="18" charset="0"/>
                          </a:rPr>
                          <m:t>2</m:t>
                        </m:r>
                      </m:sup>
                    </m:sSup>
                    <m:r>
                      <a:rPr lang="en-CA" i="1">
                        <a:solidFill>
                          <a:srgbClr val="202C8F"/>
                        </a:solidFill>
                        <a:latin typeface="Cambria Math" panose="02040503050406030204" pitchFamily="18" charset="0"/>
                      </a:rPr>
                      <m:t>)</m:t>
                    </m:r>
                  </m:oMath>
                </a14:m>
                <a:r>
                  <a:rPr lang="en-CA">
                    <a:solidFill>
                      <a:srgbClr val="202C8F"/>
                    </a:solidFill>
                  </a:rPr>
                  <a:t> function </a:t>
                </a:r>
                <a14:m>
                  <m:oMath xmlns:m="http://schemas.openxmlformats.org/officeDocument/2006/math">
                    <m:r>
                      <a:rPr lang="en-CA" b="0" i="1" smtClean="0">
                        <a:solidFill>
                          <a:srgbClr val="202C8F"/>
                        </a:solidFill>
                        <a:latin typeface="Cambria Math" panose="02040503050406030204" pitchFamily="18" charset="0"/>
                      </a:rPr>
                      <m:t>𝑓</m:t>
                    </m:r>
                  </m:oMath>
                </a14:m>
                <a:r>
                  <a:rPr lang="en-CA">
                    <a:solidFill>
                      <a:srgbClr val="202C8F"/>
                    </a:solidFill>
                  </a:rPr>
                  <a:t> through integration:</a:t>
                </a:r>
              </a:p>
              <a:p>
                <a:pPr/>
                <a14:m>
                  <m:oMathPara xmlns:m="http://schemas.openxmlformats.org/officeDocument/2006/math">
                    <m:oMathParaPr>
                      <m:jc m:val="centerGroup"/>
                    </m:oMathParaPr>
                    <m:oMath xmlns:m="http://schemas.openxmlformats.org/officeDocument/2006/math">
                      <m:d>
                        <m:dPr>
                          <m:begChr m:val="⟨"/>
                          <m:endChr m:val="⟩"/>
                          <m:ctrlPr>
                            <a:rPr lang="en-CA" i="1" smtClean="0">
                              <a:solidFill>
                                <a:srgbClr val="202C8F"/>
                              </a:solidFill>
                              <a:latin typeface="Cambria Math" panose="02040503050406030204" pitchFamily="18" charset="0"/>
                            </a:rPr>
                          </m:ctrlPr>
                        </m:dPr>
                        <m:e>
                          <m:sSub>
                            <m:sSubPr>
                              <m:ctrlPr>
                                <a:rPr lang="en-CA" i="1">
                                  <a:solidFill>
                                    <a:srgbClr val="202C8F"/>
                                  </a:solidFill>
                                  <a:latin typeface="Cambria Math" panose="02040503050406030204" pitchFamily="18" charset="0"/>
                                </a:rPr>
                              </m:ctrlPr>
                            </m:sSubPr>
                            <m:e>
                              <m:r>
                                <a:rPr lang="en-CA" i="1">
                                  <a:solidFill>
                                    <a:srgbClr val="202C8F"/>
                                  </a:solidFill>
                                  <a:latin typeface="Cambria Math" panose="02040503050406030204" pitchFamily="18" charset="0"/>
                                  <a:ea typeface="Cambria Math" panose="02040503050406030204" pitchFamily="18" charset="0"/>
                                </a:rPr>
                                <m:t>𝜒</m:t>
                              </m:r>
                            </m:e>
                            <m:sub>
                              <m:r>
                                <a:rPr lang="en-CA" i="1">
                                  <a:solidFill>
                                    <a:srgbClr val="202C8F"/>
                                  </a:solidFill>
                                  <a:latin typeface="Cambria Math" panose="02040503050406030204" pitchFamily="18" charset="0"/>
                                  <a:ea typeface="Cambria Math" panose="02040503050406030204" pitchFamily="18" charset="0"/>
                                </a:rPr>
                                <m:t>𝜕</m:t>
                              </m:r>
                              <m:r>
                                <m:rPr>
                                  <m:sty m:val="p"/>
                                </m:rPr>
                                <a:rPr lang="el-GR" i="1">
                                  <a:solidFill>
                                    <a:srgbClr val="202C8F"/>
                                  </a:solidFill>
                                  <a:latin typeface="Cambria Math" panose="02040503050406030204" pitchFamily="18" charset="0"/>
                                  <a:ea typeface="Cambria Math" panose="02040503050406030204" pitchFamily="18" charset="0"/>
                                </a:rPr>
                                <m:t>Ω</m:t>
                              </m:r>
                            </m:sub>
                          </m:sSub>
                          <m:r>
                            <a:rPr lang="en-CA" b="0" i="1" smtClean="0">
                              <a:solidFill>
                                <a:srgbClr val="202C8F"/>
                              </a:solidFill>
                              <a:latin typeface="Cambria Math" panose="02040503050406030204" pitchFamily="18" charset="0"/>
                              <a:ea typeface="Cambria Math" panose="02040503050406030204" pitchFamily="18" charset="0"/>
                            </a:rPr>
                            <m:t>,</m:t>
                          </m:r>
                          <m:r>
                            <a:rPr lang="en-CA" b="0" i="1" smtClean="0">
                              <a:solidFill>
                                <a:srgbClr val="202C8F"/>
                              </a:solidFill>
                              <a:latin typeface="Cambria Math" panose="02040503050406030204" pitchFamily="18" charset="0"/>
                              <a:ea typeface="Cambria Math" panose="02040503050406030204" pitchFamily="18" charset="0"/>
                            </a:rPr>
                            <m:t>𝑓</m:t>
                          </m:r>
                        </m:e>
                      </m:d>
                      <m:r>
                        <a:rPr lang="en-CA" b="0" i="1" smtClean="0">
                          <a:solidFill>
                            <a:srgbClr val="202C8F"/>
                          </a:solidFill>
                          <a:latin typeface="Cambria Math" panose="02040503050406030204" pitchFamily="18" charset="0"/>
                        </a:rPr>
                        <m:t>=</m:t>
                      </m:r>
                      <m:nary>
                        <m:naryPr>
                          <m:ctrlPr>
                            <a:rPr lang="en-CA" b="0" i="1" smtClean="0">
                              <a:solidFill>
                                <a:srgbClr val="202C8F"/>
                              </a:solidFill>
                              <a:latin typeface="Cambria Math" panose="02040503050406030204" pitchFamily="18" charset="0"/>
                            </a:rPr>
                          </m:ctrlPr>
                        </m:naryPr>
                        <m:sub>
                          <m:r>
                            <a:rPr lang="en-CA" i="1">
                              <a:solidFill>
                                <a:srgbClr val="202C8F"/>
                              </a:solidFill>
                              <a:latin typeface="Cambria Math" panose="02040503050406030204" pitchFamily="18" charset="0"/>
                              <a:ea typeface="Cambria Math" panose="02040503050406030204" pitchFamily="18" charset="0"/>
                            </a:rPr>
                            <m:t>𝜕</m:t>
                          </m:r>
                          <m:r>
                            <m:rPr>
                              <m:sty m:val="p"/>
                            </m:rPr>
                            <a:rPr lang="el-GR" i="1">
                              <a:solidFill>
                                <a:srgbClr val="202C8F"/>
                              </a:solidFill>
                              <a:latin typeface="Cambria Math" panose="02040503050406030204" pitchFamily="18" charset="0"/>
                              <a:ea typeface="Cambria Math" panose="02040503050406030204" pitchFamily="18" charset="0"/>
                            </a:rPr>
                            <m:t>Ω</m:t>
                          </m:r>
                        </m:sub>
                        <m:sup>
                          <m:r>
                            <a:rPr lang="en-CA" b="0" i="1" smtClean="0">
                              <a:solidFill>
                                <a:srgbClr val="202C8F"/>
                              </a:solidFill>
                              <a:latin typeface="Cambria Math" panose="02040503050406030204" pitchFamily="18" charset="0"/>
                            </a:rPr>
                            <m:t> </m:t>
                          </m:r>
                        </m:sup>
                        <m:e>
                          <m:r>
                            <a:rPr lang="en-CA" b="0" i="1" smtClean="0">
                              <a:solidFill>
                                <a:srgbClr val="202C8F"/>
                              </a:solidFill>
                              <a:latin typeface="Cambria Math" panose="02040503050406030204" pitchFamily="18" charset="0"/>
                            </a:rPr>
                            <m:t>𝑓𝑑𝑥</m:t>
                          </m:r>
                        </m:e>
                      </m:nary>
                    </m:oMath>
                  </m:oMathPara>
                </a14:m>
                <a:endParaRPr lang="en-CA">
                  <a:solidFill>
                    <a:srgbClr val="202C8F"/>
                  </a:solidFill>
                </a:endParaRPr>
              </a:p>
            </p:txBody>
          </p:sp>
        </mc:Choice>
        <mc:Fallback xmlns="">
          <p:sp>
            <p:nvSpPr>
              <p:cNvPr id="10" name="Rectangle: Rounded Corners 9">
                <a:extLst>
                  <a:ext uri="{FF2B5EF4-FFF2-40B4-BE49-F238E27FC236}">
                    <a16:creationId xmlns:a16="http://schemas.microsoft.com/office/drawing/2014/main" id="{C91F0C2D-6D0E-4DAE-6DA1-8C4B4585AC0D}"/>
                  </a:ext>
                </a:extLst>
              </p:cNvPr>
              <p:cNvSpPr>
                <a:spLocks noRot="1" noChangeAspect="1" noMove="1" noResize="1" noEditPoints="1" noAdjustHandles="1" noChangeArrowheads="1" noChangeShapeType="1" noTextEdit="1"/>
              </p:cNvSpPr>
              <p:nvPr/>
            </p:nvSpPr>
            <p:spPr>
              <a:xfrm>
                <a:off x="1118937" y="2093495"/>
                <a:ext cx="3653088" cy="3826042"/>
              </a:xfrm>
              <a:prstGeom prst="roundRect">
                <a:avLst/>
              </a:prstGeom>
              <a:blipFill>
                <a:blip r:embed="rId3"/>
                <a:stretch>
                  <a:fillRect/>
                </a:stretch>
              </a:blipFill>
              <a:ln w="31750"/>
            </p:spPr>
            <p:txBody>
              <a:bodyPr/>
              <a:lstStyle/>
              <a:p>
                <a:r>
                  <a:rPr lang="en-US">
                    <a:noFill/>
                  </a:rPr>
                  <a:t> </a:t>
                </a:r>
              </a:p>
            </p:txBody>
          </p:sp>
        </mc:Fallback>
      </mc:AlternateContent>
      <p:sp>
        <p:nvSpPr>
          <p:cNvPr id="11" name="Rectangle: Top Corners Rounded 10">
            <a:extLst>
              <a:ext uri="{FF2B5EF4-FFF2-40B4-BE49-F238E27FC236}">
                <a16:creationId xmlns:a16="http://schemas.microsoft.com/office/drawing/2014/main" id="{46E9DF55-6579-E5C5-06C0-9C98D1659E58}"/>
              </a:ext>
            </a:extLst>
          </p:cNvPr>
          <p:cNvSpPr/>
          <p:nvPr/>
        </p:nvSpPr>
        <p:spPr>
          <a:xfrm>
            <a:off x="1118937" y="2093495"/>
            <a:ext cx="3653088" cy="806116"/>
          </a:xfrm>
          <a:prstGeom prst="round2SameRect">
            <a:avLst/>
          </a:prstGeom>
          <a:solidFill>
            <a:srgbClr val="DF8C8C"/>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2400" b="1">
                <a:solidFill>
                  <a:srgbClr val="202C8F"/>
                </a:solidFill>
              </a:rPr>
              <a:t>Motivation:</a:t>
            </a:r>
          </a:p>
        </p:txBody>
      </p:sp>
      <p:sp>
        <p:nvSpPr>
          <p:cNvPr id="22" name="Slide Number Placeholder 4">
            <a:extLst>
              <a:ext uri="{FF2B5EF4-FFF2-40B4-BE49-F238E27FC236}">
                <a16:creationId xmlns:a16="http://schemas.microsoft.com/office/drawing/2014/main" id="{A63F08F1-F1FE-A0F2-482C-2ADAFC177835}"/>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14</a:t>
            </a:fld>
            <a:endParaRPr lang="en-US"/>
          </a:p>
        </p:txBody>
      </p:sp>
      <p:sp>
        <p:nvSpPr>
          <p:cNvPr id="2" name="Footer Placeholder 3">
            <a:extLst>
              <a:ext uri="{FF2B5EF4-FFF2-40B4-BE49-F238E27FC236}">
                <a16:creationId xmlns:a16="http://schemas.microsoft.com/office/drawing/2014/main" id="{A2DAD801-A2DA-5031-9EE5-8272031426FE}"/>
              </a:ext>
            </a:extLst>
          </p:cNvPr>
          <p:cNvSpPr txBox="1">
            <a:spLocks/>
          </p:cNvSpPr>
          <p:nvPr/>
        </p:nvSpPr>
        <p:spPr>
          <a:xfrm>
            <a:off x="308971" y="170848"/>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Boundaries and Lines</a:t>
            </a:r>
          </a:p>
        </p:txBody>
      </p:sp>
    </p:spTree>
    <p:extLst>
      <p:ext uri="{BB962C8B-B14F-4D97-AF65-F5344CB8AC3E}">
        <p14:creationId xmlns:p14="http://schemas.microsoft.com/office/powerpoint/2010/main" val="2461780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28F550-BEDD-2177-DEAC-8AE2A974B112}"/>
              </a:ext>
            </a:extLst>
          </p:cNvPr>
          <p:cNvSpPr>
            <a:spLocks noGrp="1"/>
          </p:cNvSpPr>
          <p:nvPr>
            <p:ph type="title"/>
          </p:nvPr>
        </p:nvSpPr>
        <p:spPr/>
        <p:txBody>
          <a:bodyPr/>
          <a:lstStyle/>
          <a:p>
            <a:r>
              <a:rPr lang="en-CA"/>
              <a:t>Distributions</a:t>
            </a:r>
          </a:p>
        </p:txBody>
      </p:sp>
      <p:sp>
        <p:nvSpPr>
          <p:cNvPr id="14" name="Text Placeholder 13">
            <a:extLst>
              <a:ext uri="{FF2B5EF4-FFF2-40B4-BE49-F238E27FC236}">
                <a16:creationId xmlns:a16="http://schemas.microsoft.com/office/drawing/2014/main" id="{06FFE4BB-ED77-8E13-8151-49B05B0FD306}"/>
              </a:ext>
            </a:extLst>
          </p:cNvPr>
          <p:cNvSpPr>
            <a:spLocks noGrp="1"/>
          </p:cNvSpPr>
          <p:nvPr>
            <p:ph type="body" sz="quarter" idx="15"/>
          </p:nvPr>
        </p:nvSpPr>
        <p:spPr/>
        <p:txBody>
          <a:bodyPr/>
          <a:lstStyle/>
          <a:p>
            <a:endParaRPr lang="en-CA"/>
          </a:p>
        </p:txBody>
      </p:sp>
      <p:sp>
        <p:nvSpPr>
          <p:cNvPr id="15" name="Text Placeholder 14">
            <a:extLst>
              <a:ext uri="{FF2B5EF4-FFF2-40B4-BE49-F238E27FC236}">
                <a16:creationId xmlns:a16="http://schemas.microsoft.com/office/drawing/2014/main" id="{DE77F28B-9488-5E0E-FDF4-506E4F2C4557}"/>
              </a:ext>
            </a:extLst>
          </p:cNvPr>
          <p:cNvSpPr>
            <a:spLocks noGrp="1"/>
          </p:cNvSpPr>
          <p:nvPr>
            <p:ph type="body" sz="quarter" idx="17"/>
          </p:nvPr>
        </p:nvSpPr>
        <p:spPr/>
        <p:txBody>
          <a:bodyPr/>
          <a:lstStyle/>
          <a:p>
            <a:endParaRPr lang="en-CA"/>
          </a:p>
        </p:txBody>
      </p:sp>
      <p:sp>
        <p:nvSpPr>
          <p:cNvPr id="19" name="Text Placeholder 18">
            <a:extLst>
              <a:ext uri="{FF2B5EF4-FFF2-40B4-BE49-F238E27FC236}">
                <a16:creationId xmlns:a16="http://schemas.microsoft.com/office/drawing/2014/main" id="{152D2A7E-AD87-2D54-E1C3-D7151D2DBE82}"/>
              </a:ext>
            </a:extLst>
          </p:cNvPr>
          <p:cNvSpPr>
            <a:spLocks noGrp="1"/>
          </p:cNvSpPr>
          <p:nvPr>
            <p:ph type="body" sz="quarter" idx="21"/>
          </p:nvPr>
        </p:nvSpPr>
        <p:spPr/>
        <p:txBody>
          <a:bodyPr/>
          <a:lstStyle/>
          <a:p>
            <a:endParaRPr lang="en-CA"/>
          </a:p>
        </p:txBody>
      </p:sp>
      <p:sp>
        <p:nvSpPr>
          <p:cNvPr id="20" name="Text Placeholder 19">
            <a:extLst>
              <a:ext uri="{FF2B5EF4-FFF2-40B4-BE49-F238E27FC236}">
                <a16:creationId xmlns:a16="http://schemas.microsoft.com/office/drawing/2014/main" id="{BA8C09D3-3A58-0A96-9ED9-49E70E5FCFEC}"/>
              </a:ext>
            </a:extLst>
          </p:cNvPr>
          <p:cNvSpPr>
            <a:spLocks noGrp="1"/>
          </p:cNvSpPr>
          <p:nvPr>
            <p:ph type="body" sz="quarter" idx="22"/>
          </p:nvPr>
        </p:nvSpPr>
        <p:spPr/>
        <p:txBody>
          <a:bodyPr/>
          <a:lstStyle/>
          <a:p>
            <a:endParaRPr lang="en-CA"/>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91F0C2D-6D0E-4DAE-6DA1-8C4B4585AC0D}"/>
                  </a:ext>
                </a:extLst>
              </p:cNvPr>
              <p:cNvSpPr/>
              <p:nvPr/>
            </p:nvSpPr>
            <p:spPr>
              <a:xfrm>
                <a:off x="1118937" y="2093495"/>
                <a:ext cx="3653088" cy="3826042"/>
              </a:xfrm>
              <a:prstGeom prst="roundRect">
                <a:avLst/>
              </a:prstGeom>
              <a:ln w="31750"/>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CA">
                    <a:solidFill>
                      <a:srgbClr val="202C8F"/>
                    </a:solidFill>
                  </a:rPr>
                  <a:t>A domain </a:t>
                </a:r>
                <a14:m>
                  <m:oMath xmlns:m="http://schemas.openxmlformats.org/officeDocument/2006/math">
                    <m:r>
                      <m:rPr>
                        <m:sty m:val="p"/>
                      </m:rPr>
                      <a:rPr lang="el-GR" i="1" smtClean="0">
                        <a:solidFill>
                          <a:srgbClr val="202C8F"/>
                        </a:solidFill>
                        <a:latin typeface="Cambria Math" panose="02040503050406030204" pitchFamily="18" charset="0"/>
                        <a:ea typeface="Cambria Math" panose="02040503050406030204" pitchFamily="18" charset="0"/>
                      </a:rPr>
                      <m:t>Ω</m:t>
                    </m:r>
                  </m:oMath>
                </a14:m>
                <a:r>
                  <a:rPr lang="en-CA">
                    <a:solidFill>
                      <a:srgbClr val="202C8F"/>
                    </a:solidFill>
                  </a:rPr>
                  <a:t> is determined by its boundary </a:t>
                </a:r>
                <a14:m>
                  <m:oMath xmlns:m="http://schemas.openxmlformats.org/officeDocument/2006/math">
                    <m:r>
                      <a:rPr lang="en-CA" i="1" smtClean="0">
                        <a:solidFill>
                          <a:srgbClr val="202C8F"/>
                        </a:solidFill>
                        <a:latin typeface="Cambria Math" panose="02040503050406030204" pitchFamily="18" charset="0"/>
                        <a:ea typeface="Cambria Math" panose="02040503050406030204" pitchFamily="18" charset="0"/>
                      </a:rPr>
                      <m:t>𝜕</m:t>
                    </m:r>
                    <m:r>
                      <m:rPr>
                        <m:sty m:val="p"/>
                      </m:rPr>
                      <a:rPr lang="el-GR" i="1" smtClean="0">
                        <a:solidFill>
                          <a:srgbClr val="202C8F"/>
                        </a:solidFill>
                        <a:latin typeface="Cambria Math" panose="02040503050406030204" pitchFamily="18" charset="0"/>
                        <a:ea typeface="Cambria Math" panose="02040503050406030204" pitchFamily="18" charset="0"/>
                      </a:rPr>
                      <m:t>Ω</m:t>
                    </m:r>
                  </m:oMath>
                </a14:m>
                <a:endParaRPr lang="en-CA">
                  <a:solidFill>
                    <a:srgbClr val="202C8F"/>
                  </a:solidFill>
                </a:endParaRPr>
              </a:p>
              <a:p>
                <a:pPr marL="285750" indent="-285750">
                  <a:buFont typeface="Arial" panose="020B0604020202020204" pitchFamily="34" charset="0"/>
                  <a:buChar char="•"/>
                </a:pPr>
                <a:r>
                  <a:rPr lang="en-CA">
                    <a:solidFill>
                      <a:srgbClr val="202C8F"/>
                    </a:solidFill>
                  </a:rPr>
                  <a:t>As an </a:t>
                </a:r>
                <a14:m>
                  <m:oMath xmlns:m="http://schemas.openxmlformats.org/officeDocument/2006/math">
                    <m:sSup>
                      <m:sSupPr>
                        <m:ctrlPr>
                          <a:rPr lang="en-CA" i="1" smtClean="0">
                            <a:solidFill>
                              <a:srgbClr val="202C8F"/>
                            </a:solidFill>
                            <a:latin typeface="Cambria Math" panose="02040503050406030204" pitchFamily="18" charset="0"/>
                          </a:rPr>
                        </m:ctrlPr>
                      </m:sSupPr>
                      <m:e>
                        <m:r>
                          <a:rPr lang="en-CA" b="0" i="1" smtClean="0">
                            <a:solidFill>
                              <a:srgbClr val="202C8F"/>
                            </a:solidFill>
                            <a:latin typeface="Cambria Math" panose="02040503050406030204" pitchFamily="18" charset="0"/>
                          </a:rPr>
                          <m:t>𝐿</m:t>
                        </m:r>
                      </m:e>
                      <m:sup>
                        <m:r>
                          <a:rPr lang="en-CA" b="0" i="1" smtClean="0">
                            <a:solidFill>
                              <a:srgbClr val="202C8F"/>
                            </a:solidFill>
                            <a:latin typeface="Cambria Math" panose="02040503050406030204" pitchFamily="18" charset="0"/>
                          </a:rPr>
                          <m:t>2</m:t>
                        </m:r>
                      </m:sup>
                    </m:sSup>
                    <m:r>
                      <a:rPr lang="en-CA" b="0" i="1" smtClean="0">
                        <a:solidFill>
                          <a:srgbClr val="202C8F"/>
                        </a:solidFill>
                        <a:latin typeface="Cambria Math" panose="02040503050406030204" pitchFamily="18" charset="0"/>
                      </a:rPr>
                      <m:t>(</m:t>
                    </m:r>
                    <m:sSup>
                      <m:sSupPr>
                        <m:ctrlPr>
                          <a:rPr lang="en-CA" b="0" i="1" smtClean="0">
                            <a:solidFill>
                              <a:srgbClr val="202C8F"/>
                            </a:solidFill>
                            <a:latin typeface="Cambria Math" panose="02040503050406030204" pitchFamily="18" charset="0"/>
                          </a:rPr>
                        </m:ctrlPr>
                      </m:sSupPr>
                      <m:e>
                        <m:r>
                          <a:rPr lang="en-CA" b="0" i="1" smtClean="0">
                            <a:solidFill>
                              <a:srgbClr val="202C8F"/>
                            </a:solidFill>
                            <a:latin typeface="Cambria Math" panose="02040503050406030204" pitchFamily="18" charset="0"/>
                            <a:ea typeface="Cambria Math" panose="02040503050406030204" pitchFamily="18" charset="0"/>
                          </a:rPr>
                          <m:t>ℝ</m:t>
                        </m:r>
                      </m:e>
                      <m:sup>
                        <m:r>
                          <a:rPr lang="en-CA" b="0" i="1" smtClean="0">
                            <a:solidFill>
                              <a:srgbClr val="202C8F"/>
                            </a:solidFill>
                            <a:latin typeface="Cambria Math" panose="02040503050406030204" pitchFamily="18" charset="0"/>
                          </a:rPr>
                          <m:t>2</m:t>
                        </m:r>
                      </m:sup>
                    </m:sSup>
                    <m:r>
                      <a:rPr lang="en-CA" b="0" i="1" smtClean="0">
                        <a:solidFill>
                          <a:srgbClr val="202C8F"/>
                        </a:solidFill>
                        <a:latin typeface="Cambria Math" panose="02040503050406030204" pitchFamily="18" charset="0"/>
                      </a:rPr>
                      <m:t>)</m:t>
                    </m:r>
                  </m:oMath>
                </a14:m>
                <a:r>
                  <a:rPr lang="en-CA">
                    <a:solidFill>
                      <a:srgbClr val="202C8F"/>
                    </a:solidFill>
                  </a:rPr>
                  <a:t> function </a:t>
                </a:r>
                <a14:m>
                  <m:oMath xmlns:m="http://schemas.openxmlformats.org/officeDocument/2006/math">
                    <m:sSub>
                      <m:sSubPr>
                        <m:ctrlPr>
                          <a:rPr lang="en-CA" i="1" smtClean="0">
                            <a:solidFill>
                              <a:srgbClr val="202C8F"/>
                            </a:solidFill>
                            <a:latin typeface="Cambria Math" panose="02040503050406030204" pitchFamily="18" charset="0"/>
                          </a:rPr>
                        </m:ctrlPr>
                      </m:sSubPr>
                      <m:e>
                        <m:r>
                          <a:rPr lang="en-CA" i="1" smtClean="0">
                            <a:solidFill>
                              <a:srgbClr val="202C8F"/>
                            </a:solidFill>
                            <a:latin typeface="Cambria Math" panose="02040503050406030204" pitchFamily="18" charset="0"/>
                            <a:ea typeface="Cambria Math" panose="02040503050406030204" pitchFamily="18" charset="0"/>
                          </a:rPr>
                          <m:t>𝜒</m:t>
                        </m:r>
                      </m:e>
                      <m:sub>
                        <m:r>
                          <a:rPr lang="en-CA" i="1" smtClean="0">
                            <a:solidFill>
                              <a:srgbClr val="202C8F"/>
                            </a:solidFill>
                            <a:latin typeface="Cambria Math" panose="02040503050406030204" pitchFamily="18" charset="0"/>
                            <a:ea typeface="Cambria Math" panose="02040503050406030204" pitchFamily="18" charset="0"/>
                          </a:rPr>
                          <m:t>𝜕</m:t>
                        </m:r>
                        <m:r>
                          <m:rPr>
                            <m:sty m:val="p"/>
                          </m:rPr>
                          <a:rPr lang="el-GR" i="1" smtClean="0">
                            <a:solidFill>
                              <a:srgbClr val="202C8F"/>
                            </a:solidFill>
                            <a:latin typeface="Cambria Math" panose="02040503050406030204" pitchFamily="18" charset="0"/>
                            <a:ea typeface="Cambria Math" panose="02040503050406030204" pitchFamily="18" charset="0"/>
                          </a:rPr>
                          <m:t>Ω</m:t>
                        </m:r>
                      </m:sub>
                    </m:sSub>
                  </m:oMath>
                </a14:m>
                <a:r>
                  <a:rPr lang="en-CA">
                    <a:solidFill>
                      <a:srgbClr val="202C8F"/>
                    </a:solidFill>
                  </a:rPr>
                  <a:t> is undetectable</a:t>
                </a:r>
              </a:p>
              <a:p>
                <a:pPr marL="285750" indent="-285750">
                  <a:buFont typeface="Arial" panose="020B0604020202020204" pitchFamily="34" charset="0"/>
                  <a:buChar char="•"/>
                </a:pPr>
                <a:r>
                  <a:rPr lang="en-CA">
                    <a:solidFill>
                      <a:srgbClr val="202C8F"/>
                    </a:solidFill>
                  </a:rPr>
                  <a:t>However, </a:t>
                </a:r>
                <a14:m>
                  <m:oMath xmlns:m="http://schemas.openxmlformats.org/officeDocument/2006/math">
                    <m:sSub>
                      <m:sSubPr>
                        <m:ctrlPr>
                          <a:rPr lang="en-CA" i="1" smtClean="0">
                            <a:solidFill>
                              <a:srgbClr val="202C8F"/>
                            </a:solidFill>
                            <a:latin typeface="Cambria Math" panose="02040503050406030204" pitchFamily="18" charset="0"/>
                          </a:rPr>
                        </m:ctrlPr>
                      </m:sSubPr>
                      <m:e>
                        <m:r>
                          <a:rPr lang="en-CA" i="1" smtClean="0">
                            <a:solidFill>
                              <a:srgbClr val="202C8F"/>
                            </a:solidFill>
                            <a:latin typeface="Cambria Math" panose="02040503050406030204" pitchFamily="18" charset="0"/>
                            <a:ea typeface="Cambria Math" panose="02040503050406030204" pitchFamily="18" charset="0"/>
                          </a:rPr>
                          <m:t>𝜒</m:t>
                        </m:r>
                      </m:e>
                      <m:sub>
                        <m:r>
                          <a:rPr lang="en-CA" i="1" smtClean="0">
                            <a:solidFill>
                              <a:srgbClr val="202C8F"/>
                            </a:solidFill>
                            <a:latin typeface="Cambria Math" panose="02040503050406030204" pitchFamily="18" charset="0"/>
                            <a:ea typeface="Cambria Math" panose="02040503050406030204" pitchFamily="18" charset="0"/>
                          </a:rPr>
                          <m:t>𝜕</m:t>
                        </m:r>
                        <m:r>
                          <m:rPr>
                            <m:sty m:val="p"/>
                          </m:rPr>
                          <a:rPr lang="el-GR" i="1" smtClean="0">
                            <a:solidFill>
                              <a:srgbClr val="202C8F"/>
                            </a:solidFill>
                            <a:latin typeface="Cambria Math" panose="02040503050406030204" pitchFamily="18" charset="0"/>
                            <a:ea typeface="Cambria Math" panose="02040503050406030204" pitchFamily="18" charset="0"/>
                          </a:rPr>
                          <m:t>Ω</m:t>
                        </m:r>
                      </m:sub>
                    </m:sSub>
                  </m:oMath>
                </a14:m>
                <a:r>
                  <a:rPr lang="en-CA">
                    <a:solidFill>
                      <a:srgbClr val="202C8F"/>
                    </a:solidFill>
                  </a:rPr>
                  <a:t> can act on an </a:t>
                </a:r>
                <a14:m>
                  <m:oMath xmlns:m="http://schemas.openxmlformats.org/officeDocument/2006/math">
                    <m:sSup>
                      <m:sSupPr>
                        <m:ctrlPr>
                          <a:rPr lang="en-CA" i="1">
                            <a:solidFill>
                              <a:srgbClr val="202C8F"/>
                            </a:solidFill>
                            <a:latin typeface="Cambria Math" panose="02040503050406030204" pitchFamily="18" charset="0"/>
                          </a:rPr>
                        </m:ctrlPr>
                      </m:sSupPr>
                      <m:e>
                        <m:r>
                          <a:rPr lang="en-CA" i="1">
                            <a:solidFill>
                              <a:srgbClr val="202C8F"/>
                            </a:solidFill>
                            <a:latin typeface="Cambria Math" panose="02040503050406030204" pitchFamily="18" charset="0"/>
                          </a:rPr>
                          <m:t>𝐿</m:t>
                        </m:r>
                      </m:e>
                      <m:sup>
                        <m:r>
                          <a:rPr lang="en-CA" i="1">
                            <a:solidFill>
                              <a:srgbClr val="202C8F"/>
                            </a:solidFill>
                            <a:latin typeface="Cambria Math" panose="02040503050406030204" pitchFamily="18" charset="0"/>
                          </a:rPr>
                          <m:t>2</m:t>
                        </m:r>
                      </m:sup>
                    </m:sSup>
                    <m:r>
                      <a:rPr lang="en-CA" i="1">
                        <a:solidFill>
                          <a:srgbClr val="202C8F"/>
                        </a:solidFill>
                        <a:latin typeface="Cambria Math" panose="02040503050406030204" pitchFamily="18" charset="0"/>
                      </a:rPr>
                      <m:t>(</m:t>
                    </m:r>
                    <m:sSup>
                      <m:sSupPr>
                        <m:ctrlPr>
                          <a:rPr lang="en-CA" i="1">
                            <a:solidFill>
                              <a:srgbClr val="202C8F"/>
                            </a:solidFill>
                            <a:latin typeface="Cambria Math" panose="02040503050406030204" pitchFamily="18" charset="0"/>
                          </a:rPr>
                        </m:ctrlPr>
                      </m:sSupPr>
                      <m:e>
                        <m:r>
                          <a:rPr lang="en-CA" i="1">
                            <a:solidFill>
                              <a:srgbClr val="202C8F"/>
                            </a:solidFill>
                            <a:latin typeface="Cambria Math" panose="02040503050406030204" pitchFamily="18" charset="0"/>
                            <a:ea typeface="Cambria Math" panose="02040503050406030204" pitchFamily="18" charset="0"/>
                          </a:rPr>
                          <m:t>ℝ</m:t>
                        </m:r>
                      </m:e>
                      <m:sup>
                        <m:r>
                          <a:rPr lang="en-CA" i="1">
                            <a:solidFill>
                              <a:srgbClr val="202C8F"/>
                            </a:solidFill>
                            <a:latin typeface="Cambria Math" panose="02040503050406030204" pitchFamily="18" charset="0"/>
                          </a:rPr>
                          <m:t>2</m:t>
                        </m:r>
                      </m:sup>
                    </m:sSup>
                    <m:r>
                      <a:rPr lang="en-CA" i="1">
                        <a:solidFill>
                          <a:srgbClr val="202C8F"/>
                        </a:solidFill>
                        <a:latin typeface="Cambria Math" panose="02040503050406030204" pitchFamily="18" charset="0"/>
                      </a:rPr>
                      <m:t>)</m:t>
                    </m:r>
                  </m:oMath>
                </a14:m>
                <a:r>
                  <a:rPr lang="en-CA">
                    <a:solidFill>
                      <a:srgbClr val="202C8F"/>
                    </a:solidFill>
                  </a:rPr>
                  <a:t> function </a:t>
                </a:r>
                <a14:m>
                  <m:oMath xmlns:m="http://schemas.openxmlformats.org/officeDocument/2006/math">
                    <m:r>
                      <a:rPr lang="en-CA" b="0" i="1" smtClean="0">
                        <a:solidFill>
                          <a:srgbClr val="202C8F"/>
                        </a:solidFill>
                        <a:latin typeface="Cambria Math" panose="02040503050406030204" pitchFamily="18" charset="0"/>
                      </a:rPr>
                      <m:t>𝑓</m:t>
                    </m:r>
                  </m:oMath>
                </a14:m>
                <a:r>
                  <a:rPr lang="en-CA">
                    <a:solidFill>
                      <a:srgbClr val="202C8F"/>
                    </a:solidFill>
                  </a:rPr>
                  <a:t> through integration:</a:t>
                </a:r>
              </a:p>
              <a:p>
                <a:pPr/>
                <a14:m>
                  <m:oMathPara xmlns:m="http://schemas.openxmlformats.org/officeDocument/2006/math">
                    <m:oMathParaPr>
                      <m:jc m:val="centerGroup"/>
                    </m:oMathParaPr>
                    <m:oMath xmlns:m="http://schemas.openxmlformats.org/officeDocument/2006/math">
                      <m:d>
                        <m:dPr>
                          <m:begChr m:val="⟨"/>
                          <m:endChr m:val="⟩"/>
                          <m:ctrlPr>
                            <a:rPr lang="en-CA" i="1" smtClean="0">
                              <a:solidFill>
                                <a:srgbClr val="202C8F"/>
                              </a:solidFill>
                              <a:latin typeface="Cambria Math" panose="02040503050406030204" pitchFamily="18" charset="0"/>
                            </a:rPr>
                          </m:ctrlPr>
                        </m:dPr>
                        <m:e>
                          <m:sSub>
                            <m:sSubPr>
                              <m:ctrlPr>
                                <a:rPr lang="en-CA" i="1">
                                  <a:solidFill>
                                    <a:srgbClr val="202C8F"/>
                                  </a:solidFill>
                                  <a:latin typeface="Cambria Math" panose="02040503050406030204" pitchFamily="18" charset="0"/>
                                </a:rPr>
                              </m:ctrlPr>
                            </m:sSubPr>
                            <m:e>
                              <m:r>
                                <a:rPr lang="en-CA" i="1">
                                  <a:solidFill>
                                    <a:srgbClr val="202C8F"/>
                                  </a:solidFill>
                                  <a:latin typeface="Cambria Math" panose="02040503050406030204" pitchFamily="18" charset="0"/>
                                  <a:ea typeface="Cambria Math" panose="02040503050406030204" pitchFamily="18" charset="0"/>
                                </a:rPr>
                                <m:t>𝜒</m:t>
                              </m:r>
                            </m:e>
                            <m:sub>
                              <m:r>
                                <a:rPr lang="en-CA" i="1">
                                  <a:solidFill>
                                    <a:srgbClr val="202C8F"/>
                                  </a:solidFill>
                                  <a:latin typeface="Cambria Math" panose="02040503050406030204" pitchFamily="18" charset="0"/>
                                  <a:ea typeface="Cambria Math" panose="02040503050406030204" pitchFamily="18" charset="0"/>
                                </a:rPr>
                                <m:t>𝜕</m:t>
                              </m:r>
                              <m:r>
                                <m:rPr>
                                  <m:sty m:val="p"/>
                                </m:rPr>
                                <a:rPr lang="el-GR" i="1">
                                  <a:solidFill>
                                    <a:srgbClr val="202C8F"/>
                                  </a:solidFill>
                                  <a:latin typeface="Cambria Math" panose="02040503050406030204" pitchFamily="18" charset="0"/>
                                  <a:ea typeface="Cambria Math" panose="02040503050406030204" pitchFamily="18" charset="0"/>
                                </a:rPr>
                                <m:t>Ω</m:t>
                              </m:r>
                            </m:sub>
                          </m:sSub>
                          <m:r>
                            <a:rPr lang="en-CA" b="0" i="1" smtClean="0">
                              <a:solidFill>
                                <a:srgbClr val="202C8F"/>
                              </a:solidFill>
                              <a:latin typeface="Cambria Math" panose="02040503050406030204" pitchFamily="18" charset="0"/>
                              <a:ea typeface="Cambria Math" panose="02040503050406030204" pitchFamily="18" charset="0"/>
                            </a:rPr>
                            <m:t>,</m:t>
                          </m:r>
                          <m:r>
                            <a:rPr lang="en-CA" b="0" i="1" smtClean="0">
                              <a:solidFill>
                                <a:srgbClr val="202C8F"/>
                              </a:solidFill>
                              <a:latin typeface="Cambria Math" panose="02040503050406030204" pitchFamily="18" charset="0"/>
                              <a:ea typeface="Cambria Math" panose="02040503050406030204" pitchFamily="18" charset="0"/>
                            </a:rPr>
                            <m:t>𝑓</m:t>
                          </m:r>
                        </m:e>
                      </m:d>
                      <m:r>
                        <a:rPr lang="en-CA" b="0" i="1" smtClean="0">
                          <a:solidFill>
                            <a:srgbClr val="202C8F"/>
                          </a:solidFill>
                          <a:latin typeface="Cambria Math" panose="02040503050406030204" pitchFamily="18" charset="0"/>
                        </a:rPr>
                        <m:t>=</m:t>
                      </m:r>
                      <m:nary>
                        <m:naryPr>
                          <m:ctrlPr>
                            <a:rPr lang="en-CA" b="0" i="1" smtClean="0">
                              <a:solidFill>
                                <a:srgbClr val="202C8F"/>
                              </a:solidFill>
                              <a:latin typeface="Cambria Math" panose="02040503050406030204" pitchFamily="18" charset="0"/>
                            </a:rPr>
                          </m:ctrlPr>
                        </m:naryPr>
                        <m:sub>
                          <m:r>
                            <a:rPr lang="en-CA" i="1">
                              <a:solidFill>
                                <a:srgbClr val="202C8F"/>
                              </a:solidFill>
                              <a:latin typeface="Cambria Math" panose="02040503050406030204" pitchFamily="18" charset="0"/>
                              <a:ea typeface="Cambria Math" panose="02040503050406030204" pitchFamily="18" charset="0"/>
                            </a:rPr>
                            <m:t>𝜕</m:t>
                          </m:r>
                          <m:r>
                            <m:rPr>
                              <m:sty m:val="p"/>
                            </m:rPr>
                            <a:rPr lang="el-GR" i="1">
                              <a:solidFill>
                                <a:srgbClr val="202C8F"/>
                              </a:solidFill>
                              <a:latin typeface="Cambria Math" panose="02040503050406030204" pitchFamily="18" charset="0"/>
                              <a:ea typeface="Cambria Math" panose="02040503050406030204" pitchFamily="18" charset="0"/>
                            </a:rPr>
                            <m:t>Ω</m:t>
                          </m:r>
                        </m:sub>
                        <m:sup>
                          <m:r>
                            <a:rPr lang="en-CA" b="0" i="1" smtClean="0">
                              <a:solidFill>
                                <a:srgbClr val="202C8F"/>
                              </a:solidFill>
                              <a:latin typeface="Cambria Math" panose="02040503050406030204" pitchFamily="18" charset="0"/>
                            </a:rPr>
                            <m:t> </m:t>
                          </m:r>
                        </m:sup>
                        <m:e>
                          <m:r>
                            <a:rPr lang="en-CA" b="0" i="1" smtClean="0">
                              <a:solidFill>
                                <a:srgbClr val="202C8F"/>
                              </a:solidFill>
                              <a:latin typeface="Cambria Math" panose="02040503050406030204" pitchFamily="18" charset="0"/>
                            </a:rPr>
                            <m:t>𝑓𝑑𝑥</m:t>
                          </m:r>
                        </m:e>
                      </m:nary>
                    </m:oMath>
                  </m:oMathPara>
                </a14:m>
                <a:endParaRPr lang="en-CA">
                  <a:solidFill>
                    <a:srgbClr val="202C8F"/>
                  </a:solidFill>
                </a:endParaRPr>
              </a:p>
            </p:txBody>
          </p:sp>
        </mc:Choice>
        <mc:Fallback xmlns="">
          <p:sp>
            <p:nvSpPr>
              <p:cNvPr id="10" name="Rectangle: Rounded Corners 9">
                <a:extLst>
                  <a:ext uri="{FF2B5EF4-FFF2-40B4-BE49-F238E27FC236}">
                    <a16:creationId xmlns:a16="http://schemas.microsoft.com/office/drawing/2014/main" id="{C91F0C2D-6D0E-4DAE-6DA1-8C4B4585AC0D}"/>
                  </a:ext>
                </a:extLst>
              </p:cNvPr>
              <p:cNvSpPr>
                <a:spLocks noRot="1" noChangeAspect="1" noMove="1" noResize="1" noEditPoints="1" noAdjustHandles="1" noChangeArrowheads="1" noChangeShapeType="1" noTextEdit="1"/>
              </p:cNvSpPr>
              <p:nvPr/>
            </p:nvSpPr>
            <p:spPr>
              <a:xfrm>
                <a:off x="1118937" y="2093495"/>
                <a:ext cx="3653088" cy="3826042"/>
              </a:xfrm>
              <a:prstGeom prst="roundRect">
                <a:avLst/>
              </a:prstGeom>
              <a:blipFill>
                <a:blip r:embed="rId3"/>
                <a:stretch>
                  <a:fillRect/>
                </a:stretch>
              </a:blipFill>
              <a:ln w="31750"/>
            </p:spPr>
            <p:txBody>
              <a:bodyPr/>
              <a:lstStyle/>
              <a:p>
                <a:r>
                  <a:rPr lang="en-US">
                    <a:noFill/>
                  </a:rPr>
                  <a:t> </a:t>
                </a:r>
              </a:p>
            </p:txBody>
          </p:sp>
        </mc:Fallback>
      </mc:AlternateContent>
      <p:sp>
        <p:nvSpPr>
          <p:cNvPr id="11" name="Rectangle: Top Corners Rounded 10">
            <a:extLst>
              <a:ext uri="{FF2B5EF4-FFF2-40B4-BE49-F238E27FC236}">
                <a16:creationId xmlns:a16="http://schemas.microsoft.com/office/drawing/2014/main" id="{46E9DF55-6579-E5C5-06C0-9C98D1659E58}"/>
              </a:ext>
            </a:extLst>
          </p:cNvPr>
          <p:cNvSpPr/>
          <p:nvPr/>
        </p:nvSpPr>
        <p:spPr>
          <a:xfrm>
            <a:off x="1118937" y="2093495"/>
            <a:ext cx="3653088" cy="806116"/>
          </a:xfrm>
          <a:prstGeom prst="round2SameRect">
            <a:avLst/>
          </a:prstGeom>
          <a:solidFill>
            <a:srgbClr val="DF8C8C"/>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2400" b="1">
                <a:solidFill>
                  <a:srgbClr val="202C8F"/>
                </a:solidFill>
              </a:rPr>
              <a:t>Motivation:</a:t>
            </a:r>
          </a:p>
        </p:txBody>
      </p:sp>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60D4E4C3-085D-2177-1496-D696E777DE83}"/>
                  </a:ext>
                </a:extLst>
              </p:cNvPr>
              <p:cNvSpPr/>
              <p:nvPr/>
            </p:nvSpPr>
            <p:spPr>
              <a:xfrm>
                <a:off x="5386137" y="2093495"/>
                <a:ext cx="6176210" cy="3826042"/>
              </a:xfrm>
              <a:prstGeom prst="roundRect">
                <a:avLst/>
              </a:prstGeom>
              <a:ln w="31750"/>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CA" sz="2000">
                    <a:solidFill>
                      <a:srgbClr val="202C8F"/>
                    </a:solidFill>
                  </a:rPr>
                  <a:t>A </a:t>
                </a:r>
                <a:r>
                  <a:rPr lang="en-CA" sz="2000" b="1">
                    <a:solidFill>
                      <a:srgbClr val="202C8F"/>
                    </a:solidFill>
                  </a:rPr>
                  <a:t>distribution </a:t>
                </a:r>
                <a14:m>
                  <m:oMath xmlns:m="http://schemas.openxmlformats.org/officeDocument/2006/math">
                    <m:r>
                      <a:rPr lang="en-CA" sz="2000" i="1" smtClean="0">
                        <a:solidFill>
                          <a:srgbClr val="202C8F"/>
                        </a:solidFill>
                        <a:latin typeface="Cambria Math" panose="02040503050406030204" pitchFamily="18" charset="0"/>
                        <a:ea typeface="Cambria Math" panose="02040503050406030204" pitchFamily="18" charset="0"/>
                      </a:rPr>
                      <m:t>𝜒</m:t>
                    </m:r>
                  </m:oMath>
                </a14:m>
                <a:r>
                  <a:rPr lang="en-CA" sz="2000">
                    <a:solidFill>
                      <a:srgbClr val="202C8F"/>
                    </a:solidFill>
                  </a:rPr>
                  <a:t> on </a:t>
                </a:r>
                <a14:m>
                  <m:oMath xmlns:m="http://schemas.openxmlformats.org/officeDocument/2006/math">
                    <m:sSup>
                      <m:sSupPr>
                        <m:ctrlPr>
                          <a:rPr lang="en-CA" sz="2000" i="1" smtClean="0">
                            <a:solidFill>
                              <a:srgbClr val="202C8F"/>
                            </a:solidFill>
                            <a:latin typeface="Cambria Math" panose="02040503050406030204" pitchFamily="18" charset="0"/>
                          </a:rPr>
                        </m:ctrlPr>
                      </m:sSupPr>
                      <m:e>
                        <m:r>
                          <a:rPr lang="en-CA" sz="2000" i="1" smtClean="0">
                            <a:solidFill>
                              <a:srgbClr val="202C8F"/>
                            </a:solidFill>
                            <a:latin typeface="Cambria Math" panose="02040503050406030204" pitchFamily="18" charset="0"/>
                            <a:ea typeface="Cambria Math" panose="02040503050406030204" pitchFamily="18" charset="0"/>
                          </a:rPr>
                          <m:t>ℝ</m:t>
                        </m:r>
                      </m:e>
                      <m:sup>
                        <m:r>
                          <a:rPr lang="en-CA" sz="2000" b="0" i="1" smtClean="0">
                            <a:solidFill>
                              <a:srgbClr val="202C8F"/>
                            </a:solidFill>
                            <a:latin typeface="Cambria Math" panose="02040503050406030204" pitchFamily="18" charset="0"/>
                          </a:rPr>
                          <m:t>𝑛</m:t>
                        </m:r>
                      </m:sup>
                    </m:sSup>
                  </m:oMath>
                </a14:m>
                <a:r>
                  <a:rPr lang="en-CA" sz="2000">
                    <a:solidFill>
                      <a:srgbClr val="202C8F"/>
                    </a:solidFill>
                  </a:rPr>
                  <a:t> is a continuous linear map from </a:t>
                </a:r>
                <a14:m>
                  <m:oMath xmlns:m="http://schemas.openxmlformats.org/officeDocument/2006/math">
                    <m:sSubSup>
                      <m:sSubSupPr>
                        <m:ctrlPr>
                          <a:rPr lang="en-CA" sz="2000" i="1" smtClean="0">
                            <a:solidFill>
                              <a:srgbClr val="202C8F"/>
                            </a:solidFill>
                            <a:latin typeface="Cambria Math" panose="02040503050406030204" pitchFamily="18" charset="0"/>
                          </a:rPr>
                        </m:ctrlPr>
                      </m:sSubSupPr>
                      <m:e>
                        <m:r>
                          <a:rPr lang="en-CA" sz="2000" b="0" i="1" smtClean="0">
                            <a:solidFill>
                              <a:srgbClr val="202C8F"/>
                            </a:solidFill>
                            <a:latin typeface="Cambria Math" panose="02040503050406030204" pitchFamily="18" charset="0"/>
                          </a:rPr>
                          <m:t>𝐶</m:t>
                        </m:r>
                      </m:e>
                      <m:sub>
                        <m:r>
                          <a:rPr lang="en-CA" sz="2000" b="0" i="1" smtClean="0">
                            <a:solidFill>
                              <a:srgbClr val="202C8F"/>
                            </a:solidFill>
                            <a:latin typeface="Cambria Math" panose="02040503050406030204" pitchFamily="18" charset="0"/>
                          </a:rPr>
                          <m:t>𝑐</m:t>
                        </m:r>
                      </m:sub>
                      <m:sup>
                        <m:r>
                          <a:rPr lang="en-CA" sz="2000" i="1">
                            <a:solidFill>
                              <a:srgbClr val="202C8F"/>
                            </a:solidFill>
                            <a:latin typeface="Cambria Math" panose="02040503050406030204" pitchFamily="18" charset="0"/>
                            <a:ea typeface="Cambria Math" panose="02040503050406030204" pitchFamily="18" charset="0"/>
                          </a:rPr>
                          <m:t>∞</m:t>
                        </m:r>
                      </m:sup>
                    </m:sSubSup>
                    <m:r>
                      <a:rPr lang="en-CA" sz="2000" b="0" i="1" smtClean="0">
                        <a:solidFill>
                          <a:srgbClr val="202C8F"/>
                        </a:solidFill>
                        <a:latin typeface="Cambria Math" panose="02040503050406030204" pitchFamily="18" charset="0"/>
                      </a:rPr>
                      <m:t>(</m:t>
                    </m:r>
                    <m:sSup>
                      <m:sSupPr>
                        <m:ctrlPr>
                          <a:rPr lang="en-CA" sz="2000" i="1">
                            <a:solidFill>
                              <a:srgbClr val="202C8F"/>
                            </a:solidFill>
                            <a:latin typeface="Cambria Math" panose="02040503050406030204" pitchFamily="18" charset="0"/>
                          </a:rPr>
                        </m:ctrlPr>
                      </m:sSupPr>
                      <m:e>
                        <m:r>
                          <a:rPr lang="en-CA" sz="2000" i="1">
                            <a:solidFill>
                              <a:srgbClr val="202C8F"/>
                            </a:solidFill>
                            <a:latin typeface="Cambria Math" panose="02040503050406030204" pitchFamily="18" charset="0"/>
                            <a:ea typeface="Cambria Math" panose="02040503050406030204" pitchFamily="18" charset="0"/>
                          </a:rPr>
                          <m:t>ℝ</m:t>
                        </m:r>
                      </m:e>
                      <m:sup>
                        <m:r>
                          <a:rPr lang="en-CA" sz="2000" i="1">
                            <a:solidFill>
                              <a:srgbClr val="202C8F"/>
                            </a:solidFill>
                            <a:latin typeface="Cambria Math" panose="02040503050406030204" pitchFamily="18" charset="0"/>
                          </a:rPr>
                          <m:t>𝑛</m:t>
                        </m:r>
                      </m:sup>
                    </m:sSup>
                    <m:r>
                      <a:rPr lang="en-CA" sz="2000" b="0" i="1" smtClean="0">
                        <a:solidFill>
                          <a:srgbClr val="202C8F"/>
                        </a:solidFill>
                        <a:latin typeface="Cambria Math" panose="02040503050406030204" pitchFamily="18" charset="0"/>
                      </a:rPr>
                      <m:t>)</m:t>
                    </m:r>
                  </m:oMath>
                </a14:m>
                <a:r>
                  <a:rPr lang="en-CA" sz="2000">
                    <a:solidFill>
                      <a:srgbClr val="202C8F"/>
                    </a:solidFill>
                  </a:rPr>
                  <a:t> to </a:t>
                </a:r>
                <a14:m>
                  <m:oMath xmlns:m="http://schemas.openxmlformats.org/officeDocument/2006/math">
                    <m:r>
                      <a:rPr lang="en-CA" sz="2000" i="1">
                        <a:solidFill>
                          <a:srgbClr val="202C8F"/>
                        </a:solidFill>
                        <a:latin typeface="Cambria Math" panose="02040503050406030204" pitchFamily="18" charset="0"/>
                        <a:ea typeface="Cambria Math" panose="02040503050406030204" pitchFamily="18" charset="0"/>
                      </a:rPr>
                      <m:t>ℝ</m:t>
                    </m:r>
                  </m:oMath>
                </a14:m>
                <a:r>
                  <a:rPr lang="en-CA" sz="2000">
                    <a:solidFill>
                      <a:srgbClr val="202C8F"/>
                    </a:solidFill>
                  </a:rPr>
                  <a:t>.</a:t>
                </a:r>
              </a:p>
              <a:p>
                <a:pPr marL="342900" indent="-342900">
                  <a:buFont typeface="Arial" panose="020B0604020202020204" pitchFamily="34" charset="0"/>
                  <a:buChar char="•"/>
                </a:pPr>
                <a:r>
                  <a:rPr lang="en-CA" sz="2000">
                    <a:solidFill>
                      <a:srgbClr val="202C8F"/>
                    </a:solidFill>
                  </a:rPr>
                  <a:t>The space of distributions is denoted by </a:t>
                </a:r>
                <a14:m>
                  <m:oMath xmlns:m="http://schemas.openxmlformats.org/officeDocument/2006/math">
                    <m:r>
                      <a:rPr lang="en-CA" sz="2000" i="1" smtClean="0">
                        <a:solidFill>
                          <a:srgbClr val="202C8F"/>
                        </a:solidFill>
                        <a:latin typeface="Cambria Math" panose="02040503050406030204" pitchFamily="18" charset="0"/>
                        <a:ea typeface="Cambria Math" panose="02040503050406030204" pitchFamily="18" charset="0"/>
                      </a:rPr>
                      <m:t>𝒟</m:t>
                    </m:r>
                    <m:r>
                      <a:rPr lang="en-CA" sz="2000" b="0" i="1" smtClean="0">
                        <a:solidFill>
                          <a:srgbClr val="202C8F"/>
                        </a:solidFill>
                        <a:latin typeface="Cambria Math" panose="02040503050406030204" pitchFamily="18" charset="0"/>
                        <a:ea typeface="Cambria Math" panose="02040503050406030204" pitchFamily="18" charset="0"/>
                      </a:rPr>
                      <m:t>′(</m:t>
                    </m:r>
                    <m:sSup>
                      <m:sSupPr>
                        <m:ctrlPr>
                          <a:rPr lang="en-CA" sz="2000" b="0" i="1" smtClean="0">
                            <a:solidFill>
                              <a:srgbClr val="202C8F"/>
                            </a:solidFill>
                            <a:latin typeface="Cambria Math" panose="02040503050406030204" pitchFamily="18" charset="0"/>
                            <a:ea typeface="Cambria Math" panose="02040503050406030204" pitchFamily="18" charset="0"/>
                          </a:rPr>
                        </m:ctrlPr>
                      </m:sSupPr>
                      <m:e>
                        <m:r>
                          <a:rPr lang="en-CA" sz="2000" i="1">
                            <a:solidFill>
                              <a:srgbClr val="202C8F"/>
                            </a:solidFill>
                            <a:latin typeface="Cambria Math" panose="02040503050406030204" pitchFamily="18" charset="0"/>
                            <a:ea typeface="Cambria Math" panose="02040503050406030204" pitchFamily="18" charset="0"/>
                          </a:rPr>
                          <m:t>ℝ</m:t>
                        </m:r>
                      </m:e>
                      <m:sup>
                        <m:r>
                          <a:rPr lang="en-CA" sz="2000" b="0" i="1" smtClean="0">
                            <a:solidFill>
                              <a:srgbClr val="202C8F"/>
                            </a:solidFill>
                            <a:latin typeface="Cambria Math" panose="02040503050406030204" pitchFamily="18" charset="0"/>
                            <a:ea typeface="Cambria Math" panose="02040503050406030204" pitchFamily="18" charset="0"/>
                          </a:rPr>
                          <m:t>𝑛</m:t>
                        </m:r>
                      </m:sup>
                    </m:sSup>
                    <m:r>
                      <a:rPr lang="en-CA" sz="2000" b="0" i="1" smtClean="0">
                        <a:solidFill>
                          <a:srgbClr val="202C8F"/>
                        </a:solidFill>
                        <a:latin typeface="Cambria Math" panose="02040503050406030204" pitchFamily="18" charset="0"/>
                        <a:ea typeface="Cambria Math" panose="02040503050406030204" pitchFamily="18" charset="0"/>
                      </a:rPr>
                      <m:t>)</m:t>
                    </m:r>
                  </m:oMath>
                </a14:m>
                <a:endParaRPr lang="en-CA" sz="2000">
                  <a:solidFill>
                    <a:srgbClr val="202C8F"/>
                  </a:solidFill>
                </a:endParaRPr>
              </a:p>
              <a:p>
                <a:pPr marL="342900" indent="-342900">
                  <a:buFont typeface="Arial" panose="020B0604020202020204" pitchFamily="34" charset="0"/>
                  <a:buChar char="•"/>
                </a:pPr>
                <a:endParaRPr lang="en-CA" sz="2000">
                  <a:solidFill>
                    <a:srgbClr val="202C8F"/>
                  </a:solidFill>
                </a:endParaRPr>
              </a:p>
              <a:p>
                <a:pPr marL="342900" indent="-342900">
                  <a:buFont typeface="Arial" panose="020B0604020202020204" pitchFamily="34" charset="0"/>
                  <a:buChar char="•"/>
                </a:pPr>
                <a14:m>
                  <m:oMath xmlns:m="http://schemas.openxmlformats.org/officeDocument/2006/math">
                    <m:sSup>
                      <m:sSupPr>
                        <m:ctrlPr>
                          <a:rPr lang="en-CA" sz="2000" i="1" smtClean="0">
                            <a:solidFill>
                              <a:srgbClr val="202C8F"/>
                            </a:solidFill>
                            <a:latin typeface="Cambria Math" panose="02040503050406030204" pitchFamily="18" charset="0"/>
                          </a:rPr>
                        </m:ctrlPr>
                      </m:sSupPr>
                      <m:e>
                        <m:r>
                          <a:rPr lang="en-CA" sz="2000" b="0" i="1" smtClean="0">
                            <a:solidFill>
                              <a:srgbClr val="202C8F"/>
                            </a:solidFill>
                            <a:latin typeface="Cambria Math" panose="02040503050406030204" pitchFamily="18" charset="0"/>
                          </a:rPr>
                          <m:t>𝐿</m:t>
                        </m:r>
                      </m:e>
                      <m:sup>
                        <m:r>
                          <a:rPr lang="en-CA" sz="2000" b="0" i="1" smtClean="0">
                            <a:solidFill>
                              <a:srgbClr val="202C8F"/>
                            </a:solidFill>
                            <a:latin typeface="Cambria Math" panose="02040503050406030204" pitchFamily="18" charset="0"/>
                          </a:rPr>
                          <m:t>2</m:t>
                        </m:r>
                      </m:sup>
                    </m:sSup>
                    <m:r>
                      <a:rPr lang="en-CA" sz="2000" b="0" i="1" smtClean="0">
                        <a:solidFill>
                          <a:srgbClr val="202C8F"/>
                        </a:solidFill>
                        <a:latin typeface="Cambria Math" panose="02040503050406030204" pitchFamily="18" charset="0"/>
                      </a:rPr>
                      <m:t>(</m:t>
                    </m:r>
                    <m:sSup>
                      <m:sSupPr>
                        <m:ctrlPr>
                          <a:rPr lang="en-CA" sz="2000" b="0" i="1" smtClean="0">
                            <a:solidFill>
                              <a:srgbClr val="202C8F"/>
                            </a:solidFill>
                            <a:latin typeface="Cambria Math" panose="02040503050406030204" pitchFamily="18" charset="0"/>
                          </a:rPr>
                        </m:ctrlPr>
                      </m:sSupPr>
                      <m:e>
                        <m:r>
                          <a:rPr lang="en-CA" sz="2000" b="0" i="1" smtClean="0">
                            <a:solidFill>
                              <a:srgbClr val="202C8F"/>
                            </a:solidFill>
                            <a:latin typeface="Cambria Math" panose="02040503050406030204" pitchFamily="18" charset="0"/>
                            <a:ea typeface="Cambria Math" panose="02040503050406030204" pitchFamily="18" charset="0"/>
                          </a:rPr>
                          <m:t>ℝ</m:t>
                        </m:r>
                      </m:e>
                      <m:sup>
                        <m:r>
                          <a:rPr lang="en-CA" sz="2000" b="0" i="1" smtClean="0">
                            <a:solidFill>
                              <a:srgbClr val="202C8F"/>
                            </a:solidFill>
                            <a:latin typeface="Cambria Math" panose="02040503050406030204" pitchFamily="18" charset="0"/>
                            <a:ea typeface="Cambria Math" panose="02040503050406030204" pitchFamily="18" charset="0"/>
                          </a:rPr>
                          <m:t>𝑛</m:t>
                        </m:r>
                      </m:sup>
                    </m:sSup>
                    <m:r>
                      <a:rPr lang="en-CA" sz="2000" b="0" i="1" smtClean="0">
                        <a:solidFill>
                          <a:srgbClr val="202C8F"/>
                        </a:solidFill>
                        <a:latin typeface="Cambria Math" panose="02040503050406030204" pitchFamily="18" charset="0"/>
                      </a:rPr>
                      <m:t>)</m:t>
                    </m:r>
                  </m:oMath>
                </a14:m>
                <a:r>
                  <a:rPr lang="en-CA" sz="2000">
                    <a:solidFill>
                      <a:srgbClr val="202C8F"/>
                    </a:solidFill>
                  </a:rPr>
                  <a:t> embeds into </a:t>
                </a:r>
                <a14:m>
                  <m:oMath xmlns:m="http://schemas.openxmlformats.org/officeDocument/2006/math">
                    <m:r>
                      <a:rPr lang="en-CA" sz="2000" i="1">
                        <a:solidFill>
                          <a:srgbClr val="202C8F"/>
                        </a:solidFill>
                        <a:latin typeface="Cambria Math" panose="02040503050406030204" pitchFamily="18" charset="0"/>
                        <a:ea typeface="Cambria Math" panose="02040503050406030204" pitchFamily="18" charset="0"/>
                      </a:rPr>
                      <m:t>𝒟</m:t>
                    </m:r>
                    <m:r>
                      <a:rPr lang="en-CA" sz="2000" i="1">
                        <a:solidFill>
                          <a:srgbClr val="202C8F"/>
                        </a:solidFill>
                        <a:latin typeface="Cambria Math" panose="02040503050406030204" pitchFamily="18" charset="0"/>
                        <a:ea typeface="Cambria Math" panose="02040503050406030204" pitchFamily="18" charset="0"/>
                      </a:rPr>
                      <m:t>′(</m:t>
                    </m:r>
                    <m:sSup>
                      <m:sSupPr>
                        <m:ctrlPr>
                          <a:rPr lang="en-CA" sz="2000" i="1">
                            <a:solidFill>
                              <a:srgbClr val="202C8F"/>
                            </a:solidFill>
                            <a:latin typeface="Cambria Math" panose="02040503050406030204" pitchFamily="18" charset="0"/>
                            <a:ea typeface="Cambria Math" panose="02040503050406030204" pitchFamily="18" charset="0"/>
                          </a:rPr>
                        </m:ctrlPr>
                      </m:sSupPr>
                      <m:e>
                        <m:r>
                          <a:rPr lang="en-CA" sz="2000" i="1">
                            <a:solidFill>
                              <a:srgbClr val="202C8F"/>
                            </a:solidFill>
                            <a:latin typeface="Cambria Math" panose="02040503050406030204" pitchFamily="18" charset="0"/>
                            <a:ea typeface="Cambria Math" panose="02040503050406030204" pitchFamily="18" charset="0"/>
                          </a:rPr>
                          <m:t>ℝ</m:t>
                        </m:r>
                      </m:e>
                      <m:sup>
                        <m:r>
                          <a:rPr lang="en-CA" sz="2000" i="1">
                            <a:solidFill>
                              <a:srgbClr val="202C8F"/>
                            </a:solidFill>
                            <a:latin typeface="Cambria Math" panose="02040503050406030204" pitchFamily="18" charset="0"/>
                            <a:ea typeface="Cambria Math" panose="02040503050406030204" pitchFamily="18" charset="0"/>
                          </a:rPr>
                          <m:t>𝑛</m:t>
                        </m:r>
                      </m:sup>
                    </m:sSup>
                    <m:r>
                      <a:rPr lang="en-CA" sz="2000" i="1">
                        <a:solidFill>
                          <a:srgbClr val="202C8F"/>
                        </a:solidFill>
                        <a:latin typeface="Cambria Math" panose="02040503050406030204" pitchFamily="18" charset="0"/>
                        <a:ea typeface="Cambria Math" panose="02040503050406030204" pitchFamily="18" charset="0"/>
                      </a:rPr>
                      <m:t>)</m:t>
                    </m:r>
                  </m:oMath>
                </a14:m>
                <a:r>
                  <a:rPr lang="en-CA" sz="2000">
                    <a:solidFill>
                      <a:srgbClr val="202C8F"/>
                    </a:solidFill>
                  </a:rPr>
                  <a:t> as </a:t>
                </a:r>
                <a14:m>
                  <m:oMath xmlns:m="http://schemas.openxmlformats.org/officeDocument/2006/math">
                    <m:r>
                      <a:rPr lang="en-CA" sz="2000" b="0" i="1" smtClean="0">
                        <a:solidFill>
                          <a:srgbClr val="202C8F"/>
                        </a:solidFill>
                        <a:latin typeface="Cambria Math" panose="02040503050406030204" pitchFamily="18" charset="0"/>
                      </a:rPr>
                      <m:t>𝑓</m:t>
                    </m:r>
                    <m:r>
                      <a:rPr lang="en-CA" sz="2000" b="0" i="1" smtClean="0">
                        <a:solidFill>
                          <a:srgbClr val="202C8F"/>
                        </a:solidFill>
                        <a:latin typeface="Cambria Math" panose="02040503050406030204" pitchFamily="18" charset="0"/>
                        <a:ea typeface="Cambria Math" panose="02040503050406030204" pitchFamily="18" charset="0"/>
                      </a:rPr>
                      <m:t>↦</m:t>
                    </m:r>
                    <m:sSub>
                      <m:sSubPr>
                        <m:ctrlPr>
                          <a:rPr lang="en-CA" sz="2000" b="0" i="1" smtClean="0">
                            <a:solidFill>
                              <a:srgbClr val="202C8F"/>
                            </a:solidFill>
                            <a:latin typeface="Cambria Math" panose="02040503050406030204" pitchFamily="18" charset="0"/>
                            <a:ea typeface="Cambria Math" panose="02040503050406030204" pitchFamily="18" charset="0"/>
                          </a:rPr>
                        </m:ctrlPr>
                      </m:sSubPr>
                      <m:e>
                        <m:r>
                          <a:rPr lang="en-CA" sz="2000" b="0" i="1" smtClean="0">
                            <a:solidFill>
                              <a:srgbClr val="202C8F"/>
                            </a:solidFill>
                            <a:latin typeface="Cambria Math" panose="02040503050406030204" pitchFamily="18" charset="0"/>
                            <a:ea typeface="Cambria Math" panose="02040503050406030204" pitchFamily="18" charset="0"/>
                          </a:rPr>
                          <m:t>𝑇</m:t>
                        </m:r>
                      </m:e>
                      <m:sub>
                        <m:r>
                          <a:rPr lang="en-CA" sz="2000" b="0" i="1" smtClean="0">
                            <a:solidFill>
                              <a:srgbClr val="202C8F"/>
                            </a:solidFill>
                            <a:latin typeface="Cambria Math" panose="02040503050406030204" pitchFamily="18" charset="0"/>
                            <a:ea typeface="Cambria Math" panose="02040503050406030204" pitchFamily="18" charset="0"/>
                          </a:rPr>
                          <m:t>𝑓</m:t>
                        </m:r>
                      </m:sub>
                    </m:sSub>
                  </m:oMath>
                </a14:m>
                <a:r>
                  <a:rPr lang="en-CA" sz="2000">
                    <a:solidFill>
                      <a:srgbClr val="202C8F"/>
                    </a:solidFill>
                  </a:rPr>
                  <a:t> with</a:t>
                </a:r>
              </a:p>
              <a:p>
                <a:pPr marL="342900" indent="-342900">
                  <a:buFont typeface="Arial" panose="020B0604020202020204" pitchFamily="34" charset="0"/>
                  <a:buChar char="•"/>
                </a:pPr>
                <a:endParaRPr lang="en-CA" sz="2000">
                  <a:solidFill>
                    <a:srgbClr val="202C8F"/>
                  </a:solidFill>
                </a:endParaRPr>
              </a:p>
              <a:p>
                <a:pPr/>
                <a14:m>
                  <m:oMathPara xmlns:m="http://schemas.openxmlformats.org/officeDocument/2006/math">
                    <m:oMathParaPr>
                      <m:jc m:val="centerGroup"/>
                    </m:oMathParaPr>
                    <m:oMath xmlns:m="http://schemas.openxmlformats.org/officeDocument/2006/math">
                      <m:sSub>
                        <m:sSubPr>
                          <m:ctrlPr>
                            <a:rPr lang="en-CA" sz="200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𝑇</m:t>
                          </m:r>
                        </m:e>
                        <m:sub>
                          <m:r>
                            <a:rPr lang="en-CA" sz="2000" b="0" i="1" smtClean="0">
                              <a:solidFill>
                                <a:srgbClr val="202C8F"/>
                              </a:solidFill>
                              <a:latin typeface="Cambria Math" panose="02040503050406030204" pitchFamily="18" charset="0"/>
                            </a:rPr>
                            <m:t>𝑓</m:t>
                          </m:r>
                        </m:sub>
                      </m:sSub>
                      <m:d>
                        <m:dPr>
                          <m:ctrlPr>
                            <a:rPr lang="en-CA" sz="2000" b="0" i="1" smtClean="0">
                              <a:solidFill>
                                <a:srgbClr val="202C8F"/>
                              </a:solidFill>
                              <a:latin typeface="Cambria Math" panose="02040503050406030204" pitchFamily="18" charset="0"/>
                            </a:rPr>
                          </m:ctrlPr>
                        </m:dPr>
                        <m:e>
                          <m:r>
                            <a:rPr lang="en-CA" sz="2000" b="0" i="1" smtClean="0">
                              <a:solidFill>
                                <a:srgbClr val="202C8F"/>
                              </a:solidFill>
                              <a:latin typeface="Cambria Math" panose="02040503050406030204" pitchFamily="18" charset="0"/>
                              <a:ea typeface="Cambria Math" panose="02040503050406030204" pitchFamily="18" charset="0"/>
                            </a:rPr>
                            <m:t>𝜑</m:t>
                          </m:r>
                        </m:e>
                      </m:d>
                      <m:r>
                        <a:rPr lang="en-CA" sz="2000" b="0" i="1" smtClean="0">
                          <a:solidFill>
                            <a:srgbClr val="202C8F"/>
                          </a:solidFill>
                          <a:latin typeface="Cambria Math" panose="02040503050406030204" pitchFamily="18" charset="0"/>
                          <a:ea typeface="Cambria Math" panose="02040503050406030204" pitchFamily="18" charset="0"/>
                        </a:rPr>
                        <m:t>=</m:t>
                      </m:r>
                      <m:nary>
                        <m:naryPr>
                          <m:limLoc m:val="undOvr"/>
                          <m:subHide m:val="on"/>
                          <m:supHide m:val="on"/>
                          <m:ctrlPr>
                            <a:rPr lang="en-CA" sz="2000" b="0" i="1" smtClean="0">
                              <a:solidFill>
                                <a:srgbClr val="202C8F"/>
                              </a:solidFill>
                              <a:latin typeface="Cambria Math" panose="02040503050406030204" pitchFamily="18" charset="0"/>
                              <a:ea typeface="Cambria Math" panose="02040503050406030204" pitchFamily="18" charset="0"/>
                            </a:rPr>
                          </m:ctrlPr>
                        </m:naryPr>
                        <m:sub/>
                        <m:sup/>
                        <m:e>
                          <m:r>
                            <a:rPr lang="en-CA" sz="2000" b="0" i="1" smtClean="0">
                              <a:solidFill>
                                <a:srgbClr val="202C8F"/>
                              </a:solidFill>
                              <a:latin typeface="Cambria Math" panose="02040503050406030204" pitchFamily="18" charset="0"/>
                              <a:ea typeface="Cambria Math" panose="02040503050406030204" pitchFamily="18" charset="0"/>
                            </a:rPr>
                            <m:t>𝑓</m:t>
                          </m:r>
                          <m:r>
                            <a:rPr lang="en-CA" sz="2000" b="0" i="1" smtClean="0">
                              <a:solidFill>
                                <a:srgbClr val="202C8F"/>
                              </a:solidFill>
                              <a:latin typeface="Cambria Math" panose="02040503050406030204" pitchFamily="18" charset="0"/>
                              <a:ea typeface="Cambria Math" panose="02040503050406030204" pitchFamily="18" charset="0"/>
                            </a:rPr>
                            <m:t>𝜑</m:t>
                          </m:r>
                          <m:r>
                            <a:rPr lang="en-CA" sz="2000" b="0" i="1" smtClean="0">
                              <a:solidFill>
                                <a:srgbClr val="202C8F"/>
                              </a:solidFill>
                              <a:latin typeface="Cambria Math" panose="02040503050406030204" pitchFamily="18" charset="0"/>
                              <a:ea typeface="Cambria Math" panose="02040503050406030204" pitchFamily="18" charset="0"/>
                            </a:rPr>
                            <m:t>𝑑𝑥</m:t>
                          </m:r>
                        </m:e>
                      </m:nary>
                      <m:r>
                        <a:rPr lang="en-CA" sz="2000" b="0" i="1" smtClean="0">
                          <a:solidFill>
                            <a:srgbClr val="202C8F"/>
                          </a:solidFill>
                          <a:latin typeface="Cambria Math" panose="02040503050406030204" pitchFamily="18" charset="0"/>
                          <a:ea typeface="Cambria Math" panose="02040503050406030204" pitchFamily="18" charset="0"/>
                        </a:rPr>
                        <m:t>,∀</m:t>
                      </m:r>
                      <m:r>
                        <a:rPr lang="en-CA" sz="2000" b="0" i="1" smtClean="0">
                          <a:solidFill>
                            <a:srgbClr val="202C8F"/>
                          </a:solidFill>
                          <a:latin typeface="Cambria Math" panose="02040503050406030204" pitchFamily="18" charset="0"/>
                          <a:ea typeface="Cambria Math" panose="02040503050406030204" pitchFamily="18" charset="0"/>
                        </a:rPr>
                        <m:t>𝜑</m:t>
                      </m:r>
                      <m:r>
                        <a:rPr lang="en-CA" sz="2000" b="0" i="1" smtClean="0">
                          <a:solidFill>
                            <a:srgbClr val="202C8F"/>
                          </a:solidFill>
                          <a:latin typeface="Cambria Math" panose="02040503050406030204" pitchFamily="18" charset="0"/>
                          <a:ea typeface="Cambria Math" panose="02040503050406030204" pitchFamily="18" charset="0"/>
                        </a:rPr>
                        <m:t>∈</m:t>
                      </m:r>
                      <m:sSubSup>
                        <m:sSubSupPr>
                          <m:ctrlPr>
                            <a:rPr lang="en-CA" sz="2000" i="1">
                              <a:solidFill>
                                <a:srgbClr val="202C8F"/>
                              </a:solidFill>
                              <a:latin typeface="Cambria Math" panose="02040503050406030204" pitchFamily="18" charset="0"/>
                            </a:rPr>
                          </m:ctrlPr>
                        </m:sSubSupPr>
                        <m:e>
                          <m:r>
                            <a:rPr lang="en-CA" sz="2000" i="1">
                              <a:solidFill>
                                <a:srgbClr val="202C8F"/>
                              </a:solidFill>
                              <a:latin typeface="Cambria Math" panose="02040503050406030204" pitchFamily="18" charset="0"/>
                            </a:rPr>
                            <m:t>𝐶</m:t>
                          </m:r>
                        </m:e>
                        <m:sub>
                          <m:r>
                            <a:rPr lang="en-CA" sz="2000" i="1">
                              <a:solidFill>
                                <a:srgbClr val="202C8F"/>
                              </a:solidFill>
                              <a:latin typeface="Cambria Math" panose="02040503050406030204" pitchFamily="18" charset="0"/>
                            </a:rPr>
                            <m:t>𝑐</m:t>
                          </m:r>
                        </m:sub>
                        <m:sup>
                          <m:r>
                            <a:rPr lang="en-CA" sz="2000" i="1">
                              <a:solidFill>
                                <a:srgbClr val="202C8F"/>
                              </a:solidFill>
                              <a:latin typeface="Cambria Math" panose="02040503050406030204" pitchFamily="18" charset="0"/>
                              <a:ea typeface="Cambria Math" panose="02040503050406030204" pitchFamily="18" charset="0"/>
                            </a:rPr>
                            <m:t>∞</m:t>
                          </m:r>
                        </m:sup>
                      </m:sSubSup>
                      <m:r>
                        <a:rPr lang="en-CA" sz="2000" i="1">
                          <a:solidFill>
                            <a:srgbClr val="202C8F"/>
                          </a:solidFill>
                          <a:latin typeface="Cambria Math" panose="02040503050406030204" pitchFamily="18" charset="0"/>
                        </a:rPr>
                        <m:t>(</m:t>
                      </m:r>
                      <m:sSup>
                        <m:sSupPr>
                          <m:ctrlPr>
                            <a:rPr lang="en-CA" sz="2000" i="1">
                              <a:solidFill>
                                <a:srgbClr val="202C8F"/>
                              </a:solidFill>
                              <a:latin typeface="Cambria Math" panose="02040503050406030204" pitchFamily="18" charset="0"/>
                            </a:rPr>
                          </m:ctrlPr>
                        </m:sSupPr>
                        <m:e>
                          <m:r>
                            <a:rPr lang="en-CA" sz="2000" i="1">
                              <a:solidFill>
                                <a:srgbClr val="202C8F"/>
                              </a:solidFill>
                              <a:latin typeface="Cambria Math" panose="02040503050406030204" pitchFamily="18" charset="0"/>
                              <a:ea typeface="Cambria Math" panose="02040503050406030204" pitchFamily="18" charset="0"/>
                            </a:rPr>
                            <m:t>ℝ</m:t>
                          </m:r>
                        </m:e>
                        <m:sup>
                          <m:r>
                            <a:rPr lang="en-CA" sz="2000" i="1">
                              <a:solidFill>
                                <a:srgbClr val="202C8F"/>
                              </a:solidFill>
                              <a:latin typeface="Cambria Math" panose="02040503050406030204" pitchFamily="18" charset="0"/>
                            </a:rPr>
                            <m:t>𝑛</m:t>
                          </m:r>
                        </m:sup>
                      </m:sSup>
                      <m:r>
                        <a:rPr lang="en-CA" sz="2000" i="1">
                          <a:solidFill>
                            <a:srgbClr val="202C8F"/>
                          </a:solidFill>
                          <a:latin typeface="Cambria Math" panose="02040503050406030204" pitchFamily="18" charset="0"/>
                        </a:rPr>
                        <m:t>)</m:t>
                      </m:r>
                    </m:oMath>
                  </m:oMathPara>
                </a14:m>
                <a:endParaRPr lang="en-CA" sz="2000">
                  <a:solidFill>
                    <a:srgbClr val="202C8F"/>
                  </a:solidFill>
                </a:endParaRPr>
              </a:p>
            </p:txBody>
          </p:sp>
        </mc:Choice>
        <mc:Fallback xmlns="">
          <p:sp>
            <p:nvSpPr>
              <p:cNvPr id="2" name="Rectangle: Rounded Corners 1">
                <a:extLst>
                  <a:ext uri="{FF2B5EF4-FFF2-40B4-BE49-F238E27FC236}">
                    <a16:creationId xmlns:a16="http://schemas.microsoft.com/office/drawing/2014/main" id="{60D4E4C3-085D-2177-1496-D696E777DE83}"/>
                  </a:ext>
                </a:extLst>
              </p:cNvPr>
              <p:cNvSpPr>
                <a:spLocks noRot="1" noChangeAspect="1" noMove="1" noResize="1" noEditPoints="1" noAdjustHandles="1" noChangeArrowheads="1" noChangeShapeType="1" noTextEdit="1"/>
              </p:cNvSpPr>
              <p:nvPr/>
            </p:nvSpPr>
            <p:spPr>
              <a:xfrm>
                <a:off x="5386137" y="2093495"/>
                <a:ext cx="6176210" cy="3826042"/>
              </a:xfrm>
              <a:prstGeom prst="roundRect">
                <a:avLst/>
              </a:prstGeom>
              <a:blipFill>
                <a:blip r:embed="rId4"/>
                <a:stretch>
                  <a:fillRect/>
                </a:stretch>
              </a:blipFill>
              <a:ln w="31750"/>
            </p:spPr>
            <p:txBody>
              <a:bodyPr/>
              <a:lstStyle/>
              <a:p>
                <a:r>
                  <a:rPr lang="en-US">
                    <a:noFill/>
                  </a:rPr>
                  <a:t> </a:t>
                </a:r>
              </a:p>
            </p:txBody>
          </p:sp>
        </mc:Fallback>
      </mc:AlternateContent>
      <p:sp>
        <p:nvSpPr>
          <p:cNvPr id="3" name="Rectangle: Top Corners Rounded 2">
            <a:extLst>
              <a:ext uri="{FF2B5EF4-FFF2-40B4-BE49-F238E27FC236}">
                <a16:creationId xmlns:a16="http://schemas.microsoft.com/office/drawing/2014/main" id="{888A7D36-CA1C-7786-97B1-C837F00E98D8}"/>
              </a:ext>
            </a:extLst>
          </p:cNvPr>
          <p:cNvSpPr/>
          <p:nvPr/>
        </p:nvSpPr>
        <p:spPr>
          <a:xfrm>
            <a:off x="5386137" y="2093495"/>
            <a:ext cx="6176210" cy="806116"/>
          </a:xfrm>
          <a:prstGeom prst="round2SameRect">
            <a:avLst/>
          </a:prstGeom>
          <a:solidFill>
            <a:srgbClr val="DF8C8C"/>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2400" b="1">
                <a:solidFill>
                  <a:srgbClr val="202C8F"/>
                </a:solidFill>
              </a:rPr>
              <a:t>Definition:</a:t>
            </a:r>
          </a:p>
        </p:txBody>
      </p:sp>
      <p:sp>
        <p:nvSpPr>
          <p:cNvPr id="21" name="Slide Number Placeholder 4">
            <a:extLst>
              <a:ext uri="{FF2B5EF4-FFF2-40B4-BE49-F238E27FC236}">
                <a16:creationId xmlns:a16="http://schemas.microsoft.com/office/drawing/2014/main" id="{71A69748-8459-4D7B-1A6F-D1A99CCEFA26}"/>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15</a:t>
            </a:fld>
            <a:endParaRPr lang="en-US"/>
          </a:p>
        </p:txBody>
      </p:sp>
      <p:sp>
        <p:nvSpPr>
          <p:cNvPr id="22" name="Footer Placeholder 3">
            <a:extLst>
              <a:ext uri="{FF2B5EF4-FFF2-40B4-BE49-F238E27FC236}">
                <a16:creationId xmlns:a16="http://schemas.microsoft.com/office/drawing/2014/main" id="{573490DF-DCB5-9B97-150A-950C8E4875A6}"/>
              </a:ext>
            </a:extLst>
          </p:cNvPr>
          <p:cNvSpPr txBox="1">
            <a:spLocks/>
          </p:cNvSpPr>
          <p:nvPr/>
        </p:nvSpPr>
        <p:spPr>
          <a:xfrm>
            <a:off x="308971" y="170848"/>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Boundaries and Lines</a:t>
            </a:r>
          </a:p>
        </p:txBody>
      </p:sp>
    </p:spTree>
    <p:extLst>
      <p:ext uri="{BB962C8B-B14F-4D97-AF65-F5344CB8AC3E}">
        <p14:creationId xmlns:p14="http://schemas.microsoft.com/office/powerpoint/2010/main" val="3056028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F28F550-BEDD-2177-DEAC-8AE2A974B112}"/>
              </a:ext>
            </a:extLst>
          </p:cNvPr>
          <p:cNvSpPr>
            <a:spLocks noGrp="1"/>
          </p:cNvSpPr>
          <p:nvPr>
            <p:ph type="title"/>
          </p:nvPr>
        </p:nvSpPr>
        <p:spPr/>
        <p:txBody>
          <a:bodyPr/>
          <a:lstStyle/>
          <a:p>
            <a:r>
              <a:rPr lang="en-CA"/>
              <a:t>Distributions</a:t>
            </a:r>
          </a:p>
        </p:txBody>
      </p:sp>
      <p:sp>
        <p:nvSpPr>
          <p:cNvPr id="14" name="Text Placeholder 13">
            <a:extLst>
              <a:ext uri="{FF2B5EF4-FFF2-40B4-BE49-F238E27FC236}">
                <a16:creationId xmlns:a16="http://schemas.microsoft.com/office/drawing/2014/main" id="{06FFE4BB-ED77-8E13-8151-49B05B0FD306}"/>
              </a:ext>
            </a:extLst>
          </p:cNvPr>
          <p:cNvSpPr>
            <a:spLocks noGrp="1"/>
          </p:cNvSpPr>
          <p:nvPr>
            <p:ph type="body" sz="quarter" idx="15"/>
          </p:nvPr>
        </p:nvSpPr>
        <p:spPr/>
        <p:txBody>
          <a:bodyPr/>
          <a:lstStyle/>
          <a:p>
            <a:endParaRPr lang="en-CA"/>
          </a:p>
        </p:txBody>
      </p:sp>
      <p:sp>
        <p:nvSpPr>
          <p:cNvPr id="15" name="Text Placeholder 14">
            <a:extLst>
              <a:ext uri="{FF2B5EF4-FFF2-40B4-BE49-F238E27FC236}">
                <a16:creationId xmlns:a16="http://schemas.microsoft.com/office/drawing/2014/main" id="{DE77F28B-9488-5E0E-FDF4-506E4F2C4557}"/>
              </a:ext>
            </a:extLst>
          </p:cNvPr>
          <p:cNvSpPr>
            <a:spLocks noGrp="1"/>
          </p:cNvSpPr>
          <p:nvPr>
            <p:ph type="body" sz="quarter" idx="17"/>
          </p:nvPr>
        </p:nvSpPr>
        <p:spPr/>
        <p:txBody>
          <a:bodyPr/>
          <a:lstStyle/>
          <a:p>
            <a:endParaRPr lang="en-CA"/>
          </a:p>
        </p:txBody>
      </p:sp>
      <p:sp>
        <p:nvSpPr>
          <p:cNvPr id="19" name="Text Placeholder 18">
            <a:extLst>
              <a:ext uri="{FF2B5EF4-FFF2-40B4-BE49-F238E27FC236}">
                <a16:creationId xmlns:a16="http://schemas.microsoft.com/office/drawing/2014/main" id="{152D2A7E-AD87-2D54-E1C3-D7151D2DBE82}"/>
              </a:ext>
            </a:extLst>
          </p:cNvPr>
          <p:cNvSpPr>
            <a:spLocks noGrp="1"/>
          </p:cNvSpPr>
          <p:nvPr>
            <p:ph type="body" sz="quarter" idx="21"/>
          </p:nvPr>
        </p:nvSpPr>
        <p:spPr/>
        <p:txBody>
          <a:bodyPr/>
          <a:lstStyle/>
          <a:p>
            <a:endParaRPr lang="en-CA"/>
          </a:p>
        </p:txBody>
      </p:sp>
      <p:sp>
        <p:nvSpPr>
          <p:cNvPr id="20" name="Text Placeholder 19">
            <a:extLst>
              <a:ext uri="{FF2B5EF4-FFF2-40B4-BE49-F238E27FC236}">
                <a16:creationId xmlns:a16="http://schemas.microsoft.com/office/drawing/2014/main" id="{BA8C09D3-3A58-0A96-9ED9-49E70E5FCFEC}"/>
              </a:ext>
            </a:extLst>
          </p:cNvPr>
          <p:cNvSpPr>
            <a:spLocks noGrp="1"/>
          </p:cNvSpPr>
          <p:nvPr>
            <p:ph type="body" sz="quarter" idx="22"/>
          </p:nvPr>
        </p:nvSpPr>
        <p:spPr/>
        <p:txBody>
          <a:bodyPr/>
          <a:lstStyle/>
          <a:p>
            <a:endParaRPr lang="en-CA"/>
          </a:p>
        </p:txBody>
      </p:sp>
      <mc:AlternateContent xmlns:mc="http://schemas.openxmlformats.org/markup-compatibility/2006" xmlns:a14="http://schemas.microsoft.com/office/drawing/2010/main">
        <mc:Choice Requires="a14">
          <p:sp>
            <p:nvSpPr>
              <p:cNvPr id="10" name="Rectangle: Rounded Corners 9">
                <a:extLst>
                  <a:ext uri="{FF2B5EF4-FFF2-40B4-BE49-F238E27FC236}">
                    <a16:creationId xmlns:a16="http://schemas.microsoft.com/office/drawing/2014/main" id="{C91F0C2D-6D0E-4DAE-6DA1-8C4B4585AC0D}"/>
                  </a:ext>
                </a:extLst>
              </p:cNvPr>
              <p:cNvSpPr/>
              <p:nvPr/>
            </p:nvSpPr>
            <p:spPr>
              <a:xfrm>
                <a:off x="1118936" y="2093495"/>
                <a:ext cx="5510463" cy="4345806"/>
              </a:xfrm>
              <a:prstGeom prst="roundRect">
                <a:avLst/>
              </a:prstGeom>
              <a:ln w="31750"/>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285750" indent="-285750">
                  <a:buFont typeface="Arial" panose="020B0604020202020204" pitchFamily="34" charset="0"/>
                  <a:buChar char="•"/>
                </a:pPr>
                <a:r>
                  <a:rPr lang="en-CA">
                    <a:solidFill>
                      <a:srgbClr val="202C8F"/>
                    </a:solidFill>
                  </a:rPr>
                  <a:t>If </a:t>
                </a:r>
                <a14:m>
                  <m:oMath xmlns:m="http://schemas.openxmlformats.org/officeDocument/2006/math">
                    <m:r>
                      <a:rPr lang="en-CA" sz="1800" i="1" smtClean="0">
                        <a:solidFill>
                          <a:srgbClr val="202C8F"/>
                        </a:solidFill>
                        <a:latin typeface="Cambria Math" panose="02040503050406030204" pitchFamily="18" charset="0"/>
                        <a:ea typeface="Cambria Math" panose="02040503050406030204" pitchFamily="18" charset="0"/>
                      </a:rPr>
                      <m:t>𝜒</m:t>
                    </m:r>
                    <m:r>
                      <a:rPr lang="en-CA" sz="1800" b="0" i="0" smtClean="0">
                        <a:solidFill>
                          <a:srgbClr val="202C8F"/>
                        </a:solidFill>
                        <a:latin typeface="Cambria Math" panose="02040503050406030204" pitchFamily="18" charset="0"/>
                        <a:ea typeface="Cambria Math" panose="02040503050406030204" pitchFamily="18" charset="0"/>
                      </a:rPr>
                      <m:t>∈</m:t>
                    </m:r>
                    <m:r>
                      <a:rPr lang="en-CA" i="1">
                        <a:solidFill>
                          <a:srgbClr val="202C8F"/>
                        </a:solidFill>
                        <a:latin typeface="Cambria Math" panose="02040503050406030204" pitchFamily="18" charset="0"/>
                        <a:ea typeface="Cambria Math" panose="02040503050406030204" pitchFamily="18" charset="0"/>
                      </a:rPr>
                      <m:t>𝒟</m:t>
                    </m:r>
                    <m:r>
                      <a:rPr lang="en-CA" i="1">
                        <a:solidFill>
                          <a:srgbClr val="202C8F"/>
                        </a:solidFill>
                        <a:latin typeface="Cambria Math" panose="02040503050406030204" pitchFamily="18" charset="0"/>
                        <a:ea typeface="Cambria Math" panose="02040503050406030204" pitchFamily="18" charset="0"/>
                      </a:rPr>
                      <m:t>′(</m:t>
                    </m:r>
                    <m:sSup>
                      <m:sSupPr>
                        <m:ctrlPr>
                          <a:rPr lang="en-CA" i="1">
                            <a:solidFill>
                              <a:srgbClr val="202C8F"/>
                            </a:solidFill>
                            <a:latin typeface="Cambria Math" panose="02040503050406030204" pitchFamily="18" charset="0"/>
                            <a:ea typeface="Cambria Math" panose="02040503050406030204" pitchFamily="18" charset="0"/>
                          </a:rPr>
                        </m:ctrlPr>
                      </m:sSupPr>
                      <m:e>
                        <m:r>
                          <a:rPr lang="en-CA" i="1">
                            <a:solidFill>
                              <a:srgbClr val="202C8F"/>
                            </a:solidFill>
                            <a:latin typeface="Cambria Math" panose="02040503050406030204" pitchFamily="18" charset="0"/>
                            <a:ea typeface="Cambria Math" panose="02040503050406030204" pitchFamily="18" charset="0"/>
                          </a:rPr>
                          <m:t>ℝ</m:t>
                        </m:r>
                      </m:e>
                      <m:sup>
                        <m:r>
                          <a:rPr lang="en-CA" i="1">
                            <a:solidFill>
                              <a:srgbClr val="202C8F"/>
                            </a:solidFill>
                            <a:latin typeface="Cambria Math" panose="02040503050406030204" pitchFamily="18" charset="0"/>
                            <a:ea typeface="Cambria Math" panose="02040503050406030204" pitchFamily="18" charset="0"/>
                          </a:rPr>
                          <m:t>𝑛</m:t>
                        </m:r>
                      </m:sup>
                    </m:sSup>
                    <m:r>
                      <a:rPr lang="en-CA" i="1">
                        <a:solidFill>
                          <a:srgbClr val="202C8F"/>
                        </a:solidFill>
                        <a:latin typeface="Cambria Math" panose="02040503050406030204" pitchFamily="18" charset="0"/>
                        <a:ea typeface="Cambria Math" panose="02040503050406030204" pitchFamily="18" charset="0"/>
                      </a:rPr>
                      <m:t>)</m:t>
                    </m:r>
                  </m:oMath>
                </a14:m>
                <a:r>
                  <a:rPr lang="en-CA">
                    <a:solidFill>
                      <a:srgbClr val="202C8F"/>
                    </a:solidFill>
                  </a:rPr>
                  <a:t> and </a:t>
                </a:r>
                <a14:m>
                  <m:oMath xmlns:m="http://schemas.openxmlformats.org/officeDocument/2006/math">
                    <m:r>
                      <a:rPr lang="en-CA" b="0" i="1" smtClean="0">
                        <a:solidFill>
                          <a:srgbClr val="202C8F"/>
                        </a:solidFill>
                        <a:latin typeface="Cambria Math" panose="02040503050406030204" pitchFamily="18" charset="0"/>
                      </a:rPr>
                      <m:t>𝛼</m:t>
                    </m:r>
                    <m:r>
                      <a:rPr lang="en-CA" b="0" i="1" smtClean="0">
                        <a:solidFill>
                          <a:srgbClr val="202C8F"/>
                        </a:solidFill>
                        <a:latin typeface="Cambria Math" panose="02040503050406030204" pitchFamily="18" charset="0"/>
                      </a:rPr>
                      <m:t>=(</m:t>
                    </m:r>
                    <m:sSub>
                      <m:sSubPr>
                        <m:ctrlPr>
                          <a:rPr lang="en-CA" b="0" i="1" smtClean="0">
                            <a:solidFill>
                              <a:srgbClr val="202C8F"/>
                            </a:solidFill>
                            <a:latin typeface="Cambria Math" panose="02040503050406030204" pitchFamily="18" charset="0"/>
                          </a:rPr>
                        </m:ctrlPr>
                      </m:sSubPr>
                      <m:e>
                        <m:r>
                          <a:rPr lang="en-CA" b="0" i="1" smtClean="0">
                            <a:solidFill>
                              <a:srgbClr val="202C8F"/>
                            </a:solidFill>
                            <a:latin typeface="Cambria Math" panose="02040503050406030204" pitchFamily="18" charset="0"/>
                          </a:rPr>
                          <m:t>𝑎</m:t>
                        </m:r>
                      </m:e>
                      <m:sub>
                        <m:r>
                          <a:rPr lang="en-CA" b="0" i="1" smtClean="0">
                            <a:solidFill>
                              <a:srgbClr val="202C8F"/>
                            </a:solidFill>
                            <a:latin typeface="Cambria Math" panose="02040503050406030204" pitchFamily="18" charset="0"/>
                          </a:rPr>
                          <m:t>1</m:t>
                        </m:r>
                      </m:sub>
                    </m:sSub>
                    <m:r>
                      <a:rPr lang="en-CA" b="0" i="1" smtClean="0">
                        <a:solidFill>
                          <a:srgbClr val="202C8F"/>
                        </a:solidFill>
                        <a:latin typeface="Cambria Math" panose="02040503050406030204" pitchFamily="18" charset="0"/>
                      </a:rPr>
                      <m:t>,…,</m:t>
                    </m:r>
                    <m:sSub>
                      <m:sSubPr>
                        <m:ctrlPr>
                          <a:rPr lang="en-CA" b="0" i="1" smtClean="0">
                            <a:solidFill>
                              <a:srgbClr val="202C8F"/>
                            </a:solidFill>
                            <a:latin typeface="Cambria Math" panose="02040503050406030204" pitchFamily="18" charset="0"/>
                          </a:rPr>
                        </m:ctrlPr>
                      </m:sSubPr>
                      <m:e>
                        <m:r>
                          <a:rPr lang="en-CA" b="0" i="1" smtClean="0">
                            <a:solidFill>
                              <a:srgbClr val="202C8F"/>
                            </a:solidFill>
                            <a:latin typeface="Cambria Math" panose="02040503050406030204" pitchFamily="18" charset="0"/>
                          </a:rPr>
                          <m:t>𝑎</m:t>
                        </m:r>
                      </m:e>
                      <m:sub>
                        <m:r>
                          <a:rPr lang="en-CA" b="0" i="1" smtClean="0">
                            <a:solidFill>
                              <a:srgbClr val="202C8F"/>
                            </a:solidFill>
                            <a:latin typeface="Cambria Math" panose="02040503050406030204" pitchFamily="18" charset="0"/>
                          </a:rPr>
                          <m:t>𝑛</m:t>
                        </m:r>
                      </m:sub>
                    </m:sSub>
                    <m:r>
                      <a:rPr lang="en-CA" b="0" i="1" smtClean="0">
                        <a:solidFill>
                          <a:srgbClr val="202C8F"/>
                        </a:solidFill>
                        <a:latin typeface="Cambria Math" panose="02040503050406030204" pitchFamily="18" charset="0"/>
                      </a:rPr>
                      <m:t>)</m:t>
                    </m:r>
                  </m:oMath>
                </a14:m>
                <a:r>
                  <a:rPr lang="en-CA">
                    <a:solidFill>
                      <a:srgbClr val="202C8F"/>
                    </a:solidFill>
                  </a:rPr>
                  <a:t> is a multi-index, </a:t>
                </a:r>
                <a14:m>
                  <m:oMath xmlns:m="http://schemas.openxmlformats.org/officeDocument/2006/math">
                    <m:sSub>
                      <m:sSubPr>
                        <m:ctrlPr>
                          <a:rPr lang="en-CA" b="0" i="1" smtClean="0">
                            <a:solidFill>
                              <a:srgbClr val="202C8F"/>
                            </a:solidFill>
                            <a:latin typeface="Cambria Math" panose="02040503050406030204" pitchFamily="18" charset="0"/>
                            <a:ea typeface="Cambria Math" panose="02040503050406030204" pitchFamily="18" charset="0"/>
                          </a:rPr>
                        </m:ctrlPr>
                      </m:sSubPr>
                      <m:e>
                        <m:r>
                          <a:rPr lang="en-CA" i="1" smtClean="0">
                            <a:solidFill>
                              <a:srgbClr val="202C8F"/>
                            </a:solidFill>
                            <a:latin typeface="Cambria Math" panose="02040503050406030204" pitchFamily="18" charset="0"/>
                            <a:ea typeface="Cambria Math" panose="02040503050406030204" pitchFamily="18" charset="0"/>
                          </a:rPr>
                          <m:t>𝜕</m:t>
                        </m:r>
                      </m:e>
                      <m:sub>
                        <m:r>
                          <a:rPr lang="en-CA" b="0" i="1" smtClean="0">
                            <a:solidFill>
                              <a:srgbClr val="202C8F"/>
                            </a:solidFill>
                            <a:latin typeface="Cambria Math" panose="02040503050406030204" pitchFamily="18" charset="0"/>
                            <a:ea typeface="Cambria Math" panose="02040503050406030204" pitchFamily="18" charset="0"/>
                          </a:rPr>
                          <m:t>𝛼</m:t>
                        </m:r>
                      </m:sub>
                    </m:sSub>
                    <m:r>
                      <a:rPr lang="en-CA" b="0" i="1" smtClean="0">
                        <a:solidFill>
                          <a:srgbClr val="202C8F"/>
                        </a:solidFill>
                        <a:latin typeface="Cambria Math" panose="02040503050406030204" pitchFamily="18" charset="0"/>
                        <a:ea typeface="Cambria Math" panose="02040503050406030204" pitchFamily="18" charset="0"/>
                      </a:rPr>
                      <m:t>𝜒</m:t>
                    </m:r>
                  </m:oMath>
                </a14:m>
                <a:r>
                  <a:rPr lang="en-CA">
                    <a:solidFill>
                      <a:srgbClr val="202C8F"/>
                    </a:solidFill>
                  </a:rPr>
                  <a:t> is defined by </a:t>
                </a:r>
              </a:p>
              <a:p>
                <a:pPr/>
                <a14:m>
                  <m:oMathPara xmlns:m="http://schemas.openxmlformats.org/officeDocument/2006/math">
                    <m:oMathParaPr>
                      <m:jc m:val="centerGroup"/>
                    </m:oMathParaPr>
                    <m:oMath xmlns:m="http://schemas.openxmlformats.org/officeDocument/2006/math">
                      <m:d>
                        <m:dPr>
                          <m:begChr m:val="⟨"/>
                          <m:endChr m:val="⟩"/>
                          <m:ctrlPr>
                            <a:rPr lang="en-CA" i="1" smtClean="0">
                              <a:solidFill>
                                <a:srgbClr val="202C8F"/>
                              </a:solidFill>
                              <a:latin typeface="Cambria Math" panose="02040503050406030204" pitchFamily="18" charset="0"/>
                            </a:rPr>
                          </m:ctrlPr>
                        </m:dPr>
                        <m:e>
                          <m:sSub>
                            <m:sSubPr>
                              <m:ctrlPr>
                                <a:rPr lang="en-CA" i="1">
                                  <a:solidFill>
                                    <a:srgbClr val="202C8F"/>
                                  </a:solidFill>
                                  <a:latin typeface="Cambria Math" panose="02040503050406030204" pitchFamily="18" charset="0"/>
                                  <a:ea typeface="Cambria Math" panose="02040503050406030204" pitchFamily="18" charset="0"/>
                                </a:rPr>
                              </m:ctrlPr>
                            </m:sSubPr>
                            <m:e>
                              <m:r>
                                <a:rPr lang="en-CA" i="1">
                                  <a:solidFill>
                                    <a:srgbClr val="202C8F"/>
                                  </a:solidFill>
                                  <a:latin typeface="Cambria Math" panose="02040503050406030204" pitchFamily="18" charset="0"/>
                                  <a:ea typeface="Cambria Math" panose="02040503050406030204" pitchFamily="18" charset="0"/>
                                </a:rPr>
                                <m:t>𝜕</m:t>
                              </m:r>
                            </m:e>
                            <m:sub>
                              <m:r>
                                <a:rPr lang="en-CA" i="1">
                                  <a:solidFill>
                                    <a:srgbClr val="202C8F"/>
                                  </a:solidFill>
                                  <a:latin typeface="Cambria Math" panose="02040503050406030204" pitchFamily="18" charset="0"/>
                                  <a:ea typeface="Cambria Math" panose="02040503050406030204" pitchFamily="18" charset="0"/>
                                </a:rPr>
                                <m:t>𝛼</m:t>
                              </m:r>
                            </m:sub>
                          </m:sSub>
                          <m:r>
                            <a:rPr lang="en-CA" i="1">
                              <a:solidFill>
                                <a:srgbClr val="202C8F"/>
                              </a:solidFill>
                              <a:latin typeface="Cambria Math" panose="02040503050406030204" pitchFamily="18" charset="0"/>
                              <a:ea typeface="Cambria Math" panose="02040503050406030204" pitchFamily="18" charset="0"/>
                            </a:rPr>
                            <m:t>𝜒</m:t>
                          </m:r>
                          <m:r>
                            <a:rPr lang="en-CA" b="0" i="1" smtClean="0">
                              <a:solidFill>
                                <a:srgbClr val="202C8F"/>
                              </a:solidFill>
                              <a:latin typeface="Cambria Math" panose="02040503050406030204" pitchFamily="18" charset="0"/>
                              <a:ea typeface="Cambria Math" panose="02040503050406030204" pitchFamily="18" charset="0"/>
                            </a:rPr>
                            <m:t>,</m:t>
                          </m:r>
                          <m:r>
                            <a:rPr lang="en-CA" b="0" i="1" smtClean="0">
                              <a:solidFill>
                                <a:srgbClr val="202C8F"/>
                              </a:solidFill>
                              <a:latin typeface="Cambria Math" panose="02040503050406030204" pitchFamily="18" charset="0"/>
                              <a:ea typeface="Cambria Math" panose="02040503050406030204" pitchFamily="18" charset="0"/>
                            </a:rPr>
                            <m:t>𝜑</m:t>
                          </m:r>
                        </m:e>
                      </m:d>
                      <m:r>
                        <a:rPr lang="en-CA" b="0" i="1" smtClean="0">
                          <a:solidFill>
                            <a:srgbClr val="202C8F"/>
                          </a:solidFill>
                          <a:latin typeface="Cambria Math" panose="02040503050406030204" pitchFamily="18" charset="0"/>
                        </a:rPr>
                        <m:t>=</m:t>
                      </m:r>
                      <m:sSup>
                        <m:sSupPr>
                          <m:ctrlPr>
                            <a:rPr lang="en-CA" b="0" i="1" smtClean="0">
                              <a:solidFill>
                                <a:srgbClr val="202C8F"/>
                              </a:solidFill>
                              <a:latin typeface="Cambria Math" panose="02040503050406030204" pitchFamily="18" charset="0"/>
                            </a:rPr>
                          </m:ctrlPr>
                        </m:sSupPr>
                        <m:e>
                          <m:d>
                            <m:dPr>
                              <m:begChr m:val="|"/>
                              <m:endChr m:val="|"/>
                              <m:ctrlPr>
                                <a:rPr lang="en-CA" b="0" i="1" smtClean="0">
                                  <a:solidFill>
                                    <a:srgbClr val="202C8F"/>
                                  </a:solidFill>
                                  <a:latin typeface="Cambria Math" panose="02040503050406030204" pitchFamily="18" charset="0"/>
                                </a:rPr>
                              </m:ctrlPr>
                            </m:dPr>
                            <m:e>
                              <m:r>
                                <a:rPr lang="en-CA" b="0" i="1" smtClean="0">
                                  <a:solidFill>
                                    <a:srgbClr val="202C8F"/>
                                  </a:solidFill>
                                  <a:latin typeface="Cambria Math" panose="02040503050406030204" pitchFamily="18" charset="0"/>
                                </a:rPr>
                                <m:t>−1</m:t>
                              </m:r>
                            </m:e>
                          </m:d>
                        </m:e>
                        <m:sup>
                          <m:d>
                            <m:dPr>
                              <m:begChr m:val="|"/>
                              <m:endChr m:val="|"/>
                              <m:ctrlPr>
                                <a:rPr lang="en-CA" b="0" i="1" smtClean="0">
                                  <a:solidFill>
                                    <a:srgbClr val="202C8F"/>
                                  </a:solidFill>
                                  <a:latin typeface="Cambria Math" panose="02040503050406030204" pitchFamily="18" charset="0"/>
                                </a:rPr>
                              </m:ctrlPr>
                            </m:dPr>
                            <m:e>
                              <m:r>
                                <a:rPr lang="en-CA" b="0" i="1" smtClean="0">
                                  <a:solidFill>
                                    <a:srgbClr val="202C8F"/>
                                  </a:solidFill>
                                  <a:latin typeface="Cambria Math" panose="02040503050406030204" pitchFamily="18" charset="0"/>
                                </a:rPr>
                                <m:t>𝛼</m:t>
                              </m:r>
                            </m:e>
                          </m:d>
                        </m:sup>
                      </m:sSup>
                      <m:d>
                        <m:dPr>
                          <m:begChr m:val="⟨"/>
                          <m:endChr m:val="⟩"/>
                          <m:ctrlPr>
                            <a:rPr lang="en-CA" b="0" i="1" smtClean="0">
                              <a:solidFill>
                                <a:srgbClr val="202C8F"/>
                              </a:solidFill>
                              <a:latin typeface="Cambria Math" panose="02040503050406030204" pitchFamily="18" charset="0"/>
                            </a:rPr>
                          </m:ctrlPr>
                        </m:dPr>
                        <m:e>
                          <m:r>
                            <a:rPr lang="en-CA" b="0" i="1" smtClean="0">
                              <a:solidFill>
                                <a:srgbClr val="202C8F"/>
                              </a:solidFill>
                              <a:latin typeface="Cambria Math" panose="02040503050406030204" pitchFamily="18" charset="0"/>
                            </a:rPr>
                            <m:t>𝜒</m:t>
                          </m:r>
                          <m:r>
                            <a:rPr lang="en-CA" b="0" i="1" smtClean="0">
                              <a:solidFill>
                                <a:srgbClr val="202C8F"/>
                              </a:solidFill>
                              <a:latin typeface="Cambria Math" panose="02040503050406030204" pitchFamily="18" charset="0"/>
                            </a:rPr>
                            <m:t>,</m:t>
                          </m:r>
                          <m:sSub>
                            <m:sSubPr>
                              <m:ctrlPr>
                                <a:rPr lang="en-CA" b="0" i="1" smtClean="0">
                                  <a:solidFill>
                                    <a:srgbClr val="202C8F"/>
                                  </a:solidFill>
                                  <a:latin typeface="Cambria Math" panose="02040503050406030204" pitchFamily="18" charset="0"/>
                                </a:rPr>
                              </m:ctrlPr>
                            </m:sSubPr>
                            <m:e>
                              <m:r>
                                <a:rPr lang="en-CA" b="0" i="1" smtClean="0">
                                  <a:solidFill>
                                    <a:srgbClr val="202C8F"/>
                                  </a:solidFill>
                                  <a:latin typeface="Cambria Math" panose="02040503050406030204" pitchFamily="18" charset="0"/>
                                </a:rPr>
                                <m:t>𝜕</m:t>
                              </m:r>
                            </m:e>
                            <m:sub>
                              <m:r>
                                <a:rPr lang="en-CA" b="0" i="1" smtClean="0">
                                  <a:solidFill>
                                    <a:srgbClr val="202C8F"/>
                                  </a:solidFill>
                                  <a:latin typeface="Cambria Math" panose="02040503050406030204" pitchFamily="18" charset="0"/>
                                </a:rPr>
                                <m:t>𝛼</m:t>
                              </m:r>
                            </m:sub>
                          </m:sSub>
                          <m:r>
                            <a:rPr lang="en-CA" b="0" i="1" smtClean="0">
                              <a:solidFill>
                                <a:srgbClr val="202C8F"/>
                              </a:solidFill>
                              <a:latin typeface="Cambria Math" panose="02040503050406030204" pitchFamily="18" charset="0"/>
                            </a:rPr>
                            <m:t>𝜑</m:t>
                          </m:r>
                        </m:e>
                      </m:d>
                    </m:oMath>
                  </m:oMathPara>
                </a14:m>
                <a:endParaRPr lang="en-CA">
                  <a:solidFill>
                    <a:srgbClr val="202C8F"/>
                  </a:solidFill>
                </a:endParaRPr>
              </a:p>
              <a:p>
                <a:endParaRPr lang="en-CA">
                  <a:solidFill>
                    <a:srgbClr val="202C8F"/>
                  </a:solidFill>
                </a:endParaRPr>
              </a:p>
              <a:p>
                <a:pPr marL="285750" indent="-285750">
                  <a:buFont typeface="Arial" panose="020B0604020202020204" pitchFamily="34" charset="0"/>
                  <a:buChar char="•"/>
                </a:pPr>
                <a:r>
                  <a:rPr lang="en-CA">
                    <a:solidFill>
                      <a:srgbClr val="202C8F"/>
                    </a:solidFill>
                  </a:rPr>
                  <a:t>The Radon and Fourier transforms are defined for distributions </a:t>
                </a:r>
                <a14:m>
                  <m:oMath xmlns:m="http://schemas.openxmlformats.org/officeDocument/2006/math">
                    <m:r>
                      <a:rPr lang="en-CA" sz="1800" i="1" smtClean="0">
                        <a:solidFill>
                          <a:srgbClr val="202C8F"/>
                        </a:solidFill>
                        <a:latin typeface="Cambria Math" panose="02040503050406030204" pitchFamily="18" charset="0"/>
                        <a:ea typeface="Cambria Math" panose="02040503050406030204" pitchFamily="18" charset="0"/>
                      </a:rPr>
                      <m:t>𝜒</m:t>
                    </m:r>
                  </m:oMath>
                </a14:m>
                <a:r>
                  <a:rPr lang="en-CA">
                    <a:solidFill>
                      <a:srgbClr val="202C8F"/>
                    </a:solidFill>
                  </a:rPr>
                  <a:t> via the formula</a:t>
                </a:r>
              </a:p>
              <a:p>
                <a:pPr/>
                <a14:m>
                  <m:oMathPara xmlns:m="http://schemas.openxmlformats.org/officeDocument/2006/math">
                    <m:oMathParaPr>
                      <m:jc m:val="centerGroup"/>
                    </m:oMathParaPr>
                    <m:oMath xmlns:m="http://schemas.openxmlformats.org/officeDocument/2006/math">
                      <m:d>
                        <m:dPr>
                          <m:begChr m:val="⟨"/>
                          <m:endChr m:val="⟩"/>
                          <m:ctrlPr>
                            <a:rPr lang="en-CA" b="0" i="1" smtClean="0">
                              <a:solidFill>
                                <a:srgbClr val="202C8F"/>
                              </a:solidFill>
                              <a:latin typeface="Cambria Math" panose="02040503050406030204" pitchFamily="18" charset="0"/>
                            </a:rPr>
                          </m:ctrlPr>
                        </m:dPr>
                        <m:e>
                          <m:r>
                            <a:rPr lang="en-CA" b="0" i="1" smtClean="0">
                              <a:solidFill>
                                <a:srgbClr val="202C8F"/>
                              </a:solidFill>
                              <a:latin typeface="Cambria Math" panose="02040503050406030204" pitchFamily="18" charset="0"/>
                            </a:rPr>
                            <m:t>𝑅</m:t>
                          </m:r>
                          <m:r>
                            <a:rPr lang="en-CA" b="0" i="1" smtClean="0">
                              <a:solidFill>
                                <a:srgbClr val="202C8F"/>
                              </a:solidFill>
                              <a:latin typeface="Cambria Math" panose="02040503050406030204" pitchFamily="18" charset="0"/>
                            </a:rPr>
                            <m:t>𝜒</m:t>
                          </m:r>
                          <m:r>
                            <a:rPr lang="en-CA" b="0" i="1" smtClean="0">
                              <a:solidFill>
                                <a:srgbClr val="202C8F"/>
                              </a:solidFill>
                              <a:latin typeface="Cambria Math" panose="02040503050406030204" pitchFamily="18" charset="0"/>
                            </a:rPr>
                            <m:t>,</m:t>
                          </m:r>
                          <m:r>
                            <a:rPr lang="en-CA" b="0" i="1" smtClean="0">
                              <a:solidFill>
                                <a:srgbClr val="202C8F"/>
                              </a:solidFill>
                              <a:latin typeface="Cambria Math" panose="02040503050406030204" pitchFamily="18" charset="0"/>
                            </a:rPr>
                            <m:t>𝜑</m:t>
                          </m:r>
                        </m:e>
                      </m:d>
                      <m:r>
                        <a:rPr lang="en-CA" b="0" i="1" smtClean="0">
                          <a:solidFill>
                            <a:srgbClr val="202C8F"/>
                          </a:solidFill>
                          <a:latin typeface="Cambria Math" panose="02040503050406030204" pitchFamily="18" charset="0"/>
                        </a:rPr>
                        <m:t>=</m:t>
                      </m:r>
                      <m:d>
                        <m:dPr>
                          <m:begChr m:val="⟨"/>
                          <m:endChr m:val="⟩"/>
                          <m:ctrlPr>
                            <a:rPr lang="en-CA" b="0" i="1" smtClean="0">
                              <a:solidFill>
                                <a:srgbClr val="202C8F"/>
                              </a:solidFill>
                              <a:latin typeface="Cambria Math" panose="02040503050406030204" pitchFamily="18" charset="0"/>
                            </a:rPr>
                          </m:ctrlPr>
                        </m:dPr>
                        <m:e>
                          <m:r>
                            <a:rPr lang="en-CA" b="0" i="1" smtClean="0">
                              <a:solidFill>
                                <a:srgbClr val="202C8F"/>
                              </a:solidFill>
                              <a:latin typeface="Cambria Math" panose="02040503050406030204" pitchFamily="18" charset="0"/>
                            </a:rPr>
                            <m:t>𝜒</m:t>
                          </m:r>
                          <m:r>
                            <a:rPr lang="en-CA" b="0" i="1" smtClean="0">
                              <a:solidFill>
                                <a:srgbClr val="202C8F"/>
                              </a:solidFill>
                              <a:latin typeface="Cambria Math" panose="02040503050406030204" pitchFamily="18" charset="0"/>
                            </a:rPr>
                            <m:t>,</m:t>
                          </m:r>
                          <m:sSup>
                            <m:sSupPr>
                              <m:ctrlPr>
                                <a:rPr lang="en-CA" b="0" i="1" smtClean="0">
                                  <a:solidFill>
                                    <a:srgbClr val="202C8F"/>
                                  </a:solidFill>
                                  <a:latin typeface="Cambria Math" panose="02040503050406030204" pitchFamily="18" charset="0"/>
                                </a:rPr>
                              </m:ctrlPr>
                            </m:sSupPr>
                            <m:e>
                              <m:r>
                                <a:rPr lang="en-CA" b="0" i="1" smtClean="0">
                                  <a:solidFill>
                                    <a:srgbClr val="202C8F"/>
                                  </a:solidFill>
                                  <a:latin typeface="Cambria Math" panose="02040503050406030204" pitchFamily="18" charset="0"/>
                                </a:rPr>
                                <m:t>𝑅</m:t>
                              </m:r>
                            </m:e>
                            <m:sup>
                              <m:r>
                                <a:rPr lang="en-CA" b="0" i="1" smtClean="0">
                                  <a:solidFill>
                                    <a:srgbClr val="202C8F"/>
                                  </a:solidFill>
                                  <a:latin typeface="Cambria Math" panose="02040503050406030204" pitchFamily="18" charset="0"/>
                                </a:rPr>
                                <m:t>∗</m:t>
                              </m:r>
                            </m:sup>
                          </m:sSup>
                          <m:r>
                            <a:rPr lang="en-CA" b="0" i="1" smtClean="0">
                              <a:solidFill>
                                <a:srgbClr val="202C8F"/>
                              </a:solidFill>
                              <a:latin typeface="Cambria Math" panose="02040503050406030204" pitchFamily="18" charset="0"/>
                            </a:rPr>
                            <m:t>𝜑</m:t>
                          </m:r>
                        </m:e>
                      </m:d>
                      <m:r>
                        <a:rPr lang="en-CA" b="0" i="1" smtClean="0">
                          <a:solidFill>
                            <a:srgbClr val="202C8F"/>
                          </a:solidFill>
                          <a:latin typeface="Cambria Math" panose="02040503050406030204" pitchFamily="18" charset="0"/>
                        </a:rPr>
                        <m:t> </m:t>
                      </m:r>
                      <m:r>
                        <a:rPr lang="en-CA" b="0" i="1" smtClean="0">
                          <a:solidFill>
                            <a:srgbClr val="202C8F"/>
                          </a:solidFill>
                          <a:latin typeface="Cambria Math" panose="02040503050406030204" pitchFamily="18" charset="0"/>
                        </a:rPr>
                        <m:t>𝑎𝑛𝑑</m:t>
                      </m:r>
                      <m:r>
                        <a:rPr lang="en-CA" b="0" i="1" smtClean="0">
                          <a:solidFill>
                            <a:srgbClr val="202C8F"/>
                          </a:solidFill>
                          <a:latin typeface="Cambria Math" panose="02040503050406030204" pitchFamily="18" charset="0"/>
                        </a:rPr>
                        <m:t> </m:t>
                      </m:r>
                      <m:d>
                        <m:dPr>
                          <m:begChr m:val="⟨"/>
                          <m:endChr m:val="⟩"/>
                          <m:ctrlPr>
                            <a:rPr lang="en-CA" b="0" i="1" smtClean="0">
                              <a:solidFill>
                                <a:srgbClr val="202C8F"/>
                              </a:solidFill>
                              <a:latin typeface="Cambria Math" panose="02040503050406030204" pitchFamily="18" charset="0"/>
                            </a:rPr>
                          </m:ctrlPr>
                        </m:dPr>
                        <m:e>
                          <m:acc>
                            <m:accPr>
                              <m:chr m:val="̂"/>
                              <m:ctrlPr>
                                <a:rPr lang="en-CA" b="0" i="1" smtClean="0">
                                  <a:solidFill>
                                    <a:srgbClr val="202C8F"/>
                                  </a:solidFill>
                                  <a:latin typeface="Cambria Math" panose="02040503050406030204" pitchFamily="18" charset="0"/>
                                </a:rPr>
                              </m:ctrlPr>
                            </m:accPr>
                            <m:e>
                              <m:r>
                                <a:rPr lang="en-CA" i="1">
                                  <a:solidFill>
                                    <a:srgbClr val="202C8F"/>
                                  </a:solidFill>
                                  <a:latin typeface="Cambria Math" panose="02040503050406030204" pitchFamily="18" charset="0"/>
                                  <a:ea typeface="Cambria Math" panose="02040503050406030204" pitchFamily="18" charset="0"/>
                                </a:rPr>
                                <m:t>𝜒</m:t>
                              </m:r>
                            </m:e>
                          </m:acc>
                          <m:r>
                            <a:rPr lang="en-CA" b="0" i="1" smtClean="0">
                              <a:solidFill>
                                <a:srgbClr val="202C8F"/>
                              </a:solidFill>
                              <a:latin typeface="Cambria Math" panose="02040503050406030204" pitchFamily="18" charset="0"/>
                            </a:rPr>
                            <m:t>,</m:t>
                          </m:r>
                          <m:r>
                            <a:rPr lang="en-CA" b="0" i="1" smtClean="0">
                              <a:solidFill>
                                <a:srgbClr val="202C8F"/>
                              </a:solidFill>
                              <a:latin typeface="Cambria Math" panose="02040503050406030204" pitchFamily="18" charset="0"/>
                            </a:rPr>
                            <m:t>𝜑</m:t>
                          </m:r>
                        </m:e>
                      </m:d>
                      <m:r>
                        <a:rPr lang="en-CA" b="0" i="1" smtClean="0">
                          <a:solidFill>
                            <a:srgbClr val="202C8F"/>
                          </a:solidFill>
                          <a:latin typeface="Cambria Math" panose="02040503050406030204" pitchFamily="18" charset="0"/>
                        </a:rPr>
                        <m:t>=</m:t>
                      </m:r>
                      <m:d>
                        <m:dPr>
                          <m:begChr m:val="⟨"/>
                          <m:endChr m:val="⟩"/>
                          <m:ctrlPr>
                            <a:rPr lang="en-CA" b="0" i="1" smtClean="0">
                              <a:solidFill>
                                <a:srgbClr val="202C8F"/>
                              </a:solidFill>
                              <a:latin typeface="Cambria Math" panose="02040503050406030204" pitchFamily="18" charset="0"/>
                            </a:rPr>
                          </m:ctrlPr>
                        </m:dPr>
                        <m:e>
                          <m:r>
                            <a:rPr lang="en-CA" b="0" i="1" smtClean="0">
                              <a:solidFill>
                                <a:srgbClr val="202C8F"/>
                              </a:solidFill>
                              <a:latin typeface="Cambria Math" panose="02040503050406030204" pitchFamily="18" charset="0"/>
                            </a:rPr>
                            <m:t>𝜒</m:t>
                          </m:r>
                          <m:r>
                            <a:rPr lang="en-CA" b="0" i="1" smtClean="0">
                              <a:solidFill>
                                <a:srgbClr val="202C8F"/>
                              </a:solidFill>
                              <a:latin typeface="Cambria Math" panose="02040503050406030204" pitchFamily="18" charset="0"/>
                            </a:rPr>
                            <m:t>,</m:t>
                          </m:r>
                          <m:acc>
                            <m:accPr>
                              <m:chr m:val="̂"/>
                              <m:ctrlPr>
                                <a:rPr lang="en-CA" b="0" i="1" smtClean="0">
                                  <a:solidFill>
                                    <a:srgbClr val="202C8F"/>
                                  </a:solidFill>
                                  <a:latin typeface="Cambria Math" panose="02040503050406030204" pitchFamily="18" charset="0"/>
                                </a:rPr>
                              </m:ctrlPr>
                            </m:accPr>
                            <m:e>
                              <m:r>
                                <a:rPr lang="en-CA" b="0" i="1" smtClean="0">
                                  <a:solidFill>
                                    <a:srgbClr val="202C8F"/>
                                  </a:solidFill>
                                  <a:latin typeface="Cambria Math" panose="02040503050406030204" pitchFamily="18" charset="0"/>
                                  <a:ea typeface="Cambria Math" panose="02040503050406030204" pitchFamily="18" charset="0"/>
                                </a:rPr>
                                <m:t>𝜑</m:t>
                              </m:r>
                            </m:e>
                          </m:acc>
                        </m:e>
                      </m:d>
                    </m:oMath>
                  </m:oMathPara>
                </a14:m>
                <a:endParaRPr lang="en-CA" b="0">
                  <a:solidFill>
                    <a:srgbClr val="202C8F"/>
                  </a:solidFill>
                </a:endParaRPr>
              </a:p>
              <a:p>
                <a:endParaRPr lang="en-CA" b="0">
                  <a:solidFill>
                    <a:srgbClr val="202C8F"/>
                  </a:solidFill>
                </a:endParaRPr>
              </a:p>
              <a:p>
                <a:pPr marL="285750" indent="-285750">
                  <a:buFont typeface="Arial" panose="020B0604020202020204" pitchFamily="34" charset="0"/>
                  <a:buChar char="•"/>
                </a:pPr>
                <a:r>
                  <a:rPr lang="en-CA">
                    <a:solidFill>
                      <a:srgbClr val="202C8F"/>
                    </a:solidFill>
                  </a:rPr>
                  <a:t>If </a:t>
                </a:r>
                <a14:m>
                  <m:oMath xmlns:m="http://schemas.openxmlformats.org/officeDocument/2006/math">
                    <m:r>
                      <m:rPr>
                        <m:sty m:val="p"/>
                      </m:rPr>
                      <a:rPr lang="en-CA" b="0" i="0" smtClean="0">
                        <a:solidFill>
                          <a:srgbClr val="202C8F"/>
                        </a:solidFill>
                        <a:latin typeface="Cambria Math" panose="02040503050406030204" pitchFamily="18" charset="0"/>
                      </a:rPr>
                      <m:t>Φ</m:t>
                    </m:r>
                    <m:r>
                      <a:rPr lang="en-CA" b="0" i="0" smtClean="0">
                        <a:solidFill>
                          <a:srgbClr val="202C8F"/>
                        </a:solidFill>
                        <a:latin typeface="Cambria Math" panose="02040503050406030204" pitchFamily="18" charset="0"/>
                      </a:rPr>
                      <m:t>:</m:t>
                    </m:r>
                    <m:r>
                      <m:rPr>
                        <m:sty m:val="p"/>
                      </m:rPr>
                      <a:rPr lang="en-CA" b="0" i="0" smtClean="0">
                        <a:solidFill>
                          <a:srgbClr val="202C8F"/>
                        </a:solidFill>
                        <a:latin typeface="Cambria Math" panose="02040503050406030204" pitchFamily="18" charset="0"/>
                      </a:rPr>
                      <m:t>X</m:t>
                    </m:r>
                    <m:r>
                      <a:rPr lang="en-CA" b="0" i="0" smtClean="0">
                        <a:solidFill>
                          <a:srgbClr val="202C8F"/>
                        </a:solidFill>
                        <a:latin typeface="Cambria Math" panose="02040503050406030204" pitchFamily="18" charset="0"/>
                      </a:rPr>
                      <m:t>→</m:t>
                    </m:r>
                    <m:r>
                      <m:rPr>
                        <m:sty m:val="p"/>
                      </m:rPr>
                      <a:rPr lang="en-CA" b="0" i="0" smtClean="0">
                        <a:solidFill>
                          <a:srgbClr val="202C8F"/>
                        </a:solidFill>
                        <a:latin typeface="Cambria Math" panose="02040503050406030204" pitchFamily="18" charset="0"/>
                      </a:rPr>
                      <m:t>Y</m:t>
                    </m:r>
                  </m:oMath>
                </a14:m>
                <a:r>
                  <a:rPr lang="en-CA">
                    <a:solidFill>
                      <a:srgbClr val="202C8F"/>
                    </a:solidFill>
                  </a:rPr>
                  <a:t> is a diffeomorphism of open sets, and </a:t>
                </a:r>
                <a14:m>
                  <m:oMath xmlns:m="http://schemas.openxmlformats.org/officeDocument/2006/math">
                    <m:r>
                      <a:rPr lang="en-CA" i="1">
                        <a:solidFill>
                          <a:srgbClr val="202C8F"/>
                        </a:solidFill>
                        <a:latin typeface="Cambria Math" panose="02040503050406030204" pitchFamily="18" charset="0"/>
                        <a:ea typeface="Cambria Math" panose="02040503050406030204" pitchFamily="18" charset="0"/>
                      </a:rPr>
                      <m:t>𝜒</m:t>
                    </m:r>
                  </m:oMath>
                </a14:m>
                <a:r>
                  <a:rPr lang="en-CA">
                    <a:solidFill>
                      <a:srgbClr val="202C8F"/>
                    </a:solidFill>
                  </a:rPr>
                  <a:t> is a distribution on Y, then</a:t>
                </a:r>
              </a:p>
              <a:p>
                <a:pPr/>
                <a14:m>
                  <m:oMathPara xmlns:m="http://schemas.openxmlformats.org/officeDocument/2006/math">
                    <m:oMathParaPr>
                      <m:jc m:val="centerGroup"/>
                    </m:oMathParaPr>
                    <m:oMath xmlns:m="http://schemas.openxmlformats.org/officeDocument/2006/math">
                      <m:d>
                        <m:dPr>
                          <m:begChr m:val="⟨"/>
                          <m:endChr m:val="⟩"/>
                          <m:ctrlPr>
                            <a:rPr lang="en-CA" b="0" i="1" smtClean="0">
                              <a:solidFill>
                                <a:srgbClr val="202C8F"/>
                              </a:solidFill>
                              <a:latin typeface="Cambria Math" panose="02040503050406030204" pitchFamily="18" charset="0"/>
                            </a:rPr>
                          </m:ctrlPr>
                        </m:dPr>
                        <m:e>
                          <m:sSup>
                            <m:sSupPr>
                              <m:ctrlPr>
                                <a:rPr lang="en-CA" b="0" i="1" smtClean="0">
                                  <a:solidFill>
                                    <a:srgbClr val="202C8F"/>
                                  </a:solidFill>
                                  <a:latin typeface="Cambria Math" panose="02040503050406030204" pitchFamily="18" charset="0"/>
                                </a:rPr>
                              </m:ctrlPr>
                            </m:sSupPr>
                            <m:e>
                              <m:r>
                                <m:rPr>
                                  <m:sty m:val="p"/>
                                </m:rPr>
                                <a:rPr lang="en-CA" b="0" i="0" smtClean="0">
                                  <a:solidFill>
                                    <a:srgbClr val="202C8F"/>
                                  </a:solidFill>
                                  <a:latin typeface="Cambria Math" panose="02040503050406030204" pitchFamily="18" charset="0"/>
                                </a:rPr>
                                <m:t>Φ</m:t>
                              </m:r>
                            </m:e>
                            <m:sup>
                              <m:r>
                                <a:rPr lang="en-CA" b="0" i="1" smtClean="0">
                                  <a:solidFill>
                                    <a:srgbClr val="202C8F"/>
                                  </a:solidFill>
                                  <a:latin typeface="Cambria Math" panose="02040503050406030204" pitchFamily="18" charset="0"/>
                                </a:rPr>
                                <m:t>∗</m:t>
                              </m:r>
                            </m:sup>
                          </m:sSup>
                          <m:r>
                            <a:rPr lang="en-CA" b="0" i="1" smtClean="0">
                              <a:solidFill>
                                <a:srgbClr val="202C8F"/>
                              </a:solidFill>
                              <a:latin typeface="Cambria Math" panose="02040503050406030204" pitchFamily="18" charset="0"/>
                            </a:rPr>
                            <m:t>𝜒</m:t>
                          </m:r>
                          <m:r>
                            <a:rPr lang="en-CA" b="0" i="1" smtClean="0">
                              <a:solidFill>
                                <a:srgbClr val="202C8F"/>
                              </a:solidFill>
                              <a:latin typeface="Cambria Math" panose="02040503050406030204" pitchFamily="18" charset="0"/>
                            </a:rPr>
                            <m:t>,</m:t>
                          </m:r>
                          <m:r>
                            <a:rPr lang="en-CA" b="0" i="1" smtClean="0">
                              <a:solidFill>
                                <a:srgbClr val="202C8F"/>
                              </a:solidFill>
                              <a:latin typeface="Cambria Math" panose="02040503050406030204" pitchFamily="18" charset="0"/>
                            </a:rPr>
                            <m:t>𝜑</m:t>
                          </m:r>
                        </m:e>
                      </m:d>
                      <m:r>
                        <a:rPr lang="en-CA" b="0" i="1" smtClean="0">
                          <a:solidFill>
                            <a:srgbClr val="202C8F"/>
                          </a:solidFill>
                          <a:latin typeface="Cambria Math" panose="02040503050406030204" pitchFamily="18" charset="0"/>
                        </a:rPr>
                        <m:t>=⟨</m:t>
                      </m:r>
                      <m:r>
                        <a:rPr lang="en-CA" b="0" i="1" smtClean="0">
                          <a:solidFill>
                            <a:srgbClr val="202C8F"/>
                          </a:solidFill>
                          <a:latin typeface="Cambria Math" panose="02040503050406030204" pitchFamily="18" charset="0"/>
                        </a:rPr>
                        <m:t>𝜒</m:t>
                      </m:r>
                      <m:r>
                        <a:rPr lang="en-CA" b="0" i="1" smtClean="0">
                          <a:solidFill>
                            <a:srgbClr val="202C8F"/>
                          </a:solidFill>
                          <a:latin typeface="Cambria Math" panose="02040503050406030204" pitchFamily="18" charset="0"/>
                        </a:rPr>
                        <m:t>,</m:t>
                      </m:r>
                      <m:r>
                        <a:rPr lang="en-CA" b="0" i="1" smtClean="0">
                          <a:solidFill>
                            <a:srgbClr val="202C8F"/>
                          </a:solidFill>
                          <a:latin typeface="Cambria Math" panose="02040503050406030204" pitchFamily="18" charset="0"/>
                        </a:rPr>
                        <m:t>𝜑</m:t>
                      </m:r>
                      <m:r>
                        <a:rPr lang="en-CA" b="0" i="1" smtClean="0">
                          <a:solidFill>
                            <a:srgbClr val="202C8F"/>
                          </a:solidFill>
                          <a:latin typeface="Cambria Math" panose="02040503050406030204" pitchFamily="18" charset="0"/>
                        </a:rPr>
                        <m:t>∘</m:t>
                      </m:r>
                      <m:r>
                        <m:rPr>
                          <m:sty m:val="p"/>
                        </m:rPr>
                        <a:rPr lang="en-CA" b="0" i="0" smtClean="0">
                          <a:solidFill>
                            <a:srgbClr val="202C8F"/>
                          </a:solidFill>
                          <a:latin typeface="Cambria Math" panose="02040503050406030204" pitchFamily="18" charset="0"/>
                        </a:rPr>
                        <m:t>Φ</m:t>
                      </m:r>
                      <m:r>
                        <a:rPr lang="en-CA" b="0" i="1" smtClean="0">
                          <a:solidFill>
                            <a:srgbClr val="202C8F"/>
                          </a:solidFill>
                          <a:latin typeface="Cambria Math" panose="02040503050406030204" pitchFamily="18" charset="0"/>
                        </a:rPr>
                        <m:t>|</m:t>
                      </m:r>
                      <m:func>
                        <m:funcPr>
                          <m:ctrlPr>
                            <a:rPr lang="en-CA" b="0" i="1" smtClean="0">
                              <a:solidFill>
                                <a:srgbClr val="202C8F"/>
                              </a:solidFill>
                              <a:latin typeface="Cambria Math" panose="02040503050406030204" pitchFamily="18" charset="0"/>
                            </a:rPr>
                          </m:ctrlPr>
                        </m:funcPr>
                        <m:fName>
                          <m:r>
                            <m:rPr>
                              <m:sty m:val="p"/>
                            </m:rPr>
                            <a:rPr lang="en-CA" b="0" i="0" smtClean="0">
                              <a:solidFill>
                                <a:srgbClr val="202C8F"/>
                              </a:solidFill>
                              <a:latin typeface="Cambria Math" panose="02040503050406030204" pitchFamily="18" charset="0"/>
                            </a:rPr>
                            <m:t>det</m:t>
                          </m:r>
                        </m:fName>
                        <m:e>
                          <m:r>
                            <a:rPr lang="en-CA" b="0" i="1" smtClean="0">
                              <a:solidFill>
                                <a:srgbClr val="202C8F"/>
                              </a:solidFill>
                              <a:latin typeface="Cambria Math" panose="02040503050406030204" pitchFamily="18" charset="0"/>
                            </a:rPr>
                            <m:t>(</m:t>
                          </m:r>
                        </m:e>
                      </m:func>
                      <m:r>
                        <a:rPr lang="en-CA" b="0" i="1" smtClean="0">
                          <a:solidFill>
                            <a:srgbClr val="202C8F"/>
                          </a:solidFill>
                          <a:latin typeface="Cambria Math" panose="02040503050406030204" pitchFamily="18" charset="0"/>
                        </a:rPr>
                        <m:t>𝐷</m:t>
                      </m:r>
                      <m:r>
                        <m:rPr>
                          <m:sty m:val="p"/>
                        </m:rPr>
                        <a:rPr lang="en-CA" b="0" i="0" smtClean="0">
                          <a:solidFill>
                            <a:srgbClr val="202C8F"/>
                          </a:solidFill>
                          <a:latin typeface="Cambria Math" panose="02040503050406030204" pitchFamily="18" charset="0"/>
                        </a:rPr>
                        <m:t>Φ</m:t>
                      </m:r>
                      <m:r>
                        <a:rPr lang="en-CA" b="0" i="1" smtClean="0">
                          <a:solidFill>
                            <a:srgbClr val="202C8F"/>
                          </a:solidFill>
                          <a:latin typeface="Cambria Math" panose="02040503050406030204" pitchFamily="18" charset="0"/>
                        </a:rPr>
                        <m:t>)|⟩</m:t>
                      </m:r>
                    </m:oMath>
                  </m:oMathPara>
                </a14:m>
                <a:endParaRPr lang="en-CA">
                  <a:solidFill>
                    <a:srgbClr val="202C8F"/>
                  </a:solidFill>
                </a:endParaRPr>
              </a:p>
            </p:txBody>
          </p:sp>
        </mc:Choice>
        <mc:Fallback xmlns="">
          <p:sp>
            <p:nvSpPr>
              <p:cNvPr id="10" name="Rectangle: Rounded Corners 9">
                <a:extLst>
                  <a:ext uri="{FF2B5EF4-FFF2-40B4-BE49-F238E27FC236}">
                    <a16:creationId xmlns:a16="http://schemas.microsoft.com/office/drawing/2014/main" id="{C91F0C2D-6D0E-4DAE-6DA1-8C4B4585AC0D}"/>
                  </a:ext>
                </a:extLst>
              </p:cNvPr>
              <p:cNvSpPr>
                <a:spLocks noRot="1" noChangeAspect="1" noMove="1" noResize="1" noEditPoints="1" noAdjustHandles="1" noChangeArrowheads="1" noChangeShapeType="1" noTextEdit="1"/>
              </p:cNvSpPr>
              <p:nvPr/>
            </p:nvSpPr>
            <p:spPr>
              <a:xfrm>
                <a:off x="1118936" y="2093495"/>
                <a:ext cx="5510463" cy="4345806"/>
              </a:xfrm>
              <a:prstGeom prst="roundRect">
                <a:avLst/>
              </a:prstGeom>
              <a:blipFill>
                <a:blip r:embed="rId3"/>
                <a:stretch>
                  <a:fillRect/>
                </a:stretch>
              </a:blipFill>
              <a:ln w="31750"/>
            </p:spPr>
            <p:txBody>
              <a:bodyPr/>
              <a:lstStyle/>
              <a:p>
                <a:r>
                  <a:rPr lang="en-US">
                    <a:noFill/>
                  </a:rPr>
                  <a:t> </a:t>
                </a:r>
              </a:p>
            </p:txBody>
          </p:sp>
        </mc:Fallback>
      </mc:AlternateContent>
      <p:sp>
        <p:nvSpPr>
          <p:cNvPr id="11" name="Rectangle: Top Corners Rounded 10">
            <a:extLst>
              <a:ext uri="{FF2B5EF4-FFF2-40B4-BE49-F238E27FC236}">
                <a16:creationId xmlns:a16="http://schemas.microsoft.com/office/drawing/2014/main" id="{46E9DF55-6579-E5C5-06C0-9C98D1659E58}"/>
              </a:ext>
            </a:extLst>
          </p:cNvPr>
          <p:cNvSpPr/>
          <p:nvPr/>
        </p:nvSpPr>
        <p:spPr>
          <a:xfrm>
            <a:off x="1118937" y="2093495"/>
            <a:ext cx="5510462" cy="806116"/>
          </a:xfrm>
          <a:prstGeom prst="round2SameRect">
            <a:avLst/>
          </a:prstGeom>
          <a:solidFill>
            <a:srgbClr val="DF8C8C"/>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2400" b="1">
                <a:solidFill>
                  <a:srgbClr val="202C8F"/>
                </a:solidFill>
              </a:rPr>
              <a:t>Properties:</a:t>
            </a:r>
          </a:p>
        </p:txBody>
      </p:sp>
      <mc:AlternateContent xmlns:mc="http://schemas.openxmlformats.org/markup-compatibility/2006" xmlns:a14="http://schemas.microsoft.com/office/drawing/2010/main">
        <mc:Choice Requires="a14">
          <p:sp>
            <p:nvSpPr>
              <p:cNvPr id="2" name="Rectangle: Rounded Corners 1">
                <a:extLst>
                  <a:ext uri="{FF2B5EF4-FFF2-40B4-BE49-F238E27FC236}">
                    <a16:creationId xmlns:a16="http://schemas.microsoft.com/office/drawing/2014/main" id="{60D4E4C3-085D-2177-1496-D696E777DE83}"/>
                  </a:ext>
                </a:extLst>
              </p:cNvPr>
              <p:cNvSpPr/>
              <p:nvPr/>
            </p:nvSpPr>
            <p:spPr>
              <a:xfrm>
                <a:off x="6824312" y="2093494"/>
                <a:ext cx="4738035" cy="4307305"/>
              </a:xfrm>
              <a:prstGeom prst="roundRect">
                <a:avLst/>
              </a:prstGeom>
              <a:solidFill>
                <a:srgbClr val="AAC4E9"/>
              </a:solidFill>
              <a:ln w="31750"/>
            </p:spPr>
            <p:style>
              <a:lnRef idx="2">
                <a:schemeClr val="accent1">
                  <a:shade val="15000"/>
                </a:schemeClr>
              </a:lnRef>
              <a:fillRef idx="1">
                <a:schemeClr val="accent1"/>
              </a:fillRef>
              <a:effectRef idx="0">
                <a:schemeClr val="accent1"/>
              </a:effectRef>
              <a:fontRef idx="minor">
                <a:schemeClr val="lt1"/>
              </a:fontRef>
            </p:style>
            <p:txBody>
              <a:bodyPr rtlCol="0" anchor="b"/>
              <a:lstStyle/>
              <a:p>
                <a:pPr marL="342900" indent="-342900">
                  <a:buFont typeface="Arial" panose="020B0604020202020204" pitchFamily="34" charset="0"/>
                  <a:buChar char="•"/>
                </a:pPr>
                <a:r>
                  <a:rPr lang="en-CA" sz="2000">
                    <a:solidFill>
                      <a:srgbClr val="202C8F"/>
                    </a:solidFill>
                  </a:rPr>
                  <a:t>All </a:t>
                </a:r>
                <a14:m>
                  <m:oMath xmlns:m="http://schemas.openxmlformats.org/officeDocument/2006/math">
                    <m:sSup>
                      <m:sSupPr>
                        <m:ctrlPr>
                          <a:rPr lang="en-CA" sz="2000" i="1" smtClean="0">
                            <a:solidFill>
                              <a:srgbClr val="202C8F"/>
                            </a:solidFill>
                            <a:latin typeface="Cambria Math" panose="02040503050406030204" pitchFamily="18" charset="0"/>
                          </a:rPr>
                        </m:ctrlPr>
                      </m:sSupPr>
                      <m:e>
                        <m:r>
                          <a:rPr lang="en-CA" sz="2000" b="0" i="1" smtClean="0">
                            <a:solidFill>
                              <a:srgbClr val="202C8F"/>
                            </a:solidFill>
                            <a:latin typeface="Cambria Math" panose="02040503050406030204" pitchFamily="18" charset="0"/>
                          </a:rPr>
                          <m:t>𝐿</m:t>
                        </m:r>
                      </m:e>
                      <m:sup>
                        <m:r>
                          <a:rPr lang="en-CA" sz="2000" b="0" i="1" smtClean="0">
                            <a:solidFill>
                              <a:srgbClr val="202C8F"/>
                            </a:solidFill>
                            <a:latin typeface="Cambria Math" panose="02040503050406030204" pitchFamily="18" charset="0"/>
                          </a:rPr>
                          <m:t>2</m:t>
                        </m:r>
                      </m:sup>
                    </m:sSup>
                    <m:r>
                      <a:rPr lang="en-CA" sz="2000" b="0" i="1" smtClean="0">
                        <a:solidFill>
                          <a:srgbClr val="202C8F"/>
                        </a:solidFill>
                        <a:latin typeface="Cambria Math" panose="02040503050406030204" pitchFamily="18" charset="0"/>
                      </a:rPr>
                      <m:t>(</m:t>
                    </m:r>
                    <m:sSup>
                      <m:sSupPr>
                        <m:ctrlPr>
                          <a:rPr lang="en-CA" sz="2000" b="0" i="1" smtClean="0">
                            <a:solidFill>
                              <a:srgbClr val="202C8F"/>
                            </a:solidFill>
                            <a:latin typeface="Cambria Math" panose="02040503050406030204" pitchFamily="18" charset="0"/>
                          </a:rPr>
                        </m:ctrlPr>
                      </m:sSupPr>
                      <m:e>
                        <m:r>
                          <a:rPr lang="en-CA" sz="2000" b="0" i="1" smtClean="0">
                            <a:solidFill>
                              <a:srgbClr val="202C8F"/>
                            </a:solidFill>
                            <a:latin typeface="Cambria Math" panose="02040503050406030204" pitchFamily="18" charset="0"/>
                            <a:ea typeface="Cambria Math" panose="02040503050406030204" pitchFamily="18" charset="0"/>
                          </a:rPr>
                          <m:t>ℝ</m:t>
                        </m:r>
                      </m:e>
                      <m:sup>
                        <m:r>
                          <a:rPr lang="en-CA" sz="2000" b="0" i="1" smtClean="0">
                            <a:solidFill>
                              <a:srgbClr val="202C8F"/>
                            </a:solidFill>
                            <a:latin typeface="Cambria Math" panose="02040503050406030204" pitchFamily="18" charset="0"/>
                            <a:ea typeface="Cambria Math" panose="02040503050406030204" pitchFamily="18" charset="0"/>
                          </a:rPr>
                          <m:t>𝑛</m:t>
                        </m:r>
                      </m:sup>
                    </m:sSup>
                    <m:r>
                      <a:rPr lang="en-CA" sz="2000" b="0" i="1" smtClean="0">
                        <a:solidFill>
                          <a:srgbClr val="202C8F"/>
                        </a:solidFill>
                        <a:latin typeface="Cambria Math" panose="02040503050406030204" pitchFamily="18" charset="0"/>
                      </a:rPr>
                      <m:t>)</m:t>
                    </m:r>
                  </m:oMath>
                </a14:m>
                <a:r>
                  <a:rPr lang="en-CA" sz="2000">
                    <a:solidFill>
                      <a:srgbClr val="202C8F"/>
                    </a:solidFill>
                  </a:rPr>
                  <a:t> functions are distributions</a:t>
                </a:r>
              </a:p>
              <a:p>
                <a:pPr marL="342900" indent="-342900">
                  <a:buFont typeface="Arial" panose="020B0604020202020204" pitchFamily="34" charset="0"/>
                  <a:buChar char="•"/>
                </a:pPr>
                <a:endParaRPr lang="en-CA" sz="2000">
                  <a:solidFill>
                    <a:srgbClr val="202C8F"/>
                  </a:solidFill>
                </a:endParaRPr>
              </a:p>
              <a:p>
                <a:pPr marL="342900" indent="-342900">
                  <a:buFont typeface="Arial" panose="020B0604020202020204" pitchFamily="34" charset="0"/>
                  <a:buChar char="•"/>
                </a:pPr>
                <a:r>
                  <a:rPr lang="en-CA" sz="2000">
                    <a:solidFill>
                      <a:srgbClr val="202C8F"/>
                    </a:solidFill>
                  </a:rPr>
                  <a:t>If Y is a submanifold of </a:t>
                </a:r>
                <a14:m>
                  <m:oMath xmlns:m="http://schemas.openxmlformats.org/officeDocument/2006/math">
                    <m:sSup>
                      <m:sSupPr>
                        <m:ctrlPr>
                          <a:rPr lang="en-CA" sz="2000" b="0" i="1" smtClean="0">
                            <a:solidFill>
                              <a:srgbClr val="202C8F"/>
                            </a:solidFill>
                            <a:latin typeface="Cambria Math" panose="02040503050406030204" pitchFamily="18" charset="0"/>
                          </a:rPr>
                        </m:ctrlPr>
                      </m:sSupPr>
                      <m:e>
                        <m:r>
                          <a:rPr lang="en-CA" sz="2000" b="0" i="1" smtClean="0">
                            <a:solidFill>
                              <a:srgbClr val="202C8F"/>
                            </a:solidFill>
                            <a:latin typeface="Cambria Math" panose="02040503050406030204" pitchFamily="18" charset="0"/>
                            <a:ea typeface="Cambria Math" panose="02040503050406030204" pitchFamily="18" charset="0"/>
                          </a:rPr>
                          <m:t>ℝ</m:t>
                        </m:r>
                      </m:e>
                      <m:sup>
                        <m:r>
                          <a:rPr lang="en-CA" sz="2000" b="0" i="1" smtClean="0">
                            <a:solidFill>
                              <a:srgbClr val="202C8F"/>
                            </a:solidFill>
                            <a:latin typeface="Cambria Math" panose="02040503050406030204" pitchFamily="18" charset="0"/>
                            <a:ea typeface="Cambria Math" panose="02040503050406030204" pitchFamily="18" charset="0"/>
                          </a:rPr>
                          <m:t>𝑛</m:t>
                        </m:r>
                      </m:sup>
                    </m:sSup>
                  </m:oMath>
                </a14:m>
                <a:r>
                  <a:rPr lang="en-CA" sz="2000">
                    <a:solidFill>
                      <a:srgbClr val="202C8F"/>
                    </a:solidFill>
                  </a:rPr>
                  <a:t>, its characteristic function </a:t>
                </a:r>
                <a14:m>
                  <m:oMath xmlns:m="http://schemas.openxmlformats.org/officeDocument/2006/math">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𝜒</m:t>
                        </m:r>
                      </m:e>
                      <m:sub>
                        <m:r>
                          <a:rPr lang="en-CA" sz="2000" b="0" i="1" smtClean="0">
                            <a:solidFill>
                              <a:srgbClr val="202C8F"/>
                            </a:solidFill>
                            <a:latin typeface="Cambria Math" panose="02040503050406030204" pitchFamily="18" charset="0"/>
                          </a:rPr>
                          <m:t>𝑌</m:t>
                        </m:r>
                      </m:sub>
                    </m:sSub>
                  </m:oMath>
                </a14:m>
                <a:r>
                  <a:rPr lang="en-CA" sz="2000">
                    <a:solidFill>
                      <a:srgbClr val="202C8F"/>
                    </a:solidFill>
                  </a:rPr>
                  <a:t> can be realized as a non-zero distribution</a:t>
                </a:r>
              </a:p>
              <a:p>
                <a:pPr marL="342900" indent="-342900">
                  <a:buFont typeface="Arial" panose="020B0604020202020204" pitchFamily="34" charset="0"/>
                  <a:buChar char="•"/>
                </a:pPr>
                <a:endParaRPr lang="en-CA" sz="2000">
                  <a:solidFill>
                    <a:srgbClr val="202C8F"/>
                  </a:solidFill>
                </a:endParaRPr>
              </a:p>
              <a:p>
                <a:pPr marL="342900" indent="-342900">
                  <a:buFont typeface="Arial" panose="020B0604020202020204" pitchFamily="34" charset="0"/>
                  <a:buChar char="•"/>
                </a:pPr>
                <a:r>
                  <a:rPr lang="en-CA" sz="2000">
                    <a:solidFill>
                      <a:srgbClr val="202C8F"/>
                    </a:solidFill>
                  </a:rPr>
                  <a:t>The </a:t>
                </a:r>
                <a:r>
                  <a:rPr lang="en-CA" sz="2000" err="1">
                    <a:solidFill>
                      <a:srgbClr val="202C8F"/>
                    </a:solidFill>
                  </a:rPr>
                  <a:t>dirac</a:t>
                </a:r>
                <a:r>
                  <a:rPr lang="en-CA" sz="2000">
                    <a:solidFill>
                      <a:srgbClr val="202C8F"/>
                    </a:solidFill>
                  </a:rPr>
                  <a:t> delta “function” </a:t>
                </a:r>
                <a14:m>
                  <m:oMath xmlns:m="http://schemas.openxmlformats.org/officeDocument/2006/math">
                    <m:sSub>
                      <m:sSubPr>
                        <m:ctrlPr>
                          <a:rPr lang="en-CA" sz="2000" b="0" i="1" smtClean="0">
                            <a:solidFill>
                              <a:srgbClr val="202C8F"/>
                            </a:solidFill>
                            <a:latin typeface="Cambria Math" panose="02040503050406030204" pitchFamily="18" charset="0"/>
                            <a:ea typeface="Cambria Math" panose="02040503050406030204" pitchFamily="18" charset="0"/>
                          </a:rPr>
                        </m:ctrlPr>
                      </m:sSubPr>
                      <m:e>
                        <m:r>
                          <a:rPr lang="en-CA" sz="2000" i="1" smtClean="0">
                            <a:solidFill>
                              <a:srgbClr val="202C8F"/>
                            </a:solidFill>
                            <a:latin typeface="Cambria Math" panose="02040503050406030204" pitchFamily="18" charset="0"/>
                            <a:ea typeface="Cambria Math" panose="02040503050406030204" pitchFamily="18" charset="0"/>
                          </a:rPr>
                          <m:t>𝛿</m:t>
                        </m:r>
                      </m:e>
                      <m:sub>
                        <m:r>
                          <a:rPr lang="en-CA" sz="2000" b="0" i="1" smtClean="0">
                            <a:solidFill>
                              <a:srgbClr val="202C8F"/>
                            </a:solidFill>
                            <a:latin typeface="Cambria Math" panose="02040503050406030204" pitchFamily="18" charset="0"/>
                            <a:ea typeface="Cambria Math" panose="02040503050406030204" pitchFamily="18" charset="0"/>
                          </a:rPr>
                          <m:t>0</m:t>
                        </m:r>
                      </m:sub>
                    </m:sSub>
                  </m:oMath>
                </a14:m>
                <a:r>
                  <a:rPr lang="en-CA" sz="2000">
                    <a:solidFill>
                      <a:srgbClr val="202C8F"/>
                    </a:solidFill>
                  </a:rPr>
                  <a:t> can be realized as the distribution</a:t>
                </a:r>
              </a:p>
              <a:p>
                <a:pPr/>
                <a14:m>
                  <m:oMathPara xmlns:m="http://schemas.openxmlformats.org/officeDocument/2006/math">
                    <m:oMathParaPr>
                      <m:jc m:val="centerGroup"/>
                    </m:oMathParaPr>
                    <m:oMath xmlns:m="http://schemas.openxmlformats.org/officeDocument/2006/math">
                      <m:d>
                        <m:dPr>
                          <m:begChr m:val="⟨"/>
                          <m:endChr m:val="⟩"/>
                          <m:ctrlPr>
                            <a:rPr lang="en-CA" sz="2000" b="0" i="1" smtClean="0">
                              <a:solidFill>
                                <a:srgbClr val="202C8F"/>
                              </a:solidFill>
                              <a:latin typeface="Cambria Math" panose="02040503050406030204" pitchFamily="18" charset="0"/>
                            </a:rPr>
                          </m:ctrlPr>
                        </m:dPr>
                        <m:e>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𝛿</m:t>
                              </m:r>
                            </m:e>
                            <m:sub>
                              <m:r>
                                <a:rPr lang="en-CA" sz="2000" b="0" i="1" smtClean="0">
                                  <a:solidFill>
                                    <a:srgbClr val="202C8F"/>
                                  </a:solidFill>
                                  <a:latin typeface="Cambria Math" panose="02040503050406030204" pitchFamily="18" charset="0"/>
                                </a:rPr>
                                <m:t>0</m:t>
                              </m:r>
                            </m:sub>
                          </m:sSub>
                          <m:r>
                            <a:rPr lang="en-CA" sz="2000" b="0" i="1" smtClean="0">
                              <a:solidFill>
                                <a:srgbClr val="202C8F"/>
                              </a:solidFill>
                              <a:latin typeface="Cambria Math" panose="02040503050406030204" pitchFamily="18" charset="0"/>
                            </a:rPr>
                            <m:t>,</m:t>
                          </m:r>
                          <m:r>
                            <a:rPr lang="en-CA" sz="2000" b="0" i="1" smtClean="0">
                              <a:solidFill>
                                <a:srgbClr val="202C8F"/>
                              </a:solidFill>
                              <a:latin typeface="Cambria Math" panose="02040503050406030204" pitchFamily="18" charset="0"/>
                            </a:rPr>
                            <m:t>𝜑</m:t>
                          </m:r>
                        </m:e>
                      </m:d>
                      <m:r>
                        <a:rPr lang="en-CA" sz="2000" b="0" i="1" smtClean="0">
                          <a:solidFill>
                            <a:srgbClr val="202C8F"/>
                          </a:solidFill>
                          <a:latin typeface="Cambria Math" panose="02040503050406030204" pitchFamily="18" charset="0"/>
                        </a:rPr>
                        <m:t>=</m:t>
                      </m:r>
                      <m:r>
                        <a:rPr lang="en-CA" sz="2000" b="0" i="1" smtClean="0">
                          <a:solidFill>
                            <a:srgbClr val="202C8F"/>
                          </a:solidFill>
                          <a:latin typeface="Cambria Math" panose="02040503050406030204" pitchFamily="18" charset="0"/>
                        </a:rPr>
                        <m:t>𝜑</m:t>
                      </m:r>
                      <m:d>
                        <m:dPr>
                          <m:ctrlPr>
                            <a:rPr lang="en-CA" sz="2000" b="0" i="1" smtClean="0">
                              <a:solidFill>
                                <a:srgbClr val="202C8F"/>
                              </a:solidFill>
                              <a:latin typeface="Cambria Math" panose="02040503050406030204" pitchFamily="18" charset="0"/>
                            </a:rPr>
                          </m:ctrlPr>
                        </m:dPr>
                        <m:e>
                          <m:r>
                            <a:rPr lang="en-CA" sz="2000" b="0" i="1" smtClean="0">
                              <a:solidFill>
                                <a:srgbClr val="202C8F"/>
                              </a:solidFill>
                              <a:latin typeface="Cambria Math" panose="02040503050406030204" pitchFamily="18" charset="0"/>
                            </a:rPr>
                            <m:t>0</m:t>
                          </m:r>
                        </m:e>
                      </m:d>
                      <m:r>
                        <a:rPr lang="en-CA" sz="2000" b="0" i="1" smtClean="0">
                          <a:solidFill>
                            <a:srgbClr val="202C8F"/>
                          </a:solidFill>
                          <a:latin typeface="Cambria Math" panose="02040503050406030204" pitchFamily="18" charset="0"/>
                        </a:rPr>
                        <m:t>, ∀</m:t>
                      </m:r>
                      <m:r>
                        <a:rPr lang="en-CA" sz="2000" b="0" i="1" smtClean="0">
                          <a:solidFill>
                            <a:srgbClr val="202C8F"/>
                          </a:solidFill>
                          <a:latin typeface="Cambria Math" panose="02040503050406030204" pitchFamily="18" charset="0"/>
                        </a:rPr>
                        <m:t>𝜑</m:t>
                      </m:r>
                      <m:r>
                        <a:rPr lang="en-CA" sz="2000" b="0" i="1" smtClean="0">
                          <a:solidFill>
                            <a:srgbClr val="202C8F"/>
                          </a:solidFill>
                          <a:latin typeface="Cambria Math" panose="02040503050406030204" pitchFamily="18" charset="0"/>
                        </a:rPr>
                        <m:t>∈</m:t>
                      </m:r>
                      <m:sSubSup>
                        <m:sSubSupPr>
                          <m:ctrlPr>
                            <a:rPr lang="en-CA" sz="2000" b="0" i="1" smtClean="0">
                              <a:solidFill>
                                <a:srgbClr val="202C8F"/>
                              </a:solidFill>
                              <a:latin typeface="Cambria Math" panose="02040503050406030204" pitchFamily="18" charset="0"/>
                            </a:rPr>
                          </m:ctrlPr>
                        </m:sSubSupPr>
                        <m:e>
                          <m:r>
                            <a:rPr lang="en-CA" sz="2000" b="0" i="1" smtClean="0">
                              <a:solidFill>
                                <a:srgbClr val="202C8F"/>
                              </a:solidFill>
                              <a:latin typeface="Cambria Math" panose="02040503050406030204" pitchFamily="18" charset="0"/>
                            </a:rPr>
                            <m:t>𝐶</m:t>
                          </m:r>
                        </m:e>
                        <m:sub>
                          <m:r>
                            <a:rPr lang="en-CA" sz="2000" b="0" i="1" smtClean="0">
                              <a:solidFill>
                                <a:srgbClr val="202C8F"/>
                              </a:solidFill>
                              <a:latin typeface="Cambria Math" panose="02040503050406030204" pitchFamily="18" charset="0"/>
                            </a:rPr>
                            <m:t>𝑐</m:t>
                          </m:r>
                        </m:sub>
                        <m:sup>
                          <m:r>
                            <a:rPr lang="en-CA" sz="2000" b="0" i="1" smtClean="0">
                              <a:solidFill>
                                <a:srgbClr val="202C8F"/>
                              </a:solidFill>
                              <a:latin typeface="Cambria Math" panose="02040503050406030204" pitchFamily="18" charset="0"/>
                            </a:rPr>
                            <m:t>∞</m:t>
                          </m:r>
                        </m:sup>
                      </m:sSubSup>
                      <m:r>
                        <a:rPr lang="en-CA" sz="2000" b="0" i="1" smtClean="0">
                          <a:solidFill>
                            <a:srgbClr val="202C8F"/>
                          </a:solidFill>
                          <a:latin typeface="Cambria Math" panose="02040503050406030204" pitchFamily="18" charset="0"/>
                        </a:rPr>
                        <m:t>(</m:t>
                      </m:r>
                      <m:sSup>
                        <m:sSupPr>
                          <m:ctrlPr>
                            <a:rPr lang="en-CA" sz="2000" i="1">
                              <a:solidFill>
                                <a:srgbClr val="202C8F"/>
                              </a:solidFill>
                              <a:latin typeface="Cambria Math" panose="02040503050406030204" pitchFamily="18" charset="0"/>
                            </a:rPr>
                          </m:ctrlPr>
                        </m:sSupPr>
                        <m:e>
                          <m:r>
                            <a:rPr lang="en-CA" sz="2000" i="1">
                              <a:solidFill>
                                <a:srgbClr val="202C8F"/>
                              </a:solidFill>
                              <a:latin typeface="Cambria Math" panose="02040503050406030204" pitchFamily="18" charset="0"/>
                              <a:ea typeface="Cambria Math" panose="02040503050406030204" pitchFamily="18" charset="0"/>
                            </a:rPr>
                            <m:t>ℝ</m:t>
                          </m:r>
                        </m:e>
                        <m:sup>
                          <m:r>
                            <a:rPr lang="en-CA" sz="2000" i="1">
                              <a:solidFill>
                                <a:srgbClr val="202C8F"/>
                              </a:solidFill>
                              <a:latin typeface="Cambria Math" panose="02040503050406030204" pitchFamily="18" charset="0"/>
                              <a:ea typeface="Cambria Math" panose="02040503050406030204" pitchFamily="18" charset="0"/>
                            </a:rPr>
                            <m:t>𝑛</m:t>
                          </m:r>
                        </m:sup>
                      </m:sSup>
                      <m:r>
                        <a:rPr lang="en-CA" sz="2000" b="0" i="1" smtClean="0">
                          <a:solidFill>
                            <a:srgbClr val="202C8F"/>
                          </a:solidFill>
                          <a:latin typeface="Cambria Math" panose="02040503050406030204" pitchFamily="18" charset="0"/>
                          <a:ea typeface="Cambria Math" panose="02040503050406030204" pitchFamily="18" charset="0"/>
                        </a:rPr>
                        <m:t>)</m:t>
                      </m:r>
                    </m:oMath>
                  </m:oMathPara>
                </a14:m>
                <a:endParaRPr lang="en-CA" sz="2000">
                  <a:solidFill>
                    <a:srgbClr val="202C8F"/>
                  </a:solidFill>
                </a:endParaRPr>
              </a:p>
            </p:txBody>
          </p:sp>
        </mc:Choice>
        <mc:Fallback xmlns="">
          <p:sp>
            <p:nvSpPr>
              <p:cNvPr id="2" name="Rectangle: Rounded Corners 1">
                <a:extLst>
                  <a:ext uri="{FF2B5EF4-FFF2-40B4-BE49-F238E27FC236}">
                    <a16:creationId xmlns:a16="http://schemas.microsoft.com/office/drawing/2014/main" id="{60D4E4C3-085D-2177-1496-D696E777DE83}"/>
                  </a:ext>
                </a:extLst>
              </p:cNvPr>
              <p:cNvSpPr>
                <a:spLocks noRot="1" noChangeAspect="1" noMove="1" noResize="1" noEditPoints="1" noAdjustHandles="1" noChangeArrowheads="1" noChangeShapeType="1" noTextEdit="1"/>
              </p:cNvSpPr>
              <p:nvPr/>
            </p:nvSpPr>
            <p:spPr>
              <a:xfrm>
                <a:off x="6824312" y="2093494"/>
                <a:ext cx="4738035" cy="4307305"/>
              </a:xfrm>
              <a:prstGeom prst="roundRect">
                <a:avLst/>
              </a:prstGeom>
              <a:blipFill>
                <a:blip r:embed="rId4"/>
                <a:stretch>
                  <a:fillRect/>
                </a:stretch>
              </a:blipFill>
              <a:ln w="31750"/>
            </p:spPr>
            <p:txBody>
              <a:bodyPr/>
              <a:lstStyle/>
              <a:p>
                <a:r>
                  <a:rPr lang="en-US">
                    <a:noFill/>
                  </a:rPr>
                  <a:t> </a:t>
                </a:r>
              </a:p>
            </p:txBody>
          </p:sp>
        </mc:Fallback>
      </mc:AlternateContent>
      <p:sp>
        <p:nvSpPr>
          <p:cNvPr id="3" name="Rectangle: Top Corners Rounded 2">
            <a:extLst>
              <a:ext uri="{FF2B5EF4-FFF2-40B4-BE49-F238E27FC236}">
                <a16:creationId xmlns:a16="http://schemas.microsoft.com/office/drawing/2014/main" id="{888A7D36-CA1C-7786-97B1-C837F00E98D8}"/>
              </a:ext>
            </a:extLst>
          </p:cNvPr>
          <p:cNvSpPr/>
          <p:nvPr/>
        </p:nvSpPr>
        <p:spPr>
          <a:xfrm>
            <a:off x="6824312" y="2093495"/>
            <a:ext cx="4738035" cy="806116"/>
          </a:xfrm>
          <a:prstGeom prst="round2SameRect">
            <a:avLst/>
          </a:prstGeom>
          <a:solidFill>
            <a:srgbClr val="202C8F"/>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2400" b="1">
                <a:solidFill>
                  <a:schemeClr val="bg1"/>
                </a:solidFill>
              </a:rPr>
              <a:t>Examples:</a:t>
            </a:r>
          </a:p>
        </p:txBody>
      </p:sp>
      <p:sp>
        <p:nvSpPr>
          <p:cNvPr id="21" name="Slide Number Placeholder 4">
            <a:extLst>
              <a:ext uri="{FF2B5EF4-FFF2-40B4-BE49-F238E27FC236}">
                <a16:creationId xmlns:a16="http://schemas.microsoft.com/office/drawing/2014/main" id="{71A69748-8459-4D7B-1A6F-D1A99CCEFA26}"/>
              </a:ext>
            </a:extLst>
          </p:cNvPr>
          <p:cNvSpPr>
            <a:spLocks noGrp="1"/>
          </p:cNvSpPr>
          <p:nvPr>
            <p:ph type="sldNum" sz="quarter" idx="12"/>
          </p:nvPr>
        </p:nvSpPr>
        <p:spPr>
          <a:xfrm>
            <a:off x="10945368" y="457200"/>
            <a:ext cx="987552" cy="274320"/>
          </a:xfrm>
        </p:spPr>
        <p:txBody>
          <a:bodyPr/>
          <a:lstStyle/>
          <a:p>
            <a:fld id="{48F63A3B-78C7-47BE-AE5E-E10140E04643}" type="slidenum">
              <a:rPr lang="en-US" smtClean="0"/>
              <a:t>16</a:t>
            </a:fld>
            <a:endParaRPr lang="en-US"/>
          </a:p>
        </p:txBody>
      </p:sp>
      <p:sp>
        <p:nvSpPr>
          <p:cNvPr id="5" name="Footer Placeholder 3">
            <a:extLst>
              <a:ext uri="{FF2B5EF4-FFF2-40B4-BE49-F238E27FC236}">
                <a16:creationId xmlns:a16="http://schemas.microsoft.com/office/drawing/2014/main" id="{87732706-321F-47DC-DDA9-08E54F38AB8E}"/>
              </a:ext>
            </a:extLst>
          </p:cNvPr>
          <p:cNvSpPr txBox="1">
            <a:spLocks/>
          </p:cNvSpPr>
          <p:nvPr/>
        </p:nvSpPr>
        <p:spPr>
          <a:xfrm>
            <a:off x="308971" y="170848"/>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Boundaries and Lines</a:t>
            </a:r>
          </a:p>
        </p:txBody>
      </p:sp>
    </p:spTree>
    <p:extLst>
      <p:ext uri="{BB962C8B-B14F-4D97-AF65-F5344CB8AC3E}">
        <p14:creationId xmlns:p14="http://schemas.microsoft.com/office/powerpoint/2010/main" val="21973729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2387287F-1D9E-DF9B-ADA1-FA48A8A3E273}"/>
              </a:ext>
            </a:extLst>
          </p:cNvPr>
          <p:cNvSpPr>
            <a:spLocks noGrp="1"/>
          </p:cNvSpPr>
          <p:nvPr>
            <p:ph type="title"/>
          </p:nvPr>
        </p:nvSpPr>
        <p:spPr>
          <a:xfrm>
            <a:off x="758952" y="1260910"/>
            <a:ext cx="10671048" cy="768096"/>
          </a:xfrm>
        </p:spPr>
        <p:txBody>
          <a:bodyPr/>
          <a:lstStyle/>
          <a:p>
            <a:r>
              <a:rPr lang="en-CA"/>
              <a:t>Singularities and Wavefronts</a:t>
            </a:r>
          </a:p>
        </p:txBody>
      </p:sp>
      <p:sp>
        <p:nvSpPr>
          <p:cNvPr id="3" name="Slide Number Placeholder 2">
            <a:extLst>
              <a:ext uri="{FF2B5EF4-FFF2-40B4-BE49-F238E27FC236}">
                <a16:creationId xmlns:a16="http://schemas.microsoft.com/office/drawing/2014/main" id="{89DB7843-0CEF-C340-5B11-9D99F2F7666E}"/>
              </a:ext>
            </a:extLst>
          </p:cNvPr>
          <p:cNvSpPr>
            <a:spLocks noGrp="1"/>
          </p:cNvSpPr>
          <p:nvPr>
            <p:ph type="sldNum" sz="quarter" idx="12"/>
          </p:nvPr>
        </p:nvSpPr>
        <p:spPr/>
        <p:txBody>
          <a:bodyPr/>
          <a:lstStyle/>
          <a:p>
            <a:fld id="{48F63A3B-78C7-47BE-AE5E-E10140E04643}" type="slidenum">
              <a:rPr lang="en-US" smtClean="0"/>
              <a:pPr/>
              <a:t>17</a:t>
            </a:fld>
            <a:endParaRPr lang="en-US"/>
          </a:p>
        </p:txBody>
      </p:sp>
      <mc:AlternateContent xmlns:mc="http://schemas.openxmlformats.org/markup-compatibility/2006" xmlns:a14="http://schemas.microsoft.com/office/drawing/2010/main">
        <mc:Choice Requires="a14">
          <p:sp>
            <p:nvSpPr>
              <p:cNvPr id="16" name="Rectangle: Rounded Corners 15">
                <a:extLst>
                  <a:ext uri="{FF2B5EF4-FFF2-40B4-BE49-F238E27FC236}">
                    <a16:creationId xmlns:a16="http://schemas.microsoft.com/office/drawing/2014/main" id="{29374659-311E-C027-E89E-A90515DDF326}"/>
                  </a:ext>
                </a:extLst>
              </p:cNvPr>
              <p:cNvSpPr/>
              <p:nvPr/>
            </p:nvSpPr>
            <p:spPr>
              <a:xfrm>
                <a:off x="758952" y="2155337"/>
                <a:ext cx="5172616" cy="4307305"/>
              </a:xfrm>
              <a:prstGeom prst="roundRect">
                <a:avLst/>
              </a:prstGeom>
              <a:solidFill>
                <a:srgbClr val="AAC4E9"/>
              </a:solidFill>
              <a:ln w="31750"/>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CA" sz="2000">
                    <a:solidFill>
                      <a:srgbClr val="202C8F"/>
                    </a:solidFill>
                  </a:rPr>
                  <a:t>Given </a:t>
                </a:r>
                <a14:m>
                  <m:oMath xmlns:m="http://schemas.openxmlformats.org/officeDocument/2006/math">
                    <m:r>
                      <a:rPr lang="en-CA" sz="2000" i="1" smtClean="0">
                        <a:solidFill>
                          <a:srgbClr val="202C8F"/>
                        </a:solidFill>
                        <a:latin typeface="Cambria Math" panose="02040503050406030204" pitchFamily="18" charset="0"/>
                        <a:ea typeface="Cambria Math" panose="02040503050406030204" pitchFamily="18" charset="0"/>
                      </a:rPr>
                      <m:t>𝜒</m:t>
                    </m:r>
                    <m:r>
                      <a:rPr lang="en-CA" sz="2000" b="0" i="0" smtClean="0">
                        <a:solidFill>
                          <a:srgbClr val="202C8F"/>
                        </a:solidFill>
                        <a:latin typeface="Cambria Math" panose="02040503050406030204" pitchFamily="18" charset="0"/>
                        <a:ea typeface="Cambria Math" panose="02040503050406030204" pitchFamily="18" charset="0"/>
                      </a:rPr>
                      <m:t>∈</m:t>
                    </m:r>
                    <m:sSup>
                      <m:sSupPr>
                        <m:ctrlPr>
                          <a:rPr lang="en-CA" sz="2000" i="1">
                            <a:solidFill>
                              <a:srgbClr val="202C8F"/>
                            </a:solidFill>
                            <a:latin typeface="Cambria Math" panose="02040503050406030204" pitchFamily="18" charset="0"/>
                            <a:ea typeface="Cambria Math" panose="02040503050406030204" pitchFamily="18" charset="0"/>
                          </a:rPr>
                        </m:ctrlPr>
                      </m:sSupPr>
                      <m:e>
                        <m:r>
                          <a:rPr lang="en-CA" sz="2000" i="1">
                            <a:solidFill>
                              <a:srgbClr val="202C8F"/>
                            </a:solidFill>
                            <a:latin typeface="Cambria Math" panose="02040503050406030204" pitchFamily="18" charset="0"/>
                            <a:ea typeface="Cambria Math" panose="02040503050406030204" pitchFamily="18" charset="0"/>
                          </a:rPr>
                          <m:t>𝒟</m:t>
                        </m:r>
                      </m:e>
                      <m:sup>
                        <m:r>
                          <a:rPr lang="en-CA" sz="2000" i="1">
                            <a:solidFill>
                              <a:srgbClr val="202C8F"/>
                            </a:solidFill>
                            <a:latin typeface="Cambria Math" panose="02040503050406030204" pitchFamily="18" charset="0"/>
                            <a:ea typeface="Cambria Math" panose="02040503050406030204" pitchFamily="18" charset="0"/>
                          </a:rPr>
                          <m:t>′</m:t>
                        </m:r>
                      </m:sup>
                    </m:sSup>
                    <m:d>
                      <m:dPr>
                        <m:ctrlPr>
                          <a:rPr lang="en-CA" sz="2000" i="1">
                            <a:solidFill>
                              <a:srgbClr val="202C8F"/>
                            </a:solidFill>
                            <a:latin typeface="Cambria Math" panose="02040503050406030204" pitchFamily="18" charset="0"/>
                            <a:ea typeface="Cambria Math" panose="02040503050406030204" pitchFamily="18" charset="0"/>
                          </a:rPr>
                        </m:ctrlPr>
                      </m:dPr>
                      <m:e>
                        <m:r>
                          <a:rPr lang="en-CA" sz="2000" b="0" i="1" smtClean="0">
                            <a:solidFill>
                              <a:srgbClr val="202C8F"/>
                            </a:solidFill>
                            <a:latin typeface="Cambria Math" panose="02040503050406030204" pitchFamily="18" charset="0"/>
                            <a:ea typeface="Cambria Math" panose="02040503050406030204" pitchFamily="18" charset="0"/>
                          </a:rPr>
                          <m:t>𝑋</m:t>
                        </m:r>
                      </m:e>
                    </m:d>
                  </m:oMath>
                </a14:m>
                <a:r>
                  <a:rPr lang="en-CA" sz="2000">
                    <a:solidFill>
                      <a:srgbClr val="202C8F"/>
                    </a:solidFill>
                  </a:rPr>
                  <a:t>, the closed subset of </a:t>
                </a:r>
                <a14:m>
                  <m:oMath xmlns:m="http://schemas.openxmlformats.org/officeDocument/2006/math">
                    <m:r>
                      <m:rPr>
                        <m:sty m:val="p"/>
                      </m:rPr>
                      <a:rPr lang="en-CA" sz="2000" b="0" i="0" smtClean="0">
                        <a:solidFill>
                          <a:srgbClr val="202C8F"/>
                        </a:solidFill>
                        <a:latin typeface="Cambria Math" panose="02040503050406030204" pitchFamily="18" charset="0"/>
                        <a:ea typeface="Cambria Math" panose="02040503050406030204" pitchFamily="18" charset="0"/>
                      </a:rPr>
                      <m:t>X</m:t>
                    </m:r>
                  </m:oMath>
                </a14:m>
                <a:r>
                  <a:rPr lang="en-CA" sz="2000">
                    <a:solidFill>
                      <a:srgbClr val="202C8F"/>
                    </a:solidFill>
                  </a:rPr>
                  <a:t>  defined by</a:t>
                </a:r>
              </a:p>
              <a:p>
                <a:pPr/>
                <a14:m>
                  <m:oMathPara xmlns:m="http://schemas.openxmlformats.org/officeDocument/2006/math">
                    <m:oMathParaPr>
                      <m:jc m:val="centerGroup"/>
                    </m:oMathParaPr>
                    <m:oMath xmlns:m="http://schemas.openxmlformats.org/officeDocument/2006/math">
                      <m:r>
                        <a:rPr lang="en-CA" sz="2000" b="0" i="1" smtClean="0">
                          <a:solidFill>
                            <a:srgbClr val="202C8F"/>
                          </a:solidFill>
                          <a:latin typeface="Cambria Math" panose="02040503050406030204" pitchFamily="18" charset="0"/>
                        </a:rPr>
                        <m:t>𝑊𝐹</m:t>
                      </m:r>
                      <m:d>
                        <m:dPr>
                          <m:ctrlPr>
                            <a:rPr lang="en-CA" sz="2000" b="0" i="1" smtClean="0">
                              <a:solidFill>
                                <a:srgbClr val="202C8F"/>
                              </a:solidFill>
                              <a:latin typeface="Cambria Math" panose="02040503050406030204" pitchFamily="18" charset="0"/>
                            </a:rPr>
                          </m:ctrlPr>
                        </m:dPr>
                        <m:e>
                          <m:r>
                            <a:rPr lang="en-CA" sz="2000" b="0" i="1" smtClean="0">
                              <a:solidFill>
                                <a:srgbClr val="202C8F"/>
                              </a:solidFill>
                              <a:latin typeface="Cambria Math" panose="02040503050406030204" pitchFamily="18" charset="0"/>
                            </a:rPr>
                            <m:t>𝜒</m:t>
                          </m:r>
                        </m:e>
                      </m:d>
                      <m:r>
                        <a:rPr lang="en-CA" sz="2000" b="0" i="1" smtClean="0">
                          <a:solidFill>
                            <a:srgbClr val="202C8F"/>
                          </a:solidFill>
                          <a:latin typeface="Cambria Math" panose="02040503050406030204" pitchFamily="18" charset="0"/>
                        </a:rPr>
                        <m:t>≔</m:t>
                      </m:r>
                      <m:d>
                        <m:dPr>
                          <m:begChr m:val="{"/>
                          <m:endChr m:val="}"/>
                          <m:ctrlPr>
                            <a:rPr lang="en-CA" sz="2000" b="0" i="1" smtClean="0">
                              <a:solidFill>
                                <a:srgbClr val="202C8F"/>
                              </a:solidFill>
                              <a:latin typeface="Cambria Math" panose="02040503050406030204" pitchFamily="18" charset="0"/>
                            </a:rPr>
                          </m:ctrlPr>
                        </m:dPr>
                        <m:e>
                          <m:d>
                            <m:dPr>
                              <m:ctrlPr>
                                <a:rPr lang="en-CA" sz="2000" b="0" i="1" smtClean="0">
                                  <a:solidFill>
                                    <a:srgbClr val="202C8F"/>
                                  </a:solidFill>
                                  <a:latin typeface="Cambria Math" panose="02040503050406030204" pitchFamily="18" charset="0"/>
                                </a:rPr>
                              </m:ctrlPr>
                            </m:dPr>
                            <m:e>
                              <m:r>
                                <a:rPr lang="en-CA" sz="2000" b="0" i="1" smtClean="0">
                                  <a:solidFill>
                                    <a:srgbClr val="202C8F"/>
                                  </a:solidFill>
                                  <a:latin typeface="Cambria Math" panose="02040503050406030204" pitchFamily="18" charset="0"/>
                                </a:rPr>
                                <m:t>𝑥</m:t>
                              </m:r>
                              <m:r>
                                <a:rPr lang="en-CA" sz="2000" b="0" i="1" smtClean="0">
                                  <a:solidFill>
                                    <a:srgbClr val="202C8F"/>
                                  </a:solidFill>
                                  <a:latin typeface="Cambria Math" panose="02040503050406030204" pitchFamily="18" charset="0"/>
                                </a:rPr>
                                <m:t>,</m:t>
                              </m:r>
                              <m:r>
                                <a:rPr lang="en-CA" sz="2000" b="0" i="1" smtClean="0">
                                  <a:solidFill>
                                    <a:srgbClr val="202C8F"/>
                                  </a:solidFill>
                                  <a:latin typeface="Cambria Math" panose="02040503050406030204" pitchFamily="18" charset="0"/>
                                </a:rPr>
                                <m:t>𝜉</m:t>
                              </m:r>
                            </m:e>
                          </m:d>
                          <m:r>
                            <a:rPr lang="en-CA" sz="2000" b="0" i="1" smtClean="0">
                              <a:solidFill>
                                <a:srgbClr val="202C8F"/>
                              </a:solidFill>
                              <a:latin typeface="Cambria Math" panose="02040503050406030204" pitchFamily="18" charset="0"/>
                            </a:rPr>
                            <m:t>∈</m:t>
                          </m:r>
                          <m:r>
                            <a:rPr lang="en-CA" sz="2000" b="0" i="1" smtClean="0">
                              <a:solidFill>
                                <a:srgbClr val="202C8F"/>
                              </a:solidFill>
                              <a:latin typeface="Cambria Math" panose="02040503050406030204" pitchFamily="18" charset="0"/>
                            </a:rPr>
                            <m:t>𝑋</m:t>
                          </m:r>
                          <m:r>
                            <a:rPr lang="en-CA" sz="2000" b="0" i="1" smtClean="0">
                              <a:solidFill>
                                <a:srgbClr val="202C8F"/>
                              </a:solidFill>
                              <a:latin typeface="Cambria Math" panose="02040503050406030204" pitchFamily="18" charset="0"/>
                            </a:rPr>
                            <m:t>×</m:t>
                          </m:r>
                          <m:sSup>
                            <m:sSupPr>
                              <m:ctrlPr>
                                <a:rPr lang="en-CA" sz="2000" b="0" i="1" smtClean="0">
                                  <a:solidFill>
                                    <a:srgbClr val="202C8F"/>
                                  </a:solidFill>
                                  <a:latin typeface="Cambria Math" panose="02040503050406030204" pitchFamily="18" charset="0"/>
                                  <a:ea typeface="Cambria Math" panose="02040503050406030204" pitchFamily="18" charset="0"/>
                                </a:rPr>
                              </m:ctrlPr>
                            </m:sSupPr>
                            <m:e>
                              <m:r>
                                <a:rPr lang="en-CA" sz="2000" b="0" i="1" smtClean="0">
                                  <a:solidFill>
                                    <a:srgbClr val="202C8F"/>
                                  </a:solidFill>
                                  <a:latin typeface="Cambria Math" panose="02040503050406030204" pitchFamily="18" charset="0"/>
                                  <a:ea typeface="Cambria Math" panose="02040503050406030204" pitchFamily="18" charset="0"/>
                                </a:rPr>
                                <m:t>ℝ</m:t>
                              </m:r>
                            </m:e>
                            <m:sup>
                              <m:r>
                                <a:rPr lang="en-CA" sz="2000" b="0" i="1" smtClean="0">
                                  <a:solidFill>
                                    <a:srgbClr val="202C8F"/>
                                  </a:solidFill>
                                  <a:latin typeface="Cambria Math" panose="02040503050406030204" pitchFamily="18" charset="0"/>
                                  <a:ea typeface="Cambria Math" panose="02040503050406030204" pitchFamily="18" charset="0"/>
                                </a:rPr>
                                <m:t>𝑛</m:t>
                              </m:r>
                            </m:sup>
                          </m:sSup>
                          <m:r>
                            <a:rPr lang="en-CA" sz="2000" b="0" i="1" smtClean="0">
                              <a:solidFill>
                                <a:srgbClr val="202C8F"/>
                              </a:solidFill>
                              <a:latin typeface="Cambria Math" panose="02040503050406030204" pitchFamily="18" charset="0"/>
                              <a:ea typeface="Cambria Math" panose="02040503050406030204" pitchFamily="18" charset="0"/>
                            </a:rPr>
                            <m:t> :</m:t>
                          </m:r>
                          <m:r>
                            <a:rPr lang="en-CA" sz="2000" b="0" i="1" smtClean="0">
                              <a:solidFill>
                                <a:srgbClr val="202C8F"/>
                              </a:solidFill>
                              <a:latin typeface="Cambria Math" panose="02040503050406030204" pitchFamily="18" charset="0"/>
                              <a:ea typeface="Cambria Math" panose="02040503050406030204" pitchFamily="18" charset="0"/>
                            </a:rPr>
                            <m:t>𝜉</m:t>
                          </m:r>
                          <m:r>
                            <a:rPr lang="en-CA" sz="2000" b="0" i="1" smtClean="0">
                              <a:solidFill>
                                <a:srgbClr val="202C8F"/>
                              </a:solidFill>
                              <a:latin typeface="Cambria Math" panose="02040503050406030204" pitchFamily="18" charset="0"/>
                              <a:ea typeface="Cambria Math" panose="02040503050406030204" pitchFamily="18" charset="0"/>
                            </a:rPr>
                            <m:t>∈</m:t>
                          </m:r>
                          <m:sSub>
                            <m:sSubPr>
                              <m:ctrlPr>
                                <a:rPr lang="en-CA" sz="2000" b="0" i="1" smtClean="0">
                                  <a:solidFill>
                                    <a:srgbClr val="202C8F"/>
                                  </a:solidFill>
                                  <a:latin typeface="Cambria Math" panose="02040503050406030204" pitchFamily="18" charset="0"/>
                                  <a:ea typeface="Cambria Math" panose="02040503050406030204" pitchFamily="18" charset="0"/>
                                </a:rPr>
                              </m:ctrlPr>
                            </m:sSubPr>
                            <m:e>
                              <m:r>
                                <m:rPr>
                                  <m:sty m:val="p"/>
                                </m:rPr>
                                <a:rPr lang="el-GR" sz="2000" b="0" i="1" smtClean="0">
                                  <a:solidFill>
                                    <a:srgbClr val="202C8F"/>
                                  </a:solidFill>
                                  <a:latin typeface="Cambria Math" panose="02040503050406030204" pitchFamily="18" charset="0"/>
                                  <a:ea typeface="Cambria Math" panose="02040503050406030204" pitchFamily="18" charset="0"/>
                                </a:rPr>
                                <m:t>Σ</m:t>
                              </m:r>
                            </m:e>
                            <m:sub>
                              <m:r>
                                <a:rPr lang="en-CA" sz="2000" b="0" i="1" smtClean="0">
                                  <a:solidFill>
                                    <a:srgbClr val="202C8F"/>
                                  </a:solidFill>
                                  <a:latin typeface="Cambria Math" panose="02040503050406030204" pitchFamily="18" charset="0"/>
                                  <a:ea typeface="Cambria Math" panose="02040503050406030204" pitchFamily="18" charset="0"/>
                                </a:rPr>
                                <m:t>𝑥</m:t>
                              </m:r>
                            </m:sub>
                          </m:sSub>
                          <m:d>
                            <m:dPr>
                              <m:ctrlPr>
                                <a:rPr lang="en-CA" sz="2000" b="0" i="1" smtClean="0">
                                  <a:solidFill>
                                    <a:srgbClr val="202C8F"/>
                                  </a:solidFill>
                                  <a:latin typeface="Cambria Math" panose="02040503050406030204" pitchFamily="18" charset="0"/>
                                  <a:ea typeface="Cambria Math" panose="02040503050406030204" pitchFamily="18" charset="0"/>
                                </a:rPr>
                              </m:ctrlPr>
                            </m:dPr>
                            <m:e>
                              <m:r>
                                <a:rPr lang="en-CA" sz="2000" b="0" i="1" smtClean="0">
                                  <a:solidFill>
                                    <a:srgbClr val="202C8F"/>
                                  </a:solidFill>
                                  <a:latin typeface="Cambria Math" panose="02040503050406030204" pitchFamily="18" charset="0"/>
                                  <a:ea typeface="Cambria Math" panose="02040503050406030204" pitchFamily="18" charset="0"/>
                                </a:rPr>
                                <m:t>𝜒</m:t>
                              </m:r>
                            </m:e>
                          </m:d>
                        </m:e>
                      </m:d>
                    </m:oMath>
                  </m:oMathPara>
                </a14:m>
                <a:endParaRPr lang="en-CA" sz="2000" b="0">
                  <a:solidFill>
                    <a:srgbClr val="202C8F"/>
                  </a:solidFill>
                  <a:ea typeface="Cambria Math" panose="02040503050406030204" pitchFamily="18" charset="0"/>
                </a:endParaRPr>
              </a:p>
              <a:p>
                <a:r>
                  <a:rPr lang="en-CA" sz="2000">
                    <a:solidFill>
                      <a:srgbClr val="202C8F"/>
                    </a:solidFill>
                  </a:rPr>
                  <a:t>Is called the </a:t>
                </a:r>
                <a:r>
                  <a:rPr lang="en-CA" sz="2000" b="1">
                    <a:solidFill>
                      <a:srgbClr val="202C8F"/>
                    </a:solidFill>
                  </a:rPr>
                  <a:t>wave front set </a:t>
                </a:r>
                <a:r>
                  <a:rPr lang="en-CA" sz="2000">
                    <a:solidFill>
                      <a:srgbClr val="202C8F"/>
                    </a:solidFill>
                  </a:rPr>
                  <a:t>of </a:t>
                </a:r>
                <a14:m>
                  <m:oMath xmlns:m="http://schemas.openxmlformats.org/officeDocument/2006/math">
                    <m:r>
                      <a:rPr lang="en-CA" sz="2000" i="1" smtClean="0">
                        <a:solidFill>
                          <a:srgbClr val="202C8F"/>
                        </a:solidFill>
                        <a:latin typeface="Cambria Math" panose="02040503050406030204" pitchFamily="18" charset="0"/>
                        <a:ea typeface="Cambria Math" panose="02040503050406030204" pitchFamily="18" charset="0"/>
                      </a:rPr>
                      <m:t>𝜒</m:t>
                    </m:r>
                  </m:oMath>
                </a14:m>
                <a:r>
                  <a:rPr lang="en-CA" sz="2000">
                    <a:solidFill>
                      <a:srgbClr val="202C8F"/>
                    </a:solidFill>
                  </a:rPr>
                  <a:t>, where </a:t>
                </a:r>
                <a14:m>
                  <m:oMath xmlns:m="http://schemas.openxmlformats.org/officeDocument/2006/math">
                    <m:sSub>
                      <m:sSubPr>
                        <m:ctrlPr>
                          <a:rPr lang="en-CA" sz="2000" i="1">
                            <a:solidFill>
                              <a:srgbClr val="202C8F"/>
                            </a:solidFill>
                            <a:latin typeface="Cambria Math" panose="02040503050406030204" pitchFamily="18" charset="0"/>
                            <a:ea typeface="Cambria Math" panose="02040503050406030204" pitchFamily="18" charset="0"/>
                          </a:rPr>
                        </m:ctrlPr>
                      </m:sSubPr>
                      <m:e>
                        <m:r>
                          <m:rPr>
                            <m:sty m:val="p"/>
                          </m:rPr>
                          <a:rPr lang="el-GR" sz="2000" i="1">
                            <a:solidFill>
                              <a:srgbClr val="202C8F"/>
                            </a:solidFill>
                            <a:latin typeface="Cambria Math" panose="02040503050406030204" pitchFamily="18" charset="0"/>
                            <a:ea typeface="Cambria Math" panose="02040503050406030204" pitchFamily="18" charset="0"/>
                          </a:rPr>
                          <m:t>Σ</m:t>
                        </m:r>
                      </m:e>
                      <m:sub>
                        <m:r>
                          <a:rPr lang="en-CA" sz="2000" i="1">
                            <a:solidFill>
                              <a:srgbClr val="202C8F"/>
                            </a:solidFill>
                            <a:latin typeface="Cambria Math" panose="02040503050406030204" pitchFamily="18" charset="0"/>
                            <a:ea typeface="Cambria Math" panose="02040503050406030204" pitchFamily="18" charset="0"/>
                          </a:rPr>
                          <m:t>𝑥</m:t>
                        </m:r>
                      </m:sub>
                    </m:sSub>
                    <m:d>
                      <m:dPr>
                        <m:ctrlPr>
                          <a:rPr lang="en-CA" sz="2000" i="1">
                            <a:solidFill>
                              <a:srgbClr val="202C8F"/>
                            </a:solidFill>
                            <a:latin typeface="Cambria Math" panose="02040503050406030204" pitchFamily="18" charset="0"/>
                            <a:ea typeface="Cambria Math" panose="02040503050406030204" pitchFamily="18" charset="0"/>
                          </a:rPr>
                        </m:ctrlPr>
                      </m:dPr>
                      <m:e>
                        <m:r>
                          <a:rPr lang="en-CA" sz="2000" i="1">
                            <a:solidFill>
                              <a:srgbClr val="202C8F"/>
                            </a:solidFill>
                            <a:latin typeface="Cambria Math" panose="02040503050406030204" pitchFamily="18" charset="0"/>
                            <a:ea typeface="Cambria Math" panose="02040503050406030204" pitchFamily="18" charset="0"/>
                          </a:rPr>
                          <m:t>𝜒</m:t>
                        </m:r>
                      </m:e>
                    </m:d>
                  </m:oMath>
                </a14:m>
                <a:r>
                  <a:rPr lang="en-CA" sz="2000">
                    <a:solidFill>
                      <a:srgbClr val="202C8F"/>
                    </a:solidFill>
                  </a:rPr>
                  <a:t> is the collection of “singular directions” of </a:t>
                </a:r>
                <a14:m>
                  <m:oMath xmlns:m="http://schemas.openxmlformats.org/officeDocument/2006/math">
                    <m:r>
                      <a:rPr lang="en-CA" sz="2000" i="1">
                        <a:solidFill>
                          <a:srgbClr val="202C8F"/>
                        </a:solidFill>
                        <a:latin typeface="Cambria Math" panose="02040503050406030204" pitchFamily="18" charset="0"/>
                        <a:ea typeface="Cambria Math" panose="02040503050406030204" pitchFamily="18" charset="0"/>
                      </a:rPr>
                      <m:t>𝜒</m:t>
                    </m:r>
                  </m:oMath>
                </a14:m>
                <a:r>
                  <a:rPr lang="en-CA" sz="2000">
                    <a:solidFill>
                      <a:srgbClr val="202C8F"/>
                    </a:solidFill>
                  </a:rPr>
                  <a:t> at </a:t>
                </a:r>
                <a14:m>
                  <m:oMath xmlns:m="http://schemas.openxmlformats.org/officeDocument/2006/math">
                    <m:r>
                      <a:rPr lang="en-CA" sz="2000" b="0" i="1" smtClean="0">
                        <a:solidFill>
                          <a:srgbClr val="202C8F"/>
                        </a:solidFill>
                        <a:latin typeface="Cambria Math" panose="02040503050406030204" pitchFamily="18" charset="0"/>
                      </a:rPr>
                      <m:t>𝑥</m:t>
                    </m:r>
                  </m:oMath>
                </a14:m>
                <a:r>
                  <a:rPr lang="en-CA" sz="2000">
                    <a:solidFill>
                      <a:srgbClr val="202C8F"/>
                    </a:solidFill>
                  </a:rPr>
                  <a:t>. </a:t>
                </a:r>
              </a:p>
              <a:p>
                <a:endParaRPr lang="en-CA" sz="2000">
                  <a:solidFill>
                    <a:srgbClr val="202C8F"/>
                  </a:solidFill>
                </a:endParaRPr>
              </a:p>
              <a:p>
                <a:r>
                  <a:rPr lang="en-CA" sz="2000">
                    <a:solidFill>
                      <a:srgbClr val="202C8F"/>
                    </a:solidFill>
                  </a:rPr>
                  <a:t>The projection </a:t>
                </a:r>
                <a14:m>
                  <m:oMath xmlns:m="http://schemas.openxmlformats.org/officeDocument/2006/math">
                    <m:sSub>
                      <m:sSubPr>
                        <m:ctrlPr>
                          <a:rPr lang="en-CA" sz="2000" b="0" i="1" smtClean="0">
                            <a:solidFill>
                              <a:srgbClr val="202C8F"/>
                            </a:solidFill>
                            <a:latin typeface="Cambria Math" panose="02040503050406030204" pitchFamily="18" charset="0"/>
                            <a:ea typeface="Cambria Math" panose="02040503050406030204" pitchFamily="18" charset="0"/>
                          </a:rPr>
                        </m:ctrlPr>
                      </m:sSubPr>
                      <m:e>
                        <m:r>
                          <a:rPr lang="en-CA" sz="2000" b="0" i="1" smtClean="0">
                            <a:solidFill>
                              <a:srgbClr val="202C8F"/>
                            </a:solidFill>
                            <a:latin typeface="Cambria Math" panose="02040503050406030204" pitchFamily="18" charset="0"/>
                            <a:ea typeface="Cambria Math" panose="02040503050406030204" pitchFamily="18" charset="0"/>
                          </a:rPr>
                          <m:t>𝜋</m:t>
                        </m:r>
                      </m:e>
                      <m:sub>
                        <m:r>
                          <a:rPr lang="en-CA" sz="2000" b="0" i="1" smtClean="0">
                            <a:solidFill>
                              <a:srgbClr val="202C8F"/>
                            </a:solidFill>
                            <a:latin typeface="Cambria Math" panose="02040503050406030204" pitchFamily="18" charset="0"/>
                            <a:ea typeface="Cambria Math" panose="02040503050406030204" pitchFamily="18" charset="0"/>
                          </a:rPr>
                          <m:t>𝑋</m:t>
                        </m:r>
                      </m:sub>
                    </m:sSub>
                    <m:r>
                      <a:rPr lang="en-CA" sz="2000" b="0" i="1" smtClean="0">
                        <a:solidFill>
                          <a:srgbClr val="202C8F"/>
                        </a:solidFill>
                        <a:latin typeface="Cambria Math" panose="02040503050406030204" pitchFamily="18" charset="0"/>
                        <a:ea typeface="Cambria Math" panose="02040503050406030204" pitchFamily="18" charset="0"/>
                      </a:rPr>
                      <m:t>:</m:t>
                    </m:r>
                    <m:r>
                      <a:rPr lang="en-CA" sz="2000" b="0" i="1" smtClean="0">
                        <a:solidFill>
                          <a:srgbClr val="202C8F"/>
                        </a:solidFill>
                        <a:latin typeface="Cambria Math" panose="02040503050406030204" pitchFamily="18" charset="0"/>
                        <a:ea typeface="Cambria Math" panose="02040503050406030204" pitchFamily="18" charset="0"/>
                      </a:rPr>
                      <m:t>𝑊𝐹</m:t>
                    </m:r>
                    <m:d>
                      <m:dPr>
                        <m:ctrlPr>
                          <a:rPr lang="en-CA" sz="2000" b="0" i="1" smtClean="0">
                            <a:solidFill>
                              <a:srgbClr val="202C8F"/>
                            </a:solidFill>
                            <a:latin typeface="Cambria Math" panose="02040503050406030204" pitchFamily="18" charset="0"/>
                            <a:ea typeface="Cambria Math" panose="02040503050406030204" pitchFamily="18" charset="0"/>
                          </a:rPr>
                        </m:ctrlPr>
                      </m:dPr>
                      <m:e>
                        <m:r>
                          <a:rPr lang="en-CA" sz="2000" i="1" smtClean="0">
                            <a:solidFill>
                              <a:srgbClr val="202C8F"/>
                            </a:solidFill>
                            <a:latin typeface="Cambria Math" panose="02040503050406030204" pitchFamily="18" charset="0"/>
                            <a:ea typeface="Cambria Math" panose="02040503050406030204" pitchFamily="18" charset="0"/>
                          </a:rPr>
                          <m:t>𝜒</m:t>
                        </m:r>
                      </m:e>
                    </m:d>
                    <m:r>
                      <a:rPr lang="en-CA" sz="2000" b="0" i="1" smtClean="0">
                        <a:solidFill>
                          <a:srgbClr val="202C8F"/>
                        </a:solidFill>
                        <a:latin typeface="Cambria Math" panose="02040503050406030204" pitchFamily="18" charset="0"/>
                        <a:ea typeface="Cambria Math" panose="02040503050406030204" pitchFamily="18" charset="0"/>
                      </a:rPr>
                      <m:t>→</m:t>
                    </m:r>
                    <m:r>
                      <a:rPr lang="en-CA" sz="2000" b="0" i="1" smtClean="0">
                        <a:solidFill>
                          <a:srgbClr val="202C8F"/>
                        </a:solidFill>
                        <a:latin typeface="Cambria Math" panose="02040503050406030204" pitchFamily="18" charset="0"/>
                        <a:ea typeface="Cambria Math" panose="02040503050406030204" pitchFamily="18" charset="0"/>
                      </a:rPr>
                      <m:t>𝑋</m:t>
                    </m:r>
                  </m:oMath>
                </a14:m>
                <a:r>
                  <a:rPr lang="en-CA" sz="2000">
                    <a:solidFill>
                      <a:srgbClr val="202C8F"/>
                    </a:solidFill>
                  </a:rPr>
                  <a:t> has as image the </a:t>
                </a:r>
                <a:r>
                  <a:rPr lang="en-CA" sz="2000" b="1">
                    <a:solidFill>
                      <a:srgbClr val="202C8F"/>
                    </a:solidFill>
                  </a:rPr>
                  <a:t>singular support </a:t>
                </a:r>
                <a:r>
                  <a:rPr lang="en-CA" sz="2000">
                    <a:solidFill>
                      <a:srgbClr val="202C8F"/>
                    </a:solidFill>
                  </a:rPr>
                  <a:t>of </a:t>
                </a:r>
                <a14:m>
                  <m:oMath xmlns:m="http://schemas.openxmlformats.org/officeDocument/2006/math">
                    <m:r>
                      <a:rPr lang="en-CA" sz="2000" i="1">
                        <a:solidFill>
                          <a:srgbClr val="202C8F"/>
                        </a:solidFill>
                        <a:latin typeface="Cambria Math" panose="02040503050406030204" pitchFamily="18" charset="0"/>
                        <a:ea typeface="Cambria Math" panose="02040503050406030204" pitchFamily="18" charset="0"/>
                      </a:rPr>
                      <m:t>𝜒</m:t>
                    </m:r>
                  </m:oMath>
                </a14:m>
                <a:r>
                  <a:rPr lang="en-CA" sz="2000">
                    <a:solidFill>
                      <a:srgbClr val="202C8F"/>
                    </a:solidFill>
                  </a:rPr>
                  <a:t>.</a:t>
                </a:r>
              </a:p>
              <a:p>
                <a:endParaRPr lang="en-CA" sz="2000">
                  <a:solidFill>
                    <a:srgbClr val="202C8F"/>
                  </a:solidFill>
                </a:endParaRPr>
              </a:p>
            </p:txBody>
          </p:sp>
        </mc:Choice>
        <mc:Fallback xmlns="">
          <p:sp>
            <p:nvSpPr>
              <p:cNvPr id="16" name="Rectangle: Rounded Corners 15">
                <a:extLst>
                  <a:ext uri="{FF2B5EF4-FFF2-40B4-BE49-F238E27FC236}">
                    <a16:creationId xmlns:a16="http://schemas.microsoft.com/office/drawing/2014/main" id="{29374659-311E-C027-E89E-A90515DDF326}"/>
                  </a:ext>
                </a:extLst>
              </p:cNvPr>
              <p:cNvSpPr>
                <a:spLocks noRot="1" noChangeAspect="1" noMove="1" noResize="1" noEditPoints="1" noAdjustHandles="1" noChangeArrowheads="1" noChangeShapeType="1" noTextEdit="1"/>
              </p:cNvSpPr>
              <p:nvPr/>
            </p:nvSpPr>
            <p:spPr>
              <a:xfrm>
                <a:off x="758952" y="2155337"/>
                <a:ext cx="5172616" cy="4307305"/>
              </a:xfrm>
              <a:prstGeom prst="roundRect">
                <a:avLst/>
              </a:prstGeom>
              <a:blipFill>
                <a:blip r:embed="rId3"/>
                <a:stretch>
                  <a:fillRect/>
                </a:stretch>
              </a:blipFill>
              <a:ln w="31750"/>
            </p:spPr>
            <p:txBody>
              <a:bodyPr/>
              <a:lstStyle/>
              <a:p>
                <a:r>
                  <a:rPr lang="en-US">
                    <a:noFill/>
                  </a:rPr>
                  <a:t> </a:t>
                </a:r>
              </a:p>
            </p:txBody>
          </p:sp>
        </mc:Fallback>
      </mc:AlternateContent>
      <p:sp>
        <p:nvSpPr>
          <p:cNvPr id="17" name="Rectangle: Top Corners Rounded 16">
            <a:extLst>
              <a:ext uri="{FF2B5EF4-FFF2-40B4-BE49-F238E27FC236}">
                <a16:creationId xmlns:a16="http://schemas.microsoft.com/office/drawing/2014/main" id="{92F70A1E-17F7-A9BE-C6C2-0D6DCBC82A26}"/>
              </a:ext>
            </a:extLst>
          </p:cNvPr>
          <p:cNvSpPr/>
          <p:nvPr/>
        </p:nvSpPr>
        <p:spPr>
          <a:xfrm>
            <a:off x="758952" y="2155338"/>
            <a:ext cx="5172616" cy="806116"/>
          </a:xfrm>
          <a:prstGeom prst="round2SameRect">
            <a:avLst/>
          </a:prstGeom>
          <a:solidFill>
            <a:srgbClr val="202C8F"/>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2400" b="1">
                <a:solidFill>
                  <a:schemeClr val="bg1"/>
                </a:solidFill>
              </a:rPr>
              <a:t>Definition:</a:t>
            </a:r>
          </a:p>
        </p:txBody>
      </p:sp>
      <p:sp>
        <p:nvSpPr>
          <p:cNvPr id="18" name="Footer Placeholder 3">
            <a:extLst>
              <a:ext uri="{FF2B5EF4-FFF2-40B4-BE49-F238E27FC236}">
                <a16:creationId xmlns:a16="http://schemas.microsoft.com/office/drawing/2014/main" id="{9FF8F750-BA53-BAD6-550C-729F11EEF0BC}"/>
              </a:ext>
            </a:extLst>
          </p:cNvPr>
          <p:cNvSpPr>
            <a:spLocks noGrp="1"/>
          </p:cNvSpPr>
          <p:nvPr>
            <p:ph type="ftr" sz="quarter" idx="11"/>
          </p:nvPr>
        </p:nvSpPr>
        <p:spPr>
          <a:xfrm>
            <a:off x="621792" y="457200"/>
            <a:ext cx="3200400" cy="274320"/>
          </a:xfrm>
        </p:spPr>
        <p:txBody>
          <a:bodyPr/>
          <a:lstStyle/>
          <a:p>
            <a:r>
              <a:rPr lang="en-US"/>
              <a:t>Boundaries and Lines</a:t>
            </a:r>
          </a:p>
        </p:txBody>
      </p:sp>
      <p:sp>
        <p:nvSpPr>
          <p:cNvPr id="19" name="Freeform: Shape 18">
            <a:extLst>
              <a:ext uri="{FF2B5EF4-FFF2-40B4-BE49-F238E27FC236}">
                <a16:creationId xmlns:a16="http://schemas.microsoft.com/office/drawing/2014/main" id="{89E7062C-D8DD-E89B-2FDC-C49E1E633A1A}"/>
              </a:ext>
            </a:extLst>
          </p:cNvPr>
          <p:cNvSpPr/>
          <p:nvPr/>
        </p:nvSpPr>
        <p:spPr>
          <a:xfrm>
            <a:off x="6728291" y="2223291"/>
            <a:ext cx="4217077" cy="4171396"/>
          </a:xfrm>
          <a:custGeom>
            <a:avLst/>
            <a:gdLst>
              <a:gd name="connsiteX0" fmla="*/ 132347 w 4716379"/>
              <a:gd name="connsiteY0" fmla="*/ 830179 h 4030579"/>
              <a:gd name="connsiteX1" fmla="*/ 0 w 4716379"/>
              <a:gd name="connsiteY1" fmla="*/ 3717758 h 4030579"/>
              <a:gd name="connsiteX2" fmla="*/ 4054642 w 4716379"/>
              <a:gd name="connsiteY2" fmla="*/ 4030579 h 4030579"/>
              <a:gd name="connsiteX3" fmla="*/ 4716379 w 4716379"/>
              <a:gd name="connsiteY3" fmla="*/ 1179095 h 4030579"/>
              <a:gd name="connsiteX4" fmla="*/ 2514600 w 4716379"/>
              <a:gd name="connsiteY4" fmla="*/ 0 h 4030579"/>
              <a:gd name="connsiteX5" fmla="*/ 132347 w 4716379"/>
              <a:gd name="connsiteY5" fmla="*/ 830179 h 4030579"/>
              <a:gd name="connsiteX0" fmla="*/ 132347 w 4944979"/>
              <a:gd name="connsiteY0" fmla="*/ 830179 h 4030579"/>
              <a:gd name="connsiteX1" fmla="*/ 0 w 4944979"/>
              <a:gd name="connsiteY1" fmla="*/ 3717758 h 4030579"/>
              <a:gd name="connsiteX2" fmla="*/ 4054642 w 4944979"/>
              <a:gd name="connsiteY2" fmla="*/ 4030579 h 4030579"/>
              <a:gd name="connsiteX3" fmla="*/ 4944979 w 4944979"/>
              <a:gd name="connsiteY3" fmla="*/ 986590 h 4030579"/>
              <a:gd name="connsiteX4" fmla="*/ 2514600 w 4944979"/>
              <a:gd name="connsiteY4" fmla="*/ 0 h 4030579"/>
              <a:gd name="connsiteX5" fmla="*/ 132347 w 4944979"/>
              <a:gd name="connsiteY5" fmla="*/ 830179 h 4030579"/>
              <a:gd name="connsiteX0" fmla="*/ 132347 w 4944979"/>
              <a:gd name="connsiteY0" fmla="*/ 830179 h 4030579"/>
              <a:gd name="connsiteX1" fmla="*/ 0 w 4944979"/>
              <a:gd name="connsiteY1" fmla="*/ 3717758 h 4030579"/>
              <a:gd name="connsiteX2" fmla="*/ 4054642 w 4944979"/>
              <a:gd name="connsiteY2" fmla="*/ 4030579 h 4030579"/>
              <a:gd name="connsiteX3" fmla="*/ 4944979 w 4944979"/>
              <a:gd name="connsiteY3" fmla="*/ 986590 h 4030579"/>
              <a:gd name="connsiteX4" fmla="*/ 2514600 w 4944979"/>
              <a:gd name="connsiteY4" fmla="*/ 0 h 4030579"/>
              <a:gd name="connsiteX5" fmla="*/ 132347 w 4944979"/>
              <a:gd name="connsiteY5" fmla="*/ 830179 h 4030579"/>
              <a:gd name="connsiteX0" fmla="*/ 132347 w 4989134"/>
              <a:gd name="connsiteY0" fmla="*/ 830179 h 4030579"/>
              <a:gd name="connsiteX1" fmla="*/ 0 w 4989134"/>
              <a:gd name="connsiteY1" fmla="*/ 3717758 h 4030579"/>
              <a:gd name="connsiteX2" fmla="*/ 4054642 w 4989134"/>
              <a:gd name="connsiteY2" fmla="*/ 4030579 h 4030579"/>
              <a:gd name="connsiteX3" fmla="*/ 4944979 w 4989134"/>
              <a:gd name="connsiteY3" fmla="*/ 986590 h 4030579"/>
              <a:gd name="connsiteX4" fmla="*/ 2514600 w 4989134"/>
              <a:gd name="connsiteY4" fmla="*/ 0 h 4030579"/>
              <a:gd name="connsiteX5" fmla="*/ 132347 w 4989134"/>
              <a:gd name="connsiteY5" fmla="*/ 830179 h 4030579"/>
              <a:gd name="connsiteX0" fmla="*/ 132347 w 5051682"/>
              <a:gd name="connsiteY0" fmla="*/ 830179 h 4030579"/>
              <a:gd name="connsiteX1" fmla="*/ 0 w 5051682"/>
              <a:gd name="connsiteY1" fmla="*/ 3717758 h 4030579"/>
              <a:gd name="connsiteX2" fmla="*/ 4054642 w 5051682"/>
              <a:gd name="connsiteY2" fmla="*/ 4030579 h 4030579"/>
              <a:gd name="connsiteX3" fmla="*/ 4944979 w 5051682"/>
              <a:gd name="connsiteY3" fmla="*/ 986590 h 4030579"/>
              <a:gd name="connsiteX4" fmla="*/ 2514600 w 5051682"/>
              <a:gd name="connsiteY4" fmla="*/ 0 h 4030579"/>
              <a:gd name="connsiteX5" fmla="*/ 132347 w 5051682"/>
              <a:gd name="connsiteY5" fmla="*/ 830179 h 4030579"/>
              <a:gd name="connsiteX0" fmla="*/ 132347 w 5051682"/>
              <a:gd name="connsiteY0" fmla="*/ 830179 h 4150666"/>
              <a:gd name="connsiteX1" fmla="*/ 0 w 5051682"/>
              <a:gd name="connsiteY1" fmla="*/ 3717758 h 4150666"/>
              <a:gd name="connsiteX2" fmla="*/ 4054642 w 5051682"/>
              <a:gd name="connsiteY2" fmla="*/ 4030579 h 4150666"/>
              <a:gd name="connsiteX3" fmla="*/ 4944979 w 5051682"/>
              <a:gd name="connsiteY3" fmla="*/ 986590 h 4150666"/>
              <a:gd name="connsiteX4" fmla="*/ 2514600 w 5051682"/>
              <a:gd name="connsiteY4" fmla="*/ 0 h 4150666"/>
              <a:gd name="connsiteX5" fmla="*/ 132347 w 5051682"/>
              <a:gd name="connsiteY5" fmla="*/ 830179 h 4150666"/>
              <a:gd name="connsiteX0" fmla="*/ 132347 w 5051682"/>
              <a:gd name="connsiteY0" fmla="*/ 830179 h 4150666"/>
              <a:gd name="connsiteX1" fmla="*/ 0 w 5051682"/>
              <a:gd name="connsiteY1" fmla="*/ 3717758 h 4150666"/>
              <a:gd name="connsiteX2" fmla="*/ 4054642 w 5051682"/>
              <a:gd name="connsiteY2" fmla="*/ 4030579 h 4150666"/>
              <a:gd name="connsiteX3" fmla="*/ 4944979 w 5051682"/>
              <a:gd name="connsiteY3" fmla="*/ 986590 h 4150666"/>
              <a:gd name="connsiteX4" fmla="*/ 2514600 w 5051682"/>
              <a:gd name="connsiteY4" fmla="*/ 0 h 4150666"/>
              <a:gd name="connsiteX5" fmla="*/ 132347 w 5051682"/>
              <a:gd name="connsiteY5" fmla="*/ 830179 h 4150666"/>
              <a:gd name="connsiteX0" fmla="*/ 0 w 4919335"/>
              <a:gd name="connsiteY0" fmla="*/ 830179 h 4086153"/>
              <a:gd name="connsiteX1" fmla="*/ 1564105 w 4919335"/>
              <a:gd name="connsiteY1" fmla="*/ 2743200 h 4086153"/>
              <a:gd name="connsiteX2" fmla="*/ 3922295 w 4919335"/>
              <a:gd name="connsiteY2" fmla="*/ 4030579 h 4086153"/>
              <a:gd name="connsiteX3" fmla="*/ 4812632 w 4919335"/>
              <a:gd name="connsiteY3" fmla="*/ 986590 h 4086153"/>
              <a:gd name="connsiteX4" fmla="*/ 2382253 w 4919335"/>
              <a:gd name="connsiteY4" fmla="*/ 0 h 4086153"/>
              <a:gd name="connsiteX5" fmla="*/ 0 w 4919335"/>
              <a:gd name="connsiteY5" fmla="*/ 830179 h 4086153"/>
              <a:gd name="connsiteX0" fmla="*/ 0 w 4919335"/>
              <a:gd name="connsiteY0" fmla="*/ 830179 h 4159365"/>
              <a:gd name="connsiteX1" fmla="*/ 1564105 w 4919335"/>
              <a:gd name="connsiteY1" fmla="*/ 2743200 h 4159365"/>
              <a:gd name="connsiteX2" fmla="*/ 3922295 w 4919335"/>
              <a:gd name="connsiteY2" fmla="*/ 4030579 h 4159365"/>
              <a:gd name="connsiteX3" fmla="*/ 4812632 w 4919335"/>
              <a:gd name="connsiteY3" fmla="*/ 986590 h 4159365"/>
              <a:gd name="connsiteX4" fmla="*/ 2382253 w 4919335"/>
              <a:gd name="connsiteY4" fmla="*/ 0 h 4159365"/>
              <a:gd name="connsiteX5" fmla="*/ 0 w 4919335"/>
              <a:gd name="connsiteY5" fmla="*/ 830179 h 4159365"/>
              <a:gd name="connsiteX0" fmla="*/ 0 w 4919335"/>
              <a:gd name="connsiteY0" fmla="*/ 830179 h 4159365"/>
              <a:gd name="connsiteX1" fmla="*/ 1564105 w 4919335"/>
              <a:gd name="connsiteY1" fmla="*/ 2743200 h 4159365"/>
              <a:gd name="connsiteX2" fmla="*/ 3922295 w 4919335"/>
              <a:gd name="connsiteY2" fmla="*/ 4030579 h 4159365"/>
              <a:gd name="connsiteX3" fmla="*/ 4812632 w 4919335"/>
              <a:gd name="connsiteY3" fmla="*/ 986590 h 4159365"/>
              <a:gd name="connsiteX4" fmla="*/ 2382253 w 4919335"/>
              <a:gd name="connsiteY4" fmla="*/ 0 h 4159365"/>
              <a:gd name="connsiteX5" fmla="*/ 0 w 4919335"/>
              <a:gd name="connsiteY5" fmla="*/ 830179 h 4159365"/>
              <a:gd name="connsiteX0" fmla="*/ 0 w 4919335"/>
              <a:gd name="connsiteY0" fmla="*/ 830179 h 4159365"/>
              <a:gd name="connsiteX1" fmla="*/ 1564105 w 4919335"/>
              <a:gd name="connsiteY1" fmla="*/ 2743200 h 4159365"/>
              <a:gd name="connsiteX2" fmla="*/ 3922295 w 4919335"/>
              <a:gd name="connsiteY2" fmla="*/ 4030579 h 4159365"/>
              <a:gd name="connsiteX3" fmla="*/ 4812632 w 4919335"/>
              <a:gd name="connsiteY3" fmla="*/ 986590 h 4159365"/>
              <a:gd name="connsiteX4" fmla="*/ 2382253 w 4919335"/>
              <a:gd name="connsiteY4" fmla="*/ 0 h 4159365"/>
              <a:gd name="connsiteX5" fmla="*/ 0 w 4919335"/>
              <a:gd name="connsiteY5" fmla="*/ 830179 h 4159365"/>
              <a:gd name="connsiteX0" fmla="*/ 0 w 4161345"/>
              <a:gd name="connsiteY0" fmla="*/ 613611 h 4159365"/>
              <a:gd name="connsiteX1" fmla="*/ 806115 w 4161345"/>
              <a:gd name="connsiteY1" fmla="*/ 2743200 h 4159365"/>
              <a:gd name="connsiteX2" fmla="*/ 3164305 w 4161345"/>
              <a:gd name="connsiteY2" fmla="*/ 4030579 h 4159365"/>
              <a:gd name="connsiteX3" fmla="*/ 4054642 w 4161345"/>
              <a:gd name="connsiteY3" fmla="*/ 986590 h 4159365"/>
              <a:gd name="connsiteX4" fmla="*/ 1624263 w 4161345"/>
              <a:gd name="connsiteY4" fmla="*/ 0 h 4159365"/>
              <a:gd name="connsiteX5" fmla="*/ 0 w 4161345"/>
              <a:gd name="connsiteY5" fmla="*/ 613611 h 4159365"/>
              <a:gd name="connsiteX0" fmla="*/ 55732 w 4217077"/>
              <a:gd name="connsiteY0" fmla="*/ 613611 h 4159365"/>
              <a:gd name="connsiteX1" fmla="*/ 861847 w 4217077"/>
              <a:gd name="connsiteY1" fmla="*/ 2743200 h 4159365"/>
              <a:gd name="connsiteX2" fmla="*/ 3220037 w 4217077"/>
              <a:gd name="connsiteY2" fmla="*/ 4030579 h 4159365"/>
              <a:gd name="connsiteX3" fmla="*/ 4110374 w 4217077"/>
              <a:gd name="connsiteY3" fmla="*/ 986590 h 4159365"/>
              <a:gd name="connsiteX4" fmla="*/ 1679995 w 4217077"/>
              <a:gd name="connsiteY4" fmla="*/ 0 h 4159365"/>
              <a:gd name="connsiteX5" fmla="*/ 55732 w 4217077"/>
              <a:gd name="connsiteY5" fmla="*/ 613611 h 4159365"/>
              <a:gd name="connsiteX0" fmla="*/ 55732 w 4217077"/>
              <a:gd name="connsiteY0" fmla="*/ 613611 h 4159365"/>
              <a:gd name="connsiteX1" fmla="*/ 861847 w 4217077"/>
              <a:gd name="connsiteY1" fmla="*/ 2743200 h 4159365"/>
              <a:gd name="connsiteX2" fmla="*/ 3220037 w 4217077"/>
              <a:gd name="connsiteY2" fmla="*/ 4030579 h 4159365"/>
              <a:gd name="connsiteX3" fmla="*/ 4110374 w 4217077"/>
              <a:gd name="connsiteY3" fmla="*/ 986590 h 4159365"/>
              <a:gd name="connsiteX4" fmla="*/ 1679995 w 4217077"/>
              <a:gd name="connsiteY4" fmla="*/ 0 h 4159365"/>
              <a:gd name="connsiteX5" fmla="*/ 55732 w 4217077"/>
              <a:gd name="connsiteY5" fmla="*/ 613611 h 4159365"/>
              <a:gd name="connsiteX0" fmla="*/ 55732 w 4217077"/>
              <a:gd name="connsiteY0" fmla="*/ 613611 h 4159365"/>
              <a:gd name="connsiteX1" fmla="*/ 861847 w 4217077"/>
              <a:gd name="connsiteY1" fmla="*/ 2743200 h 4159365"/>
              <a:gd name="connsiteX2" fmla="*/ 3220037 w 4217077"/>
              <a:gd name="connsiteY2" fmla="*/ 4030579 h 4159365"/>
              <a:gd name="connsiteX3" fmla="*/ 4110374 w 4217077"/>
              <a:gd name="connsiteY3" fmla="*/ 986590 h 4159365"/>
              <a:gd name="connsiteX4" fmla="*/ 1679995 w 4217077"/>
              <a:gd name="connsiteY4" fmla="*/ 0 h 4159365"/>
              <a:gd name="connsiteX5" fmla="*/ 55732 w 4217077"/>
              <a:gd name="connsiteY5" fmla="*/ 613611 h 4159365"/>
              <a:gd name="connsiteX0" fmla="*/ 55732 w 4217077"/>
              <a:gd name="connsiteY0" fmla="*/ 625642 h 4171396"/>
              <a:gd name="connsiteX1" fmla="*/ 861847 w 4217077"/>
              <a:gd name="connsiteY1" fmla="*/ 2755231 h 4171396"/>
              <a:gd name="connsiteX2" fmla="*/ 3220037 w 4217077"/>
              <a:gd name="connsiteY2" fmla="*/ 4042610 h 4171396"/>
              <a:gd name="connsiteX3" fmla="*/ 4110374 w 4217077"/>
              <a:gd name="connsiteY3" fmla="*/ 998621 h 4171396"/>
              <a:gd name="connsiteX4" fmla="*/ 1679995 w 4217077"/>
              <a:gd name="connsiteY4" fmla="*/ 12031 h 4171396"/>
              <a:gd name="connsiteX5" fmla="*/ 55732 w 4217077"/>
              <a:gd name="connsiteY5" fmla="*/ 625642 h 4171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217077" h="4171396">
                <a:moveTo>
                  <a:pt x="55732" y="625642"/>
                </a:moveTo>
                <a:cubicBezTo>
                  <a:pt x="-265111" y="1299411"/>
                  <a:pt x="905963" y="1564104"/>
                  <a:pt x="861847" y="2755231"/>
                </a:cubicBezTo>
                <a:cubicBezTo>
                  <a:pt x="793667" y="4002505"/>
                  <a:pt x="2036932" y="4407568"/>
                  <a:pt x="3220037" y="4042610"/>
                </a:cubicBezTo>
                <a:cubicBezTo>
                  <a:pt x="4226679" y="3906252"/>
                  <a:pt x="4355016" y="2205790"/>
                  <a:pt x="4110374" y="998621"/>
                </a:cubicBezTo>
                <a:cubicBezTo>
                  <a:pt x="3564942" y="80211"/>
                  <a:pt x="2730753" y="88231"/>
                  <a:pt x="1679995" y="12031"/>
                </a:cubicBezTo>
                <a:cubicBezTo>
                  <a:pt x="934037" y="36094"/>
                  <a:pt x="897942" y="-192506"/>
                  <a:pt x="55732" y="625642"/>
                </a:cubicBezTo>
                <a:close/>
              </a:path>
            </a:pathLst>
          </a:custGeom>
          <a:noFill/>
          <a:ln w="38100">
            <a:solidFill>
              <a:srgbClr val="202C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21" name="Straight Arrow Connector 20">
            <a:extLst>
              <a:ext uri="{FF2B5EF4-FFF2-40B4-BE49-F238E27FC236}">
                <a16:creationId xmlns:a16="http://schemas.microsoft.com/office/drawing/2014/main" id="{925CC763-D06F-8ECF-B91D-2F628F250BED}"/>
              </a:ext>
            </a:extLst>
          </p:cNvPr>
          <p:cNvCxnSpPr>
            <a:cxnSpLocks/>
          </p:cNvCxnSpPr>
          <p:nvPr/>
        </p:nvCxnSpPr>
        <p:spPr>
          <a:xfrm flipV="1">
            <a:off x="7090611" y="3594100"/>
            <a:ext cx="218239" cy="16510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2" name="Straight Arrow Connector 1">
            <a:extLst>
              <a:ext uri="{FF2B5EF4-FFF2-40B4-BE49-F238E27FC236}">
                <a16:creationId xmlns:a16="http://schemas.microsoft.com/office/drawing/2014/main" id="{3C90660B-3791-4960-A1E0-59F799DD6A4B}"/>
              </a:ext>
            </a:extLst>
          </p:cNvPr>
          <p:cNvCxnSpPr>
            <a:cxnSpLocks/>
          </p:cNvCxnSpPr>
          <p:nvPr/>
        </p:nvCxnSpPr>
        <p:spPr>
          <a:xfrm flipV="1">
            <a:off x="7350760" y="3953485"/>
            <a:ext cx="233680" cy="14732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3834B535-464D-41A5-2E32-6848B24CADBF}"/>
              </a:ext>
            </a:extLst>
          </p:cNvPr>
          <p:cNvCxnSpPr>
            <a:cxnSpLocks/>
          </p:cNvCxnSpPr>
          <p:nvPr/>
        </p:nvCxnSpPr>
        <p:spPr>
          <a:xfrm flipV="1">
            <a:off x="7530783" y="4386263"/>
            <a:ext cx="270192" cy="70046"/>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879D5466-FE1D-E545-9F5B-C42B8AECA801}"/>
              </a:ext>
            </a:extLst>
          </p:cNvPr>
          <p:cNvCxnSpPr>
            <a:cxnSpLocks/>
          </p:cNvCxnSpPr>
          <p:nvPr/>
        </p:nvCxnSpPr>
        <p:spPr>
          <a:xfrm>
            <a:off x="7584440" y="4933169"/>
            <a:ext cx="291148" cy="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F4DB584-C614-1AB6-68E4-61033ED7FC33}"/>
              </a:ext>
            </a:extLst>
          </p:cNvPr>
          <p:cNvCxnSpPr>
            <a:cxnSpLocks/>
          </p:cNvCxnSpPr>
          <p:nvPr/>
        </p:nvCxnSpPr>
        <p:spPr>
          <a:xfrm flipV="1">
            <a:off x="7628890" y="5337175"/>
            <a:ext cx="280035" cy="7383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4C3E527-8A81-A568-11FD-F01B1CDCAE42}"/>
              </a:ext>
            </a:extLst>
          </p:cNvPr>
          <p:cNvCxnSpPr>
            <a:cxnSpLocks/>
          </p:cNvCxnSpPr>
          <p:nvPr/>
        </p:nvCxnSpPr>
        <p:spPr>
          <a:xfrm flipV="1">
            <a:off x="7838440" y="5708650"/>
            <a:ext cx="213360" cy="143278"/>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08189D92-2663-85B4-8A32-A672BDEB8419}"/>
              </a:ext>
            </a:extLst>
          </p:cNvPr>
          <p:cNvCxnSpPr>
            <a:cxnSpLocks/>
          </p:cNvCxnSpPr>
          <p:nvPr/>
        </p:nvCxnSpPr>
        <p:spPr>
          <a:xfrm flipV="1">
            <a:off x="8343265" y="6051550"/>
            <a:ext cx="111760" cy="197253"/>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09604AE-3C82-4961-5D08-A35172C1736D}"/>
              </a:ext>
            </a:extLst>
          </p:cNvPr>
          <p:cNvCxnSpPr>
            <a:cxnSpLocks/>
          </p:cNvCxnSpPr>
          <p:nvPr/>
        </p:nvCxnSpPr>
        <p:spPr>
          <a:xfrm flipV="1">
            <a:off x="8848090" y="6150176"/>
            <a:ext cx="32385" cy="22245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C1FCF561-ACCC-1FC2-F3C6-A82B88FE5830}"/>
              </a:ext>
            </a:extLst>
          </p:cNvPr>
          <p:cNvCxnSpPr>
            <a:cxnSpLocks/>
          </p:cNvCxnSpPr>
          <p:nvPr/>
        </p:nvCxnSpPr>
        <p:spPr>
          <a:xfrm flipH="1" flipV="1">
            <a:off x="9450388" y="6160104"/>
            <a:ext cx="40639" cy="22245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DAECC5A5-1264-34A7-8D55-20061313E5FC}"/>
              </a:ext>
            </a:extLst>
          </p:cNvPr>
          <p:cNvCxnSpPr>
            <a:cxnSpLocks/>
          </p:cNvCxnSpPr>
          <p:nvPr/>
        </p:nvCxnSpPr>
        <p:spPr>
          <a:xfrm flipH="1" flipV="1">
            <a:off x="10042525" y="6009291"/>
            <a:ext cx="59054" cy="22245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D5650E3E-9B72-EE6D-FF17-BA53F301C5E7}"/>
              </a:ext>
            </a:extLst>
          </p:cNvPr>
          <p:cNvCxnSpPr>
            <a:cxnSpLocks/>
          </p:cNvCxnSpPr>
          <p:nvPr/>
        </p:nvCxnSpPr>
        <p:spPr>
          <a:xfrm flipV="1">
            <a:off x="6772264" y="3153833"/>
            <a:ext cx="233680" cy="97367"/>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81484E3-CC11-5A92-DFD3-F520DF224E4F}"/>
              </a:ext>
            </a:extLst>
          </p:cNvPr>
          <p:cNvCxnSpPr>
            <a:cxnSpLocks/>
          </p:cNvCxnSpPr>
          <p:nvPr/>
        </p:nvCxnSpPr>
        <p:spPr>
          <a:xfrm>
            <a:off x="6966050" y="2688562"/>
            <a:ext cx="148067" cy="17145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A864762-FA76-16FB-175D-0FF547D203C1}"/>
              </a:ext>
            </a:extLst>
          </p:cNvPr>
          <p:cNvCxnSpPr>
            <a:cxnSpLocks/>
          </p:cNvCxnSpPr>
          <p:nvPr/>
        </p:nvCxnSpPr>
        <p:spPr>
          <a:xfrm>
            <a:off x="7540196" y="2276435"/>
            <a:ext cx="88694" cy="236386"/>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66F7F115-3302-6EAD-E9E6-8C6F9B52E335}"/>
              </a:ext>
            </a:extLst>
          </p:cNvPr>
          <p:cNvCxnSpPr>
            <a:cxnSpLocks/>
          </p:cNvCxnSpPr>
          <p:nvPr/>
        </p:nvCxnSpPr>
        <p:spPr>
          <a:xfrm>
            <a:off x="8168847" y="2223969"/>
            <a:ext cx="0" cy="28885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5E093C-D2B3-D934-52D7-9386A58E4764}"/>
              </a:ext>
            </a:extLst>
          </p:cNvPr>
          <p:cNvCxnSpPr>
            <a:cxnSpLocks/>
          </p:cNvCxnSpPr>
          <p:nvPr/>
        </p:nvCxnSpPr>
        <p:spPr>
          <a:xfrm flipH="1">
            <a:off x="8940800" y="2269544"/>
            <a:ext cx="26031" cy="28885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7EE9D4B-7672-016A-F921-E84C78EB6BEE}"/>
              </a:ext>
            </a:extLst>
          </p:cNvPr>
          <p:cNvCxnSpPr>
            <a:cxnSpLocks/>
          </p:cNvCxnSpPr>
          <p:nvPr/>
        </p:nvCxnSpPr>
        <p:spPr>
          <a:xfrm flipH="1">
            <a:off x="9609404" y="2368395"/>
            <a:ext cx="55927" cy="28885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594D00F-A690-CB02-D2FB-906BE8559CB6}"/>
              </a:ext>
            </a:extLst>
          </p:cNvPr>
          <p:cNvCxnSpPr>
            <a:cxnSpLocks/>
          </p:cNvCxnSpPr>
          <p:nvPr/>
        </p:nvCxnSpPr>
        <p:spPr>
          <a:xfrm flipH="1">
            <a:off x="10101579" y="2602910"/>
            <a:ext cx="147843" cy="25710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F602EC7-F653-9E11-CEF7-DB8D6FC0784D}"/>
              </a:ext>
            </a:extLst>
          </p:cNvPr>
          <p:cNvCxnSpPr>
            <a:cxnSpLocks/>
          </p:cNvCxnSpPr>
          <p:nvPr/>
        </p:nvCxnSpPr>
        <p:spPr>
          <a:xfrm flipH="1">
            <a:off x="10480675" y="2994098"/>
            <a:ext cx="206897" cy="208418"/>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CC46826-A0E4-FEA2-8915-14D04093E743}"/>
              </a:ext>
            </a:extLst>
          </p:cNvPr>
          <p:cNvCxnSpPr>
            <a:cxnSpLocks/>
          </p:cNvCxnSpPr>
          <p:nvPr/>
        </p:nvCxnSpPr>
        <p:spPr>
          <a:xfrm flipH="1">
            <a:off x="10584123" y="3550782"/>
            <a:ext cx="310346" cy="43318"/>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632BD30-2DCB-E60D-C1FC-CDFEBADFCA25}"/>
              </a:ext>
            </a:extLst>
          </p:cNvPr>
          <p:cNvCxnSpPr>
            <a:cxnSpLocks/>
          </p:cNvCxnSpPr>
          <p:nvPr/>
        </p:nvCxnSpPr>
        <p:spPr>
          <a:xfrm flipH="1">
            <a:off x="10687572" y="4100805"/>
            <a:ext cx="257796" cy="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C4B6701-8B66-D55E-659C-324432FEE33B}"/>
              </a:ext>
            </a:extLst>
          </p:cNvPr>
          <p:cNvCxnSpPr>
            <a:cxnSpLocks/>
          </p:cNvCxnSpPr>
          <p:nvPr/>
        </p:nvCxnSpPr>
        <p:spPr>
          <a:xfrm flipH="1" flipV="1">
            <a:off x="10687572" y="4594225"/>
            <a:ext cx="257796" cy="30455"/>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4F58121-71C1-291A-FA95-F1C2ACA408D8}"/>
              </a:ext>
            </a:extLst>
          </p:cNvPr>
          <p:cNvCxnSpPr>
            <a:cxnSpLocks/>
          </p:cNvCxnSpPr>
          <p:nvPr/>
        </p:nvCxnSpPr>
        <p:spPr>
          <a:xfrm flipH="1" flipV="1">
            <a:off x="10607675" y="5118099"/>
            <a:ext cx="234244" cy="62206"/>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5A41B85-CA56-CEB3-7855-BFEF38D97B19}"/>
              </a:ext>
            </a:extLst>
          </p:cNvPr>
          <p:cNvCxnSpPr>
            <a:cxnSpLocks/>
          </p:cNvCxnSpPr>
          <p:nvPr/>
        </p:nvCxnSpPr>
        <p:spPr>
          <a:xfrm flipH="1" flipV="1">
            <a:off x="10414000" y="5635625"/>
            <a:ext cx="204343" cy="135231"/>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AB6D8CAF-26A0-09BD-4EF2-1D39478A0C5F}"/>
              </a:ext>
            </a:extLst>
          </p:cNvPr>
          <p:cNvCxnSpPr>
            <a:cxnSpLocks/>
          </p:cNvCxnSpPr>
          <p:nvPr/>
        </p:nvCxnSpPr>
        <p:spPr>
          <a:xfrm flipH="1">
            <a:off x="7308850" y="4933169"/>
            <a:ext cx="291148" cy="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CEC0D123-7245-36C4-031D-8421CDCF9017}"/>
              </a:ext>
            </a:extLst>
          </p:cNvPr>
          <p:cNvCxnSpPr>
            <a:cxnSpLocks/>
          </p:cNvCxnSpPr>
          <p:nvPr/>
        </p:nvCxnSpPr>
        <p:spPr>
          <a:xfrm flipH="1">
            <a:off x="7337060" y="5410030"/>
            <a:ext cx="293259" cy="7383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C1236B07-BC0B-DB39-8CF1-2FBDF69CEA98}"/>
              </a:ext>
            </a:extLst>
          </p:cNvPr>
          <p:cNvCxnSpPr>
            <a:cxnSpLocks/>
          </p:cNvCxnSpPr>
          <p:nvPr/>
        </p:nvCxnSpPr>
        <p:spPr>
          <a:xfrm flipH="1">
            <a:off x="7612004" y="5862466"/>
            <a:ext cx="221933" cy="146825"/>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A6050042-AAA3-3298-29E2-F427411C8B43}"/>
              </a:ext>
            </a:extLst>
          </p:cNvPr>
          <p:cNvCxnSpPr>
            <a:cxnSpLocks/>
          </p:cNvCxnSpPr>
          <p:nvPr/>
        </p:nvCxnSpPr>
        <p:spPr>
          <a:xfrm flipH="1">
            <a:off x="8241463" y="6238159"/>
            <a:ext cx="110257" cy="198206"/>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23C0F67-08D6-EB16-B7D5-3637E703AEA3}"/>
              </a:ext>
            </a:extLst>
          </p:cNvPr>
          <p:cNvCxnSpPr>
            <a:cxnSpLocks/>
          </p:cNvCxnSpPr>
          <p:nvPr/>
        </p:nvCxnSpPr>
        <p:spPr>
          <a:xfrm flipH="1">
            <a:off x="8819578" y="6394649"/>
            <a:ext cx="28512" cy="216344"/>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4A968AC7-F2E0-45E5-8D85-60207F3EC1C1}"/>
              </a:ext>
            </a:extLst>
          </p:cNvPr>
          <p:cNvCxnSpPr>
            <a:cxnSpLocks/>
          </p:cNvCxnSpPr>
          <p:nvPr/>
        </p:nvCxnSpPr>
        <p:spPr>
          <a:xfrm>
            <a:off x="9491027" y="6375765"/>
            <a:ext cx="43703" cy="213207"/>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EC1A4A8D-68D9-A14E-2B73-560DB37E258D}"/>
              </a:ext>
            </a:extLst>
          </p:cNvPr>
          <p:cNvCxnSpPr>
            <a:cxnSpLocks/>
          </p:cNvCxnSpPr>
          <p:nvPr/>
        </p:nvCxnSpPr>
        <p:spPr>
          <a:xfrm>
            <a:off x="10101579" y="6228670"/>
            <a:ext cx="56157" cy="20290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3B7F94D-1CDD-6E2C-280D-D4E47F330CD2}"/>
              </a:ext>
            </a:extLst>
          </p:cNvPr>
          <p:cNvCxnSpPr>
            <a:cxnSpLocks/>
          </p:cNvCxnSpPr>
          <p:nvPr/>
        </p:nvCxnSpPr>
        <p:spPr>
          <a:xfrm>
            <a:off x="10635262" y="5780289"/>
            <a:ext cx="181208" cy="122036"/>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8DFF1D3E-D865-A2BB-B4C6-7A8B2C649A8D}"/>
              </a:ext>
            </a:extLst>
          </p:cNvPr>
          <p:cNvCxnSpPr>
            <a:cxnSpLocks/>
          </p:cNvCxnSpPr>
          <p:nvPr/>
        </p:nvCxnSpPr>
        <p:spPr>
          <a:xfrm>
            <a:off x="10841919" y="5184138"/>
            <a:ext cx="257409" cy="62206"/>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1463EE40-6B94-95F1-FC52-9527B190EFE9}"/>
              </a:ext>
            </a:extLst>
          </p:cNvPr>
          <p:cNvCxnSpPr>
            <a:cxnSpLocks/>
          </p:cNvCxnSpPr>
          <p:nvPr/>
        </p:nvCxnSpPr>
        <p:spPr>
          <a:xfrm>
            <a:off x="10945368" y="4625351"/>
            <a:ext cx="235402" cy="25045"/>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4E91B32-D64E-373F-B83B-1E08DEB6E676}"/>
              </a:ext>
            </a:extLst>
          </p:cNvPr>
          <p:cNvCxnSpPr>
            <a:cxnSpLocks/>
          </p:cNvCxnSpPr>
          <p:nvPr/>
        </p:nvCxnSpPr>
        <p:spPr>
          <a:xfrm>
            <a:off x="10948423" y="4100805"/>
            <a:ext cx="232347" cy="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EFC8FF71-4AD0-65CF-0891-D3911EFB6FA3}"/>
              </a:ext>
            </a:extLst>
          </p:cNvPr>
          <p:cNvCxnSpPr>
            <a:cxnSpLocks/>
          </p:cNvCxnSpPr>
          <p:nvPr/>
        </p:nvCxnSpPr>
        <p:spPr>
          <a:xfrm flipV="1">
            <a:off x="10891188" y="3507464"/>
            <a:ext cx="298401" cy="43318"/>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4A5F23AB-724D-E373-7A5C-6C69BCDF3D61}"/>
              </a:ext>
            </a:extLst>
          </p:cNvPr>
          <p:cNvCxnSpPr>
            <a:cxnSpLocks/>
          </p:cNvCxnSpPr>
          <p:nvPr/>
        </p:nvCxnSpPr>
        <p:spPr>
          <a:xfrm flipV="1">
            <a:off x="10685670" y="2793203"/>
            <a:ext cx="208799" cy="205614"/>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571DD999-B398-2F06-67B7-D06D8928CD3F}"/>
              </a:ext>
            </a:extLst>
          </p:cNvPr>
          <p:cNvCxnSpPr>
            <a:cxnSpLocks/>
          </p:cNvCxnSpPr>
          <p:nvPr/>
        </p:nvCxnSpPr>
        <p:spPr>
          <a:xfrm flipV="1">
            <a:off x="10249422" y="2342304"/>
            <a:ext cx="147843" cy="25710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13984B4-18F9-7BFC-41DF-4B51ED7D9529}"/>
              </a:ext>
            </a:extLst>
          </p:cNvPr>
          <p:cNvCxnSpPr>
            <a:cxnSpLocks/>
          </p:cNvCxnSpPr>
          <p:nvPr/>
        </p:nvCxnSpPr>
        <p:spPr>
          <a:xfrm flipV="1">
            <a:off x="9665331" y="2093368"/>
            <a:ext cx="55927" cy="28953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93C7EF0E-4CB3-4F84-718A-8321C1E92EA9}"/>
              </a:ext>
            </a:extLst>
          </p:cNvPr>
          <p:cNvCxnSpPr>
            <a:cxnSpLocks/>
          </p:cNvCxnSpPr>
          <p:nvPr/>
        </p:nvCxnSpPr>
        <p:spPr>
          <a:xfrm flipV="1">
            <a:off x="8966831" y="1987583"/>
            <a:ext cx="26031" cy="281961"/>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7C3D3232-ED41-74BE-715C-ADF2EBEAE6DC}"/>
              </a:ext>
            </a:extLst>
          </p:cNvPr>
          <p:cNvCxnSpPr>
            <a:cxnSpLocks/>
          </p:cNvCxnSpPr>
          <p:nvPr/>
        </p:nvCxnSpPr>
        <p:spPr>
          <a:xfrm flipH="1">
            <a:off x="7238949" y="4462742"/>
            <a:ext cx="273247" cy="72817"/>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BFB17404-A5CA-CDF4-BFCA-512F03F9866A}"/>
              </a:ext>
            </a:extLst>
          </p:cNvPr>
          <p:cNvCxnSpPr>
            <a:cxnSpLocks/>
          </p:cNvCxnSpPr>
          <p:nvPr/>
        </p:nvCxnSpPr>
        <p:spPr>
          <a:xfrm flipH="1">
            <a:off x="7120581" y="4096214"/>
            <a:ext cx="236735" cy="14732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D2B4D083-736B-43D3-0F4C-D1C4806993EB}"/>
              </a:ext>
            </a:extLst>
          </p:cNvPr>
          <p:cNvCxnSpPr>
            <a:cxnSpLocks/>
          </p:cNvCxnSpPr>
          <p:nvPr/>
        </p:nvCxnSpPr>
        <p:spPr>
          <a:xfrm flipH="1">
            <a:off x="6887640" y="3747762"/>
            <a:ext cx="218239" cy="164897"/>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18615675-3EDB-328F-3324-70839DAC38C1}"/>
              </a:ext>
            </a:extLst>
          </p:cNvPr>
          <p:cNvCxnSpPr>
            <a:cxnSpLocks/>
          </p:cNvCxnSpPr>
          <p:nvPr/>
        </p:nvCxnSpPr>
        <p:spPr>
          <a:xfrm flipH="1">
            <a:off x="6536862" y="3250975"/>
            <a:ext cx="236735" cy="97367"/>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5D893326-05A6-71AA-D42F-F21E86254175}"/>
              </a:ext>
            </a:extLst>
          </p:cNvPr>
          <p:cNvCxnSpPr>
            <a:cxnSpLocks/>
          </p:cNvCxnSpPr>
          <p:nvPr/>
        </p:nvCxnSpPr>
        <p:spPr>
          <a:xfrm flipH="1" flipV="1">
            <a:off x="6814401" y="2513681"/>
            <a:ext cx="148594" cy="171450"/>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213399CB-EEB0-EA6C-B08C-627472A4B544}"/>
              </a:ext>
            </a:extLst>
          </p:cNvPr>
          <p:cNvCxnSpPr>
            <a:cxnSpLocks/>
          </p:cNvCxnSpPr>
          <p:nvPr/>
        </p:nvCxnSpPr>
        <p:spPr>
          <a:xfrm flipH="1" flipV="1">
            <a:off x="7454424" y="2043782"/>
            <a:ext cx="92177" cy="244137"/>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4EDEA4DD-41B3-723E-7304-E4C185A3FF38}"/>
              </a:ext>
            </a:extLst>
          </p:cNvPr>
          <p:cNvCxnSpPr>
            <a:cxnSpLocks/>
          </p:cNvCxnSpPr>
          <p:nvPr/>
        </p:nvCxnSpPr>
        <p:spPr>
          <a:xfrm flipV="1">
            <a:off x="8168847" y="1948512"/>
            <a:ext cx="0" cy="289712"/>
          </a:xfrm>
          <a:prstGeom prst="straightConnector1">
            <a:avLst/>
          </a:prstGeom>
          <a:ln w="12700">
            <a:solidFill>
              <a:srgbClr val="202C8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428850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89D4D-6CDC-D71B-E9EE-A6F0BB7A898E}"/>
              </a:ext>
            </a:extLst>
          </p:cNvPr>
          <p:cNvSpPr>
            <a:spLocks noGrp="1"/>
          </p:cNvSpPr>
          <p:nvPr>
            <p:ph type="title"/>
          </p:nvPr>
        </p:nvSpPr>
        <p:spPr/>
        <p:txBody>
          <a:bodyPr/>
          <a:lstStyle/>
          <a:p>
            <a:r>
              <a:rPr lang="en-CA"/>
              <a:t>Singularity Detection In Radon Transform</a:t>
            </a:r>
          </a:p>
        </p:txBody>
      </p:sp>
      <p:sp>
        <p:nvSpPr>
          <p:cNvPr id="4" name="Footer Placeholder 3">
            <a:extLst>
              <a:ext uri="{FF2B5EF4-FFF2-40B4-BE49-F238E27FC236}">
                <a16:creationId xmlns:a16="http://schemas.microsoft.com/office/drawing/2014/main" id="{B2344CE6-E401-E260-527D-C104F2EB7ADF}"/>
              </a:ext>
            </a:extLst>
          </p:cNvPr>
          <p:cNvSpPr>
            <a:spLocks noGrp="1"/>
          </p:cNvSpPr>
          <p:nvPr>
            <p:ph type="ftr" sz="quarter" idx="11"/>
          </p:nvPr>
        </p:nvSpPr>
        <p:spPr/>
        <p:txBody>
          <a:bodyPr/>
          <a:lstStyle/>
          <a:p>
            <a:r>
              <a:rPr lang="en-US"/>
              <a:t>Boundaries and Lines</a:t>
            </a:r>
          </a:p>
        </p:txBody>
      </p:sp>
      <p:sp>
        <p:nvSpPr>
          <p:cNvPr id="5" name="Slide Number Placeholder 4">
            <a:extLst>
              <a:ext uri="{FF2B5EF4-FFF2-40B4-BE49-F238E27FC236}">
                <a16:creationId xmlns:a16="http://schemas.microsoft.com/office/drawing/2014/main" id="{035B808D-3E71-91B1-74C9-E9E1E16FDEC2}"/>
              </a:ext>
            </a:extLst>
          </p:cNvPr>
          <p:cNvSpPr>
            <a:spLocks noGrp="1"/>
          </p:cNvSpPr>
          <p:nvPr>
            <p:ph type="sldNum" sz="quarter" idx="12"/>
          </p:nvPr>
        </p:nvSpPr>
        <p:spPr/>
        <p:txBody>
          <a:bodyPr/>
          <a:lstStyle/>
          <a:p>
            <a:fld id="{48F63A3B-78C7-47BE-AE5E-E10140E04643}" type="slidenum">
              <a:rPr lang="en-US" smtClean="0"/>
              <a:t>18</a:t>
            </a:fld>
            <a:endParaRPr lang="en-US"/>
          </a:p>
        </p:txBody>
      </p:sp>
      <mc:AlternateContent xmlns:mc="http://schemas.openxmlformats.org/markup-compatibility/2006" xmlns:a14="http://schemas.microsoft.com/office/drawing/2010/main">
        <mc:Choice Requires="a14">
          <p:sp>
            <p:nvSpPr>
              <p:cNvPr id="6" name="Rectangle: Rounded Corners 5">
                <a:extLst>
                  <a:ext uri="{FF2B5EF4-FFF2-40B4-BE49-F238E27FC236}">
                    <a16:creationId xmlns:a16="http://schemas.microsoft.com/office/drawing/2014/main" id="{8D796296-F721-ECB9-76C2-4DE65C4BF013}"/>
                  </a:ext>
                </a:extLst>
              </p:cNvPr>
              <p:cNvSpPr/>
              <p:nvPr/>
            </p:nvSpPr>
            <p:spPr>
              <a:xfrm>
                <a:off x="621792" y="2093495"/>
                <a:ext cx="4948829" cy="3429000"/>
              </a:xfrm>
              <a:prstGeom prst="roundRect">
                <a:avLst/>
              </a:prstGeom>
              <a:ln w="31750"/>
            </p:spPr>
            <p:style>
              <a:lnRef idx="2">
                <a:schemeClr val="accent1">
                  <a:shade val="15000"/>
                </a:schemeClr>
              </a:lnRef>
              <a:fillRef idx="1">
                <a:schemeClr val="accent1"/>
              </a:fillRef>
              <a:effectRef idx="0">
                <a:schemeClr val="accent1"/>
              </a:effectRef>
              <a:fontRef idx="minor">
                <a:schemeClr val="lt1"/>
              </a:fontRef>
            </p:style>
            <p:txBody>
              <a:bodyPr rtlCol="0" anchor="b"/>
              <a:lstStyle/>
              <a:p>
                <a:r>
                  <a:rPr lang="en-CA" sz="2000">
                    <a:solidFill>
                      <a:srgbClr val="202C8F"/>
                    </a:solidFill>
                  </a:rPr>
                  <a:t>The Radon transform </a:t>
                </a:r>
                <a14:m>
                  <m:oMath xmlns:m="http://schemas.openxmlformats.org/officeDocument/2006/math">
                    <m:r>
                      <m:rPr>
                        <m:sty m:val="p"/>
                      </m:rPr>
                      <a:rPr lang="en-CA" sz="2000" b="0" i="0" smtClean="0">
                        <a:solidFill>
                          <a:srgbClr val="202C8F"/>
                        </a:solidFill>
                        <a:latin typeface="Cambria Math" panose="02040503050406030204" pitchFamily="18" charset="0"/>
                        <a:ea typeface="Cambria Math" panose="02040503050406030204" pitchFamily="18" charset="0"/>
                      </a:rPr>
                      <m:t>R</m:t>
                    </m:r>
                    <m:r>
                      <a:rPr lang="en-CA" sz="2000" i="1" smtClean="0">
                        <a:solidFill>
                          <a:srgbClr val="202C8F"/>
                        </a:solidFill>
                        <a:latin typeface="Cambria Math" panose="02040503050406030204" pitchFamily="18" charset="0"/>
                        <a:ea typeface="Cambria Math" panose="02040503050406030204" pitchFamily="18" charset="0"/>
                      </a:rPr>
                      <m:t>𝜒</m:t>
                    </m:r>
                  </m:oMath>
                </a14:m>
                <a:r>
                  <a:rPr lang="en-CA" sz="2000">
                    <a:solidFill>
                      <a:srgbClr val="202C8F"/>
                    </a:solidFill>
                  </a:rPr>
                  <a:t> of a distribution </a:t>
                </a:r>
                <a14:m>
                  <m:oMath xmlns:m="http://schemas.openxmlformats.org/officeDocument/2006/math">
                    <m:r>
                      <a:rPr lang="en-CA" sz="2000" i="1">
                        <a:solidFill>
                          <a:srgbClr val="202C8F"/>
                        </a:solidFill>
                        <a:latin typeface="Cambria Math" panose="02040503050406030204" pitchFamily="18" charset="0"/>
                        <a:ea typeface="Cambria Math" panose="02040503050406030204" pitchFamily="18" charset="0"/>
                      </a:rPr>
                      <m:t>𝜒</m:t>
                    </m:r>
                    <m:r>
                      <a:rPr lang="en-CA" sz="2000">
                        <a:solidFill>
                          <a:srgbClr val="202C8F"/>
                        </a:solidFill>
                        <a:latin typeface="Cambria Math" panose="02040503050406030204" pitchFamily="18" charset="0"/>
                        <a:ea typeface="Cambria Math" panose="02040503050406030204" pitchFamily="18" charset="0"/>
                      </a:rPr>
                      <m:t>∈</m:t>
                    </m:r>
                    <m:sSup>
                      <m:sSupPr>
                        <m:ctrlPr>
                          <a:rPr lang="en-CA" sz="2000" i="1">
                            <a:solidFill>
                              <a:srgbClr val="202C8F"/>
                            </a:solidFill>
                            <a:latin typeface="Cambria Math" panose="02040503050406030204" pitchFamily="18" charset="0"/>
                            <a:ea typeface="Cambria Math" panose="02040503050406030204" pitchFamily="18" charset="0"/>
                          </a:rPr>
                        </m:ctrlPr>
                      </m:sSupPr>
                      <m:e>
                        <m:r>
                          <a:rPr lang="en-CA" sz="2000" i="1">
                            <a:solidFill>
                              <a:srgbClr val="202C8F"/>
                            </a:solidFill>
                            <a:latin typeface="Cambria Math" panose="02040503050406030204" pitchFamily="18" charset="0"/>
                            <a:ea typeface="Cambria Math" panose="02040503050406030204" pitchFamily="18" charset="0"/>
                          </a:rPr>
                          <m:t>𝒟</m:t>
                        </m:r>
                      </m:e>
                      <m:sup>
                        <m:r>
                          <a:rPr lang="en-CA" sz="2000" i="1">
                            <a:solidFill>
                              <a:srgbClr val="202C8F"/>
                            </a:solidFill>
                            <a:latin typeface="Cambria Math" panose="02040503050406030204" pitchFamily="18" charset="0"/>
                            <a:ea typeface="Cambria Math" panose="02040503050406030204" pitchFamily="18" charset="0"/>
                          </a:rPr>
                          <m:t>′</m:t>
                        </m:r>
                      </m:sup>
                    </m:sSup>
                    <m:d>
                      <m:dPr>
                        <m:ctrlPr>
                          <a:rPr lang="en-CA" sz="2000" i="1">
                            <a:solidFill>
                              <a:srgbClr val="202C8F"/>
                            </a:solidFill>
                            <a:latin typeface="Cambria Math" panose="02040503050406030204" pitchFamily="18" charset="0"/>
                            <a:ea typeface="Cambria Math" panose="02040503050406030204" pitchFamily="18" charset="0"/>
                          </a:rPr>
                        </m:ctrlPr>
                      </m:dPr>
                      <m:e>
                        <m:r>
                          <a:rPr lang="en-CA" sz="2000" i="1">
                            <a:solidFill>
                              <a:srgbClr val="202C8F"/>
                            </a:solidFill>
                            <a:latin typeface="Cambria Math" panose="02040503050406030204" pitchFamily="18" charset="0"/>
                            <a:ea typeface="Cambria Math" panose="02040503050406030204" pitchFamily="18" charset="0"/>
                          </a:rPr>
                          <m:t>𝑋</m:t>
                        </m:r>
                      </m:e>
                    </m:d>
                  </m:oMath>
                </a14:m>
                <a:r>
                  <a:rPr lang="en-CA" sz="2000">
                    <a:solidFill>
                      <a:srgbClr val="202C8F"/>
                    </a:solidFill>
                  </a:rPr>
                  <a:t> detects the singularities of </a:t>
                </a:r>
                <a14:m>
                  <m:oMath xmlns:m="http://schemas.openxmlformats.org/officeDocument/2006/math">
                    <m:r>
                      <a:rPr lang="en-CA" sz="2000" i="1">
                        <a:solidFill>
                          <a:srgbClr val="202C8F"/>
                        </a:solidFill>
                        <a:latin typeface="Cambria Math" panose="02040503050406030204" pitchFamily="18" charset="0"/>
                        <a:ea typeface="Cambria Math" panose="02040503050406030204" pitchFamily="18" charset="0"/>
                      </a:rPr>
                      <m:t>𝜒</m:t>
                    </m:r>
                  </m:oMath>
                </a14:m>
                <a:r>
                  <a:rPr lang="en-CA" sz="2000">
                    <a:solidFill>
                      <a:srgbClr val="202C8F"/>
                    </a:solidFill>
                  </a:rPr>
                  <a:t>:</a:t>
                </a:r>
              </a:p>
              <a:p>
                <a:endParaRPr lang="en-CA" sz="2000">
                  <a:solidFill>
                    <a:srgbClr val="202C8F"/>
                  </a:solidFill>
                </a:endParaRPr>
              </a:p>
              <a:p>
                <a14:m>
                  <m:oMath xmlns:m="http://schemas.openxmlformats.org/officeDocument/2006/math">
                    <m:r>
                      <a:rPr lang="en-CA" sz="2000" b="0" i="1" smtClean="0">
                        <a:solidFill>
                          <a:srgbClr val="202C8F"/>
                        </a:solidFill>
                        <a:latin typeface="Cambria Math" panose="02040503050406030204" pitchFamily="18" charset="0"/>
                      </a:rPr>
                      <m:t>𝑊𝐹</m:t>
                    </m:r>
                    <m:d>
                      <m:dPr>
                        <m:ctrlPr>
                          <a:rPr lang="en-CA" sz="2000" b="0" i="1" smtClean="0">
                            <a:solidFill>
                              <a:srgbClr val="202C8F"/>
                            </a:solidFill>
                            <a:latin typeface="Cambria Math" panose="02040503050406030204" pitchFamily="18" charset="0"/>
                          </a:rPr>
                        </m:ctrlPr>
                      </m:dPr>
                      <m:e>
                        <m:r>
                          <a:rPr lang="en-CA" sz="2000" b="0" i="1" smtClean="0">
                            <a:solidFill>
                              <a:srgbClr val="202C8F"/>
                            </a:solidFill>
                            <a:latin typeface="Cambria Math" panose="02040503050406030204" pitchFamily="18" charset="0"/>
                          </a:rPr>
                          <m:t>𝑅</m:t>
                        </m:r>
                        <m:r>
                          <a:rPr lang="en-CA" sz="2000" i="1">
                            <a:solidFill>
                              <a:srgbClr val="202C8F"/>
                            </a:solidFill>
                            <a:latin typeface="Cambria Math" panose="02040503050406030204" pitchFamily="18" charset="0"/>
                            <a:ea typeface="Cambria Math" panose="02040503050406030204" pitchFamily="18" charset="0"/>
                          </a:rPr>
                          <m:t>𝜒</m:t>
                        </m:r>
                      </m:e>
                    </m:d>
                    <m:r>
                      <a:rPr lang="en-CA" sz="2000" b="0" i="0" smtClean="0">
                        <a:solidFill>
                          <a:srgbClr val="202C8F"/>
                        </a:solidFill>
                        <a:latin typeface="Cambria Math" panose="02040503050406030204" pitchFamily="18" charset="0"/>
                        <a:ea typeface="Cambria Math" panose="02040503050406030204" pitchFamily="18" charset="0"/>
                      </a:rPr>
                      <m:t>={</m:t>
                    </m:r>
                    <m:d>
                      <m:dPr>
                        <m:ctrlPr>
                          <a:rPr lang="en-CA" sz="2000" i="1">
                            <a:solidFill>
                              <a:srgbClr val="202C8F"/>
                            </a:solidFill>
                            <a:latin typeface="Cambria Math" panose="02040503050406030204" pitchFamily="18" charset="0"/>
                            <a:ea typeface="Cambria Math" panose="02040503050406030204" pitchFamily="18" charset="0"/>
                          </a:rPr>
                        </m:ctrlPr>
                      </m:dPr>
                      <m:e>
                        <m:r>
                          <a:rPr lang="en-CA" sz="2000" b="0" i="1" smtClean="0">
                            <a:solidFill>
                              <a:srgbClr val="202C8F"/>
                            </a:solidFill>
                            <a:latin typeface="Cambria Math" panose="02040503050406030204" pitchFamily="18" charset="0"/>
                            <a:ea typeface="Cambria Math" panose="02040503050406030204" pitchFamily="18" charset="0"/>
                          </a:rPr>
                          <m:t>𝐿</m:t>
                        </m:r>
                        <m:r>
                          <a:rPr lang="en-CA" sz="2000" i="1">
                            <a:solidFill>
                              <a:srgbClr val="202C8F"/>
                            </a:solidFill>
                            <a:latin typeface="Cambria Math" panose="02040503050406030204" pitchFamily="18" charset="0"/>
                            <a:ea typeface="Cambria Math" panose="02040503050406030204" pitchFamily="18" charset="0"/>
                          </a:rPr>
                          <m:t>,</m:t>
                        </m:r>
                        <m:r>
                          <a:rPr lang="en-CA" sz="2000" i="1">
                            <a:solidFill>
                              <a:srgbClr val="202C8F"/>
                            </a:solidFill>
                            <a:latin typeface="Cambria Math" panose="02040503050406030204" pitchFamily="18" charset="0"/>
                            <a:ea typeface="Cambria Math" panose="02040503050406030204" pitchFamily="18" charset="0"/>
                          </a:rPr>
                          <m:t>𝜂</m:t>
                        </m:r>
                      </m:e>
                    </m:d>
                    <m:r>
                      <a:rPr lang="en-CA" sz="2000" i="1">
                        <a:solidFill>
                          <a:srgbClr val="202C8F"/>
                        </a:solidFill>
                        <a:latin typeface="Cambria Math" panose="02040503050406030204" pitchFamily="18" charset="0"/>
                        <a:ea typeface="Cambria Math" panose="02040503050406030204" pitchFamily="18" charset="0"/>
                      </a:rPr>
                      <m:t>:∃</m:t>
                    </m:r>
                    <m:d>
                      <m:dPr>
                        <m:ctrlPr>
                          <a:rPr lang="en-CA" sz="2000" i="1">
                            <a:solidFill>
                              <a:srgbClr val="202C8F"/>
                            </a:solidFill>
                            <a:latin typeface="Cambria Math" panose="02040503050406030204" pitchFamily="18" charset="0"/>
                            <a:ea typeface="Cambria Math" panose="02040503050406030204" pitchFamily="18" charset="0"/>
                          </a:rPr>
                        </m:ctrlPr>
                      </m:dPr>
                      <m:e>
                        <m:r>
                          <a:rPr lang="en-CA" sz="2000" i="1">
                            <a:solidFill>
                              <a:srgbClr val="202C8F"/>
                            </a:solidFill>
                            <a:latin typeface="Cambria Math" panose="02040503050406030204" pitchFamily="18" charset="0"/>
                            <a:ea typeface="Cambria Math" panose="02040503050406030204" pitchFamily="18" charset="0"/>
                          </a:rPr>
                          <m:t>𝑥</m:t>
                        </m:r>
                        <m:r>
                          <a:rPr lang="en-CA" sz="2000" i="1">
                            <a:solidFill>
                              <a:srgbClr val="202C8F"/>
                            </a:solidFill>
                            <a:latin typeface="Cambria Math" panose="02040503050406030204" pitchFamily="18" charset="0"/>
                            <a:ea typeface="Cambria Math" panose="02040503050406030204" pitchFamily="18" charset="0"/>
                          </a:rPr>
                          <m:t>,</m:t>
                        </m:r>
                        <m:r>
                          <a:rPr lang="en-CA" sz="2000" i="1">
                            <a:solidFill>
                              <a:srgbClr val="202C8F"/>
                            </a:solidFill>
                            <a:latin typeface="Cambria Math" panose="02040503050406030204" pitchFamily="18" charset="0"/>
                            <a:ea typeface="Cambria Math" panose="02040503050406030204" pitchFamily="18" charset="0"/>
                          </a:rPr>
                          <m:t>𝜉</m:t>
                        </m:r>
                      </m:e>
                    </m:d>
                    <m:r>
                      <a:rPr lang="en-CA" sz="2000" i="1">
                        <a:solidFill>
                          <a:srgbClr val="202C8F"/>
                        </a:solidFill>
                        <a:latin typeface="Cambria Math" panose="02040503050406030204" pitchFamily="18" charset="0"/>
                        <a:ea typeface="Cambria Math" panose="02040503050406030204" pitchFamily="18" charset="0"/>
                      </a:rPr>
                      <m:t>∈</m:t>
                    </m:r>
                    <m:r>
                      <a:rPr lang="en-CA" sz="2000" i="1">
                        <a:solidFill>
                          <a:srgbClr val="202C8F"/>
                        </a:solidFill>
                        <a:latin typeface="Cambria Math" panose="02040503050406030204" pitchFamily="18" charset="0"/>
                        <a:ea typeface="Cambria Math" panose="02040503050406030204" pitchFamily="18" charset="0"/>
                      </a:rPr>
                      <m:t>𝑊𝐹</m:t>
                    </m:r>
                    <m:d>
                      <m:dPr>
                        <m:ctrlPr>
                          <a:rPr lang="en-CA" sz="2000" i="1">
                            <a:solidFill>
                              <a:srgbClr val="202C8F"/>
                            </a:solidFill>
                            <a:latin typeface="Cambria Math" panose="02040503050406030204" pitchFamily="18" charset="0"/>
                            <a:ea typeface="Cambria Math" panose="02040503050406030204" pitchFamily="18" charset="0"/>
                          </a:rPr>
                        </m:ctrlPr>
                      </m:dPr>
                      <m:e>
                        <m:r>
                          <a:rPr lang="en-CA" sz="2000" i="1">
                            <a:solidFill>
                              <a:srgbClr val="202C8F"/>
                            </a:solidFill>
                            <a:latin typeface="Cambria Math" panose="02040503050406030204" pitchFamily="18" charset="0"/>
                            <a:ea typeface="Cambria Math" panose="02040503050406030204" pitchFamily="18" charset="0"/>
                          </a:rPr>
                          <m:t>𝜒</m:t>
                        </m:r>
                      </m:e>
                    </m:d>
                    <m:r>
                      <a:rPr lang="en-CA" sz="2000" i="1">
                        <a:solidFill>
                          <a:srgbClr val="202C8F"/>
                        </a:solidFill>
                        <a:latin typeface="Cambria Math" panose="02040503050406030204" pitchFamily="18" charset="0"/>
                        <a:ea typeface="Cambria Math" panose="02040503050406030204" pitchFamily="18" charset="0"/>
                      </a:rPr>
                      <m:t>,</m:t>
                    </m:r>
                    <m:r>
                      <a:rPr lang="en-CA" sz="2000" i="1">
                        <a:solidFill>
                          <a:srgbClr val="202C8F"/>
                        </a:solidFill>
                        <a:latin typeface="Cambria Math" panose="02040503050406030204" pitchFamily="18" charset="0"/>
                        <a:ea typeface="Cambria Math" panose="02040503050406030204" pitchFamily="18" charset="0"/>
                      </a:rPr>
                      <m:t>𝑥</m:t>
                    </m:r>
                    <m:r>
                      <a:rPr lang="en-CA" sz="2000" i="1">
                        <a:solidFill>
                          <a:srgbClr val="202C8F"/>
                        </a:solidFill>
                        <a:latin typeface="Cambria Math" panose="02040503050406030204" pitchFamily="18" charset="0"/>
                        <a:ea typeface="Cambria Math" panose="02040503050406030204" pitchFamily="18" charset="0"/>
                      </a:rPr>
                      <m:t>∈</m:t>
                    </m:r>
                    <m:r>
                      <a:rPr lang="en-CA" sz="2000" i="1">
                        <a:solidFill>
                          <a:srgbClr val="202C8F"/>
                        </a:solidFill>
                        <a:latin typeface="Cambria Math" panose="02040503050406030204" pitchFamily="18" charset="0"/>
                        <a:ea typeface="Cambria Math" panose="02040503050406030204" pitchFamily="18" charset="0"/>
                      </a:rPr>
                      <m:t>𝐿</m:t>
                    </m:r>
                    <m:r>
                      <a:rPr lang="en-CA" sz="2000" i="1">
                        <a:solidFill>
                          <a:srgbClr val="202C8F"/>
                        </a:solidFill>
                        <a:latin typeface="Cambria Math" panose="02040503050406030204" pitchFamily="18" charset="0"/>
                        <a:ea typeface="Cambria Math" panose="02040503050406030204" pitchFamily="18" charset="0"/>
                      </a:rPr>
                      <m:t>,</m:t>
                    </m:r>
                    <m:r>
                      <a:rPr lang="en-CA" sz="2000">
                        <a:solidFill>
                          <a:srgbClr val="202C8F"/>
                        </a:solidFill>
                        <a:latin typeface="Cambria Math" panose="02040503050406030204" pitchFamily="18" charset="0"/>
                        <a:ea typeface="Cambria Math" panose="02040503050406030204" pitchFamily="18" charset="0"/>
                      </a:rPr>
                      <m:t> </m:t>
                    </m:r>
                    <m:r>
                      <a:rPr lang="en-CA" sz="2000" i="1">
                        <a:solidFill>
                          <a:srgbClr val="202C8F"/>
                        </a:solidFill>
                        <a:latin typeface="Cambria Math" panose="02040503050406030204" pitchFamily="18" charset="0"/>
                        <a:ea typeface="Cambria Math" panose="02040503050406030204" pitchFamily="18" charset="0"/>
                      </a:rPr>
                      <m:t> </m:t>
                    </m:r>
                    <m:r>
                      <a:rPr lang="en-CA" sz="2000" i="1">
                        <a:solidFill>
                          <a:srgbClr val="202C8F"/>
                        </a:solidFill>
                        <a:latin typeface="Cambria Math" panose="02040503050406030204" pitchFamily="18" charset="0"/>
                        <a:ea typeface="Cambria Math" panose="02040503050406030204" pitchFamily="18" charset="0"/>
                      </a:rPr>
                      <m:t>𝜉</m:t>
                    </m:r>
                    <m:r>
                      <a:rPr lang="en-CA" sz="2000" i="1">
                        <a:solidFill>
                          <a:srgbClr val="202C8F"/>
                        </a:solidFill>
                        <a:latin typeface="Cambria Math" panose="02040503050406030204" pitchFamily="18" charset="0"/>
                        <a:ea typeface="Cambria Math" panose="02040503050406030204" pitchFamily="18" charset="0"/>
                      </a:rPr>
                      <m:t>⊥</m:t>
                    </m:r>
                    <m:r>
                      <a:rPr lang="en-CA" sz="2000" b="0" i="1" smtClean="0">
                        <a:solidFill>
                          <a:srgbClr val="202C8F"/>
                        </a:solidFill>
                        <a:latin typeface="Cambria Math" panose="02040503050406030204" pitchFamily="18" charset="0"/>
                        <a:ea typeface="Cambria Math" panose="02040503050406030204" pitchFamily="18" charset="0"/>
                      </a:rPr>
                      <m:t>𝐿</m:t>
                    </m:r>
                    <m:r>
                      <a:rPr lang="en-CA" sz="2000" i="1">
                        <a:solidFill>
                          <a:srgbClr val="202C8F"/>
                        </a:solidFill>
                        <a:latin typeface="Cambria Math" panose="02040503050406030204" pitchFamily="18" charset="0"/>
                        <a:ea typeface="Cambria Math" panose="02040503050406030204" pitchFamily="18" charset="0"/>
                      </a:rPr>
                      <m:t>,</m:t>
                    </m:r>
                    <m:r>
                      <a:rPr lang="en-CA" sz="2000" i="1">
                        <a:solidFill>
                          <a:srgbClr val="202C8F"/>
                        </a:solidFill>
                        <a:latin typeface="Cambria Math" panose="02040503050406030204" pitchFamily="18" charset="0"/>
                        <a:ea typeface="Cambria Math" panose="02040503050406030204" pitchFamily="18" charset="0"/>
                      </a:rPr>
                      <m:t>𝜂</m:t>
                    </m:r>
                    <m:r>
                      <a:rPr lang="en-CA" sz="2000" i="1">
                        <a:solidFill>
                          <a:srgbClr val="202C8F"/>
                        </a:solidFill>
                        <a:latin typeface="Cambria Math" panose="02040503050406030204" pitchFamily="18" charset="0"/>
                        <a:ea typeface="Cambria Math" panose="02040503050406030204" pitchFamily="18" charset="0"/>
                      </a:rPr>
                      <m:t>=±</m:t>
                    </m:r>
                    <m:d>
                      <m:dPr>
                        <m:begChr m:val="|"/>
                        <m:endChr m:val="|"/>
                        <m:ctrlPr>
                          <a:rPr lang="en-CA" sz="2000" i="1">
                            <a:solidFill>
                              <a:srgbClr val="202C8F"/>
                            </a:solidFill>
                            <a:latin typeface="Cambria Math" panose="02040503050406030204" pitchFamily="18" charset="0"/>
                            <a:ea typeface="Cambria Math" panose="02040503050406030204" pitchFamily="18" charset="0"/>
                          </a:rPr>
                        </m:ctrlPr>
                      </m:dPr>
                      <m:e>
                        <m:d>
                          <m:dPr>
                            <m:begChr m:val="|"/>
                            <m:endChr m:val="|"/>
                            <m:ctrlPr>
                              <a:rPr lang="en-CA" sz="2000" i="1">
                                <a:solidFill>
                                  <a:srgbClr val="202C8F"/>
                                </a:solidFill>
                                <a:latin typeface="Cambria Math" panose="02040503050406030204" pitchFamily="18" charset="0"/>
                                <a:ea typeface="Cambria Math" panose="02040503050406030204" pitchFamily="18" charset="0"/>
                              </a:rPr>
                            </m:ctrlPr>
                          </m:dPr>
                          <m:e>
                            <m:r>
                              <a:rPr lang="en-CA" sz="2000" i="1">
                                <a:solidFill>
                                  <a:srgbClr val="202C8F"/>
                                </a:solidFill>
                                <a:latin typeface="Cambria Math" panose="02040503050406030204" pitchFamily="18" charset="0"/>
                                <a:ea typeface="Cambria Math" panose="02040503050406030204" pitchFamily="18" charset="0"/>
                              </a:rPr>
                              <m:t>𝜉</m:t>
                            </m:r>
                          </m:e>
                        </m:d>
                      </m:e>
                    </m:d>
                    <m:r>
                      <a:rPr lang="en-CA" sz="2000" i="1">
                        <a:solidFill>
                          <a:srgbClr val="202C8F"/>
                        </a:solidFill>
                        <a:latin typeface="Cambria Math" panose="02040503050406030204" pitchFamily="18" charset="0"/>
                        <a:ea typeface="Cambria Math" panose="02040503050406030204" pitchFamily="18" charset="0"/>
                      </a:rPr>
                      <m:t>𝑑</m:t>
                    </m:r>
                    <m:r>
                      <a:rPr lang="en-CA" sz="2000" b="0" i="1" smtClean="0">
                        <a:solidFill>
                          <a:srgbClr val="202C8F"/>
                        </a:solidFill>
                        <a:latin typeface="Cambria Math" panose="02040503050406030204" pitchFamily="18" charset="0"/>
                        <a:ea typeface="Cambria Math" panose="02040503050406030204" pitchFamily="18" charset="0"/>
                      </a:rPr>
                      <m:t>𝐿</m:t>
                    </m:r>
                  </m:oMath>
                </a14:m>
                <a:r>
                  <a:rPr lang="en-CA" sz="2000" b="0">
                    <a:solidFill>
                      <a:srgbClr val="202C8F"/>
                    </a:solidFill>
                    <a:ea typeface="Cambria Math" panose="02040503050406030204" pitchFamily="18" charset="0"/>
                  </a:rPr>
                  <a:t>}</a:t>
                </a:r>
              </a:p>
              <a:p>
                <a:endParaRPr lang="en-CA">
                  <a:solidFill>
                    <a:srgbClr val="202C8F"/>
                  </a:solidFill>
                </a:endParaRPr>
              </a:p>
            </p:txBody>
          </p:sp>
        </mc:Choice>
        <mc:Fallback xmlns="">
          <p:sp>
            <p:nvSpPr>
              <p:cNvPr id="6" name="Rectangle: Rounded Corners 5">
                <a:extLst>
                  <a:ext uri="{FF2B5EF4-FFF2-40B4-BE49-F238E27FC236}">
                    <a16:creationId xmlns:a16="http://schemas.microsoft.com/office/drawing/2014/main" id="{8D796296-F721-ECB9-76C2-4DE65C4BF013}"/>
                  </a:ext>
                </a:extLst>
              </p:cNvPr>
              <p:cNvSpPr>
                <a:spLocks noRot="1" noChangeAspect="1" noMove="1" noResize="1" noEditPoints="1" noAdjustHandles="1" noChangeArrowheads="1" noChangeShapeType="1" noTextEdit="1"/>
              </p:cNvSpPr>
              <p:nvPr/>
            </p:nvSpPr>
            <p:spPr>
              <a:xfrm>
                <a:off x="621792" y="2093495"/>
                <a:ext cx="4948829" cy="3429000"/>
              </a:xfrm>
              <a:prstGeom prst="roundRect">
                <a:avLst/>
              </a:prstGeom>
              <a:blipFill>
                <a:blip r:embed="rId3"/>
                <a:stretch>
                  <a:fillRect/>
                </a:stretch>
              </a:blipFill>
              <a:ln w="31750"/>
            </p:spPr>
            <p:txBody>
              <a:bodyPr/>
              <a:lstStyle/>
              <a:p>
                <a:r>
                  <a:rPr lang="en-US">
                    <a:noFill/>
                  </a:rPr>
                  <a:t> </a:t>
                </a:r>
              </a:p>
            </p:txBody>
          </p:sp>
        </mc:Fallback>
      </mc:AlternateContent>
      <p:sp>
        <p:nvSpPr>
          <p:cNvPr id="7" name="Rectangle: Top Corners Rounded 6">
            <a:extLst>
              <a:ext uri="{FF2B5EF4-FFF2-40B4-BE49-F238E27FC236}">
                <a16:creationId xmlns:a16="http://schemas.microsoft.com/office/drawing/2014/main" id="{EE0BF27E-B1C4-7002-8FE0-C51A46F149E0}"/>
              </a:ext>
            </a:extLst>
          </p:cNvPr>
          <p:cNvSpPr/>
          <p:nvPr/>
        </p:nvSpPr>
        <p:spPr>
          <a:xfrm>
            <a:off x="621793" y="2093495"/>
            <a:ext cx="4948828" cy="806116"/>
          </a:xfrm>
          <a:prstGeom prst="round2SameRect">
            <a:avLst/>
          </a:prstGeom>
          <a:solidFill>
            <a:srgbClr val="DF8C8C"/>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CA" sz="2400" b="1">
                <a:solidFill>
                  <a:srgbClr val="202C8F"/>
                </a:solidFill>
              </a:rPr>
              <a:t>Remark:</a:t>
            </a:r>
          </a:p>
        </p:txBody>
      </p:sp>
      <p:sp>
        <p:nvSpPr>
          <p:cNvPr id="3" name="Freeform: Shape 2">
            <a:extLst>
              <a:ext uri="{FF2B5EF4-FFF2-40B4-BE49-F238E27FC236}">
                <a16:creationId xmlns:a16="http://schemas.microsoft.com/office/drawing/2014/main" id="{EF5090E1-81B7-01D6-BF0E-E46184038AC6}"/>
              </a:ext>
            </a:extLst>
          </p:cNvPr>
          <p:cNvSpPr/>
          <p:nvPr/>
        </p:nvSpPr>
        <p:spPr>
          <a:xfrm>
            <a:off x="6321481" y="2419865"/>
            <a:ext cx="4903982" cy="3932807"/>
          </a:xfrm>
          <a:custGeom>
            <a:avLst/>
            <a:gdLst>
              <a:gd name="connsiteX0" fmla="*/ 1275347 w 3982453"/>
              <a:gd name="connsiteY0" fmla="*/ 3356810 h 3356810"/>
              <a:gd name="connsiteX1" fmla="*/ 0 w 3982453"/>
              <a:gd name="connsiteY1" fmla="*/ 1431758 h 3356810"/>
              <a:gd name="connsiteX2" fmla="*/ 2466474 w 3982453"/>
              <a:gd name="connsiteY2" fmla="*/ 0 h 3356810"/>
              <a:gd name="connsiteX3" fmla="*/ 3982453 w 3982453"/>
              <a:gd name="connsiteY3" fmla="*/ 1082842 h 3356810"/>
              <a:gd name="connsiteX4" fmla="*/ 1275347 w 3982453"/>
              <a:gd name="connsiteY4" fmla="*/ 3356810 h 3356810"/>
              <a:gd name="connsiteX0" fmla="*/ 1552074 w 4259180"/>
              <a:gd name="connsiteY0" fmla="*/ 3356810 h 3356810"/>
              <a:gd name="connsiteX1" fmla="*/ 0 w 4259180"/>
              <a:gd name="connsiteY1" fmla="*/ 1359568 h 3356810"/>
              <a:gd name="connsiteX2" fmla="*/ 2743201 w 4259180"/>
              <a:gd name="connsiteY2" fmla="*/ 0 h 3356810"/>
              <a:gd name="connsiteX3" fmla="*/ 4259180 w 4259180"/>
              <a:gd name="connsiteY3" fmla="*/ 1082842 h 3356810"/>
              <a:gd name="connsiteX4" fmla="*/ 1552074 w 4259180"/>
              <a:gd name="connsiteY4" fmla="*/ 3356810 h 3356810"/>
              <a:gd name="connsiteX0" fmla="*/ 1564230 w 4271336"/>
              <a:gd name="connsiteY0" fmla="*/ 3356810 h 3356810"/>
              <a:gd name="connsiteX1" fmla="*/ 12156 w 4271336"/>
              <a:gd name="connsiteY1" fmla="*/ 1359568 h 3356810"/>
              <a:gd name="connsiteX2" fmla="*/ 2755357 w 4271336"/>
              <a:gd name="connsiteY2" fmla="*/ 0 h 3356810"/>
              <a:gd name="connsiteX3" fmla="*/ 4271336 w 4271336"/>
              <a:gd name="connsiteY3" fmla="*/ 1082842 h 3356810"/>
              <a:gd name="connsiteX4" fmla="*/ 1564230 w 4271336"/>
              <a:gd name="connsiteY4" fmla="*/ 3356810 h 3356810"/>
              <a:gd name="connsiteX0" fmla="*/ 1564230 w 4271336"/>
              <a:gd name="connsiteY0" fmla="*/ 3356810 h 3356810"/>
              <a:gd name="connsiteX1" fmla="*/ 12156 w 4271336"/>
              <a:gd name="connsiteY1" fmla="*/ 1359568 h 3356810"/>
              <a:gd name="connsiteX2" fmla="*/ 2755357 w 4271336"/>
              <a:gd name="connsiteY2" fmla="*/ 0 h 3356810"/>
              <a:gd name="connsiteX3" fmla="*/ 4271336 w 4271336"/>
              <a:gd name="connsiteY3" fmla="*/ 1082842 h 3356810"/>
              <a:gd name="connsiteX4" fmla="*/ 1564230 w 4271336"/>
              <a:gd name="connsiteY4" fmla="*/ 3356810 h 3356810"/>
              <a:gd name="connsiteX0" fmla="*/ 1564230 w 4271336"/>
              <a:gd name="connsiteY0" fmla="*/ 3356810 h 3356810"/>
              <a:gd name="connsiteX1" fmla="*/ 12156 w 4271336"/>
              <a:gd name="connsiteY1" fmla="*/ 1359568 h 3356810"/>
              <a:gd name="connsiteX2" fmla="*/ 2755357 w 4271336"/>
              <a:gd name="connsiteY2" fmla="*/ 0 h 3356810"/>
              <a:gd name="connsiteX3" fmla="*/ 4271336 w 4271336"/>
              <a:gd name="connsiteY3" fmla="*/ 1082842 h 3356810"/>
              <a:gd name="connsiteX4" fmla="*/ 1564230 w 4271336"/>
              <a:gd name="connsiteY4" fmla="*/ 3356810 h 3356810"/>
              <a:gd name="connsiteX0" fmla="*/ 1564230 w 4271336"/>
              <a:gd name="connsiteY0" fmla="*/ 3358054 h 3358054"/>
              <a:gd name="connsiteX1" fmla="*/ 12156 w 4271336"/>
              <a:gd name="connsiteY1" fmla="*/ 1360812 h 3358054"/>
              <a:gd name="connsiteX2" fmla="*/ 2755357 w 4271336"/>
              <a:gd name="connsiteY2" fmla="*/ 1244 h 3358054"/>
              <a:gd name="connsiteX3" fmla="*/ 4271336 w 4271336"/>
              <a:gd name="connsiteY3" fmla="*/ 1084086 h 3358054"/>
              <a:gd name="connsiteX4" fmla="*/ 1564230 w 4271336"/>
              <a:gd name="connsiteY4" fmla="*/ 3358054 h 3358054"/>
              <a:gd name="connsiteX0" fmla="*/ 1564230 w 4511968"/>
              <a:gd name="connsiteY0" fmla="*/ 3362933 h 3362933"/>
              <a:gd name="connsiteX1" fmla="*/ 12156 w 4511968"/>
              <a:gd name="connsiteY1" fmla="*/ 1365691 h 3362933"/>
              <a:gd name="connsiteX2" fmla="*/ 2755357 w 4511968"/>
              <a:gd name="connsiteY2" fmla="*/ 6123 h 3362933"/>
              <a:gd name="connsiteX3" fmla="*/ 4511968 w 4511968"/>
              <a:gd name="connsiteY3" fmla="*/ 451291 h 3362933"/>
              <a:gd name="connsiteX4" fmla="*/ 1564230 w 4511968"/>
              <a:gd name="connsiteY4" fmla="*/ 3362933 h 3362933"/>
              <a:gd name="connsiteX0" fmla="*/ 1564230 w 4511968"/>
              <a:gd name="connsiteY0" fmla="*/ 3367323 h 3367323"/>
              <a:gd name="connsiteX1" fmla="*/ 12156 w 4511968"/>
              <a:gd name="connsiteY1" fmla="*/ 1370081 h 3367323"/>
              <a:gd name="connsiteX2" fmla="*/ 2755357 w 4511968"/>
              <a:gd name="connsiteY2" fmla="*/ 10513 h 3367323"/>
              <a:gd name="connsiteX3" fmla="*/ 4511968 w 4511968"/>
              <a:gd name="connsiteY3" fmla="*/ 455681 h 3367323"/>
              <a:gd name="connsiteX4" fmla="*/ 1564230 w 4511968"/>
              <a:gd name="connsiteY4" fmla="*/ 3367323 h 3367323"/>
              <a:gd name="connsiteX0" fmla="*/ 665852 w 4540022"/>
              <a:gd name="connsiteY0" fmla="*/ 3367323 h 3367323"/>
              <a:gd name="connsiteX1" fmla="*/ 40210 w 4540022"/>
              <a:gd name="connsiteY1" fmla="*/ 1370081 h 3367323"/>
              <a:gd name="connsiteX2" fmla="*/ 2783411 w 4540022"/>
              <a:gd name="connsiteY2" fmla="*/ 10513 h 3367323"/>
              <a:gd name="connsiteX3" fmla="*/ 4540022 w 4540022"/>
              <a:gd name="connsiteY3" fmla="*/ 455681 h 3367323"/>
              <a:gd name="connsiteX4" fmla="*/ 665852 w 4540022"/>
              <a:gd name="connsiteY4" fmla="*/ 3367323 h 3367323"/>
              <a:gd name="connsiteX0" fmla="*/ 695255 w 4569425"/>
              <a:gd name="connsiteY0" fmla="*/ 3367323 h 3367323"/>
              <a:gd name="connsiteX1" fmla="*/ 69613 w 4569425"/>
              <a:gd name="connsiteY1" fmla="*/ 1370081 h 3367323"/>
              <a:gd name="connsiteX2" fmla="*/ 2812814 w 4569425"/>
              <a:gd name="connsiteY2" fmla="*/ 10513 h 3367323"/>
              <a:gd name="connsiteX3" fmla="*/ 4569425 w 4569425"/>
              <a:gd name="connsiteY3" fmla="*/ 455681 h 3367323"/>
              <a:gd name="connsiteX4" fmla="*/ 695255 w 4569425"/>
              <a:gd name="connsiteY4" fmla="*/ 3367323 h 3367323"/>
              <a:gd name="connsiteX0" fmla="*/ 745157 w 4619327"/>
              <a:gd name="connsiteY0" fmla="*/ 3367323 h 3367323"/>
              <a:gd name="connsiteX1" fmla="*/ 119515 w 4619327"/>
              <a:gd name="connsiteY1" fmla="*/ 1370081 h 3367323"/>
              <a:gd name="connsiteX2" fmla="*/ 2862716 w 4619327"/>
              <a:gd name="connsiteY2" fmla="*/ 10513 h 3367323"/>
              <a:gd name="connsiteX3" fmla="*/ 4619327 w 4619327"/>
              <a:gd name="connsiteY3" fmla="*/ 455681 h 3367323"/>
              <a:gd name="connsiteX4" fmla="*/ 745157 w 4619327"/>
              <a:gd name="connsiteY4" fmla="*/ 3367323 h 3367323"/>
              <a:gd name="connsiteX0" fmla="*/ 1973565 w 4512229"/>
              <a:gd name="connsiteY0" fmla="*/ 3932807 h 3932807"/>
              <a:gd name="connsiteX1" fmla="*/ 12417 w 4512229"/>
              <a:gd name="connsiteY1" fmla="*/ 1370081 h 3932807"/>
              <a:gd name="connsiteX2" fmla="*/ 2755618 w 4512229"/>
              <a:gd name="connsiteY2" fmla="*/ 10513 h 3932807"/>
              <a:gd name="connsiteX3" fmla="*/ 4512229 w 4512229"/>
              <a:gd name="connsiteY3" fmla="*/ 455681 h 3932807"/>
              <a:gd name="connsiteX4" fmla="*/ 1973565 w 4512229"/>
              <a:gd name="connsiteY4" fmla="*/ 3932807 h 3932807"/>
              <a:gd name="connsiteX0" fmla="*/ 2355695 w 4894359"/>
              <a:gd name="connsiteY0" fmla="*/ 3932807 h 3932807"/>
              <a:gd name="connsiteX1" fmla="*/ 9536 w 4894359"/>
              <a:gd name="connsiteY1" fmla="*/ 2501049 h 3932807"/>
              <a:gd name="connsiteX2" fmla="*/ 3137748 w 4894359"/>
              <a:gd name="connsiteY2" fmla="*/ 10513 h 3932807"/>
              <a:gd name="connsiteX3" fmla="*/ 4894359 w 4894359"/>
              <a:gd name="connsiteY3" fmla="*/ 455681 h 3932807"/>
              <a:gd name="connsiteX4" fmla="*/ 2355695 w 4894359"/>
              <a:gd name="connsiteY4" fmla="*/ 3932807 h 3932807"/>
              <a:gd name="connsiteX0" fmla="*/ 2346159 w 4884823"/>
              <a:gd name="connsiteY0" fmla="*/ 3932807 h 3932807"/>
              <a:gd name="connsiteX1" fmla="*/ 0 w 4884823"/>
              <a:gd name="connsiteY1" fmla="*/ 2501049 h 3932807"/>
              <a:gd name="connsiteX2" fmla="*/ 3128212 w 4884823"/>
              <a:gd name="connsiteY2" fmla="*/ 10513 h 3932807"/>
              <a:gd name="connsiteX3" fmla="*/ 4884823 w 4884823"/>
              <a:gd name="connsiteY3" fmla="*/ 455681 h 3932807"/>
              <a:gd name="connsiteX4" fmla="*/ 2346159 w 4884823"/>
              <a:gd name="connsiteY4" fmla="*/ 3932807 h 3932807"/>
              <a:gd name="connsiteX0" fmla="*/ 2365318 w 4903982"/>
              <a:gd name="connsiteY0" fmla="*/ 3932807 h 3932807"/>
              <a:gd name="connsiteX1" fmla="*/ 19159 w 4903982"/>
              <a:gd name="connsiteY1" fmla="*/ 2501049 h 3932807"/>
              <a:gd name="connsiteX2" fmla="*/ 3147371 w 4903982"/>
              <a:gd name="connsiteY2" fmla="*/ 10513 h 3932807"/>
              <a:gd name="connsiteX3" fmla="*/ 4903982 w 4903982"/>
              <a:gd name="connsiteY3" fmla="*/ 455681 h 3932807"/>
              <a:gd name="connsiteX4" fmla="*/ 2365318 w 4903982"/>
              <a:gd name="connsiteY4" fmla="*/ 3932807 h 393280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903982" h="3932807">
                <a:moveTo>
                  <a:pt x="2365318" y="3932807"/>
                </a:moveTo>
                <a:cubicBezTo>
                  <a:pt x="1402792" y="3772387"/>
                  <a:pt x="307917" y="3335237"/>
                  <a:pt x="19159" y="2501049"/>
                </a:cubicBezTo>
                <a:cubicBezTo>
                  <a:pt x="-221473" y="1073301"/>
                  <a:pt x="1859992" y="18534"/>
                  <a:pt x="3147371" y="10513"/>
                </a:cubicBezTo>
                <a:cubicBezTo>
                  <a:pt x="3833171" y="-25582"/>
                  <a:pt x="4446782" y="10513"/>
                  <a:pt x="4903982" y="455681"/>
                </a:cubicBezTo>
                <a:lnTo>
                  <a:pt x="2365318" y="3932807"/>
                </a:lnTo>
                <a:close/>
              </a:path>
            </a:pathLst>
          </a:custGeom>
          <a:solidFill>
            <a:srgbClr val="AAC4E9"/>
          </a:solidFill>
          <a:ln w="38100">
            <a:solidFill>
              <a:srgbClr val="202C8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cxnSp>
        <p:nvCxnSpPr>
          <p:cNvPr id="9" name="Straight Connector 8">
            <a:extLst>
              <a:ext uri="{FF2B5EF4-FFF2-40B4-BE49-F238E27FC236}">
                <a16:creationId xmlns:a16="http://schemas.microsoft.com/office/drawing/2014/main" id="{5D52278A-263C-35EB-D22B-4C337CCC66E6}"/>
              </a:ext>
            </a:extLst>
          </p:cNvPr>
          <p:cNvCxnSpPr>
            <a:cxnSpLocks/>
          </p:cNvCxnSpPr>
          <p:nvPr/>
        </p:nvCxnSpPr>
        <p:spPr>
          <a:xfrm flipH="1">
            <a:off x="5870520" y="2749550"/>
            <a:ext cx="1330380" cy="2362200"/>
          </a:xfrm>
          <a:prstGeom prst="line">
            <a:avLst/>
          </a:prstGeom>
          <a:ln w="28575">
            <a:solidFill>
              <a:srgbClr val="202C8F"/>
            </a:solidFill>
            <a:prstDash val="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48F7A886-248F-94E1-5C34-09959897443D}"/>
              </a:ext>
            </a:extLst>
          </p:cNvPr>
          <p:cNvCxnSpPr>
            <a:cxnSpLocks/>
          </p:cNvCxnSpPr>
          <p:nvPr/>
        </p:nvCxnSpPr>
        <p:spPr>
          <a:xfrm flipH="1">
            <a:off x="6096000" y="2673350"/>
            <a:ext cx="831850" cy="2590800"/>
          </a:xfrm>
          <a:prstGeom prst="line">
            <a:avLst/>
          </a:prstGeom>
          <a:ln w="28575">
            <a:solidFill>
              <a:srgbClr val="202C8F"/>
            </a:solidFill>
            <a:prstDash val="dash"/>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C3275749-18B5-EA32-A8D1-9D7B5BF2C1FB}"/>
              </a:ext>
            </a:extLst>
          </p:cNvPr>
          <p:cNvCxnSpPr>
            <a:cxnSpLocks/>
          </p:cNvCxnSpPr>
          <p:nvPr/>
        </p:nvCxnSpPr>
        <p:spPr>
          <a:xfrm>
            <a:off x="6321481" y="2676653"/>
            <a:ext cx="317500" cy="2654300"/>
          </a:xfrm>
          <a:prstGeom prst="line">
            <a:avLst/>
          </a:prstGeom>
          <a:ln w="28575">
            <a:solidFill>
              <a:srgbClr val="202C8F"/>
            </a:solidFill>
            <a:prstDash val="dash"/>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9C0D44-EFB4-C405-24F0-41A36584894A}"/>
              </a:ext>
            </a:extLst>
          </p:cNvPr>
          <p:cNvCxnSpPr>
            <a:cxnSpLocks/>
          </p:cNvCxnSpPr>
          <p:nvPr/>
        </p:nvCxnSpPr>
        <p:spPr>
          <a:xfrm flipH="1">
            <a:off x="5669967" y="3168807"/>
            <a:ext cx="1902827" cy="1523685"/>
          </a:xfrm>
          <a:prstGeom prst="line">
            <a:avLst/>
          </a:prstGeom>
          <a:ln w="28575">
            <a:solidFill>
              <a:srgbClr val="202C8F"/>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B76572A4-0A75-BBFB-690B-47ABEE4DEBDC}"/>
              </a:ext>
            </a:extLst>
          </p:cNvPr>
          <p:cNvCxnSpPr>
            <a:cxnSpLocks/>
          </p:cNvCxnSpPr>
          <p:nvPr/>
        </p:nvCxnSpPr>
        <p:spPr>
          <a:xfrm flipH="1">
            <a:off x="5669966" y="3683000"/>
            <a:ext cx="2002174" cy="590235"/>
          </a:xfrm>
          <a:prstGeom prst="line">
            <a:avLst/>
          </a:prstGeom>
          <a:ln w="28575">
            <a:solidFill>
              <a:srgbClr val="202C8F"/>
            </a:solidFill>
            <a:prstDash val="dash"/>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9B6E51B-C644-5F61-B8BF-8B88D415AD4D}"/>
              </a:ext>
            </a:extLst>
          </p:cNvPr>
          <p:cNvCxnSpPr>
            <a:cxnSpLocks/>
          </p:cNvCxnSpPr>
          <p:nvPr/>
        </p:nvCxnSpPr>
        <p:spPr>
          <a:xfrm>
            <a:off x="5796101" y="2899611"/>
            <a:ext cx="1378400" cy="2237390"/>
          </a:xfrm>
          <a:prstGeom prst="line">
            <a:avLst/>
          </a:prstGeom>
          <a:ln w="28575">
            <a:solidFill>
              <a:srgbClr val="202C8F"/>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ABC1256-3D6D-6339-621B-74EB4B4B3114}"/>
              </a:ext>
            </a:extLst>
          </p:cNvPr>
          <p:cNvCxnSpPr>
            <a:cxnSpLocks/>
          </p:cNvCxnSpPr>
          <p:nvPr/>
        </p:nvCxnSpPr>
        <p:spPr>
          <a:xfrm>
            <a:off x="5696755" y="3619500"/>
            <a:ext cx="1770845" cy="940077"/>
          </a:xfrm>
          <a:prstGeom prst="line">
            <a:avLst/>
          </a:prstGeom>
          <a:ln w="28575">
            <a:solidFill>
              <a:srgbClr val="202C8F"/>
            </a:solidFill>
            <a:prstDash val="dash"/>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A398DFA1-3CAC-3E32-6996-C8C1753815B7}"/>
              </a:ext>
            </a:extLst>
          </p:cNvPr>
          <p:cNvSpPr/>
          <p:nvPr/>
        </p:nvSpPr>
        <p:spPr>
          <a:xfrm>
            <a:off x="6420349" y="3967083"/>
            <a:ext cx="138031" cy="13456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30" name="Oval 29">
            <a:extLst>
              <a:ext uri="{FF2B5EF4-FFF2-40B4-BE49-F238E27FC236}">
                <a16:creationId xmlns:a16="http://schemas.microsoft.com/office/drawing/2014/main" id="{616E7CD5-183B-F662-1AEB-BFD73797C44B}"/>
              </a:ext>
            </a:extLst>
          </p:cNvPr>
          <p:cNvSpPr/>
          <p:nvPr/>
        </p:nvSpPr>
        <p:spPr>
          <a:xfrm>
            <a:off x="6233892" y="3764893"/>
            <a:ext cx="516947" cy="535299"/>
          </a:xfrm>
          <a:prstGeom prst="ellipse">
            <a:avLst/>
          </a:prstGeom>
          <a:noFill/>
          <a:ln>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A"/>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18924BDE-7919-D5BD-6420-74ECF285FC22}"/>
                  </a:ext>
                </a:extLst>
              </p:cNvPr>
              <p:cNvSpPr txBox="1"/>
              <p:nvPr/>
            </p:nvSpPr>
            <p:spPr>
              <a:xfrm>
                <a:off x="5974015" y="3806921"/>
                <a:ext cx="264600"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𝑃</m:t>
                      </m:r>
                    </m:oMath>
                  </m:oMathPara>
                </a14:m>
                <a:endParaRPr lang="en-CA"/>
              </a:p>
            </p:txBody>
          </p:sp>
        </mc:Choice>
        <mc:Fallback xmlns="">
          <p:sp>
            <p:nvSpPr>
              <p:cNvPr id="31" name="TextBox 30">
                <a:extLst>
                  <a:ext uri="{FF2B5EF4-FFF2-40B4-BE49-F238E27FC236}">
                    <a16:creationId xmlns:a16="http://schemas.microsoft.com/office/drawing/2014/main" id="{18924BDE-7919-D5BD-6420-74ECF285FC22}"/>
                  </a:ext>
                </a:extLst>
              </p:cNvPr>
              <p:cNvSpPr txBox="1">
                <a:spLocks noRot="1" noChangeAspect="1" noMove="1" noResize="1" noEditPoints="1" noAdjustHandles="1" noChangeArrowheads="1" noChangeShapeType="1" noTextEdit="1"/>
              </p:cNvSpPr>
              <p:nvPr/>
            </p:nvSpPr>
            <p:spPr>
              <a:xfrm>
                <a:off x="5974015" y="3806921"/>
                <a:ext cx="264600" cy="369332"/>
              </a:xfrm>
              <a:prstGeom prst="rect">
                <a:avLst/>
              </a:prstGeom>
              <a:blipFill>
                <a:blip r:embed="rId4"/>
                <a:stretch>
                  <a:fillRect r="-20930"/>
                </a:stretch>
              </a:blipFill>
            </p:spPr>
            <p:txBody>
              <a:bodyPr/>
              <a:lstStyle/>
              <a:p>
                <a:r>
                  <a:rPr lang="en-US">
                    <a:noFill/>
                  </a:rPr>
                  <a:t> </a:t>
                </a:r>
              </a:p>
            </p:txBody>
          </p:sp>
        </mc:Fallback>
      </mc:AlternateContent>
    </p:spTree>
    <p:extLst>
      <p:ext uri="{BB962C8B-B14F-4D97-AF65-F5344CB8AC3E}">
        <p14:creationId xmlns:p14="http://schemas.microsoft.com/office/powerpoint/2010/main" val="33173747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2674540" y="711788"/>
            <a:ext cx="9517460" cy="768096"/>
          </a:xfrm>
        </p:spPr>
        <p:txBody>
          <a:bodyPr/>
          <a:lstStyle/>
          <a:p>
            <a:r>
              <a:rPr lang="en-US"/>
              <a:t>Infinitesimal Thickening</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19</a:t>
            </a:fld>
            <a:endParaRPr lang="en-US"/>
          </a:p>
        </p:txBody>
      </p:sp>
      <p:sp>
        <p:nvSpPr>
          <p:cNvPr id="3" name="Footer Placeholder 3">
            <a:extLst>
              <a:ext uri="{FF2B5EF4-FFF2-40B4-BE49-F238E27FC236}">
                <a16:creationId xmlns:a16="http://schemas.microsoft.com/office/drawing/2014/main" id="{EB74C66A-A250-DBF4-12C4-1BB98E99BE13}"/>
              </a:ext>
            </a:extLst>
          </p:cNvPr>
          <p:cNvSpPr txBox="1">
            <a:spLocks/>
          </p:cNvSpPr>
          <p:nvPr/>
        </p:nvSpPr>
        <p:spPr>
          <a:xfrm>
            <a:off x="484632" y="437468"/>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Boundaries and Lines</a:t>
            </a:r>
          </a:p>
        </p:txBody>
      </p:sp>
      <p:sp>
        <p:nvSpPr>
          <p:cNvPr id="16" name="TextBox 15">
            <a:extLst>
              <a:ext uri="{FF2B5EF4-FFF2-40B4-BE49-F238E27FC236}">
                <a16:creationId xmlns:a16="http://schemas.microsoft.com/office/drawing/2014/main" id="{8888ECBC-5C61-54E3-08F8-3BA277BD6065}"/>
              </a:ext>
            </a:extLst>
          </p:cNvPr>
          <p:cNvSpPr txBox="1"/>
          <p:nvPr/>
        </p:nvSpPr>
        <p:spPr>
          <a:xfrm>
            <a:off x="3685032" y="1564105"/>
            <a:ext cx="7937473" cy="830997"/>
          </a:xfrm>
          <a:prstGeom prst="rect">
            <a:avLst/>
          </a:prstGeom>
          <a:noFill/>
        </p:spPr>
        <p:txBody>
          <a:bodyPr wrap="square" rtlCol="0">
            <a:spAutoFit/>
          </a:bodyPr>
          <a:lstStyle/>
          <a:p>
            <a:r>
              <a:rPr lang="en-CA" sz="2400">
                <a:solidFill>
                  <a:srgbClr val="202C8F"/>
                </a:solidFill>
              </a:rPr>
              <a:t>Methods of microlocal analysis can still be used to determine equations on limited data</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CBF7DCB4-7B0F-72B5-B61A-A4B0791ADA23}"/>
                  </a:ext>
                </a:extLst>
              </p:cNvPr>
              <p:cNvSpPr txBox="1"/>
              <p:nvPr/>
            </p:nvSpPr>
            <p:spPr>
              <a:xfrm>
                <a:off x="3436700" y="2431197"/>
                <a:ext cx="8434135" cy="74155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m:t>
                          </m:r>
                        </m:e>
                        <m:sub>
                          <m:r>
                            <a:rPr lang="en-CA" sz="2000" b="0" i="1" smtClean="0">
                              <a:solidFill>
                                <a:srgbClr val="202C8F"/>
                              </a:solidFill>
                              <a:latin typeface="Cambria Math" panose="02040503050406030204" pitchFamily="18" charset="0"/>
                            </a:rPr>
                            <m:t>𝜃</m:t>
                          </m:r>
                        </m:sub>
                      </m:sSub>
                      <m:r>
                        <a:rPr lang="en-CA" sz="2000" b="0" i="1" smtClean="0">
                          <a:solidFill>
                            <a:srgbClr val="202C8F"/>
                          </a:solidFill>
                          <a:latin typeface="Cambria Math" panose="02040503050406030204" pitchFamily="18" charset="0"/>
                        </a:rPr>
                        <m:t>𝑅</m:t>
                      </m:r>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𝜒</m:t>
                          </m:r>
                        </m:e>
                        <m:sub>
                          <m:r>
                            <m:rPr>
                              <m:sty m:val="p"/>
                            </m:rPr>
                            <a:rPr lang="en-CA" sz="2000" b="0" i="0" smtClean="0">
                              <a:solidFill>
                                <a:srgbClr val="202C8F"/>
                              </a:solidFill>
                              <a:latin typeface="Cambria Math" panose="02040503050406030204" pitchFamily="18" charset="0"/>
                            </a:rPr>
                            <m:t>Ω</m:t>
                          </m:r>
                        </m:sub>
                      </m:sSub>
                      <m:d>
                        <m:dPr>
                          <m:ctrlPr>
                            <a:rPr lang="en-CA" sz="2000" b="0" i="1" smtClean="0">
                              <a:solidFill>
                                <a:srgbClr val="202C8F"/>
                              </a:solidFill>
                              <a:latin typeface="Cambria Math" panose="02040503050406030204" pitchFamily="18" charset="0"/>
                            </a:rPr>
                          </m:ctrlPr>
                        </m:dPr>
                        <m:e>
                          <m:r>
                            <a:rPr lang="en-CA" sz="2000" b="0" i="1" smtClean="0">
                              <a:solidFill>
                                <a:srgbClr val="202C8F"/>
                              </a:solidFill>
                              <a:latin typeface="Cambria Math" panose="02040503050406030204" pitchFamily="18" charset="0"/>
                            </a:rPr>
                            <m:t>1,</m:t>
                          </m:r>
                          <m:r>
                            <a:rPr lang="en-CA" sz="2000" b="0" i="1" smtClean="0">
                              <a:solidFill>
                                <a:srgbClr val="202C8F"/>
                              </a:solidFill>
                              <a:latin typeface="Cambria Math" panose="02040503050406030204" pitchFamily="18" charset="0"/>
                            </a:rPr>
                            <m:t>𝜃</m:t>
                          </m:r>
                        </m:e>
                      </m:d>
                      <m:r>
                        <a:rPr lang="en-CA" sz="2000" b="0" i="1" smtClean="0">
                          <a:solidFill>
                            <a:srgbClr val="202C8F"/>
                          </a:solidFill>
                          <a:latin typeface="Cambria Math" panose="02040503050406030204" pitchFamily="18" charset="0"/>
                        </a:rPr>
                        <m:t>=</m:t>
                      </m:r>
                      <m:d>
                        <m:dPr>
                          <m:begChr m:val="⟨"/>
                          <m:endChr m:val="⟩"/>
                          <m:ctrlPr>
                            <a:rPr lang="en-CA" sz="2000" b="0" i="1" smtClean="0">
                              <a:solidFill>
                                <a:srgbClr val="202C8F"/>
                              </a:solidFill>
                              <a:latin typeface="Cambria Math" panose="02040503050406030204" pitchFamily="18" charset="0"/>
                            </a:rPr>
                          </m:ctrlPr>
                        </m:dPr>
                        <m:e>
                          <m:d>
                            <m:dPr>
                              <m:ctrlPr>
                                <a:rPr lang="en-CA" sz="2000" b="0" i="1" smtClean="0">
                                  <a:solidFill>
                                    <a:srgbClr val="202C8F"/>
                                  </a:solidFill>
                                  <a:latin typeface="Cambria Math" panose="02040503050406030204" pitchFamily="18" charset="0"/>
                                </a:rPr>
                              </m:ctrlPr>
                            </m:dPr>
                            <m:e>
                              <m:r>
                                <a:rPr lang="en-CA" sz="2000" b="0" i="1" smtClean="0">
                                  <a:solidFill>
                                    <a:srgbClr val="202C8F"/>
                                  </a:solidFill>
                                  <a:latin typeface="Cambria Math" panose="02040503050406030204" pitchFamily="18" charset="0"/>
                                </a:rPr>
                                <m:t>𝑥</m:t>
                              </m:r>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𝜈</m:t>
                                  </m:r>
                                </m:e>
                                <m:sub>
                                  <m:r>
                                    <a:rPr lang="en-CA" sz="2000" b="0" i="1" smtClean="0">
                                      <a:solidFill>
                                        <a:srgbClr val="202C8F"/>
                                      </a:solidFill>
                                      <a:latin typeface="Cambria Math" panose="02040503050406030204" pitchFamily="18" charset="0"/>
                                    </a:rPr>
                                    <m:t>𝑦</m:t>
                                  </m:r>
                                </m:sub>
                              </m:sSub>
                              <m:r>
                                <a:rPr lang="en-CA" sz="2000" b="0" i="1" smtClean="0">
                                  <a:solidFill>
                                    <a:srgbClr val="202C8F"/>
                                  </a:solidFill>
                                  <a:latin typeface="Cambria Math" panose="02040503050406030204" pitchFamily="18" charset="0"/>
                                </a:rPr>
                                <m:t>−</m:t>
                              </m:r>
                              <m:r>
                                <a:rPr lang="en-CA" sz="2000" b="0" i="1" smtClean="0">
                                  <a:solidFill>
                                    <a:srgbClr val="202C8F"/>
                                  </a:solidFill>
                                  <a:latin typeface="Cambria Math" panose="02040503050406030204" pitchFamily="18" charset="0"/>
                                </a:rPr>
                                <m:t>𝑦</m:t>
                              </m:r>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𝜈</m:t>
                                  </m:r>
                                </m:e>
                                <m:sub>
                                  <m:r>
                                    <a:rPr lang="en-CA" sz="2000" b="0" i="1" smtClean="0">
                                      <a:solidFill>
                                        <a:srgbClr val="202C8F"/>
                                      </a:solidFill>
                                      <a:latin typeface="Cambria Math" panose="02040503050406030204" pitchFamily="18" charset="0"/>
                                    </a:rPr>
                                    <m:t>𝑥</m:t>
                                  </m:r>
                                </m:sub>
                              </m:sSub>
                            </m:e>
                          </m:d>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𝛿</m:t>
                              </m:r>
                            </m:e>
                            <m:sub>
                              <m:r>
                                <a:rPr lang="en-CA" sz="2000" b="0" i="1" smtClean="0">
                                  <a:solidFill>
                                    <a:srgbClr val="202C8F"/>
                                  </a:solidFill>
                                  <a:latin typeface="Cambria Math" panose="02040503050406030204" pitchFamily="18" charset="0"/>
                                </a:rPr>
                                <m:t>𝜕</m:t>
                              </m:r>
                              <m:r>
                                <m:rPr>
                                  <m:sty m:val="p"/>
                                </m:rPr>
                                <a:rPr lang="en-CA" sz="2000" b="0" i="0" smtClean="0">
                                  <a:solidFill>
                                    <a:srgbClr val="202C8F"/>
                                  </a:solidFill>
                                  <a:latin typeface="Cambria Math" panose="02040503050406030204" pitchFamily="18" charset="0"/>
                                </a:rPr>
                                <m:t>Ω</m:t>
                              </m:r>
                            </m:sub>
                          </m:sSub>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𝛿</m:t>
                              </m:r>
                            </m:e>
                            <m:sub>
                              <m:r>
                                <a:rPr lang="en-CA" sz="2000" b="0" i="1" smtClean="0">
                                  <a:solidFill>
                                    <a:srgbClr val="202C8F"/>
                                  </a:solidFill>
                                  <a:latin typeface="Cambria Math" panose="02040503050406030204" pitchFamily="18" charset="0"/>
                                </a:rPr>
                                <m:t>𝐿</m:t>
                              </m:r>
                            </m:sub>
                          </m:sSub>
                          <m:r>
                            <a:rPr lang="en-CA" sz="2000" b="0" i="1" smtClean="0">
                              <a:solidFill>
                                <a:srgbClr val="202C8F"/>
                              </a:solidFill>
                              <a:latin typeface="Cambria Math" panose="02040503050406030204" pitchFamily="18" charset="0"/>
                            </a:rPr>
                            <m:t>,1</m:t>
                          </m:r>
                        </m:e>
                      </m:d>
                      <m:r>
                        <a:rPr lang="en-CA" sz="2000" b="0" i="1" smtClean="0">
                          <a:solidFill>
                            <a:srgbClr val="202C8F"/>
                          </a:solidFill>
                          <a:latin typeface="Cambria Math" panose="02040503050406030204" pitchFamily="18" charset="0"/>
                        </a:rPr>
                        <m:t>=</m:t>
                      </m:r>
                      <m:f>
                        <m:fPr>
                          <m:ctrlPr>
                            <a:rPr lang="en-CA" sz="2000" b="0" i="1" smtClean="0">
                              <a:solidFill>
                                <a:srgbClr val="202C8F"/>
                              </a:solidFill>
                              <a:latin typeface="Cambria Math" panose="02040503050406030204" pitchFamily="18" charset="0"/>
                            </a:rPr>
                          </m:ctrlPr>
                        </m:fPr>
                        <m:num>
                          <m:func>
                            <m:funcPr>
                              <m:ctrlPr>
                                <a:rPr lang="en-CA" sz="2000" b="0" i="1" smtClean="0">
                                  <a:solidFill>
                                    <a:srgbClr val="202C8F"/>
                                  </a:solidFill>
                                  <a:latin typeface="Cambria Math" panose="02040503050406030204" pitchFamily="18" charset="0"/>
                                </a:rPr>
                              </m:ctrlPr>
                            </m:funcPr>
                            <m:fName>
                              <m:r>
                                <m:rPr>
                                  <m:sty m:val="p"/>
                                </m:rPr>
                                <a:rPr lang="en-CA" sz="2000" b="0" i="0" smtClean="0">
                                  <a:solidFill>
                                    <a:srgbClr val="202C8F"/>
                                  </a:solidFill>
                                  <a:latin typeface="Cambria Math" panose="02040503050406030204" pitchFamily="18" charset="0"/>
                                </a:rPr>
                                <m:t>det</m:t>
                              </m:r>
                            </m:fName>
                            <m:e>
                              <m:r>
                                <a:rPr lang="en-CA" sz="2000" b="0" i="1" smtClean="0">
                                  <a:solidFill>
                                    <a:srgbClr val="202C8F"/>
                                  </a:solidFill>
                                  <a:latin typeface="Cambria Math" panose="02040503050406030204" pitchFamily="18" charset="0"/>
                                </a:rPr>
                                <m:t>(</m:t>
                              </m:r>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𝑃</m:t>
                                  </m:r>
                                </m:e>
                                <m:sub>
                                  <m:r>
                                    <a:rPr lang="en-CA" sz="2000" b="0" i="1" smtClean="0">
                                      <a:solidFill>
                                        <a:srgbClr val="202C8F"/>
                                      </a:solidFill>
                                      <a:latin typeface="Cambria Math" panose="02040503050406030204" pitchFamily="18" charset="0"/>
                                    </a:rPr>
                                    <m:t>+</m:t>
                                  </m:r>
                                </m:sub>
                              </m:sSub>
                              <m:r>
                                <a:rPr lang="en-CA" sz="2000" b="0" i="1" smtClean="0">
                                  <a:solidFill>
                                    <a:srgbClr val="202C8F"/>
                                  </a:solidFill>
                                  <a:latin typeface="Cambria Math" panose="02040503050406030204" pitchFamily="18" charset="0"/>
                                </a:rPr>
                                <m:t> </m:t>
                              </m:r>
                              <m:r>
                                <a:rPr lang="en-CA" sz="2000" b="0" i="1" smtClean="0">
                                  <a:solidFill>
                                    <a:srgbClr val="202C8F"/>
                                  </a:solidFill>
                                  <a:latin typeface="Cambria Math" panose="02040503050406030204" pitchFamily="18" charset="0"/>
                                </a:rPr>
                                <m:t>𝜈</m:t>
                              </m:r>
                              <m:d>
                                <m:dPr>
                                  <m:ctrlPr>
                                    <a:rPr lang="en-CA" sz="2000" b="0" i="1" smtClean="0">
                                      <a:solidFill>
                                        <a:srgbClr val="202C8F"/>
                                      </a:solidFill>
                                      <a:latin typeface="Cambria Math" panose="02040503050406030204" pitchFamily="18" charset="0"/>
                                    </a:rPr>
                                  </m:ctrlPr>
                                </m:dPr>
                                <m:e>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𝑃</m:t>
                                      </m:r>
                                    </m:e>
                                    <m:sub>
                                      <m:r>
                                        <a:rPr lang="en-CA" sz="2000" b="0" i="1" smtClean="0">
                                          <a:solidFill>
                                            <a:srgbClr val="202C8F"/>
                                          </a:solidFill>
                                          <a:latin typeface="Cambria Math" panose="02040503050406030204" pitchFamily="18" charset="0"/>
                                        </a:rPr>
                                        <m:t>+</m:t>
                                      </m:r>
                                    </m:sub>
                                  </m:sSub>
                                </m:e>
                              </m:d>
                              <m:r>
                                <a:rPr lang="en-CA" sz="2000" b="0" i="1" smtClean="0">
                                  <a:solidFill>
                                    <a:srgbClr val="202C8F"/>
                                  </a:solidFill>
                                  <a:latin typeface="Cambria Math" panose="02040503050406030204" pitchFamily="18" charset="0"/>
                                </a:rPr>
                                <m:t>)</m:t>
                              </m:r>
                            </m:e>
                          </m:func>
                        </m:num>
                        <m:den>
                          <m:r>
                            <a:rPr lang="en-CA" sz="2000" b="0" i="1" smtClean="0">
                              <a:solidFill>
                                <a:srgbClr val="202C8F"/>
                              </a:solidFill>
                              <a:latin typeface="Cambria Math" panose="02040503050406030204" pitchFamily="18" charset="0"/>
                            </a:rPr>
                            <m:t>|</m:t>
                          </m:r>
                          <m:func>
                            <m:funcPr>
                              <m:ctrlPr>
                                <a:rPr lang="en-CA" sz="2000" b="0" i="1" smtClean="0">
                                  <a:solidFill>
                                    <a:srgbClr val="202C8F"/>
                                  </a:solidFill>
                                  <a:latin typeface="Cambria Math" panose="02040503050406030204" pitchFamily="18" charset="0"/>
                                </a:rPr>
                              </m:ctrlPr>
                            </m:funcPr>
                            <m:fName>
                              <m:r>
                                <m:rPr>
                                  <m:sty m:val="p"/>
                                </m:rPr>
                                <a:rPr lang="en-CA" sz="2000" b="0" i="0" smtClean="0">
                                  <a:solidFill>
                                    <a:srgbClr val="202C8F"/>
                                  </a:solidFill>
                                  <a:latin typeface="Cambria Math" panose="02040503050406030204" pitchFamily="18" charset="0"/>
                                </a:rPr>
                                <m:t>det</m:t>
                              </m:r>
                            </m:fName>
                            <m:e>
                              <m:d>
                                <m:dPr>
                                  <m:ctrlPr>
                                    <a:rPr lang="en-CA" sz="2000" b="0" i="1" smtClean="0">
                                      <a:solidFill>
                                        <a:srgbClr val="202C8F"/>
                                      </a:solidFill>
                                      <a:latin typeface="Cambria Math" panose="02040503050406030204" pitchFamily="18" charset="0"/>
                                    </a:rPr>
                                  </m:ctrlPr>
                                </m:dPr>
                                <m:e>
                                  <m:r>
                                    <a:rPr lang="en-CA" sz="2000" b="0" i="1" smtClean="0">
                                      <a:solidFill>
                                        <a:srgbClr val="202C8F"/>
                                      </a:solidFill>
                                      <a:latin typeface="Cambria Math" panose="02040503050406030204" pitchFamily="18" charset="0"/>
                                    </a:rPr>
                                    <m:t>𝑇</m:t>
                                  </m:r>
                                  <m:d>
                                    <m:dPr>
                                      <m:ctrlPr>
                                        <a:rPr lang="en-CA" sz="2000" b="0" i="1" smtClean="0">
                                          <a:solidFill>
                                            <a:srgbClr val="202C8F"/>
                                          </a:solidFill>
                                          <a:latin typeface="Cambria Math" panose="02040503050406030204" pitchFamily="18" charset="0"/>
                                        </a:rPr>
                                      </m:ctrlPr>
                                    </m:dPr>
                                    <m:e>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𝑃</m:t>
                                          </m:r>
                                        </m:e>
                                        <m:sub>
                                          <m:r>
                                            <a:rPr lang="en-CA" sz="2000" b="0" i="1" smtClean="0">
                                              <a:solidFill>
                                                <a:srgbClr val="202C8F"/>
                                              </a:solidFill>
                                              <a:latin typeface="Cambria Math" panose="02040503050406030204" pitchFamily="18" charset="0"/>
                                            </a:rPr>
                                            <m:t>+</m:t>
                                          </m:r>
                                        </m:sub>
                                      </m:sSub>
                                    </m:e>
                                  </m:d>
                                  <m:r>
                                    <a:rPr lang="en-CA" sz="2000" b="0" i="1" smtClean="0">
                                      <a:solidFill>
                                        <a:srgbClr val="202C8F"/>
                                      </a:solidFill>
                                      <a:latin typeface="Cambria Math" panose="02040503050406030204" pitchFamily="18" charset="0"/>
                                    </a:rPr>
                                    <m:t> </m:t>
                                  </m:r>
                                  <m:sSub>
                                    <m:sSubPr>
                                      <m:ctrlPr>
                                        <a:rPr lang="en-CA" sz="2000" b="0" i="1" smtClean="0">
                                          <a:solidFill>
                                            <a:srgbClr val="202C8F"/>
                                          </a:solidFill>
                                          <a:latin typeface="Cambria Math" panose="02040503050406030204" pitchFamily="18" charset="0"/>
                                        </a:rPr>
                                      </m:ctrlPr>
                                    </m:sSubPr>
                                    <m:e>
                                      <m:r>
                                        <a:rPr lang="en-CA" sz="2000" b="0" i="1" smtClean="0">
                                          <a:solidFill>
                                            <a:srgbClr val="202C8F"/>
                                          </a:solidFill>
                                          <a:latin typeface="Cambria Math" panose="02040503050406030204" pitchFamily="18" charset="0"/>
                                        </a:rPr>
                                        <m:t>𝑇</m:t>
                                      </m:r>
                                    </m:e>
                                    <m:sub>
                                      <m:r>
                                        <a:rPr lang="en-CA" sz="2000" b="0" i="1" smtClean="0">
                                          <a:solidFill>
                                            <a:srgbClr val="202C8F"/>
                                          </a:solidFill>
                                          <a:latin typeface="Cambria Math" panose="02040503050406030204" pitchFamily="18" charset="0"/>
                                        </a:rPr>
                                        <m:t>𝜃</m:t>
                                      </m:r>
                                    </m:sub>
                                  </m:sSub>
                                </m:e>
                              </m:d>
                              <m:r>
                                <a:rPr lang="en-CA" sz="2000" b="0" i="1" smtClean="0">
                                  <a:solidFill>
                                    <a:srgbClr val="202C8F"/>
                                  </a:solidFill>
                                  <a:latin typeface="Cambria Math" panose="02040503050406030204" pitchFamily="18" charset="0"/>
                                </a:rPr>
                                <m:t>|</m:t>
                              </m:r>
                            </m:e>
                          </m:func>
                        </m:den>
                      </m:f>
                      <m:r>
                        <a:rPr lang="en-CA" sz="2000" b="0" i="1" smtClean="0">
                          <a:solidFill>
                            <a:srgbClr val="202C8F"/>
                          </a:solidFill>
                          <a:latin typeface="Cambria Math" panose="02040503050406030204" pitchFamily="18" charset="0"/>
                        </a:rPr>
                        <m:t>+</m:t>
                      </m:r>
                      <m:f>
                        <m:fPr>
                          <m:ctrlPr>
                            <a:rPr lang="en-CA" sz="2000" i="1">
                              <a:solidFill>
                                <a:srgbClr val="202C8F"/>
                              </a:solidFill>
                              <a:latin typeface="Cambria Math" panose="02040503050406030204" pitchFamily="18" charset="0"/>
                            </a:rPr>
                          </m:ctrlPr>
                        </m:fPr>
                        <m:num>
                          <m:func>
                            <m:funcPr>
                              <m:ctrlPr>
                                <a:rPr lang="en-CA" sz="2000" i="1">
                                  <a:solidFill>
                                    <a:srgbClr val="202C8F"/>
                                  </a:solidFill>
                                  <a:latin typeface="Cambria Math" panose="02040503050406030204" pitchFamily="18" charset="0"/>
                                </a:rPr>
                              </m:ctrlPr>
                            </m:funcPr>
                            <m:fName>
                              <m:r>
                                <m:rPr>
                                  <m:sty m:val="p"/>
                                </m:rPr>
                                <a:rPr lang="en-CA" sz="2000">
                                  <a:solidFill>
                                    <a:srgbClr val="202C8F"/>
                                  </a:solidFill>
                                  <a:latin typeface="Cambria Math" panose="02040503050406030204" pitchFamily="18" charset="0"/>
                                </a:rPr>
                                <m:t>det</m:t>
                              </m:r>
                            </m:fName>
                            <m:e>
                              <m:r>
                                <a:rPr lang="en-CA" sz="2000" i="1">
                                  <a:solidFill>
                                    <a:srgbClr val="202C8F"/>
                                  </a:solidFill>
                                  <a:latin typeface="Cambria Math" panose="02040503050406030204" pitchFamily="18" charset="0"/>
                                </a:rPr>
                                <m:t>(</m:t>
                              </m:r>
                              <m:sSub>
                                <m:sSubPr>
                                  <m:ctrlPr>
                                    <a:rPr lang="en-CA" sz="2000" i="1">
                                      <a:solidFill>
                                        <a:srgbClr val="202C8F"/>
                                      </a:solidFill>
                                      <a:latin typeface="Cambria Math" panose="02040503050406030204" pitchFamily="18" charset="0"/>
                                    </a:rPr>
                                  </m:ctrlPr>
                                </m:sSubPr>
                                <m:e>
                                  <m:r>
                                    <a:rPr lang="en-CA" sz="2000" i="1">
                                      <a:solidFill>
                                        <a:srgbClr val="202C8F"/>
                                      </a:solidFill>
                                      <a:latin typeface="Cambria Math" panose="02040503050406030204" pitchFamily="18" charset="0"/>
                                    </a:rPr>
                                    <m:t>𝑃</m:t>
                                  </m:r>
                                </m:e>
                                <m:sub>
                                  <m:r>
                                    <a:rPr lang="en-CA" sz="2000" b="0" i="1" smtClean="0">
                                      <a:solidFill>
                                        <a:srgbClr val="202C8F"/>
                                      </a:solidFill>
                                      <a:latin typeface="Cambria Math" panose="02040503050406030204" pitchFamily="18" charset="0"/>
                                    </a:rPr>
                                    <m:t>−</m:t>
                                  </m:r>
                                </m:sub>
                              </m:sSub>
                              <m:r>
                                <a:rPr lang="en-CA" sz="2000" i="1">
                                  <a:solidFill>
                                    <a:srgbClr val="202C8F"/>
                                  </a:solidFill>
                                  <a:latin typeface="Cambria Math" panose="02040503050406030204" pitchFamily="18" charset="0"/>
                                </a:rPr>
                                <m:t> </m:t>
                              </m:r>
                              <m:r>
                                <a:rPr lang="en-CA" sz="2000" i="1">
                                  <a:solidFill>
                                    <a:srgbClr val="202C8F"/>
                                  </a:solidFill>
                                  <a:latin typeface="Cambria Math" panose="02040503050406030204" pitchFamily="18" charset="0"/>
                                </a:rPr>
                                <m:t>𝜈</m:t>
                              </m:r>
                              <m:d>
                                <m:dPr>
                                  <m:ctrlPr>
                                    <a:rPr lang="en-CA" sz="2000" i="1">
                                      <a:solidFill>
                                        <a:srgbClr val="202C8F"/>
                                      </a:solidFill>
                                      <a:latin typeface="Cambria Math" panose="02040503050406030204" pitchFamily="18" charset="0"/>
                                    </a:rPr>
                                  </m:ctrlPr>
                                </m:dPr>
                                <m:e>
                                  <m:sSub>
                                    <m:sSubPr>
                                      <m:ctrlPr>
                                        <a:rPr lang="en-CA" sz="2000" i="1">
                                          <a:solidFill>
                                            <a:srgbClr val="202C8F"/>
                                          </a:solidFill>
                                          <a:latin typeface="Cambria Math" panose="02040503050406030204" pitchFamily="18" charset="0"/>
                                        </a:rPr>
                                      </m:ctrlPr>
                                    </m:sSubPr>
                                    <m:e>
                                      <m:r>
                                        <a:rPr lang="en-CA" sz="2000" i="1">
                                          <a:solidFill>
                                            <a:srgbClr val="202C8F"/>
                                          </a:solidFill>
                                          <a:latin typeface="Cambria Math" panose="02040503050406030204" pitchFamily="18" charset="0"/>
                                        </a:rPr>
                                        <m:t>𝑃</m:t>
                                      </m:r>
                                    </m:e>
                                    <m:sub>
                                      <m:r>
                                        <a:rPr lang="en-CA" sz="2000" b="0" i="1" smtClean="0">
                                          <a:solidFill>
                                            <a:srgbClr val="202C8F"/>
                                          </a:solidFill>
                                          <a:latin typeface="Cambria Math" panose="02040503050406030204" pitchFamily="18" charset="0"/>
                                        </a:rPr>
                                        <m:t>−</m:t>
                                      </m:r>
                                    </m:sub>
                                  </m:sSub>
                                </m:e>
                              </m:d>
                              <m:r>
                                <a:rPr lang="en-CA" sz="2000" i="1">
                                  <a:solidFill>
                                    <a:srgbClr val="202C8F"/>
                                  </a:solidFill>
                                  <a:latin typeface="Cambria Math" panose="02040503050406030204" pitchFamily="18" charset="0"/>
                                </a:rPr>
                                <m:t>)</m:t>
                              </m:r>
                            </m:e>
                          </m:func>
                        </m:num>
                        <m:den>
                          <m:r>
                            <a:rPr lang="en-CA" sz="2000" i="1">
                              <a:solidFill>
                                <a:srgbClr val="202C8F"/>
                              </a:solidFill>
                              <a:latin typeface="Cambria Math" panose="02040503050406030204" pitchFamily="18" charset="0"/>
                            </a:rPr>
                            <m:t>|</m:t>
                          </m:r>
                          <m:func>
                            <m:funcPr>
                              <m:ctrlPr>
                                <a:rPr lang="en-CA" sz="2000" i="1">
                                  <a:solidFill>
                                    <a:srgbClr val="202C8F"/>
                                  </a:solidFill>
                                  <a:latin typeface="Cambria Math" panose="02040503050406030204" pitchFamily="18" charset="0"/>
                                </a:rPr>
                              </m:ctrlPr>
                            </m:funcPr>
                            <m:fName>
                              <m:r>
                                <m:rPr>
                                  <m:sty m:val="p"/>
                                </m:rPr>
                                <a:rPr lang="en-CA" sz="2000">
                                  <a:solidFill>
                                    <a:srgbClr val="202C8F"/>
                                  </a:solidFill>
                                  <a:latin typeface="Cambria Math" panose="02040503050406030204" pitchFamily="18" charset="0"/>
                                </a:rPr>
                                <m:t>det</m:t>
                              </m:r>
                            </m:fName>
                            <m:e>
                              <m:d>
                                <m:dPr>
                                  <m:ctrlPr>
                                    <a:rPr lang="en-CA" sz="2000" i="1">
                                      <a:solidFill>
                                        <a:srgbClr val="202C8F"/>
                                      </a:solidFill>
                                      <a:latin typeface="Cambria Math" panose="02040503050406030204" pitchFamily="18" charset="0"/>
                                    </a:rPr>
                                  </m:ctrlPr>
                                </m:dPr>
                                <m:e>
                                  <m:r>
                                    <a:rPr lang="en-CA" sz="2000" i="1">
                                      <a:solidFill>
                                        <a:srgbClr val="202C8F"/>
                                      </a:solidFill>
                                      <a:latin typeface="Cambria Math" panose="02040503050406030204" pitchFamily="18" charset="0"/>
                                    </a:rPr>
                                    <m:t>𝑇</m:t>
                                  </m:r>
                                  <m:d>
                                    <m:dPr>
                                      <m:ctrlPr>
                                        <a:rPr lang="en-CA" sz="2000" i="1">
                                          <a:solidFill>
                                            <a:srgbClr val="202C8F"/>
                                          </a:solidFill>
                                          <a:latin typeface="Cambria Math" panose="02040503050406030204" pitchFamily="18" charset="0"/>
                                        </a:rPr>
                                      </m:ctrlPr>
                                    </m:dPr>
                                    <m:e>
                                      <m:sSub>
                                        <m:sSubPr>
                                          <m:ctrlPr>
                                            <a:rPr lang="en-CA" sz="2000" i="1">
                                              <a:solidFill>
                                                <a:srgbClr val="202C8F"/>
                                              </a:solidFill>
                                              <a:latin typeface="Cambria Math" panose="02040503050406030204" pitchFamily="18" charset="0"/>
                                            </a:rPr>
                                          </m:ctrlPr>
                                        </m:sSubPr>
                                        <m:e>
                                          <m:r>
                                            <a:rPr lang="en-CA" sz="2000" i="1">
                                              <a:solidFill>
                                                <a:srgbClr val="202C8F"/>
                                              </a:solidFill>
                                              <a:latin typeface="Cambria Math" panose="02040503050406030204" pitchFamily="18" charset="0"/>
                                            </a:rPr>
                                            <m:t>𝑃</m:t>
                                          </m:r>
                                        </m:e>
                                        <m:sub>
                                          <m:r>
                                            <a:rPr lang="en-CA" sz="2000" b="0" i="1" smtClean="0">
                                              <a:solidFill>
                                                <a:srgbClr val="202C8F"/>
                                              </a:solidFill>
                                              <a:latin typeface="Cambria Math" panose="02040503050406030204" pitchFamily="18" charset="0"/>
                                            </a:rPr>
                                            <m:t>−</m:t>
                                          </m:r>
                                        </m:sub>
                                      </m:sSub>
                                    </m:e>
                                  </m:d>
                                  <m:r>
                                    <a:rPr lang="en-CA" sz="2000" i="1">
                                      <a:solidFill>
                                        <a:srgbClr val="202C8F"/>
                                      </a:solidFill>
                                      <a:latin typeface="Cambria Math" panose="02040503050406030204" pitchFamily="18" charset="0"/>
                                    </a:rPr>
                                    <m:t> </m:t>
                                  </m:r>
                                  <m:sSub>
                                    <m:sSubPr>
                                      <m:ctrlPr>
                                        <a:rPr lang="en-CA" sz="2000" i="1">
                                          <a:solidFill>
                                            <a:srgbClr val="202C8F"/>
                                          </a:solidFill>
                                          <a:latin typeface="Cambria Math" panose="02040503050406030204" pitchFamily="18" charset="0"/>
                                        </a:rPr>
                                      </m:ctrlPr>
                                    </m:sSubPr>
                                    <m:e>
                                      <m:r>
                                        <a:rPr lang="en-CA" sz="2000" i="1">
                                          <a:solidFill>
                                            <a:srgbClr val="202C8F"/>
                                          </a:solidFill>
                                          <a:latin typeface="Cambria Math" panose="02040503050406030204" pitchFamily="18" charset="0"/>
                                        </a:rPr>
                                        <m:t>𝑇</m:t>
                                      </m:r>
                                    </m:e>
                                    <m:sub>
                                      <m:r>
                                        <a:rPr lang="en-CA" sz="2000" i="1">
                                          <a:solidFill>
                                            <a:srgbClr val="202C8F"/>
                                          </a:solidFill>
                                          <a:latin typeface="Cambria Math" panose="02040503050406030204" pitchFamily="18" charset="0"/>
                                        </a:rPr>
                                        <m:t>𝜃</m:t>
                                      </m:r>
                                    </m:sub>
                                  </m:sSub>
                                </m:e>
                              </m:d>
                              <m:r>
                                <a:rPr lang="en-CA" sz="2000" i="1">
                                  <a:solidFill>
                                    <a:srgbClr val="202C8F"/>
                                  </a:solidFill>
                                  <a:latin typeface="Cambria Math" panose="02040503050406030204" pitchFamily="18" charset="0"/>
                                </a:rPr>
                                <m:t>|</m:t>
                              </m:r>
                            </m:e>
                          </m:func>
                        </m:den>
                      </m:f>
                    </m:oMath>
                  </m:oMathPara>
                </a14:m>
                <a:endParaRPr lang="en-CA" sz="2000">
                  <a:solidFill>
                    <a:srgbClr val="202C8F"/>
                  </a:solidFill>
                </a:endParaRPr>
              </a:p>
            </p:txBody>
          </p:sp>
        </mc:Choice>
        <mc:Fallback xmlns="">
          <p:sp>
            <p:nvSpPr>
              <p:cNvPr id="17" name="TextBox 16">
                <a:extLst>
                  <a:ext uri="{FF2B5EF4-FFF2-40B4-BE49-F238E27FC236}">
                    <a16:creationId xmlns:a16="http://schemas.microsoft.com/office/drawing/2014/main" id="{CBF7DCB4-7B0F-72B5-B61A-A4B0791ADA23}"/>
                  </a:ext>
                </a:extLst>
              </p:cNvPr>
              <p:cNvSpPr txBox="1">
                <a:spLocks noRot="1" noChangeAspect="1" noMove="1" noResize="1" noEditPoints="1" noAdjustHandles="1" noChangeArrowheads="1" noChangeShapeType="1" noTextEdit="1"/>
              </p:cNvSpPr>
              <p:nvPr/>
            </p:nvSpPr>
            <p:spPr>
              <a:xfrm>
                <a:off x="3436700" y="2431197"/>
                <a:ext cx="8434135" cy="741550"/>
              </a:xfrm>
              <a:prstGeom prst="rect">
                <a:avLst/>
              </a:prstGeom>
              <a:blipFill>
                <a:blip r:embed="rId3"/>
                <a:stretch>
                  <a:fillRect/>
                </a:stretch>
              </a:blipFill>
            </p:spPr>
            <p:txBody>
              <a:bodyPr/>
              <a:lstStyle/>
              <a:p>
                <a:r>
                  <a:rPr lang="en-US">
                    <a:noFill/>
                  </a:rPr>
                  <a:t> </a:t>
                </a:r>
              </a:p>
            </p:txBody>
          </p:sp>
        </mc:Fallback>
      </mc:AlternateContent>
      <p:pic>
        <p:nvPicPr>
          <p:cNvPr id="5" name="Picture 4" descr="A black background with a red line and a blue circle&#10;&#10;Description automatically generated">
            <a:extLst>
              <a:ext uri="{FF2B5EF4-FFF2-40B4-BE49-F238E27FC236}">
                <a16:creationId xmlns:a16="http://schemas.microsoft.com/office/drawing/2014/main" id="{57888A21-D744-BCE5-AC98-6AC0AAE50A21}"/>
              </a:ext>
            </a:extLst>
          </p:cNvPr>
          <p:cNvPicPr>
            <a:picLocks noChangeAspect="1"/>
          </p:cNvPicPr>
          <p:nvPr/>
        </p:nvPicPr>
        <p:blipFill>
          <a:blip r:embed="rId4"/>
          <a:stretch>
            <a:fillRect/>
          </a:stretch>
        </p:blipFill>
        <p:spPr>
          <a:xfrm>
            <a:off x="1251284" y="2844796"/>
            <a:ext cx="12192000" cy="5235081"/>
          </a:xfrm>
          <a:prstGeom prst="rect">
            <a:avLst/>
          </a:prstGeom>
        </p:spPr>
      </p:pic>
    </p:spTree>
    <p:extLst>
      <p:ext uri="{BB962C8B-B14F-4D97-AF65-F5344CB8AC3E}">
        <p14:creationId xmlns:p14="http://schemas.microsoft.com/office/powerpoint/2010/main" val="31702803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565E9-D88A-55D3-9D42-BD1C24B6DE9F}"/>
              </a:ext>
            </a:extLst>
          </p:cNvPr>
          <p:cNvSpPr>
            <a:spLocks noGrp="1"/>
          </p:cNvSpPr>
          <p:nvPr>
            <p:ph type="title"/>
          </p:nvPr>
        </p:nvSpPr>
        <p:spPr/>
        <p:txBody>
          <a:bodyPr/>
          <a:lstStyle/>
          <a:p>
            <a:r>
              <a:rPr lang="en-US" sz="4400" b="1">
                <a:solidFill>
                  <a:schemeClr val="accent6"/>
                </a:solidFill>
                <a:latin typeface="Arial Black" panose="020B0604020202020204" pitchFamily="34" charset="0"/>
                <a:ea typeface="Arial Regular" pitchFamily="34" charset="-122"/>
                <a:cs typeface="Arial Black" panose="020B0604020202020204" pitchFamily="34" charset="0"/>
              </a:rPr>
              <a:t>Roadmap</a:t>
            </a:r>
            <a:endParaRPr lang="en-US" sz="4400" b="1">
              <a:solidFill>
                <a:schemeClr val="accent6"/>
              </a:solidFill>
              <a:latin typeface="Arial Black" panose="020B0604020202020204" pitchFamily="34" charset="0"/>
              <a:cs typeface="Arial Black" panose="020B0604020202020204" pitchFamily="34" charset="0"/>
            </a:endParaRPr>
          </a:p>
        </p:txBody>
      </p:sp>
      <p:sp>
        <p:nvSpPr>
          <p:cNvPr id="3" name="Content Placeholder 2">
            <a:extLst>
              <a:ext uri="{FF2B5EF4-FFF2-40B4-BE49-F238E27FC236}">
                <a16:creationId xmlns:a16="http://schemas.microsoft.com/office/drawing/2014/main" id="{4D1F66E5-D2D7-172B-46BA-FEBFE092CC7F}"/>
              </a:ext>
            </a:extLst>
          </p:cNvPr>
          <p:cNvSpPr>
            <a:spLocks noGrp="1"/>
          </p:cNvSpPr>
          <p:nvPr>
            <p:ph idx="1"/>
          </p:nvPr>
        </p:nvSpPr>
        <p:spPr/>
        <p:txBody>
          <a:bodyPr>
            <a:normAutofit/>
          </a:bodyPr>
          <a:lstStyle/>
          <a:p>
            <a:r>
              <a:rPr lang="en-US"/>
              <a:t>Introduction​ to Inverse Problems</a:t>
            </a:r>
          </a:p>
          <a:p>
            <a:r>
              <a:rPr lang="en-US"/>
              <a:t>CT Imaging and the Radon Transform</a:t>
            </a:r>
          </a:p>
          <a:p>
            <a:r>
              <a:rPr lang="en-US"/>
              <a:t>​Statement of the problem</a:t>
            </a:r>
          </a:p>
          <a:p>
            <a:r>
              <a:rPr lang="en-US"/>
              <a:t>Probing microlocal boundary properties</a:t>
            </a:r>
          </a:p>
          <a:p>
            <a:r>
              <a:rPr lang="en-US"/>
              <a:t>​Summary​</a:t>
            </a:r>
          </a:p>
          <a:p>
            <a:endParaRPr lang="en-US"/>
          </a:p>
        </p:txBody>
      </p:sp>
    </p:spTree>
    <p:extLst>
      <p:ext uri="{BB962C8B-B14F-4D97-AF65-F5344CB8AC3E}">
        <p14:creationId xmlns:p14="http://schemas.microsoft.com/office/powerpoint/2010/main" val="38555318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09B0-6209-D3D0-9D5E-308B9F6E7303}"/>
              </a:ext>
            </a:extLst>
          </p:cNvPr>
          <p:cNvSpPr>
            <a:spLocks noGrp="1"/>
          </p:cNvSpPr>
          <p:nvPr>
            <p:ph type="title"/>
          </p:nvPr>
        </p:nvSpPr>
        <p:spPr>
          <a:xfrm>
            <a:off x="2674540" y="711788"/>
            <a:ext cx="9517460" cy="768096"/>
          </a:xfrm>
        </p:spPr>
        <p:txBody>
          <a:bodyPr/>
          <a:lstStyle/>
          <a:p>
            <a:r>
              <a:rPr lang="en-US"/>
              <a:t>Infinitesimal Thickening</a:t>
            </a:r>
          </a:p>
        </p:txBody>
      </p:sp>
      <p:sp>
        <p:nvSpPr>
          <p:cNvPr id="25" name="Slide Number Placeholder 24">
            <a:extLst>
              <a:ext uri="{FF2B5EF4-FFF2-40B4-BE49-F238E27FC236}">
                <a16:creationId xmlns:a16="http://schemas.microsoft.com/office/drawing/2014/main" id="{5058AE03-D409-0714-CCED-4548A9C92023}"/>
              </a:ext>
            </a:extLst>
          </p:cNvPr>
          <p:cNvSpPr>
            <a:spLocks noGrp="1"/>
          </p:cNvSpPr>
          <p:nvPr>
            <p:ph type="sldNum" sz="quarter" idx="12"/>
          </p:nvPr>
        </p:nvSpPr>
        <p:spPr/>
        <p:txBody>
          <a:bodyPr/>
          <a:lstStyle/>
          <a:p>
            <a:fld id="{48F63A3B-78C7-47BE-AE5E-E10140E04643}" type="slidenum">
              <a:rPr lang="en-US" smtClean="0"/>
              <a:t>20</a:t>
            </a:fld>
            <a:endParaRPr lang="en-US"/>
          </a:p>
        </p:txBody>
      </p:sp>
      <p:sp>
        <p:nvSpPr>
          <p:cNvPr id="3" name="Footer Placeholder 3">
            <a:extLst>
              <a:ext uri="{FF2B5EF4-FFF2-40B4-BE49-F238E27FC236}">
                <a16:creationId xmlns:a16="http://schemas.microsoft.com/office/drawing/2014/main" id="{EB74C66A-A250-DBF4-12C4-1BB98E99BE13}"/>
              </a:ext>
            </a:extLst>
          </p:cNvPr>
          <p:cNvSpPr txBox="1">
            <a:spLocks/>
          </p:cNvSpPr>
          <p:nvPr/>
        </p:nvSpPr>
        <p:spPr>
          <a:xfrm>
            <a:off x="484632" y="437468"/>
            <a:ext cx="3200400" cy="274320"/>
          </a:xfrm>
          <a:prstGeom prst="rect">
            <a:avLst/>
          </a:prstGeom>
        </p:spPr>
        <p:txBody>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Boundaries and Lines</a:t>
            </a:r>
          </a:p>
        </p:txBody>
      </p:sp>
      <p:sp>
        <p:nvSpPr>
          <p:cNvPr id="16" name="TextBox 15">
            <a:extLst>
              <a:ext uri="{FF2B5EF4-FFF2-40B4-BE49-F238E27FC236}">
                <a16:creationId xmlns:a16="http://schemas.microsoft.com/office/drawing/2014/main" id="{8888ECBC-5C61-54E3-08F8-3BA277BD6065}"/>
              </a:ext>
            </a:extLst>
          </p:cNvPr>
          <p:cNvSpPr txBox="1"/>
          <p:nvPr/>
        </p:nvSpPr>
        <p:spPr>
          <a:xfrm>
            <a:off x="3685032" y="1564105"/>
            <a:ext cx="7937473" cy="830997"/>
          </a:xfrm>
          <a:prstGeom prst="rect">
            <a:avLst/>
          </a:prstGeom>
          <a:noFill/>
        </p:spPr>
        <p:txBody>
          <a:bodyPr wrap="square" rtlCol="0">
            <a:spAutoFit/>
          </a:bodyPr>
          <a:lstStyle/>
          <a:p>
            <a:r>
              <a:rPr lang="en-CA" sz="2400">
                <a:solidFill>
                  <a:srgbClr val="202C8F"/>
                </a:solidFill>
              </a:rPr>
              <a:t>On the other hand, using the thickened data can provide sufficient conditions for uniqueness</a:t>
            </a:r>
          </a:p>
        </p:txBody>
      </p:sp>
      <p:sp>
        <p:nvSpPr>
          <p:cNvPr id="10" name="Content Placeholder 2">
            <a:extLst>
              <a:ext uri="{FF2B5EF4-FFF2-40B4-BE49-F238E27FC236}">
                <a16:creationId xmlns:a16="http://schemas.microsoft.com/office/drawing/2014/main" id="{E1A4E50E-05C0-0A8C-E9B0-CF4738D89B54}"/>
              </a:ext>
            </a:extLst>
          </p:cNvPr>
          <p:cNvSpPr txBox="1">
            <a:spLocks/>
          </p:cNvSpPr>
          <p:nvPr/>
        </p:nvSpPr>
        <p:spPr>
          <a:xfrm>
            <a:off x="5819557" y="6065199"/>
            <a:ext cx="3668422" cy="586982"/>
          </a:xfrm>
          <a:prstGeom prst="rect">
            <a:avLst/>
          </a:prstGeom>
        </p:spPr>
        <p:txBody>
          <a:bodyPr>
            <a:normAutofit fontScale="85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Local parameterizations from thickened data.</a:t>
            </a:r>
          </a:p>
        </p:txBody>
      </p:sp>
      <p:pic>
        <p:nvPicPr>
          <p:cNvPr id="12" name="Picture 11" descr="A blue circle with red dots&#10;&#10;Description automatically generated">
            <a:extLst>
              <a:ext uri="{FF2B5EF4-FFF2-40B4-BE49-F238E27FC236}">
                <a16:creationId xmlns:a16="http://schemas.microsoft.com/office/drawing/2014/main" id="{3D1C4527-BA93-B990-DD4A-BF08A8EC7E7D}"/>
              </a:ext>
            </a:extLst>
          </p:cNvPr>
          <p:cNvPicPr>
            <a:picLocks noChangeAspect="1"/>
          </p:cNvPicPr>
          <p:nvPr/>
        </p:nvPicPr>
        <p:blipFill>
          <a:blip r:embed="rId3"/>
          <a:stretch>
            <a:fillRect/>
          </a:stretch>
        </p:blipFill>
        <p:spPr>
          <a:xfrm>
            <a:off x="986589" y="1754204"/>
            <a:ext cx="12192000" cy="5235081"/>
          </a:xfrm>
          <a:prstGeom prst="rect">
            <a:avLst/>
          </a:prstGeom>
        </p:spPr>
      </p:pic>
    </p:spTree>
    <p:extLst>
      <p:ext uri="{BB962C8B-B14F-4D97-AF65-F5344CB8AC3E}">
        <p14:creationId xmlns:p14="http://schemas.microsoft.com/office/powerpoint/2010/main" val="117226780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F7D2E-080D-DBDD-73C4-3C38A2B77908}"/>
              </a:ext>
            </a:extLst>
          </p:cNvPr>
          <p:cNvSpPr>
            <a:spLocks noGrp="1"/>
          </p:cNvSpPr>
          <p:nvPr>
            <p:ph type="title"/>
          </p:nvPr>
        </p:nvSpPr>
        <p:spPr/>
        <p:txBody>
          <a:bodyPr/>
          <a:lstStyle/>
          <a:p>
            <a:r>
              <a:rPr lang="en-US"/>
              <a:t>SUMMARY </a:t>
            </a:r>
          </a:p>
        </p:txBody>
      </p:sp>
      <p:sp>
        <p:nvSpPr>
          <p:cNvPr id="4" name="Footer Placeholder 3">
            <a:extLst>
              <a:ext uri="{FF2B5EF4-FFF2-40B4-BE49-F238E27FC236}">
                <a16:creationId xmlns:a16="http://schemas.microsoft.com/office/drawing/2014/main" id="{D5BA2433-990B-A170-369A-3DF4A9B33BFA}"/>
              </a:ext>
            </a:extLst>
          </p:cNvPr>
          <p:cNvSpPr>
            <a:spLocks noGrp="1"/>
          </p:cNvSpPr>
          <p:nvPr>
            <p:ph type="ftr" sz="quarter" idx="13"/>
          </p:nvPr>
        </p:nvSpPr>
        <p:spPr/>
        <p:txBody>
          <a:bodyPr/>
          <a:lstStyle/>
          <a:p>
            <a:r>
              <a:rPr lang="en-US"/>
              <a:t>Boundaries and Lines</a:t>
            </a:r>
          </a:p>
        </p:txBody>
      </p:sp>
      <p:sp>
        <p:nvSpPr>
          <p:cNvPr id="5" name="Slide Number Placeholder 4">
            <a:extLst>
              <a:ext uri="{FF2B5EF4-FFF2-40B4-BE49-F238E27FC236}">
                <a16:creationId xmlns:a16="http://schemas.microsoft.com/office/drawing/2014/main" id="{BF7F20BE-640F-EFAB-3A43-2AA146DB42BF}"/>
              </a:ext>
            </a:extLst>
          </p:cNvPr>
          <p:cNvSpPr>
            <a:spLocks noGrp="1"/>
          </p:cNvSpPr>
          <p:nvPr>
            <p:ph type="sldNum" sz="quarter" idx="12"/>
          </p:nvPr>
        </p:nvSpPr>
        <p:spPr/>
        <p:txBody>
          <a:bodyPr/>
          <a:lstStyle/>
          <a:p>
            <a:fld id="{48F63A3B-78C7-47BE-AE5E-E10140E04643}" type="slidenum">
              <a:rPr lang="en-US" smtClean="0"/>
              <a:pPr/>
              <a:t>21</a:t>
            </a:fld>
            <a:endParaRPr lang="en-US"/>
          </a:p>
        </p:txBody>
      </p:sp>
      <p:sp>
        <p:nvSpPr>
          <p:cNvPr id="8" name="Content Placeholder 2">
            <a:extLst>
              <a:ext uri="{FF2B5EF4-FFF2-40B4-BE49-F238E27FC236}">
                <a16:creationId xmlns:a16="http://schemas.microsoft.com/office/drawing/2014/main" id="{25CF0E4A-1DB7-5BE9-3A13-EB64E5F8E3F3}"/>
              </a:ext>
            </a:extLst>
          </p:cNvPr>
          <p:cNvSpPr>
            <a:spLocks noGrp="1"/>
          </p:cNvSpPr>
          <p:nvPr>
            <p:ph idx="1"/>
          </p:nvPr>
        </p:nvSpPr>
        <p:spPr>
          <a:xfrm>
            <a:off x="1499616" y="2770632"/>
            <a:ext cx="5693664" cy="3122168"/>
          </a:xfrm>
        </p:spPr>
        <p:txBody>
          <a:bodyPr>
            <a:noAutofit/>
          </a:bodyPr>
          <a:lstStyle/>
          <a:p>
            <a:pPr marL="342900" indent="-342900">
              <a:buFont typeface="Arial" panose="020B0604020202020204" pitchFamily="34" charset="0"/>
              <a:buChar char="•"/>
            </a:pPr>
            <a:r>
              <a:rPr lang="en-US" sz="2400"/>
              <a:t>What are inverse problems</a:t>
            </a:r>
          </a:p>
          <a:p>
            <a:pPr marL="342900" indent="-342900">
              <a:buFont typeface="Arial" panose="020B0604020202020204" pitchFamily="34" charset="0"/>
              <a:buChar char="•"/>
            </a:pPr>
            <a:r>
              <a:rPr lang="en-US" sz="2400"/>
              <a:t>The appearances of inverse problems in imaging and the Radon Transform</a:t>
            </a:r>
          </a:p>
          <a:p>
            <a:pPr marL="342900" indent="-342900">
              <a:buFont typeface="Arial" panose="020B0604020202020204" pitchFamily="34" charset="0"/>
              <a:buChar char="•"/>
            </a:pPr>
            <a:r>
              <a:rPr lang="en-US" sz="2400"/>
              <a:t>Example of a limited data inverse problem</a:t>
            </a:r>
          </a:p>
          <a:p>
            <a:pPr marL="342900" indent="-342900">
              <a:buFont typeface="Arial" panose="020B0604020202020204" pitchFamily="34" charset="0"/>
              <a:buChar char="•"/>
            </a:pPr>
            <a:r>
              <a:rPr lang="en-US" sz="2400"/>
              <a:t>Local techniques for studying inverse problems</a:t>
            </a:r>
          </a:p>
        </p:txBody>
      </p:sp>
    </p:spTree>
    <p:extLst>
      <p:ext uri="{BB962C8B-B14F-4D97-AF65-F5344CB8AC3E}">
        <p14:creationId xmlns:p14="http://schemas.microsoft.com/office/powerpoint/2010/main" val="94818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0AB426-5B7C-607E-D413-5D2C9495CC0A}"/>
              </a:ext>
            </a:extLst>
          </p:cNvPr>
          <p:cNvSpPr>
            <a:spLocks noGrp="1"/>
          </p:cNvSpPr>
          <p:nvPr>
            <p:ph type="ctrTitle"/>
          </p:nvPr>
        </p:nvSpPr>
        <p:spPr>
          <a:xfrm>
            <a:off x="1527047" y="1975104"/>
            <a:ext cx="5367047" cy="667512"/>
          </a:xfrm>
        </p:spPr>
        <p:txBody>
          <a:bodyPr/>
          <a:lstStyle/>
          <a:p>
            <a:r>
              <a:rPr lang="en-US"/>
              <a:t>THANK YOU for your time!</a:t>
            </a:r>
          </a:p>
        </p:txBody>
      </p:sp>
      <p:sp>
        <p:nvSpPr>
          <p:cNvPr id="3" name="Subtitle 2">
            <a:extLst>
              <a:ext uri="{FF2B5EF4-FFF2-40B4-BE49-F238E27FC236}">
                <a16:creationId xmlns:a16="http://schemas.microsoft.com/office/drawing/2014/main" id="{B787DFD8-D262-D485-B1F2-817C5A0928C5}"/>
              </a:ext>
            </a:extLst>
          </p:cNvPr>
          <p:cNvSpPr>
            <a:spLocks noGrp="1"/>
          </p:cNvSpPr>
          <p:nvPr>
            <p:ph type="subTitle" idx="1"/>
          </p:nvPr>
        </p:nvSpPr>
        <p:spPr/>
        <p:txBody>
          <a:bodyPr/>
          <a:lstStyle/>
          <a:p>
            <a:r>
              <a:rPr lang="en-US"/>
              <a:t>Any Questions?</a:t>
            </a:r>
          </a:p>
        </p:txBody>
      </p:sp>
      <p:pic>
        <p:nvPicPr>
          <p:cNvPr id="4" name="Picture 3">
            <a:extLst>
              <a:ext uri="{FF2B5EF4-FFF2-40B4-BE49-F238E27FC236}">
                <a16:creationId xmlns:a16="http://schemas.microsoft.com/office/drawing/2014/main" id="{F2DFA6EB-3BDA-B5E6-8269-82EC1AC5F6C1}"/>
              </a:ext>
            </a:extLst>
          </p:cNvPr>
          <p:cNvPicPr>
            <a:picLocks noChangeAspect="1"/>
          </p:cNvPicPr>
          <p:nvPr/>
        </p:nvPicPr>
        <p:blipFill>
          <a:blip r:embed="rId2"/>
          <a:stretch>
            <a:fillRect/>
          </a:stretch>
        </p:blipFill>
        <p:spPr>
          <a:xfrm rot="16200000">
            <a:off x="138362" y="2415941"/>
            <a:ext cx="8106878" cy="5404585"/>
          </a:xfrm>
          <a:prstGeom prst="rect">
            <a:avLst/>
          </a:prstGeom>
        </p:spPr>
      </p:pic>
    </p:spTree>
    <p:extLst>
      <p:ext uri="{BB962C8B-B14F-4D97-AF65-F5344CB8AC3E}">
        <p14:creationId xmlns:p14="http://schemas.microsoft.com/office/powerpoint/2010/main" val="10039624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7" y="1438603"/>
            <a:ext cx="7154939" cy="768096"/>
          </a:xfrm>
        </p:spPr>
        <p:txBody>
          <a:bodyPr/>
          <a:lstStyle/>
          <a:p>
            <a:r>
              <a:rPr lang="en-US"/>
              <a:t>What is an inverse problem?</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896852" y="2277177"/>
            <a:ext cx="6048516" cy="947286"/>
          </a:xfrm>
        </p:spPr>
        <p:txBody>
          <a:bodyPr>
            <a:normAutofit/>
          </a:bodyPr>
          <a:lstStyle/>
          <a:p>
            <a:r>
              <a:rPr lang="en-US" sz="2400"/>
              <a:t>“A problem with the goal of reconstructing information through indirect measurements”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Boundaries and Lines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3</a:t>
            </a:fld>
            <a:endParaRPr lang="en-US"/>
          </a:p>
        </p:txBody>
      </p:sp>
    </p:spTree>
    <p:extLst>
      <p:ext uri="{BB962C8B-B14F-4D97-AF65-F5344CB8AC3E}">
        <p14:creationId xmlns:p14="http://schemas.microsoft.com/office/powerpoint/2010/main" val="9796220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40BC6-9DA0-FB4D-8879-DC8B3958C07C}"/>
              </a:ext>
            </a:extLst>
          </p:cNvPr>
          <p:cNvSpPr>
            <a:spLocks noGrp="1"/>
          </p:cNvSpPr>
          <p:nvPr>
            <p:ph type="title"/>
          </p:nvPr>
        </p:nvSpPr>
        <p:spPr>
          <a:xfrm>
            <a:off x="4178807" y="1438603"/>
            <a:ext cx="7154939" cy="768096"/>
          </a:xfrm>
        </p:spPr>
        <p:txBody>
          <a:bodyPr/>
          <a:lstStyle/>
          <a:p>
            <a:r>
              <a:rPr lang="en-US"/>
              <a:t>What is an inverse problem?</a:t>
            </a:r>
          </a:p>
        </p:txBody>
      </p:sp>
      <p:sp>
        <p:nvSpPr>
          <p:cNvPr id="3" name="Content Placeholder 2">
            <a:extLst>
              <a:ext uri="{FF2B5EF4-FFF2-40B4-BE49-F238E27FC236}">
                <a16:creationId xmlns:a16="http://schemas.microsoft.com/office/drawing/2014/main" id="{1E0B8C4B-3A3C-9FD1-59FB-1666C1F09376}"/>
              </a:ext>
            </a:extLst>
          </p:cNvPr>
          <p:cNvSpPr>
            <a:spLocks noGrp="1"/>
          </p:cNvSpPr>
          <p:nvPr>
            <p:ph idx="1"/>
          </p:nvPr>
        </p:nvSpPr>
        <p:spPr>
          <a:xfrm>
            <a:off x="4896852" y="2277177"/>
            <a:ext cx="6048516" cy="947286"/>
          </a:xfrm>
        </p:spPr>
        <p:txBody>
          <a:bodyPr>
            <a:normAutofit/>
          </a:bodyPr>
          <a:lstStyle/>
          <a:p>
            <a:r>
              <a:rPr lang="en-US" sz="2400"/>
              <a:t>“A problem with the goal of reconstructing information through indirect measurements”</a:t>
            </a:r>
          </a:p>
        </p:txBody>
      </p:sp>
      <p:sp>
        <p:nvSpPr>
          <p:cNvPr id="14" name="Footer Placeholder 13">
            <a:extLst>
              <a:ext uri="{FF2B5EF4-FFF2-40B4-BE49-F238E27FC236}">
                <a16:creationId xmlns:a16="http://schemas.microsoft.com/office/drawing/2014/main" id="{03571BF2-FCCE-E7A0-736D-9168D2BBFF63}"/>
              </a:ext>
            </a:extLst>
          </p:cNvPr>
          <p:cNvSpPr>
            <a:spLocks noGrp="1"/>
          </p:cNvSpPr>
          <p:nvPr>
            <p:ph type="ftr" sz="quarter" idx="11"/>
          </p:nvPr>
        </p:nvSpPr>
        <p:spPr/>
        <p:txBody>
          <a:bodyPr/>
          <a:lstStyle/>
          <a:p>
            <a:r>
              <a:rPr lang="en-US"/>
              <a:t>Boundaries and Lines</a:t>
            </a:r>
          </a:p>
        </p:txBody>
      </p:sp>
      <p:sp>
        <p:nvSpPr>
          <p:cNvPr id="15" name="Slide Number Placeholder 14">
            <a:extLst>
              <a:ext uri="{FF2B5EF4-FFF2-40B4-BE49-F238E27FC236}">
                <a16:creationId xmlns:a16="http://schemas.microsoft.com/office/drawing/2014/main" id="{7FC3FD3F-45EE-74E3-AD64-441303B83EF3}"/>
              </a:ext>
            </a:extLst>
          </p:cNvPr>
          <p:cNvSpPr>
            <a:spLocks noGrp="1"/>
          </p:cNvSpPr>
          <p:nvPr>
            <p:ph type="sldNum" sz="quarter" idx="12"/>
          </p:nvPr>
        </p:nvSpPr>
        <p:spPr/>
        <p:txBody>
          <a:bodyPr/>
          <a:lstStyle/>
          <a:p>
            <a:fld id="{48F63A3B-78C7-47BE-AE5E-E10140E04643}" type="slidenum">
              <a:rPr lang="en-US" smtClean="0"/>
              <a:t>4</a:t>
            </a:fld>
            <a:endParaRPr lang="en-US"/>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id="{C3BACFB7-1AB3-287E-7131-D5D15B62BDAB}"/>
                  </a:ext>
                </a:extLst>
              </p:cNvPr>
              <p:cNvSpPr txBox="1">
                <a:spLocks/>
              </p:cNvSpPr>
              <p:nvPr/>
            </p:nvSpPr>
            <p:spPr>
              <a:xfrm>
                <a:off x="3793959" y="3414454"/>
                <a:ext cx="6048516" cy="3094629"/>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360"/>
                  </a:spcBef>
                  <a:buFont typeface="Arial" panose="020B0604020202020204" pitchFamily="34" charset="0"/>
                  <a:buNone/>
                  <a:defRPr sz="15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5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a:t>Example:</a:t>
                </a:r>
              </a:p>
              <a:p>
                <a:pPr marL="342900" indent="-342900">
                  <a:buFont typeface="Arial" panose="020B0604020202020204" pitchFamily="34" charset="0"/>
                  <a:buChar char="•"/>
                </a:pPr>
                <a:r>
                  <a:rPr lang="en-US" sz="2400"/>
                  <a:t>Goal: find the growth of a population</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Data: Population statistics</a:t>
                </a:r>
              </a:p>
              <a:p>
                <a:pPr marL="342900" indent="-342900">
                  <a:buFont typeface="Arial" panose="020B0604020202020204" pitchFamily="34" charset="0"/>
                  <a:buChar char="•"/>
                </a:pPr>
                <a:endParaRPr lang="en-US" sz="2400"/>
              </a:p>
              <a:p>
                <a:pPr marL="342900" indent="-342900">
                  <a:buFont typeface="Arial" panose="020B0604020202020204" pitchFamily="34" charset="0"/>
                  <a:buChar char="•"/>
                </a:pPr>
                <a:r>
                  <a:rPr lang="en-US" sz="2400"/>
                  <a:t>Model: Exponential</a:t>
                </a:r>
              </a:p>
              <a:p>
                <a:endParaRPr lang="en-US" sz="2400"/>
              </a:p>
              <a:p>
                <a:pPr lvl="1"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𝑀</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𝑎</m:t>
                          </m:r>
                          <m:r>
                            <a:rPr lang="en-CA" sz="2400" b="0" i="1" smtClean="0">
                              <a:latin typeface="Cambria Math" panose="02040503050406030204" pitchFamily="18" charset="0"/>
                            </a:rPr>
                            <m:t>,</m:t>
                          </m:r>
                          <m:r>
                            <a:rPr lang="en-CA" sz="2400" b="0" i="1" smtClean="0">
                              <a:latin typeface="Cambria Math" panose="02040503050406030204" pitchFamily="18" charset="0"/>
                            </a:rPr>
                            <m:t>𝑏</m:t>
                          </m:r>
                        </m:e>
                      </m:d>
                      <m:r>
                        <a:rPr lang="en-CA" sz="2400" b="0" i="1" smtClean="0">
                          <a:latin typeface="Cambria Math" panose="02040503050406030204" pitchFamily="18" charset="0"/>
                        </a:rPr>
                        <m:t>={</m:t>
                      </m:r>
                      <m:r>
                        <a:rPr lang="en-CA" sz="2400" b="0" i="1" smtClean="0">
                          <a:latin typeface="Cambria Math" panose="02040503050406030204" pitchFamily="18" charset="0"/>
                        </a:rPr>
                        <m:t>𝑡</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rPr>
                        <m:t>𝑎</m:t>
                      </m:r>
                      <m:r>
                        <a:rPr lang="en-CA" sz="2400" b="0" i="1" smtClean="0">
                          <a:latin typeface="Cambria Math" panose="02040503050406030204" pitchFamily="18" charset="0"/>
                          <a:ea typeface="Cambria Math" panose="02040503050406030204" pitchFamily="18" charset="0"/>
                        </a:rPr>
                        <m:t>∙</m:t>
                      </m:r>
                      <m:r>
                        <m:rPr>
                          <m:sty m:val="p"/>
                        </m:rPr>
                        <a:rPr lang="en-CA" sz="2400" b="0" i="1" smtClean="0">
                          <a:latin typeface="Cambria Math" panose="02040503050406030204" pitchFamily="18" charset="0"/>
                        </a:rPr>
                        <m:t>exp</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𝑏𝑡</m:t>
                          </m:r>
                        </m:e>
                      </m:d>
                      <m:r>
                        <a:rPr lang="en-CA" sz="2400" b="0" i="1" smtClean="0">
                          <a:latin typeface="Cambria Math" panose="02040503050406030204" pitchFamily="18" charset="0"/>
                        </a:rPr>
                        <m:t>}</m:t>
                      </m:r>
                    </m:oMath>
                  </m:oMathPara>
                </a14:m>
                <a:endParaRPr lang="en-US" sz="2400"/>
              </a:p>
            </p:txBody>
          </p:sp>
        </mc:Choice>
        <mc:Fallback xmlns="">
          <p:sp>
            <p:nvSpPr>
              <p:cNvPr id="4" name="Content Placeholder 2">
                <a:extLst>
                  <a:ext uri="{FF2B5EF4-FFF2-40B4-BE49-F238E27FC236}">
                    <a16:creationId xmlns:a16="http://schemas.microsoft.com/office/drawing/2014/main" id="{C3BACFB7-1AB3-287E-7131-D5D15B62BDAB}"/>
                  </a:ext>
                </a:extLst>
              </p:cNvPr>
              <p:cNvSpPr txBox="1">
                <a:spLocks noRot="1" noChangeAspect="1" noMove="1" noResize="1" noEditPoints="1" noAdjustHandles="1" noChangeArrowheads="1" noChangeShapeType="1" noTextEdit="1"/>
              </p:cNvSpPr>
              <p:nvPr/>
            </p:nvSpPr>
            <p:spPr>
              <a:xfrm>
                <a:off x="3793959" y="3414454"/>
                <a:ext cx="6048516" cy="3094629"/>
              </a:xfrm>
              <a:prstGeom prst="rect">
                <a:avLst/>
              </a:prstGeom>
              <a:blipFill>
                <a:blip r:embed="rId3"/>
                <a:stretch>
                  <a:fillRect l="-1813" t="-2953"/>
                </a:stretch>
              </a:blipFill>
            </p:spPr>
            <p:txBody>
              <a:bodyPr/>
              <a:lstStyle/>
              <a:p>
                <a:r>
                  <a:rPr lang="en-US">
                    <a:noFill/>
                  </a:rPr>
                  <a:t> </a:t>
                </a:r>
              </a:p>
            </p:txBody>
          </p:sp>
        </mc:Fallback>
      </mc:AlternateContent>
      <p:pic>
        <p:nvPicPr>
          <p:cNvPr id="34" name="Picture 33" descr="A line of blue dots&#10;&#10;Description automatically generated">
            <a:extLst>
              <a:ext uri="{FF2B5EF4-FFF2-40B4-BE49-F238E27FC236}">
                <a16:creationId xmlns:a16="http://schemas.microsoft.com/office/drawing/2014/main" id="{26800888-B84E-7A85-7939-FFE0BFC3FB42}"/>
              </a:ext>
            </a:extLst>
          </p:cNvPr>
          <p:cNvPicPr>
            <a:picLocks noChangeAspect="1"/>
          </p:cNvPicPr>
          <p:nvPr/>
        </p:nvPicPr>
        <p:blipFill>
          <a:blip r:embed="rId4"/>
          <a:stretch>
            <a:fillRect/>
          </a:stretch>
        </p:blipFill>
        <p:spPr>
          <a:xfrm>
            <a:off x="8294247" y="4088487"/>
            <a:ext cx="3638673" cy="2425782"/>
          </a:xfrm>
          <a:prstGeom prst="rect">
            <a:avLst/>
          </a:prstGeom>
        </p:spPr>
      </p:pic>
    </p:spTree>
    <p:extLst>
      <p:ext uri="{BB962C8B-B14F-4D97-AF65-F5344CB8AC3E}">
        <p14:creationId xmlns:p14="http://schemas.microsoft.com/office/powerpoint/2010/main" val="22380290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037D10CD-D727-08DF-986F-81CED29E26B1}"/>
              </a:ext>
            </a:extLst>
          </p:cNvPr>
          <p:cNvSpPr>
            <a:spLocks noGrp="1"/>
          </p:cNvSpPr>
          <p:nvPr>
            <p:ph type="title"/>
          </p:nvPr>
        </p:nvSpPr>
        <p:spPr>
          <a:xfrm>
            <a:off x="536007" y="1271016"/>
            <a:ext cx="11119986" cy="768096"/>
          </a:xfrm>
        </p:spPr>
        <p:txBody>
          <a:bodyPr/>
          <a:lstStyle/>
          <a:p>
            <a:r>
              <a:rPr lang="en-CA"/>
              <a:t>Elements of an inverse problem</a:t>
            </a:r>
          </a:p>
        </p:txBody>
      </p:sp>
      <p:sp>
        <p:nvSpPr>
          <p:cNvPr id="4" name="Footer Placeholder 3">
            <a:extLst>
              <a:ext uri="{FF2B5EF4-FFF2-40B4-BE49-F238E27FC236}">
                <a16:creationId xmlns:a16="http://schemas.microsoft.com/office/drawing/2014/main" id="{C592CE16-6175-3CB9-00FA-386375016327}"/>
              </a:ext>
            </a:extLst>
          </p:cNvPr>
          <p:cNvSpPr>
            <a:spLocks noGrp="1"/>
          </p:cNvSpPr>
          <p:nvPr>
            <p:ph type="ftr" sz="quarter" idx="11"/>
          </p:nvPr>
        </p:nvSpPr>
        <p:spPr/>
        <p:txBody>
          <a:bodyPr/>
          <a:lstStyle/>
          <a:p>
            <a:r>
              <a:rPr lang="en-US"/>
              <a:t>Boundaries and Lines</a:t>
            </a:r>
          </a:p>
        </p:txBody>
      </p:sp>
      <p:sp>
        <p:nvSpPr>
          <p:cNvPr id="5" name="Slide Number Placeholder 4">
            <a:extLst>
              <a:ext uri="{FF2B5EF4-FFF2-40B4-BE49-F238E27FC236}">
                <a16:creationId xmlns:a16="http://schemas.microsoft.com/office/drawing/2014/main" id="{7F51C491-4137-FF00-6A28-522E3A8F438A}"/>
              </a:ext>
            </a:extLst>
          </p:cNvPr>
          <p:cNvSpPr>
            <a:spLocks noGrp="1"/>
          </p:cNvSpPr>
          <p:nvPr>
            <p:ph type="sldNum" sz="quarter" idx="12"/>
          </p:nvPr>
        </p:nvSpPr>
        <p:spPr/>
        <p:txBody>
          <a:bodyPr/>
          <a:lstStyle/>
          <a:p>
            <a:fld id="{48F63A3B-78C7-47BE-AE5E-E10140E04643}" type="slidenum">
              <a:rPr lang="en-US" smtClean="0"/>
              <a:t>5</a:t>
            </a:fld>
            <a:endParaRPr lang="en-US"/>
          </a:p>
        </p:txBody>
      </p:sp>
      <p:sp>
        <p:nvSpPr>
          <p:cNvPr id="7" name="Text Placeholder 6">
            <a:extLst>
              <a:ext uri="{FF2B5EF4-FFF2-40B4-BE49-F238E27FC236}">
                <a16:creationId xmlns:a16="http://schemas.microsoft.com/office/drawing/2014/main" id="{4B489B08-2CCE-DFBF-79CC-4B81E615076D}"/>
              </a:ext>
            </a:extLst>
          </p:cNvPr>
          <p:cNvSpPr>
            <a:spLocks noGrp="1"/>
          </p:cNvSpPr>
          <p:nvPr>
            <p:ph type="body" idx="1"/>
          </p:nvPr>
        </p:nvSpPr>
        <p:spPr/>
        <p:txBody>
          <a:bodyPr/>
          <a:lstStyle/>
          <a:p>
            <a:r>
              <a:rPr lang="en-CA"/>
              <a:t>Measurement operator</a:t>
            </a:r>
          </a:p>
        </p:txBody>
      </p:sp>
      <p:sp>
        <p:nvSpPr>
          <p:cNvPr id="13" name="Picture Placeholder 12">
            <a:extLst>
              <a:ext uri="{FF2B5EF4-FFF2-40B4-BE49-F238E27FC236}">
                <a16:creationId xmlns:a16="http://schemas.microsoft.com/office/drawing/2014/main" id="{88FBF761-6C4B-54B2-C939-46BD3823DF52}"/>
              </a:ext>
            </a:extLst>
          </p:cNvPr>
          <p:cNvSpPr>
            <a:spLocks noGrp="1"/>
          </p:cNvSpPr>
          <p:nvPr>
            <p:ph type="pic" sz="quarter" idx="23"/>
          </p:nvPr>
        </p:nvSpPr>
        <p:spPr/>
        <p:txBody>
          <a:bodyPr/>
          <a:lstStyle/>
          <a:p>
            <a:endParaRPr lang="en-CA"/>
          </a:p>
        </p:txBody>
      </p:sp>
      <mc:AlternateContent xmlns:mc="http://schemas.openxmlformats.org/markup-compatibility/2006" xmlns:a14="http://schemas.microsoft.com/office/drawing/2010/main">
        <mc:Choice Requires="a14">
          <p:sp>
            <p:nvSpPr>
              <p:cNvPr id="10" name="Text Placeholder 9">
                <a:extLst>
                  <a:ext uri="{FF2B5EF4-FFF2-40B4-BE49-F238E27FC236}">
                    <a16:creationId xmlns:a16="http://schemas.microsoft.com/office/drawing/2014/main" id="{A5BDE07B-EA22-C0A0-3537-D52BB850DDE6}"/>
                  </a:ext>
                </a:extLst>
              </p:cNvPr>
              <p:cNvSpPr>
                <a:spLocks noGrp="1"/>
              </p:cNvSpPr>
              <p:nvPr>
                <p:ph type="body" sz="quarter" idx="18"/>
              </p:nvPr>
            </p:nvSpPr>
            <p:spPr/>
            <p:txBody>
              <a:bodyPr>
                <a:normAutofit fontScale="92500" lnSpcReduction="10000"/>
              </a:bodyPr>
              <a:lstStyle/>
              <a:p>
                <a:r>
                  <a:rPr lang="en-CA" sz="2000"/>
                  <a:t>A linear operator</a:t>
                </a:r>
              </a:p>
              <a:p>
                <a:pPr marL="0" indent="0">
                  <a:buNone/>
                </a:pPr>
                <a:endParaRPr lang="en-CA" sz="2000"/>
              </a:p>
              <a:p>
                <a:pPr marL="0" indent="0">
                  <a:buNone/>
                </a:pPr>
                <a14:m>
                  <m:oMathPara xmlns:m="http://schemas.openxmlformats.org/officeDocument/2006/math">
                    <m:oMathParaPr>
                      <m:jc m:val="centerGroup"/>
                    </m:oMathParaPr>
                    <m:oMath xmlns:m="http://schemas.openxmlformats.org/officeDocument/2006/math">
                      <m:r>
                        <a:rPr lang="en-CA" sz="2000" i="1" smtClean="0">
                          <a:latin typeface="Cambria Math" panose="02040503050406030204" pitchFamily="18" charset="0"/>
                          <a:ea typeface="Cambria Math" panose="02040503050406030204" pitchFamily="18" charset="0"/>
                        </a:rPr>
                        <m:t>𝔐</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𝔓</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𝔇</m:t>
                      </m:r>
                    </m:oMath>
                  </m:oMathPara>
                </a14:m>
                <a:endParaRPr lang="en-CA" sz="2000"/>
              </a:p>
              <a:p>
                <a:pPr marL="0" indent="0">
                  <a:buNone/>
                </a:pPr>
                <a:endParaRPr lang="en-CA" sz="2000"/>
              </a:p>
              <a:p>
                <a14:m>
                  <m:oMath xmlns:m="http://schemas.openxmlformats.org/officeDocument/2006/math">
                    <m:r>
                      <a:rPr lang="en-CA" sz="2000" i="1" smtClean="0">
                        <a:latin typeface="Cambria Math" panose="02040503050406030204" pitchFamily="18" charset="0"/>
                        <a:ea typeface="Cambria Math" panose="02040503050406030204" pitchFamily="18" charset="0"/>
                      </a:rPr>
                      <m:t>𝔓</m:t>
                    </m:r>
                  </m:oMath>
                </a14:m>
                <a:r>
                  <a:rPr lang="en-CA" sz="2000"/>
                  <a:t>: Parameter space</a:t>
                </a:r>
              </a:p>
              <a:p>
                <a:pPr marL="0" indent="0">
                  <a:buNone/>
                </a:pPr>
                <a:endParaRPr lang="en-CA" sz="2000"/>
              </a:p>
              <a:p>
                <a14:m>
                  <m:oMath xmlns:m="http://schemas.openxmlformats.org/officeDocument/2006/math">
                    <m:r>
                      <a:rPr lang="en-CA" sz="2000" i="1" smtClean="0">
                        <a:latin typeface="Cambria Math" panose="02040503050406030204" pitchFamily="18" charset="0"/>
                        <a:ea typeface="Cambria Math" panose="02040503050406030204" pitchFamily="18" charset="0"/>
                      </a:rPr>
                      <m:t>𝔇</m:t>
                    </m:r>
                  </m:oMath>
                </a14:m>
                <a:r>
                  <a:rPr lang="en-CA" sz="2000"/>
                  <a:t>: Data space</a:t>
                </a:r>
              </a:p>
              <a:p>
                <a:endParaRPr lang="en-CA" sz="2000"/>
              </a:p>
            </p:txBody>
          </p:sp>
        </mc:Choice>
        <mc:Fallback xmlns="">
          <p:sp>
            <p:nvSpPr>
              <p:cNvPr id="10" name="Text Placeholder 9">
                <a:extLst>
                  <a:ext uri="{FF2B5EF4-FFF2-40B4-BE49-F238E27FC236}">
                    <a16:creationId xmlns:a16="http://schemas.microsoft.com/office/drawing/2014/main" id="{A5BDE07B-EA22-C0A0-3537-D52BB850DDE6}"/>
                  </a:ext>
                </a:extLst>
              </p:cNvPr>
              <p:cNvSpPr>
                <a:spLocks noGrp="1" noRot="1" noChangeAspect="1" noMove="1" noResize="1" noEditPoints="1" noAdjustHandles="1" noChangeArrowheads="1" noChangeShapeType="1" noTextEdit="1"/>
              </p:cNvSpPr>
              <p:nvPr>
                <p:ph type="body" sz="quarter" idx="18"/>
              </p:nvPr>
            </p:nvSpPr>
            <p:spPr>
              <a:blipFill>
                <a:blip r:embed="rId3"/>
                <a:stretch>
                  <a:fillRect l="-1762" t="-2762" b="-4420"/>
                </a:stretch>
              </a:blipFill>
            </p:spPr>
            <p:txBody>
              <a:bodyPr/>
              <a:lstStyle/>
              <a:p>
                <a:r>
                  <a:rPr lang="en-US">
                    <a:noFill/>
                  </a:rPr>
                  <a:t> </a:t>
                </a:r>
              </a:p>
            </p:txBody>
          </p:sp>
        </mc:Fallback>
      </mc:AlternateContent>
      <p:sp>
        <p:nvSpPr>
          <p:cNvPr id="8" name="Text Placeholder 7">
            <a:extLst>
              <a:ext uri="{FF2B5EF4-FFF2-40B4-BE49-F238E27FC236}">
                <a16:creationId xmlns:a16="http://schemas.microsoft.com/office/drawing/2014/main" id="{58695D0E-BA16-3BBE-1C20-A5923B53A1BF}"/>
              </a:ext>
            </a:extLst>
          </p:cNvPr>
          <p:cNvSpPr>
            <a:spLocks noGrp="1"/>
          </p:cNvSpPr>
          <p:nvPr>
            <p:ph type="body" sz="quarter" idx="15"/>
          </p:nvPr>
        </p:nvSpPr>
        <p:spPr/>
        <p:txBody>
          <a:bodyPr/>
          <a:lstStyle/>
          <a:p>
            <a:r>
              <a:rPr lang="en-CA"/>
              <a:t>Noise model</a:t>
            </a:r>
          </a:p>
        </p:txBody>
      </p:sp>
      <p:sp>
        <p:nvSpPr>
          <p:cNvPr id="15" name="Picture Placeholder 14">
            <a:extLst>
              <a:ext uri="{FF2B5EF4-FFF2-40B4-BE49-F238E27FC236}">
                <a16:creationId xmlns:a16="http://schemas.microsoft.com/office/drawing/2014/main" id="{035E4734-F695-D0A8-E728-F7209E196703}"/>
              </a:ext>
            </a:extLst>
          </p:cNvPr>
          <p:cNvSpPr>
            <a:spLocks noGrp="1"/>
          </p:cNvSpPr>
          <p:nvPr>
            <p:ph type="pic" sz="quarter" idx="25"/>
          </p:nvPr>
        </p:nvSpPr>
        <p:spPr/>
        <p:txBody>
          <a:bodyPr/>
          <a:lstStyle/>
          <a:p>
            <a:endParaRPr lang="en-CA"/>
          </a:p>
        </p:txBody>
      </p:sp>
      <mc:AlternateContent xmlns:mc="http://schemas.openxmlformats.org/markup-compatibility/2006" xmlns:a14="http://schemas.microsoft.com/office/drawing/2010/main">
        <mc:Choice Requires="a14">
          <p:sp>
            <p:nvSpPr>
              <p:cNvPr id="11" name="Text Placeholder 10">
                <a:extLst>
                  <a:ext uri="{FF2B5EF4-FFF2-40B4-BE49-F238E27FC236}">
                    <a16:creationId xmlns:a16="http://schemas.microsoft.com/office/drawing/2014/main" id="{5DBC7FBB-1586-7B40-C340-0C0CD853EB36}"/>
                  </a:ext>
                </a:extLst>
              </p:cNvPr>
              <p:cNvSpPr>
                <a:spLocks noGrp="1"/>
              </p:cNvSpPr>
              <p:nvPr>
                <p:ph type="body" sz="quarter" idx="21"/>
              </p:nvPr>
            </p:nvSpPr>
            <p:spPr/>
            <p:txBody>
              <a:bodyPr>
                <a:normAutofit/>
              </a:bodyPr>
              <a:lstStyle/>
              <a:p>
                <a:r>
                  <a:rPr lang="en-CA" sz="2000"/>
                  <a:t>A noise map</a:t>
                </a:r>
              </a:p>
              <a:p>
                <a:pPr marL="0" indent="0">
                  <a:buNone/>
                </a:pPr>
                <a14:m>
                  <m:oMathPara xmlns:m="http://schemas.openxmlformats.org/officeDocument/2006/math">
                    <m:oMathParaPr>
                      <m:jc m:val="centerGroup"/>
                    </m:oMathParaPr>
                    <m:oMath xmlns:m="http://schemas.openxmlformats.org/officeDocument/2006/math">
                      <m:r>
                        <a:rPr lang="en-CA" sz="2000" b="0" i="1" smtClean="0">
                          <a:latin typeface="Cambria Math" panose="02040503050406030204" pitchFamily="18" charset="0"/>
                        </a:rPr>
                        <m:t>𝑛</m:t>
                      </m:r>
                      <m:r>
                        <a:rPr lang="en-CA" sz="2000" b="0" i="1" smtClean="0">
                          <a:latin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𝔓</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𝔇</m:t>
                      </m:r>
                      <m:r>
                        <a:rPr lang="en-CA" sz="2000" b="0" i="1" smtClean="0">
                          <a:latin typeface="Cambria Math" panose="02040503050406030204" pitchFamily="18" charset="0"/>
                          <a:ea typeface="Cambria Math" panose="02040503050406030204" pitchFamily="18" charset="0"/>
                        </a:rPr>
                        <m:t>→</m:t>
                      </m:r>
                      <m:r>
                        <a:rPr lang="en-CA" sz="2000" b="0" i="1" smtClean="0">
                          <a:latin typeface="Cambria Math" panose="02040503050406030204" pitchFamily="18" charset="0"/>
                          <a:ea typeface="Cambria Math" panose="02040503050406030204" pitchFamily="18" charset="0"/>
                        </a:rPr>
                        <m:t>𝔇</m:t>
                      </m:r>
                    </m:oMath>
                  </m:oMathPara>
                </a14:m>
                <a:endParaRPr lang="en-CA" sz="2000"/>
              </a:p>
              <a:p>
                <a:pPr marL="0" indent="0">
                  <a:buNone/>
                </a:pPr>
                <a:r>
                  <a:rPr lang="en-CA" sz="2000"/>
                  <a:t>Accounting for</a:t>
                </a:r>
              </a:p>
              <a:p>
                <a:r>
                  <a:rPr lang="en-CA" sz="2000"/>
                  <a:t>Detector noise</a:t>
                </a:r>
              </a:p>
              <a:p>
                <a:pPr marL="0" indent="0">
                  <a:buNone/>
                </a:pPr>
                <a:endParaRPr lang="en-CA" sz="2000"/>
              </a:p>
              <a:p>
                <a:r>
                  <a:rPr lang="en-CA" sz="2000"/>
                  <a:t>Modelling error</a:t>
                </a:r>
              </a:p>
            </p:txBody>
          </p:sp>
        </mc:Choice>
        <mc:Fallback xmlns="">
          <p:sp>
            <p:nvSpPr>
              <p:cNvPr id="11" name="Text Placeholder 10">
                <a:extLst>
                  <a:ext uri="{FF2B5EF4-FFF2-40B4-BE49-F238E27FC236}">
                    <a16:creationId xmlns:a16="http://schemas.microsoft.com/office/drawing/2014/main" id="{5DBC7FBB-1586-7B40-C340-0C0CD853EB36}"/>
                  </a:ext>
                </a:extLst>
              </p:cNvPr>
              <p:cNvSpPr>
                <a:spLocks noGrp="1" noRot="1" noChangeAspect="1" noMove="1" noResize="1" noEditPoints="1" noAdjustHandles="1" noChangeArrowheads="1" noChangeShapeType="1" noTextEdit="1"/>
              </p:cNvSpPr>
              <p:nvPr>
                <p:ph type="body" sz="quarter" idx="21"/>
              </p:nvPr>
            </p:nvSpPr>
            <p:spPr>
              <a:blipFill>
                <a:blip r:embed="rId4"/>
                <a:stretch>
                  <a:fillRect l="-2423" t="-1381" b="-1105"/>
                </a:stretch>
              </a:blipFill>
            </p:spPr>
            <p:txBody>
              <a:bodyPr/>
              <a:lstStyle/>
              <a:p>
                <a:r>
                  <a:rPr lang="en-US">
                    <a:noFill/>
                  </a:rPr>
                  <a:t> </a:t>
                </a:r>
              </a:p>
            </p:txBody>
          </p:sp>
        </mc:Fallback>
      </mc:AlternateContent>
      <p:sp>
        <p:nvSpPr>
          <p:cNvPr id="9" name="Text Placeholder 8">
            <a:extLst>
              <a:ext uri="{FF2B5EF4-FFF2-40B4-BE49-F238E27FC236}">
                <a16:creationId xmlns:a16="http://schemas.microsoft.com/office/drawing/2014/main" id="{5B0B714C-EC2B-433F-B746-1E58DEE26484}"/>
              </a:ext>
            </a:extLst>
          </p:cNvPr>
          <p:cNvSpPr>
            <a:spLocks noGrp="1"/>
          </p:cNvSpPr>
          <p:nvPr>
            <p:ph type="body" sz="quarter" idx="17"/>
          </p:nvPr>
        </p:nvSpPr>
        <p:spPr/>
        <p:txBody>
          <a:bodyPr/>
          <a:lstStyle/>
          <a:p>
            <a:r>
              <a:rPr lang="en-CA"/>
              <a:t>Prior Model</a:t>
            </a:r>
          </a:p>
        </p:txBody>
      </p:sp>
      <p:sp>
        <p:nvSpPr>
          <p:cNvPr id="14" name="Picture Placeholder 13">
            <a:extLst>
              <a:ext uri="{FF2B5EF4-FFF2-40B4-BE49-F238E27FC236}">
                <a16:creationId xmlns:a16="http://schemas.microsoft.com/office/drawing/2014/main" id="{72F9BFC7-097F-AD08-C013-AFD8ABD9EE6B}"/>
              </a:ext>
            </a:extLst>
          </p:cNvPr>
          <p:cNvSpPr>
            <a:spLocks noGrp="1"/>
          </p:cNvSpPr>
          <p:nvPr>
            <p:ph type="pic" sz="quarter" idx="24"/>
          </p:nvPr>
        </p:nvSpPr>
        <p:spPr/>
        <p:txBody>
          <a:bodyPr/>
          <a:lstStyle/>
          <a:p>
            <a:endParaRPr lang="en-CA"/>
          </a:p>
        </p:txBody>
      </p:sp>
      <mc:AlternateContent xmlns:mc="http://schemas.openxmlformats.org/markup-compatibility/2006" xmlns:a14="http://schemas.microsoft.com/office/drawing/2010/main">
        <mc:Choice Requires="a14">
          <p:sp>
            <p:nvSpPr>
              <p:cNvPr id="12" name="Text Placeholder 11">
                <a:extLst>
                  <a:ext uri="{FF2B5EF4-FFF2-40B4-BE49-F238E27FC236}">
                    <a16:creationId xmlns:a16="http://schemas.microsoft.com/office/drawing/2014/main" id="{06934950-AE17-811B-BC1A-41F1C20494C9}"/>
                  </a:ext>
                </a:extLst>
              </p:cNvPr>
              <p:cNvSpPr>
                <a:spLocks noGrp="1"/>
              </p:cNvSpPr>
              <p:nvPr>
                <p:ph type="body" sz="quarter" idx="22"/>
              </p:nvPr>
            </p:nvSpPr>
            <p:spPr/>
            <p:txBody>
              <a:bodyPr>
                <a:normAutofit lnSpcReduction="10000"/>
              </a:bodyPr>
              <a:lstStyle/>
              <a:p>
                <a:r>
                  <a:rPr lang="en-CA" sz="2000"/>
                  <a:t>Purpose: To reduce noise</a:t>
                </a:r>
              </a:p>
              <a:p>
                <a:pPr marL="0" indent="0">
                  <a:buNone/>
                </a:pPr>
                <a:endParaRPr lang="en-CA" sz="2000"/>
              </a:p>
              <a:p>
                <a:r>
                  <a:rPr lang="en-CA" sz="2000"/>
                  <a:t>Restricts the parameter space </a:t>
                </a:r>
                <a14:m>
                  <m:oMath xmlns:m="http://schemas.openxmlformats.org/officeDocument/2006/math">
                    <m:r>
                      <a:rPr lang="en-CA" sz="2000" i="1" smtClean="0">
                        <a:latin typeface="Cambria Math" panose="02040503050406030204" pitchFamily="18" charset="0"/>
                        <a:ea typeface="Cambria Math" panose="02040503050406030204" pitchFamily="18" charset="0"/>
                      </a:rPr>
                      <m:t>𝔓</m:t>
                    </m:r>
                  </m:oMath>
                </a14:m>
                <a:r>
                  <a:rPr lang="en-CA" sz="2000"/>
                  <a:t> based on prior information.</a:t>
                </a:r>
              </a:p>
            </p:txBody>
          </p:sp>
        </mc:Choice>
        <mc:Fallback xmlns="">
          <p:sp>
            <p:nvSpPr>
              <p:cNvPr id="12" name="Text Placeholder 11">
                <a:extLst>
                  <a:ext uri="{FF2B5EF4-FFF2-40B4-BE49-F238E27FC236}">
                    <a16:creationId xmlns:a16="http://schemas.microsoft.com/office/drawing/2014/main" id="{06934950-AE17-811B-BC1A-41F1C20494C9}"/>
                  </a:ext>
                </a:extLst>
              </p:cNvPr>
              <p:cNvSpPr>
                <a:spLocks noGrp="1" noRot="1" noChangeAspect="1" noMove="1" noResize="1" noEditPoints="1" noAdjustHandles="1" noChangeArrowheads="1" noChangeShapeType="1" noTextEdit="1"/>
              </p:cNvSpPr>
              <p:nvPr>
                <p:ph type="body" sz="quarter" idx="22"/>
              </p:nvPr>
            </p:nvSpPr>
            <p:spPr>
              <a:blipFill>
                <a:blip r:embed="rId5"/>
                <a:stretch>
                  <a:fillRect l="-1978" t="-2762" b="-829"/>
                </a:stretch>
              </a:blipFill>
            </p:spPr>
            <p:txBody>
              <a:bodyPr/>
              <a:lstStyle/>
              <a:p>
                <a:r>
                  <a:rPr lang="en-US">
                    <a:noFill/>
                  </a:rPr>
                  <a:t> </a:t>
                </a:r>
              </a:p>
            </p:txBody>
          </p:sp>
        </mc:Fallback>
      </mc:AlternateContent>
    </p:spTree>
    <p:extLst>
      <p:ext uri="{BB962C8B-B14F-4D97-AF65-F5344CB8AC3E}">
        <p14:creationId xmlns:p14="http://schemas.microsoft.com/office/powerpoint/2010/main" val="6047964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descr="A red circle with black lines&#10;&#10;Description automatically generated">
            <a:extLst>
              <a:ext uri="{FF2B5EF4-FFF2-40B4-BE49-F238E27FC236}">
                <a16:creationId xmlns:a16="http://schemas.microsoft.com/office/drawing/2014/main" id="{3DDEE1F2-4424-3D32-9A9C-22606C179B1A}"/>
              </a:ext>
            </a:extLst>
          </p:cNvPr>
          <p:cNvPicPr>
            <a:picLocks noChangeAspect="1"/>
          </p:cNvPicPr>
          <p:nvPr/>
        </p:nvPicPr>
        <p:blipFill>
          <a:blip r:embed="rId3"/>
          <a:stretch>
            <a:fillRect/>
          </a:stretch>
        </p:blipFill>
        <p:spPr>
          <a:xfrm>
            <a:off x="3718236" y="731520"/>
            <a:ext cx="13914925" cy="5974882"/>
          </a:xfrm>
          <a:prstGeom prst="rect">
            <a:avLst/>
          </a:prstGeom>
        </p:spPr>
      </p:pic>
      <p:sp>
        <p:nvSpPr>
          <p:cNvPr id="14" name="Title 13">
            <a:extLst>
              <a:ext uri="{FF2B5EF4-FFF2-40B4-BE49-F238E27FC236}">
                <a16:creationId xmlns:a16="http://schemas.microsoft.com/office/drawing/2014/main" id="{46CE9450-2F5C-2828-56C2-69EE60C99E5C}"/>
              </a:ext>
            </a:extLst>
          </p:cNvPr>
          <p:cNvSpPr>
            <a:spLocks noGrp="1"/>
          </p:cNvSpPr>
          <p:nvPr>
            <p:ph type="title"/>
          </p:nvPr>
        </p:nvSpPr>
        <p:spPr>
          <a:xfrm>
            <a:off x="658767" y="467728"/>
            <a:ext cx="4201991" cy="588963"/>
          </a:xfrm>
        </p:spPr>
        <p:txBody>
          <a:bodyPr/>
          <a:lstStyle/>
          <a:p>
            <a:r>
              <a:rPr lang="en-CA"/>
              <a:t>Imaging problem:</a:t>
            </a:r>
          </a:p>
        </p:txBody>
      </p:sp>
      <p:sp>
        <p:nvSpPr>
          <p:cNvPr id="4" name="Slide Number Placeholder 3">
            <a:extLst>
              <a:ext uri="{FF2B5EF4-FFF2-40B4-BE49-F238E27FC236}">
                <a16:creationId xmlns:a16="http://schemas.microsoft.com/office/drawing/2014/main" id="{1057EB66-6D12-C809-FC62-E226E92C4607}"/>
              </a:ext>
            </a:extLst>
          </p:cNvPr>
          <p:cNvSpPr>
            <a:spLocks noGrp="1"/>
          </p:cNvSpPr>
          <p:nvPr>
            <p:ph type="sldNum" sz="quarter" idx="12"/>
          </p:nvPr>
        </p:nvSpPr>
        <p:spPr/>
        <p:txBody>
          <a:bodyPr/>
          <a:lstStyle/>
          <a:p>
            <a:fld id="{48F63A3B-78C7-47BE-AE5E-E10140E04643}" type="slidenum">
              <a:rPr lang="en-US" smtClean="0"/>
              <a:pPr/>
              <a:t>6</a:t>
            </a:fld>
            <a:endParaRPr lang="en-US"/>
          </a:p>
        </p:txBody>
      </p:sp>
      <p:sp>
        <p:nvSpPr>
          <p:cNvPr id="3" name="Footer Placeholder 2">
            <a:extLst>
              <a:ext uri="{FF2B5EF4-FFF2-40B4-BE49-F238E27FC236}">
                <a16:creationId xmlns:a16="http://schemas.microsoft.com/office/drawing/2014/main" id="{F69585DA-E1CB-49E2-2BEA-DD7E41E5F41B}"/>
              </a:ext>
            </a:extLst>
          </p:cNvPr>
          <p:cNvSpPr>
            <a:spLocks noGrp="1"/>
          </p:cNvSpPr>
          <p:nvPr>
            <p:ph type="ftr" sz="quarter" idx="4294967295"/>
          </p:nvPr>
        </p:nvSpPr>
        <p:spPr>
          <a:xfrm>
            <a:off x="164910" y="182562"/>
            <a:ext cx="3200400" cy="274638"/>
          </a:xfrm>
        </p:spPr>
        <p:txBody>
          <a:bodyPr/>
          <a:lstStyle/>
          <a:p>
            <a:r>
              <a:rPr lang="en-US"/>
              <a:t>Boundaries and Lines</a:t>
            </a:r>
          </a:p>
        </p:txBody>
      </p:sp>
      <p:pic>
        <p:nvPicPr>
          <p:cNvPr id="23" name="Picture 22">
            <a:extLst>
              <a:ext uri="{FF2B5EF4-FFF2-40B4-BE49-F238E27FC236}">
                <a16:creationId xmlns:a16="http://schemas.microsoft.com/office/drawing/2014/main" id="{4D88BA77-5D30-DC6B-1535-91702DF0958D}"/>
              </a:ext>
            </a:extLst>
          </p:cNvPr>
          <p:cNvPicPr>
            <a:picLocks noChangeAspect="1"/>
          </p:cNvPicPr>
          <p:nvPr/>
        </p:nvPicPr>
        <p:blipFill>
          <a:blip r:embed="rId4"/>
          <a:stretch>
            <a:fillRect/>
          </a:stretch>
        </p:blipFill>
        <p:spPr>
          <a:xfrm>
            <a:off x="3365310" y="2228407"/>
            <a:ext cx="4547937" cy="3031958"/>
          </a:xfrm>
          <a:prstGeom prst="rect">
            <a:avLst/>
          </a:prstGeom>
        </p:spPr>
      </p:pic>
      <p:sp>
        <p:nvSpPr>
          <p:cNvPr id="27" name="Content Placeholder 2">
            <a:extLst>
              <a:ext uri="{FF2B5EF4-FFF2-40B4-BE49-F238E27FC236}">
                <a16:creationId xmlns:a16="http://schemas.microsoft.com/office/drawing/2014/main" id="{5F953C9E-B0C1-67C9-03CE-178EA661AD33}"/>
              </a:ext>
            </a:extLst>
          </p:cNvPr>
          <p:cNvSpPr txBox="1">
            <a:spLocks/>
          </p:cNvSpPr>
          <p:nvPr/>
        </p:nvSpPr>
        <p:spPr>
          <a:xfrm>
            <a:off x="3994484" y="5260365"/>
            <a:ext cx="3501190" cy="586982"/>
          </a:xfrm>
          <a:prstGeom prst="rect">
            <a:avLst/>
          </a:prstGeom>
        </p:spPr>
        <p:txBody>
          <a:bodyPr>
            <a:normAutofit fontScale="85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Sinogram of an unknown shape from x-ray data.</a:t>
            </a:r>
          </a:p>
        </p:txBody>
      </p:sp>
      <p:sp>
        <p:nvSpPr>
          <p:cNvPr id="28" name="Content Placeholder 2">
            <a:extLst>
              <a:ext uri="{FF2B5EF4-FFF2-40B4-BE49-F238E27FC236}">
                <a16:creationId xmlns:a16="http://schemas.microsoft.com/office/drawing/2014/main" id="{A08E0359-99B4-6EC8-FA35-99CF71B63907}"/>
              </a:ext>
            </a:extLst>
          </p:cNvPr>
          <p:cNvSpPr txBox="1">
            <a:spLocks/>
          </p:cNvSpPr>
          <p:nvPr/>
        </p:nvSpPr>
        <p:spPr>
          <a:xfrm>
            <a:off x="8431730" y="5412765"/>
            <a:ext cx="3501190" cy="586982"/>
          </a:xfrm>
          <a:prstGeom prst="rect">
            <a:avLst/>
          </a:prstGeom>
        </p:spPr>
        <p:txBody>
          <a:bodyPr>
            <a:normAutofit fontScale="55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X-rays passing through an object and being picked up by a detector on the other side.</a:t>
            </a:r>
          </a:p>
        </p:txBody>
      </p:sp>
    </p:spTree>
    <p:extLst>
      <p:ext uri="{BB962C8B-B14F-4D97-AF65-F5344CB8AC3E}">
        <p14:creationId xmlns:p14="http://schemas.microsoft.com/office/powerpoint/2010/main" val="1219038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46CE9450-2F5C-2828-56C2-69EE60C99E5C}"/>
              </a:ext>
            </a:extLst>
          </p:cNvPr>
          <p:cNvSpPr>
            <a:spLocks noGrp="1"/>
          </p:cNvSpPr>
          <p:nvPr>
            <p:ph type="title"/>
          </p:nvPr>
        </p:nvSpPr>
        <p:spPr>
          <a:xfrm>
            <a:off x="658767" y="467728"/>
            <a:ext cx="4201991" cy="588963"/>
          </a:xfrm>
        </p:spPr>
        <p:txBody>
          <a:bodyPr/>
          <a:lstStyle/>
          <a:p>
            <a:r>
              <a:rPr lang="en-CA"/>
              <a:t>Imaging problem:</a:t>
            </a:r>
          </a:p>
        </p:txBody>
      </p:sp>
      <p:sp>
        <p:nvSpPr>
          <p:cNvPr id="4" name="Slide Number Placeholder 3">
            <a:extLst>
              <a:ext uri="{FF2B5EF4-FFF2-40B4-BE49-F238E27FC236}">
                <a16:creationId xmlns:a16="http://schemas.microsoft.com/office/drawing/2014/main" id="{1057EB66-6D12-C809-FC62-E226E92C4607}"/>
              </a:ext>
            </a:extLst>
          </p:cNvPr>
          <p:cNvSpPr>
            <a:spLocks noGrp="1"/>
          </p:cNvSpPr>
          <p:nvPr>
            <p:ph type="sldNum" sz="quarter" idx="12"/>
          </p:nvPr>
        </p:nvSpPr>
        <p:spPr/>
        <p:txBody>
          <a:bodyPr/>
          <a:lstStyle/>
          <a:p>
            <a:fld id="{48F63A3B-78C7-47BE-AE5E-E10140E04643}" type="slidenum">
              <a:rPr lang="en-US" smtClean="0"/>
              <a:pPr/>
              <a:t>7</a:t>
            </a:fld>
            <a:endParaRPr lang="en-US"/>
          </a:p>
        </p:txBody>
      </p:sp>
      <p:sp>
        <p:nvSpPr>
          <p:cNvPr id="3" name="Footer Placeholder 2">
            <a:extLst>
              <a:ext uri="{FF2B5EF4-FFF2-40B4-BE49-F238E27FC236}">
                <a16:creationId xmlns:a16="http://schemas.microsoft.com/office/drawing/2014/main" id="{F69585DA-E1CB-49E2-2BEA-DD7E41E5F41B}"/>
              </a:ext>
            </a:extLst>
          </p:cNvPr>
          <p:cNvSpPr>
            <a:spLocks noGrp="1"/>
          </p:cNvSpPr>
          <p:nvPr>
            <p:ph type="ftr" sz="quarter" idx="4294967295"/>
          </p:nvPr>
        </p:nvSpPr>
        <p:spPr>
          <a:xfrm>
            <a:off x="164910" y="182562"/>
            <a:ext cx="3200400" cy="274638"/>
          </a:xfrm>
        </p:spPr>
        <p:txBody>
          <a:bodyPr/>
          <a:lstStyle/>
          <a:p>
            <a:r>
              <a:rPr lang="en-US"/>
              <a:t>Boundaries and Lines</a:t>
            </a:r>
          </a:p>
        </p:txBody>
      </p:sp>
      <p:pic>
        <p:nvPicPr>
          <p:cNvPr id="23" name="Picture 22">
            <a:extLst>
              <a:ext uri="{FF2B5EF4-FFF2-40B4-BE49-F238E27FC236}">
                <a16:creationId xmlns:a16="http://schemas.microsoft.com/office/drawing/2014/main" id="{4D88BA77-5D30-DC6B-1535-91702DF0958D}"/>
              </a:ext>
            </a:extLst>
          </p:cNvPr>
          <p:cNvPicPr>
            <a:picLocks noChangeAspect="1"/>
          </p:cNvPicPr>
          <p:nvPr/>
        </p:nvPicPr>
        <p:blipFill>
          <a:blip r:embed="rId3"/>
          <a:stretch>
            <a:fillRect/>
          </a:stretch>
        </p:blipFill>
        <p:spPr>
          <a:xfrm>
            <a:off x="3365310" y="2228407"/>
            <a:ext cx="4547937" cy="3031958"/>
          </a:xfrm>
          <a:prstGeom prst="rect">
            <a:avLst/>
          </a:prstGeom>
        </p:spPr>
      </p:pic>
      <p:sp>
        <p:nvSpPr>
          <p:cNvPr id="27" name="Content Placeholder 2">
            <a:extLst>
              <a:ext uri="{FF2B5EF4-FFF2-40B4-BE49-F238E27FC236}">
                <a16:creationId xmlns:a16="http://schemas.microsoft.com/office/drawing/2014/main" id="{5F953C9E-B0C1-67C9-03CE-178EA661AD33}"/>
              </a:ext>
            </a:extLst>
          </p:cNvPr>
          <p:cNvSpPr txBox="1">
            <a:spLocks/>
          </p:cNvSpPr>
          <p:nvPr/>
        </p:nvSpPr>
        <p:spPr>
          <a:xfrm>
            <a:off x="3994484" y="5260365"/>
            <a:ext cx="3501190" cy="586982"/>
          </a:xfrm>
          <a:prstGeom prst="rect">
            <a:avLst/>
          </a:prstGeom>
        </p:spPr>
        <p:txBody>
          <a:bodyPr>
            <a:normAutofit fontScale="85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Sinogram of a square shape from x-ray data.</a:t>
            </a:r>
          </a:p>
        </p:txBody>
      </p:sp>
      <p:sp>
        <p:nvSpPr>
          <p:cNvPr id="28" name="Content Placeholder 2">
            <a:extLst>
              <a:ext uri="{FF2B5EF4-FFF2-40B4-BE49-F238E27FC236}">
                <a16:creationId xmlns:a16="http://schemas.microsoft.com/office/drawing/2014/main" id="{A08E0359-99B4-6EC8-FA35-99CF71B63907}"/>
              </a:ext>
            </a:extLst>
          </p:cNvPr>
          <p:cNvSpPr txBox="1">
            <a:spLocks/>
          </p:cNvSpPr>
          <p:nvPr/>
        </p:nvSpPr>
        <p:spPr>
          <a:xfrm>
            <a:off x="8431730" y="5412765"/>
            <a:ext cx="3501190" cy="586982"/>
          </a:xfrm>
          <a:prstGeom prst="rect">
            <a:avLst/>
          </a:prstGeom>
        </p:spPr>
        <p:txBody>
          <a:bodyPr>
            <a:normAutofit fontScale="55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X-rays passing through a uniform square and being picked up by a detector on the other side.</a:t>
            </a:r>
          </a:p>
        </p:txBody>
      </p:sp>
      <p:pic>
        <p:nvPicPr>
          <p:cNvPr id="6" name="Picture 5" descr="A screen shot of a device&#10;&#10;Description automatically generated">
            <a:extLst>
              <a:ext uri="{FF2B5EF4-FFF2-40B4-BE49-F238E27FC236}">
                <a16:creationId xmlns:a16="http://schemas.microsoft.com/office/drawing/2014/main" id="{E51E58B0-4F58-99B2-C07F-ED83D71A4A16}"/>
              </a:ext>
            </a:extLst>
          </p:cNvPr>
          <p:cNvPicPr>
            <a:picLocks noChangeAspect="1"/>
          </p:cNvPicPr>
          <p:nvPr/>
        </p:nvPicPr>
        <p:blipFill>
          <a:blip r:embed="rId4"/>
          <a:stretch>
            <a:fillRect/>
          </a:stretch>
        </p:blipFill>
        <p:spPr>
          <a:xfrm>
            <a:off x="3748508" y="742048"/>
            <a:ext cx="13860590" cy="5951551"/>
          </a:xfrm>
          <a:prstGeom prst="rect">
            <a:avLst/>
          </a:prstGeom>
        </p:spPr>
      </p:pic>
    </p:spTree>
    <p:extLst>
      <p:ext uri="{BB962C8B-B14F-4D97-AF65-F5344CB8AC3E}">
        <p14:creationId xmlns:p14="http://schemas.microsoft.com/office/powerpoint/2010/main" val="20090247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4D81B05-0FB4-C825-DEEE-451510ED9602}"/>
              </a:ext>
            </a:extLst>
          </p:cNvPr>
          <p:cNvSpPr>
            <a:spLocks noGrp="1"/>
          </p:cNvSpPr>
          <p:nvPr>
            <p:ph type="title"/>
          </p:nvPr>
        </p:nvSpPr>
        <p:spPr>
          <a:xfrm>
            <a:off x="768096" y="357097"/>
            <a:ext cx="10671048" cy="768096"/>
          </a:xfrm>
        </p:spPr>
        <p:txBody>
          <a:bodyPr/>
          <a:lstStyle/>
          <a:p>
            <a:r>
              <a:rPr lang="en-CA"/>
              <a:t>Radon Transform</a:t>
            </a:r>
          </a:p>
        </p:txBody>
      </p:sp>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98982E6D-1F5D-6AC2-19DD-35A6EFD3F073}"/>
                  </a:ext>
                </a:extLst>
              </p:cNvPr>
              <p:cNvSpPr>
                <a:spLocks noGrp="1"/>
              </p:cNvSpPr>
              <p:nvPr>
                <p:ph sz="half" idx="1"/>
              </p:nvPr>
            </p:nvSpPr>
            <p:spPr>
              <a:xfrm>
                <a:off x="539496" y="1766235"/>
                <a:ext cx="4622051" cy="4434840"/>
              </a:xfrm>
            </p:spPr>
            <p:txBody>
              <a:bodyPr>
                <a:normAutofit/>
              </a:bodyPr>
              <a:lstStyle/>
              <a:p>
                <a:r>
                  <a:rPr lang="en-CA" sz="2400"/>
                  <a:t>The Radon Transform is a linear operator</a:t>
                </a:r>
              </a:p>
              <a:p>
                <a:endParaRPr lang="en-CA" sz="2400"/>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𝑅</m:t>
                      </m:r>
                      <m:r>
                        <a:rPr lang="en-CA" sz="2400" b="0" i="1" smtClean="0">
                          <a:latin typeface="Cambria Math" panose="02040503050406030204" pitchFamily="18" charset="0"/>
                        </a:rPr>
                        <m:t>:</m:t>
                      </m:r>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rPr>
                            <m:t>𝐿</m:t>
                          </m:r>
                        </m:e>
                        <m:sup>
                          <m:r>
                            <a:rPr lang="en-CA" sz="2400" b="0" i="1" smtClean="0">
                              <a:latin typeface="Cambria Math" panose="02040503050406030204" pitchFamily="18" charset="0"/>
                            </a:rPr>
                            <m:t>2</m:t>
                          </m:r>
                        </m:sup>
                      </m:sSup>
                      <m:d>
                        <m:dPr>
                          <m:ctrlPr>
                            <a:rPr lang="en-CA" sz="2400" b="0" i="1" smtClean="0">
                              <a:latin typeface="Cambria Math" panose="02040503050406030204" pitchFamily="18" charset="0"/>
                            </a:rPr>
                          </m:ctrlPr>
                        </m:dPr>
                        <m:e>
                          <m:sSup>
                            <m:sSupPr>
                              <m:ctrlPr>
                                <a:rPr lang="en-CA" sz="2400" b="0" i="1" smtClean="0">
                                  <a:latin typeface="Cambria Math" panose="02040503050406030204" pitchFamily="18" charset="0"/>
                                </a:rPr>
                              </m:ctrlPr>
                            </m:sSupPr>
                            <m:e>
                              <m:r>
                                <a:rPr lang="en-CA" sz="2400" b="0" i="1" smtClean="0">
                                  <a:latin typeface="Cambria Math" panose="02040503050406030204" pitchFamily="18" charset="0"/>
                                  <a:ea typeface="Cambria Math" panose="02040503050406030204" pitchFamily="18" charset="0"/>
                                </a:rPr>
                                <m:t>ℝ</m:t>
                              </m:r>
                            </m:e>
                            <m:sup>
                              <m:r>
                                <a:rPr lang="en-CA" sz="2400" b="0" i="1" smtClean="0">
                                  <a:latin typeface="Cambria Math" panose="02040503050406030204" pitchFamily="18" charset="0"/>
                                </a:rPr>
                                <m:t>𝑛</m:t>
                              </m:r>
                            </m:sup>
                          </m:sSup>
                        </m:e>
                      </m:d>
                      <m:r>
                        <a:rPr lang="en-CA" sz="2400" b="0" i="1" smtClean="0">
                          <a:latin typeface="Cambria Math" panose="02040503050406030204" pitchFamily="18" charset="0"/>
                          <a:ea typeface="Cambria Math" panose="02040503050406030204" pitchFamily="18" charset="0"/>
                        </a:rPr>
                        <m:t>⟶</m:t>
                      </m:r>
                      <m:sSup>
                        <m:sSupPr>
                          <m:ctrlPr>
                            <a:rPr lang="en-CA" sz="2400" i="1">
                              <a:latin typeface="Cambria Math" panose="02040503050406030204" pitchFamily="18" charset="0"/>
                            </a:rPr>
                          </m:ctrlPr>
                        </m:sSupPr>
                        <m:e>
                          <m:r>
                            <a:rPr lang="en-CA" sz="2400" i="1">
                              <a:latin typeface="Cambria Math" panose="02040503050406030204" pitchFamily="18" charset="0"/>
                            </a:rPr>
                            <m:t>𝐿</m:t>
                          </m:r>
                        </m:e>
                        <m:sup>
                          <m:r>
                            <a:rPr lang="en-CA" sz="2400" i="1">
                              <a:latin typeface="Cambria Math" panose="02040503050406030204" pitchFamily="18" charset="0"/>
                            </a:rPr>
                            <m:t>2</m:t>
                          </m:r>
                        </m:sup>
                      </m:sSup>
                      <m:d>
                        <m:dPr>
                          <m:ctrlPr>
                            <a:rPr lang="en-CA" sz="2400" i="1">
                              <a:latin typeface="Cambria Math" panose="02040503050406030204" pitchFamily="18" charset="0"/>
                            </a:rPr>
                          </m:ctrlPr>
                        </m:dPr>
                        <m:e>
                          <m:sSup>
                            <m:sSupPr>
                              <m:ctrlPr>
                                <a:rPr lang="en-CA" sz="2400" i="1" smtClean="0">
                                  <a:latin typeface="Cambria Math" panose="02040503050406030204" pitchFamily="18" charset="0"/>
                                </a:rPr>
                              </m:ctrlPr>
                            </m:sSupPr>
                            <m:e>
                              <m:r>
                                <a:rPr lang="en-CA" sz="2400" b="0" i="1" smtClean="0">
                                  <a:latin typeface="Cambria Math" panose="02040503050406030204" pitchFamily="18" charset="0"/>
                                </a:rPr>
                                <m:t>𝑆</m:t>
                              </m:r>
                            </m:e>
                            <m:sup>
                              <m:r>
                                <a:rPr lang="en-CA" sz="2400" b="0" i="1" smtClean="0">
                                  <a:latin typeface="Cambria Math" panose="02040503050406030204" pitchFamily="18" charset="0"/>
                                </a:rPr>
                                <m:t>𝑛</m:t>
                              </m:r>
                              <m:r>
                                <a:rPr lang="en-CA" sz="2400" b="0" i="1" smtClean="0">
                                  <a:latin typeface="Cambria Math" panose="02040503050406030204" pitchFamily="18" charset="0"/>
                                </a:rPr>
                                <m:t>−1</m:t>
                              </m:r>
                            </m:sup>
                          </m:sSup>
                          <m:r>
                            <a:rPr lang="en-CA" sz="2400" b="0" i="1" smtClean="0">
                              <a:latin typeface="Cambria Math" panose="02040503050406030204" pitchFamily="18" charset="0"/>
                            </a:rPr>
                            <m:t>×</m:t>
                          </m:r>
                          <m:r>
                            <a:rPr lang="en-CA" sz="2400" i="1">
                              <a:latin typeface="Cambria Math" panose="02040503050406030204" pitchFamily="18" charset="0"/>
                              <a:ea typeface="Cambria Math" panose="02040503050406030204" pitchFamily="18" charset="0"/>
                            </a:rPr>
                            <m:t>ℝ</m:t>
                          </m:r>
                        </m:e>
                      </m:d>
                    </m:oMath>
                  </m:oMathPara>
                </a14:m>
                <a:endParaRPr lang="en-CA" sz="2400"/>
              </a:p>
              <a:p>
                <a:pPr marL="0" indent="0">
                  <a:buNone/>
                </a:pPr>
                <a:endParaRPr lang="en-CA" sz="2400"/>
              </a:p>
              <a:p>
                <a:pPr marL="0" indent="0">
                  <a:buNone/>
                </a:pPr>
                <a:r>
                  <a:rPr lang="en-CA" sz="2400"/>
                  <a:t>     defined by</a:t>
                </a:r>
              </a:p>
              <a:p>
                <a:pPr marL="0" indent="0">
                  <a:buNone/>
                </a:pPr>
                <a:endParaRPr lang="en-CA" sz="2400"/>
              </a:p>
              <a:p>
                <a:pPr marL="0" indent="0">
                  <a:buNone/>
                </a:pPr>
                <a14:m>
                  <m:oMathPara xmlns:m="http://schemas.openxmlformats.org/officeDocument/2006/math">
                    <m:oMathParaPr>
                      <m:jc m:val="centerGroup"/>
                    </m:oMathParaPr>
                    <m:oMath xmlns:m="http://schemas.openxmlformats.org/officeDocument/2006/math">
                      <m:r>
                        <a:rPr lang="en-CA" sz="2400" b="0" i="1" smtClean="0">
                          <a:latin typeface="Cambria Math" panose="02040503050406030204" pitchFamily="18" charset="0"/>
                        </a:rPr>
                        <m:t>𝑅𝑓</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𝜃</m:t>
                          </m:r>
                          <m:r>
                            <a:rPr lang="en-CA" sz="2400" b="0" i="1" smtClean="0">
                              <a:latin typeface="Cambria Math" panose="02040503050406030204" pitchFamily="18" charset="0"/>
                            </a:rPr>
                            <m:t>,</m:t>
                          </m:r>
                          <m:r>
                            <a:rPr lang="en-CA" sz="2400" b="0" i="1" smtClean="0">
                              <a:latin typeface="Cambria Math" panose="02040503050406030204" pitchFamily="18" charset="0"/>
                            </a:rPr>
                            <m:t>𝑠</m:t>
                          </m:r>
                        </m:e>
                      </m:d>
                      <m:r>
                        <a:rPr lang="en-CA" sz="2400" b="0" i="1" smtClean="0">
                          <a:latin typeface="Cambria Math" panose="02040503050406030204" pitchFamily="18" charset="0"/>
                        </a:rPr>
                        <m:t>=</m:t>
                      </m:r>
                      <m:nary>
                        <m:naryPr>
                          <m:limLoc m:val="undOvr"/>
                          <m:ctrlPr>
                            <a:rPr lang="en-CA" sz="2400" b="0" i="1" smtClean="0">
                              <a:latin typeface="Cambria Math" panose="02040503050406030204" pitchFamily="18" charset="0"/>
                            </a:rPr>
                          </m:ctrlPr>
                        </m:naryPr>
                        <m:sub>
                          <m:d>
                            <m:dPr>
                              <m:begChr m:val="⟨"/>
                              <m:endChr m:val="⟩"/>
                              <m:ctrlPr>
                                <a:rPr lang="en-CA" sz="2400" b="0" i="1" smtClean="0">
                                  <a:latin typeface="Cambria Math" panose="02040503050406030204" pitchFamily="18" charset="0"/>
                                </a:rPr>
                              </m:ctrlPr>
                            </m:dPr>
                            <m:e>
                              <m:r>
                                <a:rPr lang="en-CA" sz="2400" i="1">
                                  <a:latin typeface="Cambria Math" panose="02040503050406030204" pitchFamily="18" charset="0"/>
                                  <a:ea typeface="Cambria Math" panose="02040503050406030204" pitchFamily="18" charset="0"/>
                                </a:rPr>
                                <m:t>𝜃</m:t>
                              </m:r>
                              <m:r>
                                <a:rPr lang="en-CA" sz="2400" b="0" i="1" smtClean="0">
                                  <a:latin typeface="Cambria Math" panose="02040503050406030204" pitchFamily="18" charset="0"/>
                                  <a:ea typeface="Cambria Math" panose="02040503050406030204" pitchFamily="18" charset="0"/>
                                </a:rPr>
                                <m:t>,</m:t>
                              </m:r>
                              <m:r>
                                <a:rPr lang="en-CA" sz="2400" b="0" i="1" smtClean="0">
                                  <a:latin typeface="Cambria Math" panose="02040503050406030204" pitchFamily="18" charset="0"/>
                                  <a:ea typeface="Cambria Math" panose="02040503050406030204" pitchFamily="18" charset="0"/>
                                </a:rPr>
                                <m:t>𝑥</m:t>
                              </m:r>
                            </m:e>
                          </m:d>
                          <m:r>
                            <m:rPr>
                              <m:brk m:alnAt="24"/>
                            </m:rPr>
                            <a:rPr lang="en-CA" sz="2400" b="0" i="1" smtClean="0">
                              <a:latin typeface="Cambria Math" panose="02040503050406030204" pitchFamily="18" charset="0"/>
                            </a:rPr>
                            <m:t>=</m:t>
                          </m:r>
                          <m:r>
                            <a:rPr lang="en-CA" sz="2400" b="0" i="1" smtClean="0">
                              <a:latin typeface="Cambria Math" panose="02040503050406030204" pitchFamily="18" charset="0"/>
                            </a:rPr>
                            <m:t>𝑠</m:t>
                          </m:r>
                        </m:sub>
                        <m:sup>
                          <m:r>
                            <a:rPr lang="en-CA" sz="2400" b="0" i="1" smtClean="0">
                              <a:latin typeface="Cambria Math" panose="02040503050406030204" pitchFamily="18" charset="0"/>
                            </a:rPr>
                            <m:t> </m:t>
                          </m:r>
                        </m:sup>
                        <m:e>
                          <m:r>
                            <a:rPr lang="en-CA" sz="2400" b="0" i="1" smtClean="0">
                              <a:latin typeface="Cambria Math" panose="02040503050406030204" pitchFamily="18" charset="0"/>
                            </a:rPr>
                            <m:t>𝑓</m:t>
                          </m:r>
                          <m:d>
                            <m:dPr>
                              <m:ctrlPr>
                                <a:rPr lang="en-CA" sz="2400" b="0" i="1" smtClean="0">
                                  <a:latin typeface="Cambria Math" panose="02040503050406030204" pitchFamily="18" charset="0"/>
                                </a:rPr>
                              </m:ctrlPr>
                            </m:dPr>
                            <m:e>
                              <m:r>
                                <a:rPr lang="en-CA" sz="2400" b="0" i="1" smtClean="0">
                                  <a:latin typeface="Cambria Math" panose="02040503050406030204" pitchFamily="18" charset="0"/>
                                </a:rPr>
                                <m:t>𝑥</m:t>
                              </m:r>
                            </m:e>
                          </m:d>
                          <m:r>
                            <a:rPr lang="en-CA" sz="2400" b="0" i="1" smtClean="0">
                              <a:latin typeface="Cambria Math" panose="02040503050406030204" pitchFamily="18" charset="0"/>
                            </a:rPr>
                            <m:t>𝑑𝑥</m:t>
                          </m:r>
                        </m:e>
                      </m:nary>
                    </m:oMath>
                  </m:oMathPara>
                </a14:m>
                <a:endParaRPr lang="en-CA" sz="2400"/>
              </a:p>
            </p:txBody>
          </p:sp>
        </mc:Choice>
        <mc:Fallback xmlns="">
          <p:sp>
            <p:nvSpPr>
              <p:cNvPr id="8" name="Content Placeholder 7">
                <a:extLst>
                  <a:ext uri="{FF2B5EF4-FFF2-40B4-BE49-F238E27FC236}">
                    <a16:creationId xmlns:a16="http://schemas.microsoft.com/office/drawing/2014/main" id="{98982E6D-1F5D-6AC2-19DD-35A6EFD3F073}"/>
                  </a:ext>
                </a:extLst>
              </p:cNvPr>
              <p:cNvSpPr>
                <a:spLocks noGrp="1" noRot="1" noChangeAspect="1" noMove="1" noResize="1" noEditPoints="1" noAdjustHandles="1" noChangeArrowheads="1" noChangeShapeType="1" noTextEdit="1"/>
              </p:cNvSpPr>
              <p:nvPr>
                <p:ph sz="half" idx="1"/>
              </p:nvPr>
            </p:nvSpPr>
            <p:spPr>
              <a:xfrm>
                <a:off x="539496" y="1766235"/>
                <a:ext cx="4622051" cy="4434840"/>
              </a:xfrm>
              <a:blipFill>
                <a:blip r:embed="rId3"/>
                <a:stretch>
                  <a:fillRect l="-1847" t="-1100"/>
                </a:stretch>
              </a:blipFill>
            </p:spPr>
            <p:txBody>
              <a:bodyPr/>
              <a:lstStyle/>
              <a:p>
                <a:r>
                  <a:rPr lang="en-US">
                    <a:noFill/>
                  </a:rPr>
                  <a:t> </a:t>
                </a:r>
              </a:p>
            </p:txBody>
          </p:sp>
        </mc:Fallback>
      </mc:AlternateContent>
      <p:sp>
        <p:nvSpPr>
          <p:cNvPr id="6" name="Slide Number Placeholder 5">
            <a:extLst>
              <a:ext uri="{FF2B5EF4-FFF2-40B4-BE49-F238E27FC236}">
                <a16:creationId xmlns:a16="http://schemas.microsoft.com/office/drawing/2014/main" id="{360E4C48-4007-31F1-C1E0-E8A26334CE75}"/>
              </a:ext>
            </a:extLst>
          </p:cNvPr>
          <p:cNvSpPr>
            <a:spLocks noGrp="1"/>
          </p:cNvSpPr>
          <p:nvPr>
            <p:ph type="sldNum" sz="quarter" idx="12"/>
          </p:nvPr>
        </p:nvSpPr>
        <p:spPr/>
        <p:txBody>
          <a:bodyPr/>
          <a:lstStyle/>
          <a:p>
            <a:fld id="{48F63A3B-78C7-47BE-AE5E-E10140E04643}" type="slidenum">
              <a:rPr lang="en-US" smtClean="0"/>
              <a:t>8</a:t>
            </a:fld>
            <a:endParaRPr lang="en-US"/>
          </a:p>
        </p:txBody>
      </p:sp>
      <p:pic>
        <p:nvPicPr>
          <p:cNvPr id="10" name="Picture 9" descr="A red circle with lines in it&#10;&#10;Description automatically generated">
            <a:extLst>
              <a:ext uri="{FF2B5EF4-FFF2-40B4-BE49-F238E27FC236}">
                <a16:creationId xmlns:a16="http://schemas.microsoft.com/office/drawing/2014/main" id="{8D63E09F-2342-AAA4-584D-3809F32E41EB}"/>
              </a:ext>
            </a:extLst>
          </p:cNvPr>
          <p:cNvPicPr>
            <a:picLocks noChangeAspect="1"/>
          </p:cNvPicPr>
          <p:nvPr/>
        </p:nvPicPr>
        <p:blipFill>
          <a:blip r:embed="rId4"/>
          <a:stretch>
            <a:fillRect/>
          </a:stretch>
        </p:blipFill>
        <p:spPr>
          <a:xfrm>
            <a:off x="3573379" y="905836"/>
            <a:ext cx="12192000" cy="5235081"/>
          </a:xfrm>
          <a:prstGeom prst="rect">
            <a:avLst/>
          </a:prstGeom>
        </p:spPr>
      </p:pic>
      <p:sp>
        <p:nvSpPr>
          <p:cNvPr id="11" name="Content Placeholder 2">
            <a:extLst>
              <a:ext uri="{FF2B5EF4-FFF2-40B4-BE49-F238E27FC236}">
                <a16:creationId xmlns:a16="http://schemas.microsoft.com/office/drawing/2014/main" id="{E771D648-4AA5-EC3C-6E86-B1DBA79FCF8F}"/>
              </a:ext>
            </a:extLst>
          </p:cNvPr>
          <p:cNvSpPr txBox="1">
            <a:spLocks/>
          </p:cNvSpPr>
          <p:nvPr/>
        </p:nvSpPr>
        <p:spPr>
          <a:xfrm>
            <a:off x="6907336" y="5614093"/>
            <a:ext cx="3668422" cy="586982"/>
          </a:xfrm>
          <a:prstGeom prst="rect">
            <a:avLst/>
          </a:prstGeom>
        </p:spPr>
        <p:txBody>
          <a:bodyPr>
            <a:normAutofit fontScale="85000" lnSpcReduction="20000"/>
          </a:bodyPr>
          <a:lstStyle>
            <a:lvl1pPr marL="347472" indent="-347472" algn="l" defTabSz="914400" rtl="0" eaLnBrk="1" latinLnBrk="0" hangingPunct="1">
              <a:lnSpc>
                <a:spcPct val="100000"/>
              </a:lnSpc>
              <a:spcBef>
                <a:spcPts val="360"/>
              </a:spcBef>
              <a:buFont typeface="Arial" panose="020B0604020202020204" pitchFamily="34" charset="0"/>
              <a:buChar char="•"/>
              <a:defRPr sz="2800" kern="1200">
                <a:solidFill>
                  <a:schemeClr val="accent6"/>
                </a:solidFill>
                <a:latin typeface="+mn-lt"/>
                <a:ea typeface="+mn-ea"/>
                <a:cs typeface="+mn-cs"/>
              </a:defRPr>
            </a:lvl1pPr>
            <a:lvl2pPr marL="685800" indent="-347472" algn="l" defTabSz="914400" rtl="0" eaLnBrk="1" latinLnBrk="0" hangingPunct="1">
              <a:lnSpc>
                <a:spcPct val="100000"/>
              </a:lnSpc>
              <a:spcBef>
                <a:spcPts val="360"/>
              </a:spcBef>
              <a:buFont typeface="Arial" panose="020B0604020202020204" pitchFamily="34" charset="0"/>
              <a:buChar char="•"/>
              <a:defRPr sz="2400" kern="1200">
                <a:solidFill>
                  <a:schemeClr val="accent6"/>
                </a:solidFill>
                <a:latin typeface="+mn-lt"/>
                <a:ea typeface="+mn-ea"/>
                <a:cs typeface="+mn-cs"/>
              </a:defRPr>
            </a:lvl2pPr>
            <a:lvl3pPr marL="1143000" indent="-347472" algn="l" defTabSz="914400" rtl="0" eaLnBrk="1" latinLnBrk="0" hangingPunct="1">
              <a:lnSpc>
                <a:spcPct val="100000"/>
              </a:lnSpc>
              <a:spcBef>
                <a:spcPts val="360"/>
              </a:spcBef>
              <a:buFont typeface="Arial" panose="020B0604020202020204" pitchFamily="34" charset="0"/>
              <a:buChar char="•"/>
              <a:defRPr sz="2000" kern="1200">
                <a:solidFill>
                  <a:schemeClr val="accent6"/>
                </a:solidFill>
                <a:latin typeface="+mn-lt"/>
                <a:ea typeface="+mn-ea"/>
                <a:cs typeface="+mn-cs"/>
              </a:defRPr>
            </a:lvl3pPr>
            <a:lvl4pPr marL="16002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4pPr>
            <a:lvl5pPr marL="2057400" indent="-347472" algn="l" defTabSz="914400" rtl="0" eaLnBrk="1" latinLnBrk="0" hangingPunct="1">
              <a:lnSpc>
                <a:spcPct val="100000"/>
              </a:lnSpc>
              <a:spcBef>
                <a:spcPts val="360"/>
              </a:spcBef>
              <a:buFont typeface="Arial" panose="020B0604020202020204" pitchFamily="34" charset="0"/>
              <a:buChar char="•"/>
              <a:defRPr sz="1800" kern="1200">
                <a:solidFill>
                  <a:schemeClr val="accent6"/>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a:t>Fig. Model for Radon transform of a two-dimensional function f</a:t>
            </a:r>
          </a:p>
        </p:txBody>
      </p:sp>
      <p:sp>
        <p:nvSpPr>
          <p:cNvPr id="12" name="Footer Placeholder 3">
            <a:extLst>
              <a:ext uri="{FF2B5EF4-FFF2-40B4-BE49-F238E27FC236}">
                <a16:creationId xmlns:a16="http://schemas.microsoft.com/office/drawing/2014/main" id="{DBB0B645-9BAA-9D1D-2B6C-FCCE800C08F5}"/>
              </a:ext>
            </a:extLst>
          </p:cNvPr>
          <p:cNvSpPr>
            <a:spLocks noGrp="1"/>
          </p:cNvSpPr>
          <p:nvPr>
            <p:ph type="ftr" sz="quarter" idx="11"/>
          </p:nvPr>
        </p:nvSpPr>
        <p:spPr>
          <a:xfrm>
            <a:off x="621792" y="457200"/>
            <a:ext cx="3200400" cy="274320"/>
          </a:xfrm>
        </p:spPr>
        <p:txBody>
          <a:bodyPr/>
          <a:lstStyle/>
          <a:p>
            <a:r>
              <a:rPr lang="en-US"/>
              <a:t>Boundaries and Lines</a:t>
            </a:r>
          </a:p>
        </p:txBody>
      </p:sp>
    </p:spTree>
    <p:extLst>
      <p:ext uri="{BB962C8B-B14F-4D97-AF65-F5344CB8AC3E}">
        <p14:creationId xmlns:p14="http://schemas.microsoft.com/office/powerpoint/2010/main" val="34871260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8D933ADB-2A3C-5174-4E66-331452DE15F9}"/>
              </a:ext>
            </a:extLst>
          </p:cNvPr>
          <p:cNvSpPr>
            <a:spLocks noGrp="1"/>
          </p:cNvSpPr>
          <p:nvPr>
            <p:ph type="body" sz="quarter" idx="13"/>
          </p:nvPr>
        </p:nvSpPr>
        <p:spPr>
          <a:xfrm>
            <a:off x="4905102" y="5801309"/>
            <a:ext cx="5610497" cy="588963"/>
          </a:xfrm>
        </p:spPr>
        <p:txBody>
          <a:bodyPr>
            <a:normAutofit fontScale="70000" lnSpcReduction="20000"/>
          </a:bodyPr>
          <a:lstStyle/>
          <a:p>
            <a:r>
              <a:rPr lang="en-CA"/>
              <a:t>Vid. </a:t>
            </a:r>
            <a:r>
              <a:rPr lang="en-CA" err="1"/>
              <a:t>Samuli</a:t>
            </a:r>
            <a:r>
              <a:rPr lang="en-CA"/>
              <a:t> </a:t>
            </a:r>
            <a:r>
              <a:rPr lang="en-CA" err="1"/>
              <a:t>Siltanen</a:t>
            </a:r>
            <a:r>
              <a:rPr lang="en-CA"/>
              <a:t> Filtered Back Projection image reconstruction: </a:t>
            </a:r>
            <a:r>
              <a:rPr lang="en-CA">
                <a:hlinkClick r:id="rId4"/>
              </a:rPr>
              <a:t>https://www.youtube.com/@ssiltane/videos</a:t>
            </a:r>
            <a:r>
              <a:rPr lang="en-CA"/>
              <a:t> </a:t>
            </a:r>
          </a:p>
        </p:txBody>
      </p:sp>
      <p:sp>
        <p:nvSpPr>
          <p:cNvPr id="6" name="Slide Number Placeholder 5">
            <a:extLst>
              <a:ext uri="{FF2B5EF4-FFF2-40B4-BE49-F238E27FC236}">
                <a16:creationId xmlns:a16="http://schemas.microsoft.com/office/drawing/2014/main" id="{A1585780-2654-13D5-5DC7-667587A1A5B9}"/>
              </a:ext>
            </a:extLst>
          </p:cNvPr>
          <p:cNvSpPr>
            <a:spLocks noGrp="1"/>
          </p:cNvSpPr>
          <p:nvPr>
            <p:ph type="sldNum" sz="quarter" idx="12"/>
          </p:nvPr>
        </p:nvSpPr>
        <p:spPr/>
        <p:txBody>
          <a:bodyPr/>
          <a:lstStyle/>
          <a:p>
            <a:fld id="{48F63A3B-78C7-47BE-AE5E-E10140E04643}" type="slidenum">
              <a:rPr lang="en-US" smtClean="0"/>
              <a:t>9</a:t>
            </a:fld>
            <a:endParaRPr lang="en-US"/>
          </a:p>
        </p:txBody>
      </p:sp>
      <p:pic>
        <p:nvPicPr>
          <p:cNvPr id="7" name="Filtered back-projection reconstruction of a head slice">
            <a:hlinkClick r:id="" action="ppaction://media"/>
            <a:extLst>
              <a:ext uri="{FF2B5EF4-FFF2-40B4-BE49-F238E27FC236}">
                <a16:creationId xmlns:a16="http://schemas.microsoft.com/office/drawing/2014/main" id="{5F7B7263-291E-3DB6-BC2E-F4639FA3DDB6}"/>
              </a:ext>
            </a:extLst>
          </p:cNvPr>
          <p:cNvPicPr>
            <a:picLocks noChangeAspect="1"/>
          </p:cNvPicPr>
          <p:nvPr>
            <a:videoFile r:link="rId2"/>
            <p:extLst>
              <p:ext uri="{DAA4B4D4-6D71-4841-9C94-3DE7FCFB9230}">
                <p14:media xmlns:p14="http://schemas.microsoft.com/office/powerpoint/2010/main" r:embed="rId1"/>
              </p:ext>
            </p:extLst>
          </p:nvPr>
        </p:nvPicPr>
        <p:blipFill>
          <a:blip r:embed="rId5"/>
          <a:stretch>
            <a:fillRect/>
          </a:stretch>
        </p:blipFill>
        <p:spPr>
          <a:xfrm>
            <a:off x="3578209" y="1218112"/>
            <a:ext cx="7860935" cy="4421776"/>
          </a:xfrm>
          <a:prstGeom prst="rect">
            <a:avLst/>
          </a:prstGeom>
        </p:spPr>
      </p:pic>
      <p:sp>
        <p:nvSpPr>
          <p:cNvPr id="8" name="Title 13">
            <a:extLst>
              <a:ext uri="{FF2B5EF4-FFF2-40B4-BE49-F238E27FC236}">
                <a16:creationId xmlns:a16="http://schemas.microsoft.com/office/drawing/2014/main" id="{83C1B570-B1FE-E364-18DF-9BD5D62D9881}"/>
              </a:ext>
            </a:extLst>
          </p:cNvPr>
          <p:cNvSpPr>
            <a:spLocks noGrp="1"/>
          </p:cNvSpPr>
          <p:nvPr>
            <p:ph type="title"/>
          </p:nvPr>
        </p:nvSpPr>
        <p:spPr>
          <a:xfrm>
            <a:off x="658767" y="467728"/>
            <a:ext cx="4201991" cy="588963"/>
          </a:xfrm>
        </p:spPr>
        <p:txBody>
          <a:bodyPr/>
          <a:lstStyle/>
          <a:p>
            <a:r>
              <a:rPr lang="en-CA"/>
              <a:t>Imaging problem:</a:t>
            </a:r>
          </a:p>
        </p:txBody>
      </p:sp>
      <p:sp>
        <p:nvSpPr>
          <p:cNvPr id="9" name="Footer Placeholder 2">
            <a:extLst>
              <a:ext uri="{FF2B5EF4-FFF2-40B4-BE49-F238E27FC236}">
                <a16:creationId xmlns:a16="http://schemas.microsoft.com/office/drawing/2014/main" id="{5F419981-DC1B-AA12-8F7B-B6A85D02A2A9}"/>
              </a:ext>
            </a:extLst>
          </p:cNvPr>
          <p:cNvSpPr txBox="1">
            <a:spLocks/>
          </p:cNvSpPr>
          <p:nvPr/>
        </p:nvSpPr>
        <p:spPr>
          <a:xfrm>
            <a:off x="164910" y="182562"/>
            <a:ext cx="3200400" cy="274638"/>
          </a:xfrm>
          <a:prstGeom prst="rect">
            <a:avLst/>
          </a:prstGeom>
        </p:spPr>
        <p:txBody>
          <a:bodyPr vert="horz" lIns="91440" tIns="45720" rIns="91440" bIns="45720" rtlCol="0" anchor="ctr"/>
          <a:lstStyle>
            <a:defPPr>
              <a:defRPr lang="en-US"/>
            </a:defPPr>
            <a:lvl1pPr marL="0" algn="l" defTabSz="457200" rtl="0" eaLnBrk="1" latinLnBrk="0" hangingPunct="1">
              <a:defRPr sz="1200" kern="1200">
                <a:solidFill>
                  <a:schemeClr val="accent6"/>
                </a:solidFill>
                <a:latin typeface="Arial" panose="020B0604020202020204" pitchFamily="34" charset="0"/>
                <a:ea typeface="+mn-ea"/>
                <a:cs typeface="Arial" panose="020B0604020202020204" pitchFamily="34" charset="0"/>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Boundaries and Lines</a:t>
            </a:r>
          </a:p>
        </p:txBody>
      </p:sp>
    </p:spTree>
    <p:extLst>
      <p:ext uri="{BB962C8B-B14F-4D97-AF65-F5344CB8AC3E}">
        <p14:creationId xmlns:p14="http://schemas.microsoft.com/office/powerpoint/2010/main" val="1742977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335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7"/>
                </p:tgtEl>
              </p:cMediaNode>
            </p:video>
            <p:seq concurrent="1" nextAc="seek">
              <p:cTn id="8" restart="whenNotActive" fill="hold" evtFilter="cancelBubble" nodeType="interactiveSeq">
                <p:stCondLst>
                  <p:cond evt="onClick" delay="0">
                    <p:tgtEl>
                      <p:spTgt spid="7"/>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7"/>
                                        </p:tgtEl>
                                      </p:cBhvr>
                                    </p:cmd>
                                  </p:childTnLst>
                                </p:cTn>
                              </p:par>
                            </p:childTnLst>
                          </p:cTn>
                        </p:par>
                      </p:childTnLst>
                    </p:cTn>
                  </p:par>
                </p:childTnLst>
              </p:cTn>
              <p:nextCondLst>
                <p:cond evt="onClick" delay="0">
                  <p:tgtEl>
                    <p:spTgt spid="7"/>
                  </p:tgtEl>
                </p:cond>
              </p:nextCondLst>
            </p:seq>
          </p:childTnLst>
        </p:cTn>
      </p:par>
    </p:tnLst>
  </p:timing>
</p:sld>
</file>

<file path=ppt/theme/theme1.xml><?xml version="1.0" encoding="utf-8"?>
<a:theme xmlns:a="http://schemas.openxmlformats.org/drawingml/2006/main" name="Office Theme">
  <a:themeElements>
    <a:clrScheme name="Custom 13">
      <a:dk1>
        <a:srgbClr val="000000"/>
      </a:dk1>
      <a:lt1>
        <a:srgbClr val="FDFAF6"/>
      </a:lt1>
      <a:dk2>
        <a:srgbClr val="44546A"/>
      </a:dk2>
      <a:lt2>
        <a:srgbClr val="E7E6E6"/>
      </a:lt2>
      <a:accent1>
        <a:srgbClr val="F5CDCE"/>
      </a:accent1>
      <a:accent2>
        <a:srgbClr val="DE8C8C"/>
      </a:accent2>
      <a:accent3>
        <a:srgbClr val="AAC3E8"/>
      </a:accent3>
      <a:accent4>
        <a:srgbClr val="D2D592"/>
      </a:accent4>
      <a:accent5>
        <a:srgbClr val="CCBE89"/>
      </a:accent5>
      <a:accent6>
        <a:srgbClr val="1F2C8F"/>
      </a:accent6>
      <a:hlink>
        <a:srgbClr val="1F2C8F"/>
      </a:hlink>
      <a:folHlink>
        <a:srgbClr val="AAC3E9"/>
      </a:folHlink>
    </a:clrScheme>
    <a:fontScheme name="Custom 22">
      <a:majorFont>
        <a:latin typeface="Arial Black"/>
        <a:ea typeface=""/>
        <a:cs typeface=""/>
      </a:majorFont>
      <a:minorFont>
        <a:latin typeface="Sabon Next LT"/>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78438558_Win32_v2" id="{4C05A457-285D-454C-A9EA-F338443A797C}" vid="{298C0BDB-2F83-41C5-B87D-3BE7246FD67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1D2ED2F-BDEE-47B8-82AA-B088E838B0E6}">
  <ds:schemaRefs>
    <ds:schemaRef ds:uri="http://schemas.microsoft.com/sharepoint/v3/contenttype/forms"/>
  </ds:schemaRefs>
</ds:datastoreItem>
</file>

<file path=customXml/itemProps2.xml><?xml version="1.0" encoding="utf-8"?>
<ds:datastoreItem xmlns:ds="http://schemas.openxmlformats.org/officeDocument/2006/customXml" ds:itemID="{FD7EB4D8-2DC8-4900-B296-3F8E8CD9E6AE}">
  <ds:schemaRefs>
    <ds:schemaRef ds:uri="16c05727-aa75-4e4a-9b5f-8a80a1165891"/>
    <ds:schemaRef ds:uri="230e9df3-be65-4c73-a93b-d1236ebd677e"/>
    <ds:schemaRef ds:uri="71af3243-3dd4-4a8d-8c0d-dd76da1f02a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8A2982D6-A655-4F26-86D7-B5C32A625EAF}">
  <ds:schemaRefs>
    <ds:schemaRef ds:uri="16c05727-aa75-4e4a-9b5f-8a80a1165891"/>
    <ds:schemaRef ds:uri="230e9df3-be65-4c73-a93b-d1236ebd677e"/>
    <ds:schemaRef ds:uri="71af3243-3dd4-4a8d-8c0d-dd76da1f02a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{7C6E1DD5-BF29-4855-BE3A-510C1997D23D}tf78438558_win32</Template>
  <TotalTime>0</TotalTime>
  <Words>3126</Words>
  <Application>Microsoft Office PowerPoint</Application>
  <PresentationFormat>Widescreen</PresentationFormat>
  <Paragraphs>208</Paragraphs>
  <Slides>22</Slides>
  <Notes>19</Notes>
  <HiddenSlides>0</HiddenSlides>
  <MMClips>1</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Arial Black</vt:lpstr>
      <vt:lpstr>Calibri</vt:lpstr>
      <vt:lpstr>Cambria Math</vt:lpstr>
      <vt:lpstr>Sabon Next LT</vt:lpstr>
      <vt:lpstr>Office Theme</vt:lpstr>
      <vt:lpstr>Boundaries and Lines:  the art of reconstruction</vt:lpstr>
      <vt:lpstr>Roadmap</vt:lpstr>
      <vt:lpstr>What is an inverse problem?</vt:lpstr>
      <vt:lpstr>What is an inverse problem?</vt:lpstr>
      <vt:lpstr>Elements of an inverse problem</vt:lpstr>
      <vt:lpstr>Imaging problem:</vt:lpstr>
      <vt:lpstr>Imaging problem:</vt:lpstr>
      <vt:lpstr>Radon Transform</vt:lpstr>
      <vt:lpstr>Imaging problem:</vt:lpstr>
      <vt:lpstr>Restricted Data Transform</vt:lpstr>
      <vt:lpstr>Restricted Data Transform</vt:lpstr>
      <vt:lpstr>Restricted Data Transform</vt:lpstr>
      <vt:lpstr>Microlocal Methods</vt:lpstr>
      <vt:lpstr>Distributions</vt:lpstr>
      <vt:lpstr>Distributions</vt:lpstr>
      <vt:lpstr>Distributions</vt:lpstr>
      <vt:lpstr>Singularities and Wavefronts</vt:lpstr>
      <vt:lpstr>Singularity Detection In Radon Transform</vt:lpstr>
      <vt:lpstr>Infinitesimal Thickening</vt:lpstr>
      <vt:lpstr>Infinitesimal Thickening</vt:lpstr>
      <vt:lpstr>SUMMARY </vt:lpstr>
      <vt:lpstr>THANK YOU for your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Boundaries and Lines:  the art of reconstruction</dc:title>
  <dc:subject/>
  <dc:creator>Elijah Thompson</dc:creator>
  <cp:lastModifiedBy>E Ea</cp:lastModifiedBy>
  <cp:revision>2</cp:revision>
  <dcterms:created xsi:type="dcterms:W3CDTF">2023-08-17T18:42:29Z</dcterms:created>
  <dcterms:modified xsi:type="dcterms:W3CDTF">2023-09-09T02:13:36Z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