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1733-2A94-42B6-9262-A01926724776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0B38-FB11-4626-BBA9-2C0688D53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0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1733-2A94-42B6-9262-A01926724776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0B38-FB11-4626-BBA9-2C0688D53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69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1733-2A94-42B6-9262-A01926724776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0B38-FB11-4626-BBA9-2C0688D53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27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1733-2A94-42B6-9262-A01926724776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0B38-FB11-4626-BBA9-2C0688D53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1733-2A94-42B6-9262-A01926724776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0B38-FB11-4626-BBA9-2C0688D53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32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1733-2A94-42B6-9262-A01926724776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0B38-FB11-4626-BBA9-2C0688D53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627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1733-2A94-42B6-9262-A01926724776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0B38-FB11-4626-BBA9-2C0688D53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08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1733-2A94-42B6-9262-A01926724776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0B38-FB11-4626-BBA9-2C0688D53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2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1733-2A94-42B6-9262-A01926724776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0B38-FB11-4626-BBA9-2C0688D53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27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1733-2A94-42B6-9262-A01926724776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0B38-FB11-4626-BBA9-2C0688D53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34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1733-2A94-42B6-9262-A01926724776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0B38-FB11-4626-BBA9-2C0688D53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92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B1733-2A94-42B6-9262-A01926724776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00B38-FB11-4626-BBA9-2C0688D53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53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分</a:t>
            </a:r>
            <a:r>
              <a:rPr lang="zh-CN" altLang="en-US" dirty="0" smtClean="0"/>
              <a:t>镜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8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7592" b="3572"/>
          <a:stretch/>
        </p:blipFill>
        <p:spPr>
          <a:xfrm>
            <a:off x="0" y="0"/>
            <a:ext cx="12192000" cy="68902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589" y="5941251"/>
            <a:ext cx="609600" cy="609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276" y="0"/>
            <a:ext cx="673924" cy="702091"/>
          </a:xfrm>
          <a:prstGeom prst="rect">
            <a:avLst/>
          </a:prstGeom>
        </p:spPr>
      </p:pic>
      <p:cxnSp>
        <p:nvCxnSpPr>
          <p:cNvPr id="9" name="直接连接符 8"/>
          <p:cNvCxnSpPr>
            <a:stCxn id="6" idx="2"/>
          </p:cNvCxnSpPr>
          <p:nvPr/>
        </p:nvCxnSpPr>
        <p:spPr>
          <a:xfrm flipV="1">
            <a:off x="6279389" y="609600"/>
            <a:ext cx="2559811" cy="59412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64933">
            <a:off x="6062011" y="6060403"/>
            <a:ext cx="517553" cy="51755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/>
            </a:extLst>
          </p:cNvPr>
          <p:cNvSpPr/>
          <p:nvPr/>
        </p:nvSpPr>
        <p:spPr>
          <a:xfrm rot="10800000" flipV="1">
            <a:off x="5068045" y="4460875"/>
            <a:ext cx="1516144" cy="6463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实时通报病人情况</a:t>
            </a:r>
            <a:endParaRPr lang="en-US" altLang="zh-CN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14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43 -0.00162 L 0.20794 -0.83588 " pathEditMode="relative" ptsTypes="AA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9457"/>
            <a:ext cx="12192000" cy="69674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557" y="2983746"/>
            <a:ext cx="639762" cy="6397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98388">
            <a:off x="9559924" y="3477953"/>
            <a:ext cx="455103" cy="4551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489" y="2550351"/>
            <a:ext cx="609600" cy="609600"/>
          </a:xfrm>
          <a:prstGeom prst="rect">
            <a:avLst/>
          </a:prstGeom>
        </p:spPr>
      </p:pic>
      <p:cxnSp>
        <p:nvCxnSpPr>
          <p:cNvPr id="9" name="直接连接符 8"/>
          <p:cNvCxnSpPr>
            <a:stCxn id="7" idx="2"/>
          </p:cNvCxnSpPr>
          <p:nvPr/>
        </p:nvCxnSpPr>
        <p:spPr>
          <a:xfrm>
            <a:off x="7130289" y="3159951"/>
            <a:ext cx="2718149" cy="5611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/>
            </a:extLst>
          </p:cNvPr>
          <p:cNvSpPr/>
          <p:nvPr/>
        </p:nvSpPr>
        <p:spPr>
          <a:xfrm rot="10800000" flipV="1">
            <a:off x="5132420" y="1922386"/>
            <a:ext cx="2043113" cy="6463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某高速路段发生事故，需要紧急送医</a:t>
            </a:r>
            <a:endParaRPr lang="en-US" altLang="zh-CN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00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665 -0.00139 L -0.21835 -0.08102 " pathEditMode="relative" ptsTypes="AA">
                                      <p:cBhvr>
                                        <p:cTn id="19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9457"/>
            <a:ext cx="12192000" cy="69674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557" y="2983746"/>
            <a:ext cx="639762" cy="6397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489" y="2550351"/>
            <a:ext cx="609600" cy="609600"/>
          </a:xfrm>
          <a:prstGeom prst="rect">
            <a:avLst/>
          </a:prstGeom>
        </p:spPr>
      </p:pic>
      <p:cxnSp>
        <p:nvCxnSpPr>
          <p:cNvPr id="9" name="直接连接符 8"/>
          <p:cNvCxnSpPr>
            <a:stCxn id="7" idx="2"/>
          </p:cNvCxnSpPr>
          <p:nvPr/>
        </p:nvCxnSpPr>
        <p:spPr>
          <a:xfrm>
            <a:off x="7130289" y="3159951"/>
            <a:ext cx="2718149" cy="561149"/>
          </a:xfrm>
          <a:prstGeom prst="line">
            <a:avLst/>
          </a:prstGeom>
          <a:ln w="539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71538">
            <a:off x="7021157" y="2977513"/>
            <a:ext cx="455103" cy="45510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/>
            </a:extLst>
          </p:cNvPr>
          <p:cNvSpPr/>
          <p:nvPr/>
        </p:nvSpPr>
        <p:spPr>
          <a:xfrm rot="10800000" flipV="1">
            <a:off x="7485443" y="1921145"/>
            <a:ext cx="1473645" cy="120032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伤情</a:t>
            </a:r>
            <a:r>
              <a:rPr lang="zh-CN" altLang="en-US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b="1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病人情况：</a:t>
            </a:r>
            <a:endParaRPr lang="en-US" altLang="zh-CN" b="1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到院准备</a:t>
            </a:r>
            <a:endParaRPr lang="en-US" altLang="zh-CN" b="1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75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301 L 0.21068 0.07894 " pathEditMode="relative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分</a:t>
            </a:r>
            <a:r>
              <a:rPr lang="zh-CN" altLang="en-US" dirty="0" smtClean="0"/>
              <a:t>镜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030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576" y="3323809"/>
            <a:ext cx="372308" cy="3723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347" y="3086517"/>
            <a:ext cx="609600" cy="6096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/>
            </a:extLst>
          </p:cNvPr>
          <p:cNvSpPr/>
          <p:nvPr/>
        </p:nvSpPr>
        <p:spPr>
          <a:xfrm rot="10800000" flipV="1">
            <a:off x="3786026" y="1524834"/>
            <a:ext cx="2043113" cy="92333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某路段</a:t>
            </a:r>
            <a:r>
              <a:rPr lang="zh-CN" altLang="en-US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发生大巴车坠桥事故，多人受伤，多地同时救援</a:t>
            </a:r>
            <a:endParaRPr lang="en-US" altLang="zh-CN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951147" y="3689925"/>
            <a:ext cx="3869128" cy="15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565460" y="3343773"/>
            <a:ext cx="455103" cy="455103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/>
            </a:extLst>
          </p:cNvPr>
          <p:cNvSpPr/>
          <p:nvPr/>
        </p:nvSpPr>
        <p:spPr>
          <a:xfrm rot="10800000" flipV="1">
            <a:off x="5875357" y="1063168"/>
            <a:ext cx="1516144" cy="92333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第一架飞机</a:t>
            </a:r>
            <a:endParaRPr lang="en-US" altLang="zh-CN" b="1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到达后</a:t>
            </a:r>
            <a:endParaRPr lang="en-US" altLang="zh-CN" b="1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请求支援</a:t>
            </a:r>
            <a:endParaRPr lang="en-US" altLang="zh-CN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右箭头 16"/>
          <p:cNvSpPr/>
          <p:nvPr/>
        </p:nvSpPr>
        <p:spPr>
          <a:xfrm rot="17148781">
            <a:off x="5415563" y="2713622"/>
            <a:ext cx="1710530" cy="24356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258" y="391944"/>
            <a:ext cx="951409" cy="95140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右箭头 18"/>
          <p:cNvSpPr/>
          <p:nvPr/>
        </p:nvSpPr>
        <p:spPr>
          <a:xfrm rot="3751491" flipV="1">
            <a:off x="8232269" y="2375618"/>
            <a:ext cx="2411559" cy="2390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/>
            </a:extLst>
          </p:cNvPr>
          <p:cNvSpPr/>
          <p:nvPr/>
        </p:nvSpPr>
        <p:spPr>
          <a:xfrm rot="10800000" flipV="1">
            <a:off x="10286863" y="2687489"/>
            <a:ext cx="1516144" cy="6463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城市指挥中心分配任务</a:t>
            </a:r>
            <a:endParaRPr lang="en-US" altLang="zh-CN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56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1 0.00718 L -0.31771 0.01829 " pathEditMode="relative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576" y="3323809"/>
            <a:ext cx="372308" cy="3723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347" y="3086517"/>
            <a:ext cx="609600" cy="609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28" y="4212373"/>
            <a:ext cx="411129" cy="411129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5951147" y="3689925"/>
            <a:ext cx="3841864" cy="212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66346">
            <a:off x="5806918" y="3462372"/>
            <a:ext cx="455103" cy="45510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026" y="3185752"/>
            <a:ext cx="411129" cy="41112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446" y="2789969"/>
            <a:ext cx="411129" cy="41112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722" y="2184192"/>
            <a:ext cx="411129" cy="41112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258" y="391944"/>
            <a:ext cx="951409" cy="95140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1" name="直接连接符 20"/>
          <p:cNvCxnSpPr/>
          <p:nvPr/>
        </p:nvCxnSpPr>
        <p:spPr>
          <a:xfrm>
            <a:off x="4036110" y="3587014"/>
            <a:ext cx="1997262" cy="1091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033372" y="3711141"/>
            <a:ext cx="965221" cy="4422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13" idx="2"/>
          </p:cNvCxnSpPr>
          <p:nvPr/>
        </p:nvCxnSpPr>
        <p:spPr>
          <a:xfrm flipV="1">
            <a:off x="6033372" y="3201098"/>
            <a:ext cx="3759639" cy="4712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6033372" y="2601514"/>
            <a:ext cx="1376350" cy="1094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42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421" y="3400860"/>
            <a:ext cx="372308" cy="3723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347" y="3086517"/>
            <a:ext cx="609600" cy="609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28" y="4212373"/>
            <a:ext cx="411129" cy="411129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5951147" y="3689926"/>
            <a:ext cx="3841863" cy="970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66346">
            <a:off x="5806918" y="3462372"/>
            <a:ext cx="455103" cy="45510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026" y="3185752"/>
            <a:ext cx="411129" cy="41112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446" y="2789969"/>
            <a:ext cx="411129" cy="41112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722" y="2184192"/>
            <a:ext cx="411129" cy="41112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258" y="391944"/>
            <a:ext cx="951409" cy="95140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1" name="直接连接符 20"/>
          <p:cNvCxnSpPr/>
          <p:nvPr/>
        </p:nvCxnSpPr>
        <p:spPr>
          <a:xfrm>
            <a:off x="4036110" y="3587014"/>
            <a:ext cx="1997262" cy="1091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033372" y="3711141"/>
            <a:ext cx="965221" cy="4422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13" idx="2"/>
          </p:cNvCxnSpPr>
          <p:nvPr/>
        </p:nvCxnSpPr>
        <p:spPr>
          <a:xfrm flipV="1">
            <a:off x="6033372" y="3201098"/>
            <a:ext cx="3759639" cy="4712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6033372" y="2601514"/>
            <a:ext cx="1376350" cy="1094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35189" y="3375522"/>
            <a:ext cx="455103" cy="45510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98149">
            <a:off x="7068084" y="2482350"/>
            <a:ext cx="455103" cy="455103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26015">
            <a:off x="9376953" y="2980578"/>
            <a:ext cx="455103" cy="45510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33883">
            <a:off x="6676382" y="3917012"/>
            <a:ext cx="455103" cy="45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4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421" y="3400860"/>
            <a:ext cx="372308" cy="3723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347" y="3086517"/>
            <a:ext cx="609600" cy="609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28" y="4212373"/>
            <a:ext cx="411129" cy="411129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5951147" y="3689926"/>
            <a:ext cx="3841862" cy="832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66346">
            <a:off x="5806918" y="3462372"/>
            <a:ext cx="455103" cy="45510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026" y="3185752"/>
            <a:ext cx="411129" cy="41112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446" y="2789969"/>
            <a:ext cx="411129" cy="41112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722" y="2184192"/>
            <a:ext cx="411129" cy="41112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258" y="391944"/>
            <a:ext cx="951409" cy="95140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1" name="直接连接符 20"/>
          <p:cNvCxnSpPr/>
          <p:nvPr/>
        </p:nvCxnSpPr>
        <p:spPr>
          <a:xfrm>
            <a:off x="4036110" y="3587014"/>
            <a:ext cx="1997262" cy="1091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034776" y="3698348"/>
            <a:ext cx="995118" cy="543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13" idx="2"/>
          </p:cNvCxnSpPr>
          <p:nvPr/>
        </p:nvCxnSpPr>
        <p:spPr>
          <a:xfrm flipV="1">
            <a:off x="6033372" y="3201098"/>
            <a:ext cx="3759639" cy="4712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6033372" y="2601514"/>
            <a:ext cx="1376350" cy="1094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98779" y="3385505"/>
            <a:ext cx="455103" cy="45510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98149">
            <a:off x="7068084" y="2482350"/>
            <a:ext cx="455103" cy="455103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26015">
            <a:off x="9376953" y="2980578"/>
            <a:ext cx="455103" cy="45510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33883">
            <a:off x="6738973" y="3935761"/>
            <a:ext cx="455103" cy="455103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/>
            </a:extLst>
          </p:cNvPr>
          <p:cNvSpPr/>
          <p:nvPr/>
        </p:nvSpPr>
        <p:spPr>
          <a:xfrm rot="10800000" flipV="1">
            <a:off x="9793009" y="1836381"/>
            <a:ext cx="1231305" cy="120032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携带：药品</a:t>
            </a:r>
            <a:endParaRPr lang="en-US" altLang="zh-CN" b="1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/>
            </a:extLst>
          </p:cNvPr>
          <p:cNvSpPr/>
          <p:nvPr/>
        </p:nvSpPr>
        <p:spPr>
          <a:xfrm rot="10800000" flipV="1">
            <a:off x="6064330" y="1370365"/>
            <a:ext cx="1231305" cy="120032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携带：多名医务人员</a:t>
            </a:r>
            <a:endParaRPr lang="en-US" altLang="zh-CN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98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-0.1517 0.030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91" y="150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-0.07383 0.1266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8" y="631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-0.07291 -0.0629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46" y="-3148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99 -0.00671 L -0.10157 0.14213 " pathEditMode="relative" ptsTypes="AA">
                                      <p:cBhvr>
                                        <p:cTn id="1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0.00949 L -0.29206 0.0713 " pathEditMode="relative" ptsTypes="AA"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0.0007 L 0.15729 0.01042 " pathEditMode="relative" ptsTypes="AA">
                                      <p:cBhvr>
                                        <p:cTn id="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2" animBg="1"/>
      <p:bldP spid="25" grpId="3" animBg="1"/>
      <p:bldP spid="28" grpId="2" animBg="1"/>
      <p:bldP spid="28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分</a:t>
            </a:r>
            <a:r>
              <a:rPr lang="zh-CN" altLang="en-US" dirty="0" smtClean="0"/>
              <a:t>镜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26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70</Words>
  <Application>Microsoft Office PowerPoint</Application>
  <PresentationFormat>宽屏</PresentationFormat>
  <Paragraphs>15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分镜1</vt:lpstr>
      <vt:lpstr>PowerPoint 演示文稿</vt:lpstr>
      <vt:lpstr>PowerPoint 演示文稿</vt:lpstr>
      <vt:lpstr>分镜2</vt:lpstr>
      <vt:lpstr>PowerPoint 演示文稿</vt:lpstr>
      <vt:lpstr>PowerPoint 演示文稿</vt:lpstr>
      <vt:lpstr>PowerPoint 演示文稿</vt:lpstr>
      <vt:lpstr>PowerPoint 演示文稿</vt:lpstr>
      <vt:lpstr>分镜3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 Eacaen</dc:creator>
  <cp:lastModifiedBy>hu Eacaen</cp:lastModifiedBy>
  <cp:revision>21</cp:revision>
  <dcterms:created xsi:type="dcterms:W3CDTF">2018-04-27T02:00:23Z</dcterms:created>
  <dcterms:modified xsi:type="dcterms:W3CDTF">2018-04-27T12:35:42Z</dcterms:modified>
</cp:coreProperties>
</file>