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32" r:id="rId2"/>
    <p:sldId id="833" r:id="rId3"/>
    <p:sldId id="834" r:id="rId4"/>
    <p:sldId id="836" r:id="rId5"/>
    <p:sldId id="837" r:id="rId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95903" autoAdjust="0"/>
  </p:normalViewPr>
  <p:slideViewPr>
    <p:cSldViewPr showGuides="1">
      <p:cViewPr>
        <p:scale>
          <a:sx n="130" d="100"/>
          <a:sy n="130" d="100"/>
        </p:scale>
        <p:origin x="144" y="-152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0404D-2E9E-423D-8345-7A0378095D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8C9C76-0299-4213-B5CC-1C2DD464ABD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1. Typical neighborhood generation</a:t>
          </a:r>
        </a:p>
      </dgm:t>
    </dgm:pt>
    <dgm:pt modelId="{5A1EA4EB-A4B4-402D-97FD-A51912CA4C1B}" type="parTrans" cxnId="{5F8EB73D-AD4D-45AB-8D18-970218A11B1D}">
      <dgm:prSet/>
      <dgm:spPr/>
      <dgm:t>
        <a:bodyPr/>
        <a:lstStyle/>
        <a:p>
          <a:endParaRPr lang="en-CA"/>
        </a:p>
      </dgm:t>
    </dgm:pt>
    <dgm:pt modelId="{D88ABA20-E062-4CCC-BC55-2427F96854C3}" type="sibTrans" cxnId="{5F8EB73D-AD4D-45AB-8D18-970218A11B1D}">
      <dgm:prSet/>
      <dgm:spPr/>
      <dgm:t>
        <a:bodyPr/>
        <a:lstStyle/>
        <a:p>
          <a:endParaRPr lang="en-CA"/>
        </a:p>
      </dgm:t>
    </dgm:pt>
    <dgm:pt modelId="{46A4D29D-5194-4709-96ED-05BD9A78119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2. Typical thermostat setpoint profiles</a:t>
          </a:r>
        </a:p>
      </dgm:t>
    </dgm:pt>
    <dgm:pt modelId="{91D0D764-B7AE-4C6B-8453-E5C6D7DEB2F2}" type="sibTrans" cxnId="{8D3953CF-B677-400A-BD84-E2EE7CB6F18D}">
      <dgm:prSet/>
      <dgm:spPr/>
      <dgm:t>
        <a:bodyPr/>
        <a:lstStyle/>
        <a:p>
          <a:endParaRPr lang="en-CA"/>
        </a:p>
      </dgm:t>
    </dgm:pt>
    <dgm:pt modelId="{ED37431A-B816-4D4A-A0CB-5FB1F4EBAA39}" type="parTrans" cxnId="{8D3953CF-B677-400A-BD84-E2EE7CB6F18D}">
      <dgm:prSet/>
      <dgm:spPr/>
      <dgm:t>
        <a:bodyPr/>
        <a:lstStyle/>
        <a:p>
          <a:endParaRPr lang="en-CA"/>
        </a:p>
      </dgm:t>
    </dgm:pt>
    <dgm:pt modelId="{181E5DE0-253F-4751-9A82-6B6CB79627B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3. Data-driven LSTM models to link heat pump action and indoor air temperature </a:t>
          </a:r>
        </a:p>
      </dgm:t>
    </dgm:pt>
    <dgm:pt modelId="{9F74F996-CF89-4EE6-B6C3-12D200D20444}" type="sibTrans" cxnId="{B4CDC3E9-8C8E-4CF6-8ADE-1494E5E4D130}">
      <dgm:prSet/>
      <dgm:spPr/>
      <dgm:t>
        <a:bodyPr/>
        <a:lstStyle/>
        <a:p>
          <a:endParaRPr lang="en-CA"/>
        </a:p>
      </dgm:t>
    </dgm:pt>
    <dgm:pt modelId="{207F445C-10FF-4FD2-9822-AFA4C598E130}" type="parTrans" cxnId="{B4CDC3E9-8C8E-4CF6-8ADE-1494E5E4D130}">
      <dgm:prSet/>
      <dgm:spPr/>
      <dgm:t>
        <a:bodyPr/>
        <a:lstStyle/>
        <a:p>
          <a:endParaRPr lang="en-CA"/>
        </a:p>
      </dgm:t>
    </dgm:pt>
    <dgm:pt modelId="{9FEECF01-FEB4-4C51-ABF0-F08CF26AA67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4. Create occupant-thermostat interaction model(s)</a:t>
          </a:r>
        </a:p>
      </dgm:t>
    </dgm:pt>
    <dgm:pt modelId="{A7378AE6-216C-4F69-BFA4-E5D67AAC587C}" type="sibTrans" cxnId="{D7FF2873-3535-4839-B276-D1B436F14F42}">
      <dgm:prSet/>
      <dgm:spPr/>
      <dgm:t>
        <a:bodyPr/>
        <a:lstStyle/>
        <a:p>
          <a:endParaRPr lang="en-CA"/>
        </a:p>
      </dgm:t>
    </dgm:pt>
    <dgm:pt modelId="{98B93B35-BAF0-42ED-94E7-A783B5185ED3}" type="parTrans" cxnId="{D7FF2873-3535-4839-B276-D1B436F14F42}">
      <dgm:prSet/>
      <dgm:spPr/>
      <dgm:t>
        <a:bodyPr/>
        <a:lstStyle/>
        <a:p>
          <a:endParaRPr lang="en-CA"/>
        </a:p>
      </dgm:t>
    </dgm:pt>
    <dgm:pt modelId="{EFE7A850-0B6B-46D7-B9EB-5ACCD6E762DA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5. Analyze DR for neighborhoods and different types of occupants</a:t>
          </a:r>
        </a:p>
      </dgm:t>
    </dgm:pt>
    <dgm:pt modelId="{A45D392F-7CAA-4200-928A-7A993DA1D463}" type="sibTrans" cxnId="{26CF7A3E-567E-485C-A7C2-DCCC7C3ED7AE}">
      <dgm:prSet/>
      <dgm:spPr/>
      <dgm:t>
        <a:bodyPr/>
        <a:lstStyle/>
        <a:p>
          <a:endParaRPr lang="en-CA"/>
        </a:p>
      </dgm:t>
    </dgm:pt>
    <dgm:pt modelId="{9F84C72C-6E0D-43EC-9A5E-FF262300983B}" type="parTrans" cxnId="{26CF7A3E-567E-485C-A7C2-DCCC7C3ED7AE}">
      <dgm:prSet/>
      <dgm:spPr/>
      <dgm:t>
        <a:bodyPr/>
        <a:lstStyle/>
        <a:p>
          <a:endParaRPr lang="en-CA"/>
        </a:p>
      </dgm:t>
    </dgm:pt>
    <dgm:pt modelId="{7537A668-8279-418E-8328-B31EE490738C}" type="pres">
      <dgm:prSet presAssocID="{EDB0404D-2E9E-423D-8345-7A0378095DA3}" presName="Name0" presStyleCnt="0">
        <dgm:presLayoutVars>
          <dgm:dir/>
          <dgm:resizeHandles val="exact"/>
        </dgm:presLayoutVars>
      </dgm:prSet>
      <dgm:spPr/>
    </dgm:pt>
    <dgm:pt modelId="{5918A3E1-D217-4E48-B568-CCF4FD256528}" type="pres">
      <dgm:prSet presAssocID="{398C9C76-0299-4213-B5CC-1C2DD464ABD7}" presName="node" presStyleLbl="node1" presStyleIdx="0" presStyleCnt="5">
        <dgm:presLayoutVars>
          <dgm:bulletEnabled val="1"/>
        </dgm:presLayoutVars>
      </dgm:prSet>
      <dgm:spPr/>
    </dgm:pt>
    <dgm:pt modelId="{6733A1BB-8D80-4274-AA16-145FD4E82FC9}" type="pres">
      <dgm:prSet presAssocID="{D88ABA20-E062-4CCC-BC55-2427F96854C3}" presName="sibTrans" presStyleLbl="sibTrans2D1" presStyleIdx="0" presStyleCnt="4"/>
      <dgm:spPr/>
    </dgm:pt>
    <dgm:pt modelId="{1A9A7A50-F03F-4607-A15E-EA6D0186F40B}" type="pres">
      <dgm:prSet presAssocID="{D88ABA20-E062-4CCC-BC55-2427F96854C3}" presName="connectorText" presStyleLbl="sibTrans2D1" presStyleIdx="0" presStyleCnt="4"/>
      <dgm:spPr/>
    </dgm:pt>
    <dgm:pt modelId="{AF9E0129-D15E-47CF-89B4-BEC526D39B4F}" type="pres">
      <dgm:prSet presAssocID="{46A4D29D-5194-4709-96ED-05BD9A78119C}" presName="node" presStyleLbl="node1" presStyleIdx="1" presStyleCnt="5">
        <dgm:presLayoutVars>
          <dgm:bulletEnabled val="1"/>
        </dgm:presLayoutVars>
      </dgm:prSet>
      <dgm:spPr/>
    </dgm:pt>
    <dgm:pt modelId="{572D13A2-1A89-4752-86B2-65CC11A49157}" type="pres">
      <dgm:prSet presAssocID="{91D0D764-B7AE-4C6B-8453-E5C6D7DEB2F2}" presName="sibTrans" presStyleLbl="sibTrans2D1" presStyleIdx="1" presStyleCnt="4"/>
      <dgm:spPr/>
    </dgm:pt>
    <dgm:pt modelId="{A043CFC9-4729-49C5-BCDF-D91FAC260347}" type="pres">
      <dgm:prSet presAssocID="{91D0D764-B7AE-4C6B-8453-E5C6D7DEB2F2}" presName="connectorText" presStyleLbl="sibTrans2D1" presStyleIdx="1" presStyleCnt="4"/>
      <dgm:spPr/>
    </dgm:pt>
    <dgm:pt modelId="{EC1B1B97-EFC0-4FCF-BA1B-41849E2D0C44}" type="pres">
      <dgm:prSet presAssocID="{181E5DE0-253F-4751-9A82-6B6CB79627BE}" presName="node" presStyleLbl="node1" presStyleIdx="2" presStyleCnt="5">
        <dgm:presLayoutVars>
          <dgm:bulletEnabled val="1"/>
        </dgm:presLayoutVars>
      </dgm:prSet>
      <dgm:spPr/>
    </dgm:pt>
    <dgm:pt modelId="{87DB9369-E531-44ED-9218-E9C547E7AB0A}" type="pres">
      <dgm:prSet presAssocID="{9F74F996-CF89-4EE6-B6C3-12D200D20444}" presName="sibTrans" presStyleLbl="sibTrans2D1" presStyleIdx="2" presStyleCnt="4"/>
      <dgm:spPr/>
    </dgm:pt>
    <dgm:pt modelId="{8727DCC5-E3D8-4D67-910F-B154F61A2EA9}" type="pres">
      <dgm:prSet presAssocID="{9F74F996-CF89-4EE6-B6C3-12D200D20444}" presName="connectorText" presStyleLbl="sibTrans2D1" presStyleIdx="2" presStyleCnt="4"/>
      <dgm:spPr/>
    </dgm:pt>
    <dgm:pt modelId="{0CD8877B-0F2A-4483-BCFD-7E547B04F4B9}" type="pres">
      <dgm:prSet presAssocID="{9FEECF01-FEB4-4C51-ABF0-F08CF26AA674}" presName="node" presStyleLbl="node1" presStyleIdx="3" presStyleCnt="5">
        <dgm:presLayoutVars>
          <dgm:bulletEnabled val="1"/>
        </dgm:presLayoutVars>
      </dgm:prSet>
      <dgm:spPr/>
    </dgm:pt>
    <dgm:pt modelId="{C29C1772-6EFB-4381-87B6-99A2162B79A5}" type="pres">
      <dgm:prSet presAssocID="{A7378AE6-216C-4F69-BFA4-E5D67AAC587C}" presName="sibTrans" presStyleLbl="sibTrans2D1" presStyleIdx="3" presStyleCnt="4"/>
      <dgm:spPr/>
    </dgm:pt>
    <dgm:pt modelId="{7DDA2D7B-9CD0-4A72-8BD9-9D722DFD7B0B}" type="pres">
      <dgm:prSet presAssocID="{A7378AE6-216C-4F69-BFA4-E5D67AAC587C}" presName="connectorText" presStyleLbl="sibTrans2D1" presStyleIdx="3" presStyleCnt="4"/>
      <dgm:spPr/>
    </dgm:pt>
    <dgm:pt modelId="{3A608495-23B1-4AE2-947E-EAD094BBFEF1}" type="pres">
      <dgm:prSet presAssocID="{EFE7A850-0B6B-46D7-B9EB-5ACCD6E762DA}" presName="node" presStyleLbl="node1" presStyleIdx="4" presStyleCnt="5">
        <dgm:presLayoutVars>
          <dgm:bulletEnabled val="1"/>
        </dgm:presLayoutVars>
      </dgm:prSet>
      <dgm:spPr/>
    </dgm:pt>
  </dgm:ptLst>
  <dgm:cxnLst>
    <dgm:cxn modelId="{E212A91D-2C21-461F-B5D1-CC696BD4E31F}" type="presOf" srcId="{A7378AE6-216C-4F69-BFA4-E5D67AAC587C}" destId="{7DDA2D7B-9CD0-4A72-8BD9-9D722DFD7B0B}" srcOrd="1" destOrd="0" presId="urn:microsoft.com/office/officeart/2005/8/layout/process1"/>
    <dgm:cxn modelId="{9C18672F-D9AC-4FD2-9372-2895A2555ABF}" type="presOf" srcId="{D88ABA20-E062-4CCC-BC55-2427F96854C3}" destId="{6733A1BB-8D80-4274-AA16-145FD4E82FC9}" srcOrd="0" destOrd="0" presId="urn:microsoft.com/office/officeart/2005/8/layout/process1"/>
    <dgm:cxn modelId="{4B4D2E31-C283-46FB-9C39-A76597AFCB92}" type="presOf" srcId="{91D0D764-B7AE-4C6B-8453-E5C6D7DEB2F2}" destId="{A043CFC9-4729-49C5-BCDF-D91FAC260347}" srcOrd="1" destOrd="0" presId="urn:microsoft.com/office/officeart/2005/8/layout/process1"/>
    <dgm:cxn modelId="{CADDDD38-BDD3-4C9C-9077-BE5DFDB18306}" type="presOf" srcId="{181E5DE0-253F-4751-9A82-6B6CB79627BE}" destId="{EC1B1B97-EFC0-4FCF-BA1B-41849E2D0C44}" srcOrd="0" destOrd="0" presId="urn:microsoft.com/office/officeart/2005/8/layout/process1"/>
    <dgm:cxn modelId="{5F8EB73D-AD4D-45AB-8D18-970218A11B1D}" srcId="{EDB0404D-2E9E-423D-8345-7A0378095DA3}" destId="{398C9C76-0299-4213-B5CC-1C2DD464ABD7}" srcOrd="0" destOrd="0" parTransId="{5A1EA4EB-A4B4-402D-97FD-A51912CA4C1B}" sibTransId="{D88ABA20-E062-4CCC-BC55-2427F96854C3}"/>
    <dgm:cxn modelId="{26CF7A3E-567E-485C-A7C2-DCCC7C3ED7AE}" srcId="{EDB0404D-2E9E-423D-8345-7A0378095DA3}" destId="{EFE7A850-0B6B-46D7-B9EB-5ACCD6E762DA}" srcOrd="4" destOrd="0" parTransId="{9F84C72C-6E0D-43EC-9A5E-FF262300983B}" sibTransId="{A45D392F-7CAA-4200-928A-7A993DA1D463}"/>
    <dgm:cxn modelId="{DF878143-F8F7-4A96-91AF-71F4DFCF5203}" type="presOf" srcId="{EDB0404D-2E9E-423D-8345-7A0378095DA3}" destId="{7537A668-8279-418E-8328-B31EE490738C}" srcOrd="0" destOrd="0" presId="urn:microsoft.com/office/officeart/2005/8/layout/process1"/>
    <dgm:cxn modelId="{F8DD6548-EA4E-411D-972F-F7C2C91CB82C}" type="presOf" srcId="{A7378AE6-216C-4F69-BFA4-E5D67AAC587C}" destId="{C29C1772-6EFB-4381-87B6-99A2162B79A5}" srcOrd="0" destOrd="0" presId="urn:microsoft.com/office/officeart/2005/8/layout/process1"/>
    <dgm:cxn modelId="{9F1B0A60-9C7A-4F8A-A904-F5E5914EE77F}" type="presOf" srcId="{9FEECF01-FEB4-4C51-ABF0-F08CF26AA674}" destId="{0CD8877B-0F2A-4483-BCFD-7E547B04F4B9}" srcOrd="0" destOrd="0" presId="urn:microsoft.com/office/officeart/2005/8/layout/process1"/>
    <dgm:cxn modelId="{661AD764-8E31-4E6B-A022-CE68FA4A1E2E}" type="presOf" srcId="{398C9C76-0299-4213-B5CC-1C2DD464ABD7}" destId="{5918A3E1-D217-4E48-B568-CCF4FD256528}" srcOrd="0" destOrd="0" presId="urn:microsoft.com/office/officeart/2005/8/layout/process1"/>
    <dgm:cxn modelId="{D7FF2873-3535-4839-B276-D1B436F14F42}" srcId="{EDB0404D-2E9E-423D-8345-7A0378095DA3}" destId="{9FEECF01-FEB4-4C51-ABF0-F08CF26AA674}" srcOrd="3" destOrd="0" parTransId="{98B93B35-BAF0-42ED-94E7-A783B5185ED3}" sibTransId="{A7378AE6-216C-4F69-BFA4-E5D67AAC587C}"/>
    <dgm:cxn modelId="{94A37999-8FC4-4AFC-93C0-8EC1C6247364}" type="presOf" srcId="{91D0D764-B7AE-4C6B-8453-E5C6D7DEB2F2}" destId="{572D13A2-1A89-4752-86B2-65CC11A49157}" srcOrd="0" destOrd="0" presId="urn:microsoft.com/office/officeart/2005/8/layout/process1"/>
    <dgm:cxn modelId="{2BB6609E-4BEE-4256-81F2-38E7ED34BCBA}" type="presOf" srcId="{D88ABA20-E062-4CCC-BC55-2427F96854C3}" destId="{1A9A7A50-F03F-4607-A15E-EA6D0186F40B}" srcOrd="1" destOrd="0" presId="urn:microsoft.com/office/officeart/2005/8/layout/process1"/>
    <dgm:cxn modelId="{0AC947B5-23F8-4A3C-8871-DC86DDF3D2B2}" type="presOf" srcId="{EFE7A850-0B6B-46D7-B9EB-5ACCD6E762DA}" destId="{3A608495-23B1-4AE2-947E-EAD094BBFEF1}" srcOrd="0" destOrd="0" presId="urn:microsoft.com/office/officeart/2005/8/layout/process1"/>
    <dgm:cxn modelId="{8D3953CF-B677-400A-BD84-E2EE7CB6F18D}" srcId="{EDB0404D-2E9E-423D-8345-7A0378095DA3}" destId="{46A4D29D-5194-4709-96ED-05BD9A78119C}" srcOrd="1" destOrd="0" parTransId="{ED37431A-B816-4D4A-A0CB-5FB1F4EBAA39}" sibTransId="{91D0D764-B7AE-4C6B-8453-E5C6D7DEB2F2}"/>
    <dgm:cxn modelId="{B4CDC3E9-8C8E-4CF6-8ADE-1494E5E4D130}" srcId="{EDB0404D-2E9E-423D-8345-7A0378095DA3}" destId="{181E5DE0-253F-4751-9A82-6B6CB79627BE}" srcOrd="2" destOrd="0" parTransId="{207F445C-10FF-4FD2-9822-AFA4C598E130}" sibTransId="{9F74F996-CF89-4EE6-B6C3-12D200D20444}"/>
    <dgm:cxn modelId="{056FA1F1-3F33-4A74-B0AB-CD0CCFAEF60A}" type="presOf" srcId="{46A4D29D-5194-4709-96ED-05BD9A78119C}" destId="{AF9E0129-D15E-47CF-89B4-BEC526D39B4F}" srcOrd="0" destOrd="0" presId="urn:microsoft.com/office/officeart/2005/8/layout/process1"/>
    <dgm:cxn modelId="{50A740F5-9CE0-4BE4-8558-263B0407ADAE}" type="presOf" srcId="{9F74F996-CF89-4EE6-B6C3-12D200D20444}" destId="{8727DCC5-E3D8-4D67-910F-B154F61A2EA9}" srcOrd="1" destOrd="0" presId="urn:microsoft.com/office/officeart/2005/8/layout/process1"/>
    <dgm:cxn modelId="{A08C9DF7-1BC8-46A8-82F5-05BAEC9F5517}" type="presOf" srcId="{9F74F996-CF89-4EE6-B6C3-12D200D20444}" destId="{87DB9369-E531-44ED-9218-E9C547E7AB0A}" srcOrd="0" destOrd="0" presId="urn:microsoft.com/office/officeart/2005/8/layout/process1"/>
    <dgm:cxn modelId="{861C6562-09B7-414C-9AF6-21855C826A01}" type="presParOf" srcId="{7537A668-8279-418E-8328-B31EE490738C}" destId="{5918A3E1-D217-4E48-B568-CCF4FD256528}" srcOrd="0" destOrd="0" presId="urn:microsoft.com/office/officeart/2005/8/layout/process1"/>
    <dgm:cxn modelId="{6BEE6E89-EACC-4AE9-A227-F78ADA7810D2}" type="presParOf" srcId="{7537A668-8279-418E-8328-B31EE490738C}" destId="{6733A1BB-8D80-4274-AA16-145FD4E82FC9}" srcOrd="1" destOrd="0" presId="urn:microsoft.com/office/officeart/2005/8/layout/process1"/>
    <dgm:cxn modelId="{AE33163B-CBC3-49E5-B3C5-198761EFD9A2}" type="presParOf" srcId="{6733A1BB-8D80-4274-AA16-145FD4E82FC9}" destId="{1A9A7A50-F03F-4607-A15E-EA6D0186F40B}" srcOrd="0" destOrd="0" presId="urn:microsoft.com/office/officeart/2005/8/layout/process1"/>
    <dgm:cxn modelId="{3C66A088-D138-4F88-BEF2-2149AC5B3E97}" type="presParOf" srcId="{7537A668-8279-418E-8328-B31EE490738C}" destId="{AF9E0129-D15E-47CF-89B4-BEC526D39B4F}" srcOrd="2" destOrd="0" presId="urn:microsoft.com/office/officeart/2005/8/layout/process1"/>
    <dgm:cxn modelId="{72C0575D-5594-452C-BA73-02EB116156B0}" type="presParOf" srcId="{7537A668-8279-418E-8328-B31EE490738C}" destId="{572D13A2-1A89-4752-86B2-65CC11A49157}" srcOrd="3" destOrd="0" presId="urn:microsoft.com/office/officeart/2005/8/layout/process1"/>
    <dgm:cxn modelId="{52CFFB1F-4FB7-42AE-9269-2DEF76BE76F5}" type="presParOf" srcId="{572D13A2-1A89-4752-86B2-65CC11A49157}" destId="{A043CFC9-4729-49C5-BCDF-D91FAC260347}" srcOrd="0" destOrd="0" presId="urn:microsoft.com/office/officeart/2005/8/layout/process1"/>
    <dgm:cxn modelId="{D81956E5-4290-4C6E-8E9D-CC1D3658049B}" type="presParOf" srcId="{7537A668-8279-418E-8328-B31EE490738C}" destId="{EC1B1B97-EFC0-4FCF-BA1B-41849E2D0C44}" srcOrd="4" destOrd="0" presId="urn:microsoft.com/office/officeart/2005/8/layout/process1"/>
    <dgm:cxn modelId="{683121B2-D962-4BEA-B763-68A50BA92791}" type="presParOf" srcId="{7537A668-8279-418E-8328-B31EE490738C}" destId="{87DB9369-E531-44ED-9218-E9C547E7AB0A}" srcOrd="5" destOrd="0" presId="urn:microsoft.com/office/officeart/2005/8/layout/process1"/>
    <dgm:cxn modelId="{9A3F2122-4F15-44C9-9F3D-95A773314DBB}" type="presParOf" srcId="{87DB9369-E531-44ED-9218-E9C547E7AB0A}" destId="{8727DCC5-E3D8-4D67-910F-B154F61A2EA9}" srcOrd="0" destOrd="0" presId="urn:microsoft.com/office/officeart/2005/8/layout/process1"/>
    <dgm:cxn modelId="{690247F3-032C-4D20-B458-23EAEE3819EB}" type="presParOf" srcId="{7537A668-8279-418E-8328-B31EE490738C}" destId="{0CD8877B-0F2A-4483-BCFD-7E547B04F4B9}" srcOrd="6" destOrd="0" presId="urn:microsoft.com/office/officeart/2005/8/layout/process1"/>
    <dgm:cxn modelId="{7AC8CFCA-9DFB-472F-9BA3-7FA2779C15AA}" type="presParOf" srcId="{7537A668-8279-418E-8328-B31EE490738C}" destId="{C29C1772-6EFB-4381-87B6-99A2162B79A5}" srcOrd="7" destOrd="0" presId="urn:microsoft.com/office/officeart/2005/8/layout/process1"/>
    <dgm:cxn modelId="{0F2C240B-E85A-4D0A-8AA8-60CDF7F14266}" type="presParOf" srcId="{C29C1772-6EFB-4381-87B6-99A2162B79A5}" destId="{7DDA2D7B-9CD0-4A72-8BD9-9D722DFD7B0B}" srcOrd="0" destOrd="0" presId="urn:microsoft.com/office/officeart/2005/8/layout/process1"/>
    <dgm:cxn modelId="{08D4E4FF-ED96-460C-A18E-2DD6F244E815}" type="presParOf" srcId="{7537A668-8279-418E-8328-B31EE490738C}" destId="{3A608495-23B1-4AE2-947E-EAD094BBFEF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8A3E1-D217-4E48-B568-CCF4FD256528}">
      <dsp:nvSpPr>
        <dsp:cNvPr id="0" name=""/>
        <dsp:cNvSpPr/>
      </dsp:nvSpPr>
      <dsp:spPr>
        <a:xfrm>
          <a:off x="2976" y="171929"/>
          <a:ext cx="922734" cy="9680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1. Typical neighborhood generation</a:t>
          </a:r>
        </a:p>
      </dsp:txBody>
      <dsp:txXfrm>
        <a:off x="30002" y="198955"/>
        <a:ext cx="868682" cy="914008"/>
      </dsp:txXfrm>
    </dsp:sp>
    <dsp:sp modelId="{6733A1BB-8D80-4274-AA16-145FD4E82FC9}">
      <dsp:nvSpPr>
        <dsp:cNvPr id="0" name=""/>
        <dsp:cNvSpPr/>
      </dsp:nvSpPr>
      <dsp:spPr>
        <a:xfrm>
          <a:off x="1017984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1017984" y="587308"/>
        <a:ext cx="136933" cy="137302"/>
      </dsp:txXfrm>
    </dsp:sp>
    <dsp:sp modelId="{AF9E0129-D15E-47CF-89B4-BEC526D39B4F}">
      <dsp:nvSpPr>
        <dsp:cNvPr id="0" name=""/>
        <dsp:cNvSpPr/>
      </dsp:nvSpPr>
      <dsp:spPr>
        <a:xfrm>
          <a:off x="1294804" y="171929"/>
          <a:ext cx="922734" cy="9680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2. Typical thermostat setpoint profiles</a:t>
          </a:r>
        </a:p>
      </dsp:txBody>
      <dsp:txXfrm>
        <a:off x="1321830" y="198955"/>
        <a:ext cx="868682" cy="914008"/>
      </dsp:txXfrm>
    </dsp:sp>
    <dsp:sp modelId="{572D13A2-1A89-4752-86B2-65CC11A49157}">
      <dsp:nvSpPr>
        <dsp:cNvPr id="0" name=""/>
        <dsp:cNvSpPr/>
      </dsp:nvSpPr>
      <dsp:spPr>
        <a:xfrm>
          <a:off x="2309812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2309812" y="587308"/>
        <a:ext cx="136933" cy="137302"/>
      </dsp:txXfrm>
    </dsp:sp>
    <dsp:sp modelId="{EC1B1B97-EFC0-4FCF-BA1B-41849E2D0C44}">
      <dsp:nvSpPr>
        <dsp:cNvPr id="0" name=""/>
        <dsp:cNvSpPr/>
      </dsp:nvSpPr>
      <dsp:spPr>
        <a:xfrm>
          <a:off x="2586632" y="171929"/>
          <a:ext cx="922734" cy="9680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3. Data-driven LSTM models to link heat pump action and indoor air temperature </a:t>
          </a:r>
        </a:p>
      </dsp:txBody>
      <dsp:txXfrm>
        <a:off x="2613658" y="198955"/>
        <a:ext cx="868682" cy="914008"/>
      </dsp:txXfrm>
    </dsp:sp>
    <dsp:sp modelId="{87DB9369-E531-44ED-9218-E9C547E7AB0A}">
      <dsp:nvSpPr>
        <dsp:cNvPr id="0" name=""/>
        <dsp:cNvSpPr/>
      </dsp:nvSpPr>
      <dsp:spPr>
        <a:xfrm>
          <a:off x="3601640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3601640" y="587308"/>
        <a:ext cx="136933" cy="137302"/>
      </dsp:txXfrm>
    </dsp:sp>
    <dsp:sp modelId="{0CD8877B-0F2A-4483-BCFD-7E547B04F4B9}">
      <dsp:nvSpPr>
        <dsp:cNvPr id="0" name=""/>
        <dsp:cNvSpPr/>
      </dsp:nvSpPr>
      <dsp:spPr>
        <a:xfrm>
          <a:off x="3878460" y="171929"/>
          <a:ext cx="922734" cy="9680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4. Create occupant-thermostat interaction model(s)</a:t>
          </a:r>
        </a:p>
      </dsp:txBody>
      <dsp:txXfrm>
        <a:off x="3905486" y="198955"/>
        <a:ext cx="868682" cy="914008"/>
      </dsp:txXfrm>
    </dsp:sp>
    <dsp:sp modelId="{C29C1772-6EFB-4381-87B6-99A2162B79A5}">
      <dsp:nvSpPr>
        <dsp:cNvPr id="0" name=""/>
        <dsp:cNvSpPr/>
      </dsp:nvSpPr>
      <dsp:spPr>
        <a:xfrm>
          <a:off x="4893468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4893468" y="587308"/>
        <a:ext cx="136933" cy="137302"/>
      </dsp:txXfrm>
    </dsp:sp>
    <dsp:sp modelId="{3A608495-23B1-4AE2-947E-EAD094BBFEF1}">
      <dsp:nvSpPr>
        <dsp:cNvPr id="0" name=""/>
        <dsp:cNvSpPr/>
      </dsp:nvSpPr>
      <dsp:spPr>
        <a:xfrm>
          <a:off x="5170289" y="171929"/>
          <a:ext cx="922734" cy="9680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5. Analyze DR for neighborhoods and different types of occupants</a:t>
          </a:r>
        </a:p>
      </dsp:txBody>
      <dsp:txXfrm>
        <a:off x="5197315" y="198955"/>
        <a:ext cx="868682" cy="914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12.03.23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Data" Target="../diagrams/data1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diagramDrawing" Target="../diagrams/drawing1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19" Type="http://schemas.openxmlformats.org/officeDocument/2006/relationships/image" Target="../media/image13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C2E7E-D99B-44EE-B4BF-F6CC182D7B56}"/>
              </a:ext>
            </a:extLst>
          </p:cNvPr>
          <p:cNvSpPr/>
          <p:nvPr/>
        </p:nvSpPr>
        <p:spPr>
          <a:xfrm>
            <a:off x="5548086" y="1630416"/>
            <a:ext cx="2348115" cy="11776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ounded Rectangle 71">
            <a:extLst>
              <a:ext uri="{FF2B5EF4-FFF2-40B4-BE49-F238E27FC236}">
                <a16:creationId xmlns:a16="http://schemas.microsoft.com/office/drawing/2014/main" id="{1A82CDE5-24FC-40CD-8BD7-4A2B99E24F12}"/>
              </a:ext>
            </a:extLst>
          </p:cNvPr>
          <p:cNvSpPr/>
          <p:nvPr/>
        </p:nvSpPr>
        <p:spPr>
          <a:xfrm>
            <a:off x="7235399" y="3924200"/>
            <a:ext cx="1534016" cy="1451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86A8FE-B4D7-6848-80F1-7FA0A436C77F}"/>
              </a:ext>
            </a:extLst>
          </p:cNvPr>
          <p:cNvGrpSpPr/>
          <p:nvPr/>
        </p:nvGrpSpPr>
        <p:grpSpPr>
          <a:xfrm>
            <a:off x="1731290" y="2438337"/>
            <a:ext cx="5850824" cy="4104456"/>
            <a:chOff x="2454958" y="961564"/>
            <a:chExt cx="5850824" cy="410445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3923928" y="1764320"/>
              <a:ext cx="1977630" cy="97358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3796661" y="1829642"/>
              <a:ext cx="1003538" cy="320625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2695299" y="4092435"/>
              <a:ext cx="3206259" cy="97358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024" y="4334556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71801" y="4305277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140" y="1973191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952" y="3187225"/>
              <a:ext cx="692289" cy="692289"/>
            </a:xfrm>
            <a:prstGeom prst="rect">
              <a:avLst/>
            </a:prstGeom>
          </p:spPr>
        </p:pic>
        <p:pic>
          <p:nvPicPr>
            <p:cNvPr id="34" name="Picture 33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767B30FB-B965-D948-AAD9-B00F8CFCC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635" y="3193021"/>
              <a:ext cx="686493" cy="686493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036" y="1870579"/>
              <a:ext cx="814996" cy="814996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4259706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872" y="3140968"/>
              <a:ext cx="669094" cy="66909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B050"/>
              </a:solidFill>
            </a:ln>
          </p:spPr>
        </p:pic>
        <p:pic>
          <p:nvPicPr>
            <p:cNvPr id="54" name="Picture 53" descr="Shape&#10;&#10;Description automatically generated">
              <a:extLst>
                <a:ext uri="{FF2B5EF4-FFF2-40B4-BE49-F238E27FC236}">
                  <a16:creationId xmlns:a16="http://schemas.microsoft.com/office/drawing/2014/main" id="{64B91B02-6553-EA47-8B62-D314BAF55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631" y="2217839"/>
              <a:ext cx="658611" cy="65861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B050"/>
              </a:solidFill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288" y="1492585"/>
              <a:ext cx="629295" cy="62929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B050"/>
              </a:solidFill>
            </a:ln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FC3CDA-FD24-6847-A36C-9B2F32C54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19817" y="2912440"/>
              <a:ext cx="1288349" cy="1024127"/>
              <a:chOff x="6914205" y="2934906"/>
              <a:chExt cx="661609" cy="525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BE93B2-9118-D84F-B938-70A1210CBE0B}"/>
                  </a:ext>
                </a:extLst>
              </p:cNvPr>
              <p:cNvSpPr/>
              <p:nvPr/>
            </p:nvSpPr>
            <p:spPr>
              <a:xfrm>
                <a:off x="6976923" y="2934906"/>
                <a:ext cx="525923" cy="52592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D49B8D-4E17-DF4B-B258-5FD77810B91D}"/>
                  </a:ext>
                </a:extLst>
              </p:cNvPr>
              <p:cNvSpPr txBox="1"/>
              <p:nvPr/>
            </p:nvSpPr>
            <p:spPr>
              <a:xfrm>
                <a:off x="6914205" y="2953850"/>
                <a:ext cx="661609" cy="45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Home </a:t>
                </a:r>
                <a:br>
                  <a:rPr lang="en-US" sz="1300" b="1" dirty="0"/>
                </a:br>
                <a:r>
                  <a:rPr lang="en-US" sz="1300" b="1" dirty="0"/>
                  <a:t>Energy Management System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E44FD8-4E63-084F-961B-88AE24E98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560" y="3429000"/>
              <a:ext cx="7403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2698194" y="961564"/>
              <a:ext cx="1092618" cy="2969972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82670"/>
              <a:ext cx="687391" cy="687391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7003EF-ADEA-7F45-A407-72B7FF1A2E41}"/>
                </a:ext>
              </a:extLst>
            </p:cNvPr>
            <p:cNvSpPr txBox="1"/>
            <p:nvPr/>
          </p:nvSpPr>
          <p:spPr>
            <a:xfrm>
              <a:off x="5815784" y="3013502"/>
              <a:ext cx="1008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Charge/</a:t>
              </a:r>
            </a:p>
            <a:p>
              <a:pPr algn="ctr"/>
              <a:r>
                <a:rPr lang="en-US" sz="1100" b="1" dirty="0"/>
                <a:t>Discharge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1E1EE8-AEEB-D14A-AF2F-75D0F5F0DA18}"/>
                </a:ext>
              </a:extLst>
            </p:cNvPr>
            <p:cNvSpPr txBox="1"/>
            <p:nvPr/>
          </p:nvSpPr>
          <p:spPr>
            <a:xfrm>
              <a:off x="6075223" y="4140565"/>
              <a:ext cx="2230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Setpoint Schedule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2454958" y="994808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</a:rPr>
                <a:t>Electricity</a:t>
              </a:r>
              <a:br>
                <a:rPr lang="en-US" sz="1300" b="1" dirty="0">
                  <a:solidFill>
                    <a:srgbClr val="00B050"/>
                  </a:solidFill>
                </a:rPr>
              </a:br>
              <a:r>
                <a:rPr lang="en-US" sz="1300" b="1" dirty="0">
                  <a:solidFill>
                    <a:srgbClr val="00B050"/>
                  </a:solidFill>
                </a:rPr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4426941" y="2905199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4634123" y="4070386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4300190" y="1753652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67D97C8-22CA-44D0-BAC7-2265B2D4EC2F}"/>
              </a:ext>
            </a:extLst>
          </p:cNvPr>
          <p:cNvSpPr txBox="1"/>
          <p:nvPr/>
        </p:nvSpPr>
        <p:spPr>
          <a:xfrm>
            <a:off x="3352387" y="2828637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CityLearn</a:t>
            </a:r>
            <a:endParaRPr 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2DC01-CFDE-4F05-8FAF-A79493B3C7DF}"/>
              </a:ext>
            </a:extLst>
          </p:cNvPr>
          <p:cNvSpPr txBox="1"/>
          <p:nvPr/>
        </p:nvSpPr>
        <p:spPr>
          <a:xfrm>
            <a:off x="7226280" y="4133155"/>
            <a:ext cx="1534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Ecobee</a:t>
            </a:r>
            <a:r>
              <a:rPr lang="en-US" sz="1600" b="1" dirty="0"/>
              <a:t>-driven occupant setpoint preferences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99E46A-A75B-4DD0-A79C-B3F57E213B85}"/>
              </a:ext>
            </a:extLst>
          </p:cNvPr>
          <p:cNvSpPr txBox="1"/>
          <p:nvPr/>
        </p:nvSpPr>
        <p:spPr>
          <a:xfrm>
            <a:off x="5710353" y="6234955"/>
            <a:ext cx="149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 Adjustment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4D771B-BF6C-DC55-16B5-7D0AFB1FB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312159"/>
              </p:ext>
            </p:extLst>
          </p:nvPr>
        </p:nvGraphicFramePr>
        <p:xfrm>
          <a:off x="3048000" y="1524516"/>
          <a:ext cx="6096000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5D7E160-520B-D7EE-8553-45734A3D068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55840" y="1333286"/>
            <a:ext cx="385192" cy="385192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904260A-BDF6-79E0-0711-E34E1F282C0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59696" y="1331920"/>
            <a:ext cx="385192" cy="385192"/>
          </a:xfrm>
          <a:prstGeom prst="rect">
            <a:avLst/>
          </a:prstGeom>
        </p:spPr>
      </p:pic>
      <p:pic>
        <p:nvPicPr>
          <p:cNvPr id="11" name="Graphic 10" descr="Hourglass Finished with solid fill">
            <a:extLst>
              <a:ext uri="{FF2B5EF4-FFF2-40B4-BE49-F238E27FC236}">
                <a16:creationId xmlns:a16="http://schemas.microsoft.com/office/drawing/2014/main" id="{56E8C514-CC06-B9CD-B8CC-BF0FFC9684B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0800000">
            <a:off x="5710353" y="1220815"/>
            <a:ext cx="385647" cy="385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AEFBB2-B6AE-E3FC-FE0B-896B8672DD70}"/>
              </a:ext>
            </a:extLst>
          </p:cNvPr>
          <p:cNvSpPr txBox="1"/>
          <p:nvPr/>
        </p:nvSpPr>
        <p:spPr>
          <a:xfrm>
            <a:off x="5947596" y="125432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 Progress</a:t>
            </a: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36436AA-B29F-15B6-0D06-ED7ED137F5D3}"/>
              </a:ext>
            </a:extLst>
          </p:cNvPr>
          <p:cNvSpPr/>
          <p:nvPr/>
        </p:nvSpPr>
        <p:spPr>
          <a:xfrm>
            <a:off x="8890916" y="3929517"/>
            <a:ext cx="1534016" cy="1451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7C6BA-20F5-4163-AAA6-F96188109A57}"/>
              </a:ext>
            </a:extLst>
          </p:cNvPr>
          <p:cNvSpPr txBox="1"/>
          <p:nvPr/>
        </p:nvSpPr>
        <p:spPr>
          <a:xfrm>
            <a:off x="8886798" y="4010046"/>
            <a:ext cx="1554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Dynamic occupant-thermostat interaction model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494E790-B6A6-960E-AA5D-83D4EB9110F1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6342276" y="4219964"/>
            <a:ext cx="504867" cy="28153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8FECB1-273F-EF81-CDC3-442AE4751DF6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986006" y="3565393"/>
            <a:ext cx="856765" cy="44870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325601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1436636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1891782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4448274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4690396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4661117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1640547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034207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012903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1640546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4615546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053410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024805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1888901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2780929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278921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520748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4638510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2810999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520749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2714118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44262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1412776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291643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290662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314806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314806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303244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3685575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3687366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368479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164201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2495037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1700809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1692644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404664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280631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5877273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003618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4493106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4725145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 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008820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3E961-4E38-B4CF-4ECB-1A6DE87D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488950"/>
            <a:ext cx="56007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575482" y="-1059967"/>
            <a:ext cx="2500643" cy="8228359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997712" y="1090454"/>
            <a:ext cx="1656183" cy="8228359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6118006" y="-3073727"/>
            <a:ext cx="1415593" cy="8228359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866787" y="844227"/>
            <a:ext cx="792088" cy="792088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7" y="866444"/>
            <a:ext cx="3888432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121374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99436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99436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99525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07F76D4-264A-C9AE-7131-D8D768D72690}"/>
              </a:ext>
            </a:extLst>
          </p:cNvPr>
          <p:cNvSpPr/>
          <p:nvPr/>
        </p:nvSpPr>
        <p:spPr>
          <a:xfrm>
            <a:off x="8742012" y="995253"/>
            <a:ext cx="685801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Weather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10009206" y="960966"/>
            <a:ext cx="532388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10009206" y="1282392"/>
            <a:ext cx="532388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NOAA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988241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Kmeans</a:t>
            </a:r>
            <a:r>
              <a:rPr lang="en-US" sz="900" b="1" dirty="0">
                <a:solidFill>
                  <a:schemeClr val="tx1"/>
                </a:solidFill>
              </a:rPr>
              <a:t>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990428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Neighborhoods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779743" y="2000277"/>
            <a:ext cx="187913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 flipV="1">
            <a:off x="5388440" y="1234033"/>
            <a:ext cx="438972" cy="12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stCxn id="26" idx="2"/>
            <a:endCxn id="31" idx="2"/>
          </p:cNvCxnSpPr>
          <p:nvPr/>
        </p:nvCxnSpPr>
        <p:spPr>
          <a:xfrm rot="16200000" flipH="1" flipV="1">
            <a:off x="5211573" y="-1182007"/>
            <a:ext cx="367589" cy="4464490"/>
          </a:xfrm>
          <a:prstGeom prst="bentConnector4">
            <a:avLst>
              <a:gd name="adj1" fmla="val -96368"/>
              <a:gd name="adj2" fmla="val 104317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CD95A93-C09B-A000-EFEF-FE44D5149100}"/>
              </a:ext>
            </a:extLst>
          </p:cNvPr>
          <p:cNvSpPr/>
          <p:nvPr/>
        </p:nvSpPr>
        <p:spPr>
          <a:xfrm rot="5400000">
            <a:off x="9495515" y="1242232"/>
            <a:ext cx="363962" cy="1152127"/>
          </a:xfrm>
          <a:prstGeom prst="rightBrace">
            <a:avLst>
              <a:gd name="adj1" fmla="val 0"/>
              <a:gd name="adj2" fmla="val 477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683397" y="200027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8491711" y="2252305"/>
            <a:ext cx="284031" cy="3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087554" y="161271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683398" y="282567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ECC286-4E52-62B8-05A1-8302C0C056D7}"/>
              </a:ext>
            </a:extLst>
          </p:cNvPr>
          <p:cNvCxnSpPr>
            <a:cxnSpLocks/>
          </p:cNvCxnSpPr>
          <p:nvPr/>
        </p:nvCxnSpPr>
        <p:spPr>
          <a:xfrm>
            <a:off x="9101433" y="1499309"/>
            <a:ext cx="0" cy="13700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394098" y="373209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7124996" y="372520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837054" y="316412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8203237" y="3656455"/>
            <a:ext cx="180064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246110" y="4592562"/>
            <a:ext cx="5757769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246110" y="5456661"/>
            <a:ext cx="5757769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7124995" y="502461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251351" y="3666650"/>
            <a:ext cx="990274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Systems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1139647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2000277"/>
            <a:ext cx="1014671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Set point profiles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66319" y="2000277"/>
            <a:ext cx="76089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39" idx="0"/>
            <a:endCxn id="52" idx="1"/>
          </p:cNvCxnSpPr>
          <p:nvPr/>
        </p:nvCxnSpPr>
        <p:spPr>
          <a:xfrm flipV="1">
            <a:off x="5388439" y="2252305"/>
            <a:ext cx="29495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7087554" y="250433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612713"/>
            <a:ext cx="1" cy="315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87553" y="333904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691070" y="410883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</p:cNvCxnSpPr>
          <p:nvPr/>
        </p:nvCxnSpPr>
        <p:spPr>
          <a:xfrm>
            <a:off x="5755406" y="4141363"/>
            <a:ext cx="1" cy="468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9103557" y="4160511"/>
            <a:ext cx="0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BAB73F33-5A5D-77FC-5015-7EDB02B59C5E}"/>
              </a:ext>
            </a:extLst>
          </p:cNvPr>
          <p:cNvSpPr/>
          <p:nvPr/>
        </p:nvSpPr>
        <p:spPr>
          <a:xfrm>
            <a:off x="4246109" y="3680026"/>
            <a:ext cx="915397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Other Input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0CC067B-D9C8-D39A-5189-2FD45D5B0BAB}"/>
              </a:ext>
            </a:extLst>
          </p:cNvPr>
          <p:cNvCxnSpPr>
            <a:cxnSpLocks/>
          </p:cNvCxnSpPr>
          <p:nvPr/>
        </p:nvCxnSpPr>
        <p:spPr>
          <a:xfrm>
            <a:off x="4666370" y="4156493"/>
            <a:ext cx="1" cy="468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57086" y="4497621"/>
            <a:ext cx="706675" cy="621930"/>
            <a:chOff x="6937314" y="2943131"/>
            <a:chExt cx="597585" cy="52592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390398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2252305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1240269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stCxn id="224" idx="6"/>
            <a:endCxn id="97" idx="5"/>
          </p:cNvCxnSpPr>
          <p:nvPr/>
        </p:nvCxnSpPr>
        <p:spPr>
          <a:xfrm>
            <a:off x="3824688" y="4808586"/>
            <a:ext cx="4754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855894" y="390848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683397" y="567869"/>
            <a:ext cx="1210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EULPS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562903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78834" y="2560553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64" y="657742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Neighborhood</a:t>
            </a:r>
            <a:br>
              <a:rPr lang="en-US" sz="1600" b="1" dirty="0"/>
            </a:br>
            <a:r>
              <a:rPr lang="en-US" sz="1600" b="1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821" y="2343211"/>
            <a:ext cx="1334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Building Load</a:t>
            </a:r>
          </a:p>
          <a:p>
            <a:pPr algn="r"/>
            <a:r>
              <a:rPr lang="en-US" sz="1600" b="1" dirty="0"/>
              <a:t>Simulation</a:t>
            </a:r>
          </a:p>
          <a:p>
            <a:pPr algn="r"/>
            <a:r>
              <a:rPr lang="en-US" sz="1600" b="1" dirty="0"/>
              <a:t>&amp; CityLearn</a:t>
            </a:r>
          </a:p>
          <a:p>
            <a:pPr algn="r"/>
            <a:r>
              <a:rPr lang="en-US" sz="1600" b="1" dirty="0"/>
              <a:t>Dataset</a:t>
            </a:r>
          </a:p>
          <a:p>
            <a:pPr algn="r"/>
            <a:r>
              <a:rPr lang="en-US" sz="1600" b="1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971429" y="4808586"/>
            <a:ext cx="1776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Control Simulation</a:t>
            </a:r>
            <a:br>
              <a:rPr lang="en-US" sz="1600" b="1" dirty="0"/>
            </a:br>
            <a:r>
              <a:rPr lang="en-US" sz="1600" b="1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9855215" y="393736"/>
            <a:ext cx="88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Secondary </a:t>
            </a:r>
          </a:p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</a:t>
            </a:r>
          </a:p>
        </p:txBody>
      </p:sp>
    </p:spTree>
    <p:extLst>
      <p:ext uri="{BB962C8B-B14F-4D97-AF65-F5344CB8AC3E}">
        <p14:creationId xmlns:p14="http://schemas.microsoft.com/office/powerpoint/2010/main" val="367533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B8A7F2-790E-6DE6-EE89-4B3A49FE4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B75C7-3E24-915F-E57D-B94A41AC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92696"/>
            <a:ext cx="7772400" cy="44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249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266</cp:revision>
  <cp:lastPrinted>2018-06-19T21:52:37Z</cp:lastPrinted>
  <dcterms:created xsi:type="dcterms:W3CDTF">2017-10-27T10:27:20Z</dcterms:created>
  <dcterms:modified xsi:type="dcterms:W3CDTF">2023-03-14T14:11:39Z</dcterms:modified>
</cp:coreProperties>
</file>