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33" r:id="rId2"/>
    <p:sldId id="844" r:id="rId3"/>
    <p:sldId id="845" r:id="rId4"/>
    <p:sldId id="850" r:id="rId5"/>
    <p:sldId id="848" r:id="rId6"/>
    <p:sldId id="846" r:id="rId7"/>
    <p:sldId id="849" r:id="rId8"/>
    <p:sldId id="852" r:id="rId9"/>
    <p:sldId id="853" r:id="rId10"/>
    <p:sldId id="838" r:id="rId11"/>
    <p:sldId id="834" r:id="rId12"/>
    <p:sldId id="839" r:id="rId13"/>
    <p:sldId id="840" r:id="rId14"/>
    <p:sldId id="837" r:id="rId15"/>
    <p:sldId id="841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FF"/>
    <a:srgbClr val="E46C0A"/>
    <a:srgbClr val="952724"/>
    <a:srgbClr val="EE7F3A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 autoAdjust="0"/>
    <p:restoredTop sz="95475" autoAdjust="0"/>
  </p:normalViewPr>
  <p:slideViewPr>
    <p:cSldViewPr showGuides="1">
      <p:cViewPr varScale="1">
        <p:scale>
          <a:sx n="105" d="100"/>
          <a:sy n="105" d="100"/>
        </p:scale>
        <p:origin x="848" y="18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18.03.24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20.emf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19.emf"/><Relationship Id="rId28" Type="http://schemas.openxmlformats.org/officeDocument/2006/relationships/image" Target="../media/image21.emf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18.emf"/><Relationship Id="rId27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4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3AA359E-8248-6BAC-E4CF-4C433185E56C}"/>
              </a:ext>
            </a:extLst>
          </p:cNvPr>
          <p:cNvSpPr/>
          <p:nvPr/>
        </p:nvSpPr>
        <p:spPr>
          <a:xfrm>
            <a:off x="2351584" y="2475388"/>
            <a:ext cx="3603012" cy="1278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FA01764-CCC9-11FF-925A-86B491C5D8E9}"/>
              </a:ext>
            </a:extLst>
          </p:cNvPr>
          <p:cNvSpPr/>
          <p:nvPr/>
        </p:nvSpPr>
        <p:spPr>
          <a:xfrm rot="5400000">
            <a:off x="6160177" y="-626760"/>
            <a:ext cx="1499006" cy="34077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2B91C6-0986-FB31-5207-2DD019588450}"/>
              </a:ext>
            </a:extLst>
          </p:cNvPr>
          <p:cNvSpPr/>
          <p:nvPr/>
        </p:nvSpPr>
        <p:spPr>
          <a:xfrm>
            <a:off x="6290892" y="193711"/>
            <a:ext cx="1262439" cy="5395530"/>
          </a:xfrm>
          <a:prstGeom prst="roundRect">
            <a:avLst>
              <a:gd name="adj" fmla="val 27669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248D18E-AE0F-113B-DBAB-3CAF32B77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32" y="4328263"/>
            <a:ext cx="626445" cy="626445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5AC3321-033D-793E-87A5-93AC9265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7405" y="1956377"/>
            <a:ext cx="625465" cy="625465"/>
          </a:xfrm>
          <a:prstGeom prst="rect">
            <a:avLst/>
          </a:pr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2035C9D-03BA-5727-38F5-99F7920DB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8" y="2679299"/>
            <a:ext cx="814996" cy="768691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4355BBB0-8479-85FD-DF43-7584F4DD4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90" y="2679298"/>
            <a:ext cx="720080" cy="72008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328F7D33-67D8-6C0C-4E99-859761D42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45" y="3129657"/>
            <a:ext cx="626445" cy="687391"/>
          </a:xfrm>
          <a:prstGeom prst="rect">
            <a:avLst/>
          </a:prstGeom>
        </p:spPr>
      </p:pic>
      <p:pic>
        <p:nvPicPr>
          <p:cNvPr id="47" name="Picture 4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C0B7DB1-BBB2-3F3D-3A34-E564F6274D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06" y="843038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F76C449-CF6F-0F5E-1B7C-7A2C29D976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30" y="799822"/>
            <a:ext cx="629295" cy="6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E126C0A-9D9A-ABBD-4002-6353B9BA928B}"/>
              </a:ext>
            </a:extLst>
          </p:cNvPr>
          <p:cNvSpPr/>
          <p:nvPr/>
        </p:nvSpPr>
        <p:spPr>
          <a:xfrm rot="10800000">
            <a:off x="3204398" y="313671"/>
            <a:ext cx="4239740" cy="151292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Icon&#10;&#10;Description automatically generated with medium confidence">
            <a:extLst>
              <a:ext uri="{FF2B5EF4-FFF2-40B4-BE49-F238E27FC236}">
                <a16:creationId xmlns:a16="http://schemas.microsoft.com/office/drawing/2014/main" id="{1833E3D3-5C79-F0E4-739C-6615DAB5B1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60" y="1933770"/>
            <a:ext cx="687391" cy="6873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17DD101-9AB4-C69B-D10F-1F1CA852AC66}"/>
              </a:ext>
            </a:extLst>
          </p:cNvPr>
          <p:cNvSpPr txBox="1"/>
          <p:nvPr/>
        </p:nvSpPr>
        <p:spPr>
          <a:xfrm>
            <a:off x="3083114" y="341189"/>
            <a:ext cx="20304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 source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413874-78B4-727D-F087-470691B20C98}"/>
              </a:ext>
            </a:extLst>
          </p:cNvPr>
          <p:cNvSpPr txBox="1"/>
          <p:nvPr/>
        </p:nvSpPr>
        <p:spPr>
          <a:xfrm>
            <a:off x="5054615" y="373204"/>
            <a:ext cx="21205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FD9E2-0E6D-972D-EA7F-1CF3FC80ECDA}"/>
              </a:ext>
            </a:extLst>
          </p:cNvPr>
          <p:cNvSpPr txBox="1"/>
          <p:nvPr/>
        </p:nvSpPr>
        <p:spPr>
          <a:xfrm>
            <a:off x="5144918" y="1974194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A29F14-6E05-6749-851B-B1B328E2C3AE}"/>
              </a:ext>
            </a:extLst>
          </p:cNvPr>
          <p:cNvSpPr txBox="1"/>
          <p:nvPr/>
        </p:nvSpPr>
        <p:spPr>
          <a:xfrm>
            <a:off x="4250201" y="2451528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HVAC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214F09-73B7-FCFF-D471-091596E59C53}"/>
              </a:ext>
            </a:extLst>
          </p:cNvPr>
          <p:cNvSpPr txBox="1"/>
          <p:nvPr/>
        </p:nvSpPr>
        <p:spPr>
          <a:xfrm>
            <a:off x="4020164" y="3330395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66FAEF-E758-5A6D-1D89-771482504846}"/>
              </a:ext>
            </a:extLst>
          </p:cNvPr>
          <p:cNvSpPr txBox="1"/>
          <p:nvPr/>
        </p:nvSpPr>
        <p:spPr>
          <a:xfrm>
            <a:off x="4913070" y="3329414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A3C35-4EE7-FF16-A4E2-1E3E6568AC8C}"/>
              </a:ext>
            </a:extLst>
          </p:cNvPr>
          <p:cNvSpPr txBox="1"/>
          <p:nvPr/>
        </p:nvSpPr>
        <p:spPr>
          <a:xfrm>
            <a:off x="6357916" y="2610066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9525F-5B61-700B-7457-DD523903B9CA}"/>
              </a:ext>
            </a:extLst>
          </p:cNvPr>
          <p:cNvSpPr txBox="1"/>
          <p:nvPr/>
        </p:nvSpPr>
        <p:spPr>
          <a:xfrm>
            <a:off x="6386005" y="3828917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97794B-62CA-4EFB-CA78-7F223EF50F4A}"/>
              </a:ext>
            </a:extLst>
          </p:cNvPr>
          <p:cNvSpPr txBox="1"/>
          <p:nvPr/>
        </p:nvSpPr>
        <p:spPr>
          <a:xfrm>
            <a:off x="6437740" y="494111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4D148B-B0E5-C8C2-775D-9998412F2CC2}"/>
              </a:ext>
            </a:extLst>
          </p:cNvPr>
          <p:cNvSpPr txBox="1"/>
          <p:nvPr/>
        </p:nvSpPr>
        <p:spPr>
          <a:xfrm>
            <a:off x="7317389" y="1382817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Thermal energy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4CF8F5-9FB0-9F4E-AEF3-3E00F849859F}"/>
              </a:ext>
            </a:extLst>
          </p:cNvPr>
          <p:cNvSpPr txBox="1"/>
          <p:nvPr/>
        </p:nvSpPr>
        <p:spPr>
          <a:xfrm>
            <a:off x="5363303" y="1539327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682A8E-045A-D180-E9BD-4620F6579A13}"/>
              </a:ext>
            </a:extLst>
          </p:cNvPr>
          <p:cNvSpPr txBox="1"/>
          <p:nvPr/>
        </p:nvSpPr>
        <p:spPr>
          <a:xfrm>
            <a:off x="3339867" y="1534989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pic>
        <p:nvPicPr>
          <p:cNvPr id="64" name="Picture 6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8BFC318-91F5-A1EE-0487-8C2D092445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0" y="680062"/>
            <a:ext cx="686493" cy="686493"/>
          </a:xfrm>
          <a:prstGeom prst="rect">
            <a:avLst/>
          </a:prstGeom>
        </p:spPr>
      </p:pic>
      <p:pic>
        <p:nvPicPr>
          <p:cNvPr id="89" name="Picture 88" descr="Shape&#10;&#10;Description automatically generated">
            <a:extLst>
              <a:ext uri="{FF2B5EF4-FFF2-40B4-BE49-F238E27FC236}">
                <a16:creationId xmlns:a16="http://schemas.microsoft.com/office/drawing/2014/main" id="{918142C6-6F1D-EEA0-2F0B-AD73C553E1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34" y="886198"/>
            <a:ext cx="658611" cy="658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54E1F415-379C-7C30-4386-508534EA3C46}"/>
              </a:ext>
            </a:extLst>
          </p:cNvPr>
          <p:cNvGrpSpPr/>
          <p:nvPr/>
        </p:nvGrpSpPr>
        <p:grpSpPr>
          <a:xfrm>
            <a:off x="6389133" y="914070"/>
            <a:ext cx="847444" cy="527029"/>
            <a:chOff x="3246045" y="4541500"/>
            <a:chExt cx="847444" cy="527029"/>
          </a:xfrm>
        </p:grpSpPr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F2F895-83D9-5500-D895-40DA3B368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067"/>
            <a:stretch/>
          </p:blipFill>
          <p:spPr>
            <a:xfrm>
              <a:off x="3787616" y="4558073"/>
              <a:ext cx="305873" cy="493881"/>
            </a:xfrm>
            <a:prstGeom prst="rect">
              <a:avLst/>
            </a:prstGeom>
          </p:spPr>
        </p:pic>
        <p:pic>
          <p:nvPicPr>
            <p:cNvPr id="92" name="Picture 9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895FC25-2283-E229-EBDF-2037E882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045" y="4541500"/>
              <a:ext cx="527029" cy="527029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2D25C64-2146-42D1-99A2-E76A5E5D24B4}"/>
              </a:ext>
            </a:extLst>
          </p:cNvPr>
          <p:cNvSpPr txBox="1"/>
          <p:nvPr/>
        </p:nvSpPr>
        <p:spPr>
          <a:xfrm>
            <a:off x="4296989" y="1541877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PV</a:t>
            </a:r>
          </a:p>
        </p:txBody>
      </p:sp>
    </p:spTree>
    <p:extLst>
      <p:ext uri="{BB962C8B-B14F-4D97-AF65-F5344CB8AC3E}">
        <p14:creationId xmlns:p14="http://schemas.microsoft.com/office/powerpoint/2010/main" val="32323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 rot="16200000" flipH="1" flipV="1">
            <a:off x="3487631" y="-149670"/>
            <a:ext cx="130333" cy="2494117"/>
          </a:xfrm>
          <a:prstGeom prst="bentConnector3">
            <a:avLst>
              <a:gd name="adj1" fmla="val -318313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3043266" y="1032223"/>
            <a:ext cx="3720992" cy="4868698"/>
            <a:chOff x="4856653" y="861974"/>
            <a:chExt cx="3720992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930588-88E0-3B39-5025-711ED1FCA10C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101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295BE16-8D17-5129-2E37-EA2BE927925C}"/>
              </a:ext>
            </a:extLst>
          </p:cNvPr>
          <p:cNvSpPr/>
          <p:nvPr/>
        </p:nvSpPr>
        <p:spPr>
          <a:xfrm>
            <a:off x="4400446" y="5747471"/>
            <a:ext cx="4747703" cy="3959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BDEB2D-83C0-9C34-00F5-19ED52E015C1}"/>
              </a:ext>
            </a:extLst>
          </p:cNvPr>
          <p:cNvSpPr/>
          <p:nvPr/>
        </p:nvSpPr>
        <p:spPr>
          <a:xfrm>
            <a:off x="4400446" y="3715565"/>
            <a:ext cx="4747703" cy="19456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FAB54-BB64-1EBE-E610-6AC19178C2D5}"/>
              </a:ext>
            </a:extLst>
          </p:cNvPr>
          <p:cNvGrpSpPr/>
          <p:nvPr/>
        </p:nvGrpSpPr>
        <p:grpSpPr>
          <a:xfrm>
            <a:off x="3071664" y="2780928"/>
            <a:ext cx="371324" cy="230832"/>
            <a:chOff x="7988716" y="4664087"/>
            <a:chExt cx="371324" cy="2308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A8ECD3-05B8-C6A7-F3FA-707123A0A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8954" y="4680586"/>
              <a:ext cx="243262" cy="18466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8B8B1-F052-E3A6-A5AB-B6D83155D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88716" y="4664087"/>
              <a:ext cx="37132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Thermal</a:t>
              </a:r>
              <a:br>
                <a:rPr lang="en-US" sz="300" b="1" dirty="0">
                  <a:solidFill>
                    <a:schemeClr val="bg1"/>
                  </a:solidFill>
                </a:rPr>
              </a:br>
              <a:r>
                <a:rPr lang="en-US" sz="300" b="1" dirty="0">
                  <a:solidFill>
                    <a:schemeClr val="bg1"/>
                  </a:solidFill>
                </a:rPr>
                <a:t>Dynamics</a:t>
              </a:r>
              <a:br>
                <a:rPr lang="en-US" sz="300" b="1" dirty="0">
                  <a:solidFill>
                    <a:schemeClr val="bg1"/>
                  </a:solidFill>
                </a:rPr>
              </a:br>
              <a:r>
                <a:rPr lang="en-US" sz="3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435DFE-F36F-9C26-E161-34C78369A452}"/>
              </a:ext>
            </a:extLst>
          </p:cNvPr>
          <p:cNvSpPr/>
          <p:nvPr/>
        </p:nvSpPr>
        <p:spPr>
          <a:xfrm>
            <a:off x="4799856" y="4725144"/>
            <a:ext cx="1872208" cy="717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31255-72A8-D81F-B2F0-7A8AD8BBFD29}"/>
              </a:ext>
            </a:extLst>
          </p:cNvPr>
          <p:cNvSpPr/>
          <p:nvPr/>
        </p:nvSpPr>
        <p:spPr>
          <a:xfrm>
            <a:off x="4583832" y="4671636"/>
            <a:ext cx="230425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DC0FC-24B1-D1D8-854F-981F417A9C90}"/>
              </a:ext>
            </a:extLst>
          </p:cNvPr>
          <p:cNvSpPr/>
          <p:nvPr/>
        </p:nvSpPr>
        <p:spPr>
          <a:xfrm>
            <a:off x="5770072" y="3933056"/>
            <a:ext cx="305941" cy="936104"/>
          </a:xfrm>
          <a:prstGeom prst="rect">
            <a:avLst/>
          </a:prstGeom>
          <a:noFill/>
          <a:ln w="9525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B7C78B-30DB-A174-18D8-09F295431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77" y="4002631"/>
            <a:ext cx="241385" cy="227670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6D7B79-5C49-54C4-19F1-BB1D55D3B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2" y="4010569"/>
            <a:ext cx="210627" cy="21062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1E3D46-5200-6563-CC93-6111FB3083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301"/>
          <a:stretch/>
        </p:blipFill>
        <p:spPr>
          <a:xfrm>
            <a:off x="4942782" y="4815987"/>
            <a:ext cx="142745" cy="24981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34CFEDA-175B-3841-95E2-236CEC4247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4615" y="5197011"/>
            <a:ext cx="194723" cy="221899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645A686-5C64-69C7-DD73-51418B9A4E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64" y="5207818"/>
            <a:ext cx="216742" cy="2469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821DA-4B84-035F-B5A9-A56CDA0A93ED}"/>
              </a:ext>
            </a:extLst>
          </p:cNvPr>
          <p:cNvSpPr/>
          <p:nvPr/>
        </p:nvSpPr>
        <p:spPr>
          <a:xfrm>
            <a:off x="6672064" y="494116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2F92D-0276-A056-AD39-2C0553FFD1DA}"/>
              </a:ext>
            </a:extLst>
          </p:cNvPr>
          <p:cNvSpPr/>
          <p:nvPr/>
        </p:nvSpPr>
        <p:spPr>
          <a:xfrm>
            <a:off x="4842893" y="4176645"/>
            <a:ext cx="330669" cy="692513"/>
          </a:xfrm>
          <a:prstGeom prst="rect">
            <a:avLst/>
          </a:prstGeom>
          <a:noFill/>
          <a:ln w="9525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82ACB7B-9FAE-D1A5-5F64-072B4D6CC2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43" y="4294783"/>
            <a:ext cx="266530" cy="266530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8A865-F8C6-71F1-41A7-69796293B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9" y="4326790"/>
            <a:ext cx="210627" cy="21062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718F9-FDE2-31FB-6A5E-C29D7D13FB71}"/>
              </a:ext>
            </a:extLst>
          </p:cNvPr>
          <p:cNvSpPr/>
          <p:nvPr/>
        </p:nvSpPr>
        <p:spPr>
          <a:xfrm>
            <a:off x="6672064" y="4887661"/>
            <a:ext cx="86409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9B16E50-01A9-13A9-6E5A-29EF96DF9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10" y="4522902"/>
            <a:ext cx="367955" cy="3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person measuring his head&#10;&#10;Description automatically generated">
            <a:extLst>
              <a:ext uri="{FF2B5EF4-FFF2-40B4-BE49-F238E27FC236}">
                <a16:creationId xmlns:a16="http://schemas.microsoft.com/office/drawing/2014/main" id="{5F7E5B03-3762-9F22-483B-73C72096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5166704"/>
            <a:ext cx="283696" cy="283696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5725AB-8EC9-6C53-168C-5FE593BDE0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7"/>
          <a:stretch/>
        </p:blipFill>
        <p:spPr>
          <a:xfrm>
            <a:off x="7075493" y="5164287"/>
            <a:ext cx="184993" cy="298701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954450-1405-1C70-647E-56D2F8CC8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88" y="5188028"/>
            <a:ext cx="274960" cy="274960"/>
          </a:xfrm>
          <a:prstGeom prst="rect">
            <a:avLst/>
          </a:prstGeom>
        </p:spPr>
      </p:pic>
      <p:pic>
        <p:nvPicPr>
          <p:cNvPr id="34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82DCF8-E0E7-5599-3DCF-A4D6A5E204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23" y="5251752"/>
            <a:ext cx="207372" cy="2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D8662D6C-FBDD-08DF-793A-5C88A9931C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92" y="4950138"/>
            <a:ext cx="492994" cy="49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216F367-2D60-DF63-B345-F0C9A97337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26" y="4810672"/>
            <a:ext cx="217338" cy="217338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CD1AB3B-5692-A34A-A299-D9A9A84FAC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73" y="4294783"/>
            <a:ext cx="266530" cy="266530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C8111F9A-2174-28F1-B119-09B6EF5A60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75" y="4323405"/>
            <a:ext cx="210627" cy="21062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EF111-76C6-3E44-D482-062479B99C65}"/>
              </a:ext>
            </a:extLst>
          </p:cNvPr>
          <p:cNvCxnSpPr>
            <a:cxnSpLocks/>
          </p:cNvCxnSpPr>
          <p:nvPr/>
        </p:nvCxnSpPr>
        <p:spPr>
          <a:xfrm>
            <a:off x="6190212" y="4733322"/>
            <a:ext cx="0" cy="7041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CA51A05-5C21-8AA7-BF18-BDC95BEC02FE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6200000" flipV="1">
            <a:off x="7555168" y="4544178"/>
            <a:ext cx="297799" cy="623203"/>
          </a:xfrm>
          <a:prstGeom prst="bentConnector2">
            <a:avLst/>
          </a:prstGeom>
          <a:ln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34EFB23-DC21-811E-87CD-C6D18FDE0215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7167991" y="5087333"/>
            <a:ext cx="765023" cy="76953"/>
          </a:xfrm>
          <a:prstGeom prst="bentConnector2">
            <a:avLst/>
          </a:prstGeom>
          <a:ln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483300-A256-C65F-F05C-F0292EBADAD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98323" y="5084168"/>
            <a:ext cx="428503" cy="31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477744E-DEB6-BEA2-5660-957FF76E5AF4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 flipV="1">
            <a:off x="7093891" y="4533032"/>
            <a:ext cx="284820" cy="1558733"/>
          </a:xfrm>
          <a:prstGeom prst="bentConnector3">
            <a:avLst>
              <a:gd name="adj1" fmla="val -46304"/>
            </a:avLst>
          </a:prstGeom>
          <a:ln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257F0F-35BF-C33E-6B3E-F2BAF2B34E7B}"/>
              </a:ext>
            </a:extLst>
          </p:cNvPr>
          <p:cNvCxnSpPr>
            <a:cxnSpLocks/>
          </p:cNvCxnSpPr>
          <p:nvPr/>
        </p:nvCxnSpPr>
        <p:spPr>
          <a:xfrm flipV="1">
            <a:off x="5482610" y="3933056"/>
            <a:ext cx="1769" cy="495617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1DF91F-548A-43CA-A09F-673D4EAFDB57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5378473" y="4428048"/>
            <a:ext cx="195800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75F166-26A8-0A22-7DF4-FB517D1AA1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83494" y="4116466"/>
            <a:ext cx="1197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0A037E-E343-C0A1-F41A-AFA9607B4FE0}"/>
              </a:ext>
            </a:extLst>
          </p:cNvPr>
          <p:cNvCxnSpPr>
            <a:cxnSpLocks/>
          </p:cNvCxnSpPr>
          <p:nvPr/>
        </p:nvCxnSpPr>
        <p:spPr>
          <a:xfrm>
            <a:off x="4511824" y="3933056"/>
            <a:ext cx="972555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49F8ED1-164F-402C-F2AD-E5CC9EF7DB86}"/>
              </a:ext>
            </a:extLst>
          </p:cNvPr>
          <p:cNvCxnSpPr>
            <a:cxnSpLocks/>
          </p:cNvCxnSpPr>
          <p:nvPr/>
        </p:nvCxnSpPr>
        <p:spPr>
          <a:xfrm>
            <a:off x="4511824" y="3933056"/>
            <a:ext cx="0" cy="165392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5655D1-0C9F-CB80-570E-9A2EC3E52D5D}"/>
              </a:ext>
            </a:extLst>
          </p:cNvPr>
          <p:cNvCxnSpPr>
            <a:cxnSpLocks/>
          </p:cNvCxnSpPr>
          <p:nvPr/>
        </p:nvCxnSpPr>
        <p:spPr>
          <a:xfrm flipH="1">
            <a:off x="4511824" y="5586984"/>
            <a:ext cx="194511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FA0AF2D-95D8-9677-545C-5F117668C1E6}"/>
              </a:ext>
            </a:extLst>
          </p:cNvPr>
          <p:cNvCxnSpPr>
            <a:cxnSpLocks/>
            <a:stCxn id="34" idx="2"/>
            <a:endCxn id="142" idx="1"/>
          </p:cNvCxnSpPr>
          <p:nvPr/>
        </p:nvCxnSpPr>
        <p:spPr>
          <a:xfrm rot="16200000" flipH="1">
            <a:off x="7865773" y="5097860"/>
            <a:ext cx="529209" cy="1251736"/>
          </a:xfrm>
          <a:prstGeom prst="bentConnector2">
            <a:avLst/>
          </a:prstGeom>
          <a:ln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9694F47-3DEB-6D9F-61F7-E34691BF60EC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073577" y="5557400"/>
            <a:ext cx="525345" cy="336519"/>
          </a:xfrm>
          <a:prstGeom prst="bentConnector3">
            <a:avLst>
              <a:gd name="adj1" fmla="val 99920"/>
            </a:avLst>
          </a:prstGeom>
          <a:ln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2C51DB-93F6-9192-1867-4E232EAFB645}"/>
              </a:ext>
            </a:extLst>
          </p:cNvPr>
          <p:cNvCxnSpPr>
            <a:cxnSpLocks/>
          </p:cNvCxnSpPr>
          <p:nvPr/>
        </p:nvCxnSpPr>
        <p:spPr>
          <a:xfrm flipH="1">
            <a:off x="4439816" y="5988332"/>
            <a:ext cx="2715857" cy="0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63127A-60AE-1E0C-E140-336E38CF9561}"/>
              </a:ext>
            </a:extLst>
          </p:cNvPr>
          <p:cNvCxnSpPr>
            <a:cxnSpLocks/>
          </p:cNvCxnSpPr>
          <p:nvPr/>
        </p:nvCxnSpPr>
        <p:spPr>
          <a:xfrm>
            <a:off x="4439712" y="3850780"/>
            <a:ext cx="0" cy="2142707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F14C0C-D43B-81F4-D4A3-A2C63265CF7E}"/>
              </a:ext>
            </a:extLst>
          </p:cNvPr>
          <p:cNvCxnSpPr>
            <a:cxnSpLocks/>
          </p:cNvCxnSpPr>
          <p:nvPr/>
        </p:nvCxnSpPr>
        <p:spPr>
          <a:xfrm>
            <a:off x="4439816" y="3850780"/>
            <a:ext cx="1491473" cy="0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043D64-18F7-D3DD-55CB-AAB9C1F49737}"/>
              </a:ext>
            </a:extLst>
          </p:cNvPr>
          <p:cNvCxnSpPr>
            <a:cxnSpLocks/>
          </p:cNvCxnSpPr>
          <p:nvPr/>
        </p:nvCxnSpPr>
        <p:spPr>
          <a:xfrm flipH="1" flipV="1">
            <a:off x="5926894" y="3860081"/>
            <a:ext cx="828" cy="564528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EE7A0B-2200-E786-5C56-69086187A29C}"/>
              </a:ext>
            </a:extLst>
          </p:cNvPr>
          <p:cNvCxnSpPr>
            <a:cxnSpLocks/>
          </p:cNvCxnSpPr>
          <p:nvPr/>
        </p:nvCxnSpPr>
        <p:spPr>
          <a:xfrm flipH="1" flipV="1">
            <a:off x="5016972" y="3867576"/>
            <a:ext cx="828" cy="564528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6E845AC-1FCF-E01C-E892-4A264EF3CF6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14516" y="4432104"/>
            <a:ext cx="102456" cy="0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4CC4EE-C005-9914-422D-B3F7238385E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840803" y="4428048"/>
            <a:ext cx="180972" cy="671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361358-2236-063A-62BB-F83BB06AC130}"/>
              </a:ext>
            </a:extLst>
          </p:cNvPr>
          <p:cNvCxnSpPr>
            <a:cxnSpLocks/>
          </p:cNvCxnSpPr>
          <p:nvPr/>
        </p:nvCxnSpPr>
        <p:spPr>
          <a:xfrm>
            <a:off x="5837329" y="4115211"/>
            <a:ext cx="180972" cy="671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6398DFB-80CE-F57F-B12A-9AA0C1F848A3}"/>
              </a:ext>
            </a:extLst>
          </p:cNvPr>
          <p:cNvSpPr txBox="1">
            <a:spLocks noChangeAspect="1"/>
          </p:cNvSpPr>
          <p:nvPr/>
        </p:nvSpPr>
        <p:spPr>
          <a:xfrm>
            <a:off x="6875330" y="4626264"/>
            <a:ext cx="543637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/>
              <a:t>PV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79F96C3-7E1F-F611-0E72-524E11540F2C}"/>
              </a:ext>
            </a:extLst>
          </p:cNvPr>
          <p:cNvSpPr txBox="1">
            <a:spLocks noChangeAspect="1"/>
          </p:cNvSpPr>
          <p:nvPr/>
        </p:nvSpPr>
        <p:spPr>
          <a:xfrm>
            <a:off x="8520292" y="4878541"/>
            <a:ext cx="543637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/>
              <a:t>Grid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71004F-F6C8-C65D-0FFD-01A2B3DB4116}"/>
              </a:ext>
            </a:extLst>
          </p:cNvPr>
          <p:cNvSpPr txBox="1">
            <a:spLocks noChangeAspect="1"/>
          </p:cNvSpPr>
          <p:nvPr/>
        </p:nvSpPr>
        <p:spPr>
          <a:xfrm>
            <a:off x="7606650" y="5301865"/>
            <a:ext cx="230992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Electrical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E31A74-6053-8137-BF95-A8F7139C102B}"/>
              </a:ext>
            </a:extLst>
          </p:cNvPr>
          <p:cNvSpPr txBox="1">
            <a:spLocks noChangeAspect="1"/>
          </p:cNvSpPr>
          <p:nvPr/>
        </p:nvSpPr>
        <p:spPr>
          <a:xfrm>
            <a:off x="6215777" y="5096223"/>
            <a:ext cx="45263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Non-shiftable 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51F7D4-480E-9F15-72AC-218006D51C93}"/>
              </a:ext>
            </a:extLst>
          </p:cNvPr>
          <p:cNvSpPr txBox="1">
            <a:spLocks noChangeAspect="1"/>
          </p:cNvSpPr>
          <p:nvPr/>
        </p:nvSpPr>
        <p:spPr>
          <a:xfrm>
            <a:off x="5515278" y="5172772"/>
            <a:ext cx="341829" cy="264688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Occupant</a:t>
            </a:r>
          </a:p>
          <a:p>
            <a:r>
              <a:rPr lang="en-US" sz="400" b="1" i="1" dirty="0"/>
              <a:t>Thermostat</a:t>
            </a:r>
          </a:p>
          <a:p>
            <a:r>
              <a:rPr lang="en-US" sz="400" b="1" i="1" dirty="0"/>
              <a:t>Override</a:t>
            </a:r>
          </a:p>
          <a:p>
            <a:r>
              <a:rPr lang="en-US" sz="400" b="1" i="1" dirty="0"/>
              <a:t>Model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08BC3A-3BE8-E3DF-44FE-8F3199B89236}"/>
              </a:ext>
            </a:extLst>
          </p:cNvPr>
          <p:cNvSpPr txBox="1">
            <a:spLocks noChangeAspect="1"/>
          </p:cNvSpPr>
          <p:nvPr/>
        </p:nvSpPr>
        <p:spPr>
          <a:xfrm>
            <a:off x="4846791" y="5075596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 demand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281C83B-EF74-BBB2-BD05-5B69C574069E}"/>
              </a:ext>
            </a:extLst>
          </p:cNvPr>
          <p:cNvSpPr txBox="1">
            <a:spLocks noChangeAspect="1"/>
          </p:cNvSpPr>
          <p:nvPr/>
        </p:nvSpPr>
        <p:spPr>
          <a:xfrm>
            <a:off x="5510108" y="4866018"/>
            <a:ext cx="341829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Space cooling and heating demand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D4ECDAA-02D8-19EE-DA8C-9F829BDC6E39}"/>
              </a:ext>
            </a:extLst>
          </p:cNvPr>
          <p:cNvSpPr txBox="1">
            <a:spLocks noChangeAspect="1"/>
          </p:cNvSpPr>
          <p:nvPr/>
        </p:nvSpPr>
        <p:spPr>
          <a:xfrm>
            <a:off x="6731117" y="5166704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EV demand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056F1D5-D225-85BC-ADD6-B8040780059B}"/>
              </a:ext>
            </a:extLst>
          </p:cNvPr>
          <p:cNvSpPr txBox="1">
            <a:spLocks noChangeAspect="1"/>
          </p:cNvSpPr>
          <p:nvPr/>
        </p:nvSpPr>
        <p:spPr>
          <a:xfrm>
            <a:off x="6099028" y="4530094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Heating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117B4DB-CD5F-4F27-907B-839EF364C5D1}"/>
              </a:ext>
            </a:extLst>
          </p:cNvPr>
          <p:cNvSpPr txBox="1">
            <a:spLocks noChangeAspect="1"/>
          </p:cNvSpPr>
          <p:nvPr/>
        </p:nvSpPr>
        <p:spPr>
          <a:xfrm>
            <a:off x="6093458" y="3880689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Cooling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330EA6B-F356-947B-4E97-514BF7D233DF}"/>
              </a:ext>
            </a:extLst>
          </p:cNvPr>
          <p:cNvSpPr txBox="1">
            <a:spLocks noChangeAspect="1"/>
          </p:cNvSpPr>
          <p:nvPr/>
        </p:nvSpPr>
        <p:spPr>
          <a:xfrm>
            <a:off x="4658086" y="4541882"/>
            <a:ext cx="205559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C77CF94-4CC3-C3F0-37ED-70762AD22A4E}"/>
              </a:ext>
            </a:extLst>
          </p:cNvPr>
          <p:cNvSpPr txBox="1">
            <a:spLocks noChangeAspect="1"/>
          </p:cNvSpPr>
          <p:nvPr/>
        </p:nvSpPr>
        <p:spPr>
          <a:xfrm>
            <a:off x="5182332" y="4541882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 </a:t>
            </a:r>
          </a:p>
          <a:p>
            <a:r>
              <a:rPr lang="en-US" sz="400" b="1" i="1" dirty="0"/>
              <a:t>device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F6F7CB-A9EE-7E49-DD7B-95C31486E20F}"/>
              </a:ext>
            </a:extLst>
          </p:cNvPr>
          <p:cNvSpPr txBox="1">
            <a:spLocks noChangeAspect="1"/>
          </p:cNvSpPr>
          <p:nvPr/>
        </p:nvSpPr>
        <p:spPr>
          <a:xfrm>
            <a:off x="5583446" y="3886362"/>
            <a:ext cx="184857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Cooling</a:t>
            </a:r>
          </a:p>
          <a:p>
            <a:r>
              <a:rPr lang="en-US" sz="400" b="1" i="1" dirty="0"/>
              <a:t>device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46F67A-53A0-95F6-4C8D-FF8AF9B3C36D}"/>
              </a:ext>
            </a:extLst>
          </p:cNvPr>
          <p:cNvSpPr txBox="1">
            <a:spLocks noChangeAspect="1"/>
          </p:cNvSpPr>
          <p:nvPr/>
        </p:nvSpPr>
        <p:spPr>
          <a:xfrm>
            <a:off x="5581165" y="4539892"/>
            <a:ext cx="225817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Heating</a:t>
            </a:r>
          </a:p>
          <a:p>
            <a:r>
              <a:rPr lang="en-US" sz="400" b="1" i="1" dirty="0"/>
              <a:t>device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04CC5A-4031-A0F1-13AE-062971E12491}"/>
              </a:ext>
            </a:extLst>
          </p:cNvPr>
          <p:cNvGrpSpPr/>
          <p:nvPr/>
        </p:nvGrpSpPr>
        <p:grpSpPr>
          <a:xfrm>
            <a:off x="8606343" y="5786417"/>
            <a:ext cx="543637" cy="321581"/>
            <a:chOff x="8604548" y="5541442"/>
            <a:chExt cx="543637" cy="321581"/>
          </a:xfrm>
        </p:grpSpPr>
        <p:pic>
          <p:nvPicPr>
            <p:cNvPr id="142" name="Picture 1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DEF8B1-D338-44BA-398C-32A3EB94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4450" y="5623693"/>
              <a:ext cx="239330" cy="239330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552C149-6B00-F70F-EC61-CC592D951D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04548" y="5541442"/>
              <a:ext cx="543637" cy="800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400" b="1" i="1" dirty="0"/>
                <a:t>Control agent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C543DB3-B282-6874-A7C4-2F3C4C06375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504509" y="5086443"/>
            <a:ext cx="0" cy="165309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3CE1267-A75C-9706-B505-FA237348CF18}"/>
              </a:ext>
            </a:extLst>
          </p:cNvPr>
          <p:cNvCxnSpPr>
            <a:cxnSpLocks/>
          </p:cNvCxnSpPr>
          <p:nvPr/>
        </p:nvCxnSpPr>
        <p:spPr>
          <a:xfrm>
            <a:off x="5472916" y="4733322"/>
            <a:ext cx="0" cy="7041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F2D7530-94DD-D04F-4F44-68AAD74EF715}"/>
              </a:ext>
            </a:extLst>
          </p:cNvPr>
          <p:cNvSpPr txBox="1">
            <a:spLocks noChangeAspect="1"/>
          </p:cNvSpPr>
          <p:nvPr/>
        </p:nvSpPr>
        <p:spPr>
          <a:xfrm>
            <a:off x="7352234" y="5501431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93B993-8FFF-C575-48D4-681B98724EB6}"/>
              </a:ext>
            </a:extLst>
          </p:cNvPr>
          <p:cNvSpPr txBox="1">
            <a:spLocks noChangeAspect="1"/>
          </p:cNvSpPr>
          <p:nvPr/>
        </p:nvSpPr>
        <p:spPr>
          <a:xfrm>
            <a:off x="7011607" y="5501723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3431CD-34BF-3502-9266-B695EABE7191}"/>
              </a:ext>
            </a:extLst>
          </p:cNvPr>
          <p:cNvSpPr txBox="1">
            <a:spLocks noChangeAspect="1"/>
          </p:cNvSpPr>
          <p:nvPr/>
        </p:nvSpPr>
        <p:spPr>
          <a:xfrm>
            <a:off x="5758603" y="4015334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C4A9A9-BA12-070B-59CF-AFC2B7F0C571}"/>
              </a:ext>
            </a:extLst>
          </p:cNvPr>
          <p:cNvSpPr txBox="1">
            <a:spLocks noChangeAspect="1"/>
          </p:cNvSpPr>
          <p:nvPr/>
        </p:nvSpPr>
        <p:spPr>
          <a:xfrm>
            <a:off x="5765786" y="4328071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5FA130-FB98-6DB0-1170-92C528C80D65}"/>
              </a:ext>
            </a:extLst>
          </p:cNvPr>
          <p:cNvSpPr txBox="1">
            <a:spLocks noChangeAspect="1"/>
          </p:cNvSpPr>
          <p:nvPr/>
        </p:nvSpPr>
        <p:spPr>
          <a:xfrm>
            <a:off x="4736972" y="4334177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DA78D91-9A8B-A97C-0179-2E809A1139C7}"/>
              </a:ext>
            </a:extLst>
          </p:cNvPr>
          <p:cNvSpPr txBox="1">
            <a:spLocks noChangeAspect="1"/>
          </p:cNvSpPr>
          <p:nvPr/>
        </p:nvSpPr>
        <p:spPr>
          <a:xfrm>
            <a:off x="5669450" y="4441074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94B6C43-0E58-1116-63F4-3AA6E4D36C7B}"/>
              </a:ext>
            </a:extLst>
          </p:cNvPr>
          <p:cNvSpPr txBox="1">
            <a:spLocks noChangeAspect="1"/>
          </p:cNvSpPr>
          <p:nvPr/>
        </p:nvSpPr>
        <p:spPr>
          <a:xfrm>
            <a:off x="5662287" y="4127016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E86AA0F-D754-A156-F228-A391D5A6A15E}"/>
              </a:ext>
            </a:extLst>
          </p:cNvPr>
          <p:cNvSpPr txBox="1">
            <a:spLocks noChangeAspect="1"/>
          </p:cNvSpPr>
          <p:nvPr/>
        </p:nvSpPr>
        <p:spPr>
          <a:xfrm>
            <a:off x="7062967" y="5000308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EV &amp; charger</a:t>
            </a:r>
          </a:p>
        </p:txBody>
      </p: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51D5A44F-446E-86A8-E268-0329E92EB70F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5400000" flipH="1" flipV="1">
            <a:off x="5829304" y="5076514"/>
            <a:ext cx="138694" cy="41687"/>
          </a:xfrm>
          <a:prstGeom prst="curvedConnector3">
            <a:avLst>
              <a:gd name="adj1" fmla="val 66691"/>
            </a:avLst>
          </a:prstGeom>
          <a:ln w="9525">
            <a:solidFill>
              <a:srgbClr val="800080"/>
            </a:solidFill>
            <a:prstDash val="sysDot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21219F4-8E0E-20CC-5E17-349DC8FE2957}"/>
              </a:ext>
            </a:extLst>
          </p:cNvPr>
          <p:cNvSpPr/>
          <p:nvPr/>
        </p:nvSpPr>
        <p:spPr>
          <a:xfrm>
            <a:off x="8282131" y="5059384"/>
            <a:ext cx="114203" cy="800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C6577E8-6397-D35A-002C-E098A30FFFA4}"/>
              </a:ext>
            </a:extLst>
          </p:cNvPr>
          <p:cNvCxnSpPr>
            <a:cxnSpLocks/>
          </p:cNvCxnSpPr>
          <p:nvPr/>
        </p:nvCxnSpPr>
        <p:spPr>
          <a:xfrm flipV="1">
            <a:off x="8274207" y="4987764"/>
            <a:ext cx="58524" cy="925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921D466-A440-F304-32D8-363409D558EB}"/>
              </a:ext>
            </a:extLst>
          </p:cNvPr>
          <p:cNvCxnSpPr>
            <a:cxnSpLocks/>
          </p:cNvCxnSpPr>
          <p:nvPr/>
        </p:nvCxnSpPr>
        <p:spPr>
          <a:xfrm flipH="1">
            <a:off x="8388779" y="5085184"/>
            <a:ext cx="7555" cy="134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D8A46CA-D2D2-2D0B-6FC0-208B5683F5EF}"/>
              </a:ext>
            </a:extLst>
          </p:cNvPr>
          <p:cNvSpPr txBox="1">
            <a:spLocks noChangeAspect="1"/>
          </p:cNvSpPr>
          <p:nvPr/>
        </p:nvSpPr>
        <p:spPr>
          <a:xfrm>
            <a:off x="8242456" y="5119797"/>
            <a:ext cx="229072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Power </a:t>
            </a:r>
          </a:p>
          <a:p>
            <a:r>
              <a:rPr lang="en-US" sz="400" b="1" i="1" dirty="0"/>
              <a:t>outage </a:t>
            </a:r>
          </a:p>
          <a:p>
            <a:r>
              <a:rPr lang="en-US" sz="400" b="1" i="1" dirty="0"/>
              <a:t>model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8E0B80-8F2A-17D2-8E06-11B7833B8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13" y="5004679"/>
            <a:ext cx="165310" cy="1653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F3EC78-484A-1732-8FD7-FF44C116BFC7}"/>
              </a:ext>
            </a:extLst>
          </p:cNvPr>
          <p:cNvSpPr txBox="1">
            <a:spLocks noChangeAspect="1"/>
          </p:cNvSpPr>
          <p:nvPr/>
        </p:nvSpPr>
        <p:spPr>
          <a:xfrm>
            <a:off x="8046680" y="4868930"/>
            <a:ext cx="230992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Net meter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7E48910-F2A2-592A-EC94-D860256ACAA0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6528048" y="3860081"/>
            <a:ext cx="2467527" cy="2128252"/>
          </a:xfrm>
          <a:prstGeom prst="bentConnector3">
            <a:avLst>
              <a:gd name="adj1" fmla="val -4430"/>
            </a:avLst>
          </a:prstGeom>
          <a:ln>
            <a:solidFill>
              <a:srgbClr val="E46C0A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B7A28B-5B02-4BE2-0FC8-8F31779FB969}"/>
              </a:ext>
            </a:extLst>
          </p:cNvPr>
          <p:cNvCxnSpPr>
            <a:cxnSpLocks/>
          </p:cNvCxnSpPr>
          <p:nvPr/>
        </p:nvCxnSpPr>
        <p:spPr>
          <a:xfrm>
            <a:off x="6528048" y="3874391"/>
            <a:ext cx="0" cy="795318"/>
          </a:xfrm>
          <a:prstGeom prst="line">
            <a:avLst/>
          </a:prstGeom>
          <a:ln>
            <a:solidFill>
              <a:srgbClr val="E46C0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EDD1CD-37F3-6980-4222-E461C52B2772}"/>
              </a:ext>
            </a:extLst>
          </p:cNvPr>
          <p:cNvGrpSpPr/>
          <p:nvPr/>
        </p:nvGrpSpPr>
        <p:grpSpPr>
          <a:xfrm>
            <a:off x="7886644" y="3928490"/>
            <a:ext cx="1086936" cy="700753"/>
            <a:chOff x="7976138" y="3994260"/>
            <a:chExt cx="1086936" cy="70075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AF6FD-533C-BC47-5121-42F816009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5864" y="4054058"/>
              <a:ext cx="115496" cy="1255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264DD6D-1075-4356-CA99-B198268756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008665"/>
              <a:ext cx="566221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Electric energy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7EB469-9A48-CB8F-F3EC-9C7763EAA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7382" y="4241512"/>
              <a:ext cx="113978" cy="0"/>
            </a:xfrm>
            <a:prstGeom prst="line">
              <a:avLst/>
            </a:prstGeom>
            <a:ln>
              <a:solidFill>
                <a:srgbClr val="952724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79E4A7-3373-0064-E271-6F33B228AD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1" y="4207322"/>
              <a:ext cx="405596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Control signal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E978130-F641-B0D2-1E3A-0F53138B79FC}"/>
                </a:ext>
              </a:extLst>
            </p:cNvPr>
            <p:cNvSpPr/>
            <p:nvPr/>
          </p:nvSpPr>
          <p:spPr>
            <a:xfrm>
              <a:off x="8092454" y="3994260"/>
              <a:ext cx="904272" cy="700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DA34BD6-0D11-2029-33F7-95860B324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153003"/>
              <a:ext cx="115496" cy="1255"/>
            </a:xfrm>
            <a:prstGeom prst="line">
              <a:avLst/>
            </a:prstGeom>
            <a:ln>
              <a:solidFill>
                <a:srgbClr val="14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633767-2D70-4860-43AC-B23E753779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103179"/>
              <a:ext cx="566221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Thermal energy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28793E5-237F-A4EB-E739-FD71A72736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76138" y="4301608"/>
              <a:ext cx="428798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952724"/>
                  </a:solidFill>
                </a:rPr>
                <a:t>P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9160E1-F819-D778-A75E-528323AF95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4930" y="4306088"/>
              <a:ext cx="405596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Power control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D155736-E4F8-9C47-13D7-CD98C4695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81066" y="4385573"/>
              <a:ext cx="428798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952724"/>
                  </a:solidFill>
                </a:rPr>
                <a:t>C/D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40E938-74F2-BD7E-B198-A3803FF78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390356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Charge/discharge control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7A255B2-44FB-F778-5E63-43820BB3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542387"/>
              <a:ext cx="115496" cy="1255"/>
            </a:xfrm>
            <a:prstGeom prst="line">
              <a:avLst/>
            </a:prstGeom>
            <a:ln>
              <a:solidFill>
                <a:srgbClr val="800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3426C45-E363-4FA1-2C1A-6F92E8F437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6805" y="4492755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Occupant interaction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E37FA9-A522-0908-70D3-7847D825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633342"/>
              <a:ext cx="115496" cy="1255"/>
            </a:xfrm>
            <a:prstGeom prst="line">
              <a:avLst/>
            </a:prstGeom>
            <a:ln>
              <a:solidFill>
                <a:srgbClr val="E46C0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1BBD-3852-8DEE-920E-4192FA8585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6805" y="4583710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Observations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8863E1-84EA-9CB0-7CC9-F249E015E441}"/>
              </a:ext>
            </a:extLst>
          </p:cNvPr>
          <p:cNvSpPr txBox="1">
            <a:spLocks/>
          </p:cNvSpPr>
          <p:nvPr/>
        </p:nvSpPr>
        <p:spPr>
          <a:xfrm>
            <a:off x="5619400" y="3746371"/>
            <a:ext cx="320821" cy="95411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500" b="1" i="1" dirty="0">
                <a:solidFill>
                  <a:srgbClr val="952724"/>
                </a:solidFill>
              </a:rPr>
              <a:t>Actions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4CCC8C-4703-85D7-72E3-C0246DFFA1B4}"/>
              </a:ext>
            </a:extLst>
          </p:cNvPr>
          <p:cNvSpPr txBox="1">
            <a:spLocks/>
          </p:cNvSpPr>
          <p:nvPr/>
        </p:nvSpPr>
        <p:spPr>
          <a:xfrm>
            <a:off x="4427478" y="3700240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842BFE-6983-D4E9-2E4D-07A6B71EDE54}"/>
              </a:ext>
            </a:extLst>
          </p:cNvPr>
          <p:cNvSpPr txBox="1">
            <a:spLocks noChangeAspect="1"/>
          </p:cNvSpPr>
          <p:nvPr/>
        </p:nvSpPr>
        <p:spPr>
          <a:xfrm>
            <a:off x="4436733" y="6037164"/>
            <a:ext cx="1777881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57AF-0773-76D5-5C19-359A4E0363C9}"/>
              </a:ext>
            </a:extLst>
          </p:cNvPr>
          <p:cNvSpPr txBox="1">
            <a:spLocks/>
          </p:cNvSpPr>
          <p:nvPr/>
        </p:nvSpPr>
        <p:spPr>
          <a:xfrm>
            <a:off x="6507182" y="3751520"/>
            <a:ext cx="412885" cy="95411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500" b="1" i="1" dirty="0">
                <a:solidFill>
                  <a:srgbClr val="E46C0A"/>
                </a:solidFill>
              </a:rPr>
              <a:t>Observations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AFFC5A-2635-3096-EB54-D43EA5FC3CE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008228" y="4175742"/>
            <a:ext cx="36703" cy="903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FFB59-DCD9-5557-E3DD-712BD9505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97880" y="3933056"/>
            <a:ext cx="36703" cy="903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36EF5-97E0-7BFA-48E5-60CC3A1E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908720"/>
            <a:ext cx="875151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blipFill>
                <a:blip r:embed="rId6"/>
                <a:stretch>
                  <a:fillRect l="-7692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blipFill>
                <a:blip r:embed="rId7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blipFill>
                <a:blip r:embed="rId13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blipFill>
                <a:blip r:embed="rId14"/>
                <a:stretch>
                  <a:fillRect l="-7692" r="-1538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18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blipFill>
                <a:blip r:embed="rId20"/>
                <a:stretch>
                  <a:fillRect l="-7692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blipFill>
                <a:blip r:embed="rId21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F443EAFF-9151-2F49-9883-91205B9900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10119" y="1220280"/>
            <a:ext cx="1092200" cy="2082800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318294B1-8107-D55F-FBED-A6D80902289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42158" y="1230528"/>
            <a:ext cx="1104900" cy="2070100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3F51FF44-46D6-00A1-311F-9D2FBC8FBF8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86897" y="1220280"/>
            <a:ext cx="1358900" cy="208280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2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pic>
        <p:nvPicPr>
          <p:cNvPr id="350" name="Picture 349">
            <a:extLst>
              <a:ext uri="{FF2B5EF4-FFF2-40B4-BE49-F238E27FC236}">
                <a16:creationId xmlns:a16="http://schemas.microsoft.com/office/drawing/2014/main" id="{D4047CFA-852D-26D5-1748-CBA7906C22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640" y="1230528"/>
            <a:ext cx="1884170" cy="19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pic>
        <p:nvPicPr>
          <p:cNvPr id="350" name="Picture 349">
            <a:extLst>
              <a:ext uri="{FF2B5EF4-FFF2-40B4-BE49-F238E27FC236}">
                <a16:creationId xmlns:a16="http://schemas.microsoft.com/office/drawing/2014/main" id="{D4047CFA-852D-26D5-1748-CBA7906C2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40" y="1230528"/>
            <a:ext cx="1884170" cy="1925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1A36C-6D17-D368-0C51-DE7D34E88F4E}"/>
              </a:ext>
            </a:extLst>
          </p:cNvPr>
          <p:cNvSpPr txBox="1">
            <a:spLocks/>
          </p:cNvSpPr>
          <p:nvPr/>
        </p:nvSpPr>
        <p:spPr>
          <a:xfrm>
            <a:off x="2828044" y="5585834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193F7-425A-C61C-5821-48F1E510632F}"/>
              </a:ext>
            </a:extLst>
          </p:cNvPr>
          <p:cNvSpPr txBox="1">
            <a:spLocks/>
          </p:cNvSpPr>
          <p:nvPr/>
        </p:nvSpPr>
        <p:spPr>
          <a:xfrm>
            <a:off x="283213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2C262-C817-A717-5358-799F49801603}"/>
              </a:ext>
            </a:extLst>
          </p:cNvPr>
          <p:cNvSpPr txBox="1">
            <a:spLocks/>
          </p:cNvSpPr>
          <p:nvPr/>
        </p:nvSpPr>
        <p:spPr>
          <a:xfrm>
            <a:off x="4096284" y="5585834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75E7B-A8A8-3EA6-FBEA-CDB3EB0F8E41}"/>
              </a:ext>
            </a:extLst>
          </p:cNvPr>
          <p:cNvSpPr txBox="1">
            <a:spLocks/>
          </p:cNvSpPr>
          <p:nvPr/>
        </p:nvSpPr>
        <p:spPr>
          <a:xfrm>
            <a:off x="410037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8A71-EC0B-EE60-6900-94F8E12D9A60}"/>
              </a:ext>
            </a:extLst>
          </p:cNvPr>
          <p:cNvSpPr txBox="1">
            <a:spLocks/>
          </p:cNvSpPr>
          <p:nvPr/>
        </p:nvSpPr>
        <p:spPr>
          <a:xfrm>
            <a:off x="5345848" y="5585834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5EEE-0A5A-7FA2-4C6D-080E06AA4B8F}"/>
              </a:ext>
            </a:extLst>
          </p:cNvPr>
          <p:cNvSpPr txBox="1">
            <a:spLocks/>
          </p:cNvSpPr>
          <p:nvPr/>
        </p:nvSpPr>
        <p:spPr>
          <a:xfrm>
            <a:off x="5349935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7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F56C4FD-C5BB-0749-D4EF-2E4DE2A16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4010" y="1552143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742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24902</TotalTime>
  <Words>788</Words>
  <Application>Microsoft Macintosh PowerPoint</Application>
  <PresentationFormat>Widescreen</PresentationFormat>
  <Paragraphs>314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296</cp:revision>
  <cp:lastPrinted>2018-06-19T21:52:37Z</cp:lastPrinted>
  <dcterms:created xsi:type="dcterms:W3CDTF">2017-10-27T10:27:20Z</dcterms:created>
  <dcterms:modified xsi:type="dcterms:W3CDTF">2024-03-18T23:15:05Z</dcterms:modified>
</cp:coreProperties>
</file>