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833" r:id="rId2"/>
    <p:sldId id="844" r:id="rId3"/>
    <p:sldId id="838" r:id="rId4"/>
    <p:sldId id="834" r:id="rId5"/>
    <p:sldId id="839" r:id="rId6"/>
    <p:sldId id="840" r:id="rId7"/>
    <p:sldId id="837" r:id="rId8"/>
    <p:sldId id="841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95827" autoAdjust="0"/>
  </p:normalViewPr>
  <p:slideViewPr>
    <p:cSldViewPr showGuides="1">
      <p:cViewPr>
        <p:scale>
          <a:sx n="110" d="100"/>
          <a:sy n="110" d="100"/>
        </p:scale>
        <p:origin x="968" y="152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31.08.23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Words>462</Words>
  <Application>Microsoft Macintosh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282</cp:revision>
  <cp:lastPrinted>2018-06-19T21:52:37Z</cp:lastPrinted>
  <dcterms:created xsi:type="dcterms:W3CDTF">2017-10-27T10:27:20Z</dcterms:created>
  <dcterms:modified xsi:type="dcterms:W3CDTF">2023-09-02T19:22:20Z</dcterms:modified>
</cp:coreProperties>
</file>