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33" r:id="rId2"/>
    <p:sldId id="838" r:id="rId3"/>
    <p:sldId id="834" r:id="rId4"/>
    <p:sldId id="839" r:id="rId5"/>
    <p:sldId id="837" r:id="rId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95903" autoAdjust="0"/>
  </p:normalViewPr>
  <p:slideViewPr>
    <p:cSldViewPr showGuides="1">
      <p:cViewPr>
        <p:scale>
          <a:sx n="120" d="100"/>
          <a:sy n="120" d="100"/>
        </p:scale>
        <p:origin x="512" y="-248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16.03.23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714F7-D8C6-E1C1-EA3B-684CCB08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E888D89C-48C0-655D-3E76-EFFB1F71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7844"/>
            <a:ext cx="7772400" cy="57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212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278</cp:revision>
  <cp:lastPrinted>2018-06-19T21:52:37Z</cp:lastPrinted>
  <dcterms:created xsi:type="dcterms:W3CDTF">2017-10-27T10:27:20Z</dcterms:created>
  <dcterms:modified xsi:type="dcterms:W3CDTF">2023-03-19T14:09:34Z</dcterms:modified>
</cp:coreProperties>
</file>