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33" r:id="rId2"/>
    <p:sldId id="844" r:id="rId3"/>
    <p:sldId id="845" r:id="rId4"/>
    <p:sldId id="846" r:id="rId5"/>
    <p:sldId id="838" r:id="rId6"/>
    <p:sldId id="834" r:id="rId7"/>
    <p:sldId id="839" r:id="rId8"/>
    <p:sldId id="840" r:id="rId9"/>
    <p:sldId id="837" r:id="rId10"/>
    <p:sldId id="841" r:id="rId11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5827" autoAdjust="0"/>
  </p:normalViewPr>
  <p:slideViewPr>
    <p:cSldViewPr showGuides="1">
      <p:cViewPr varScale="1">
        <p:scale>
          <a:sx n="109" d="100"/>
          <a:sy n="109" d="100"/>
        </p:scale>
        <p:origin x="952" y="18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9/17/23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16.09.23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13244-2B6D-6019-C434-4596B132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BA4FF-C66D-6FF0-EDE0-FF3B1A22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55600"/>
            <a:ext cx="69088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14685</TotalTime>
  <Words>582</Words>
  <Application>Microsoft Macintosh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283</cp:revision>
  <cp:lastPrinted>2018-06-19T21:52:37Z</cp:lastPrinted>
  <dcterms:created xsi:type="dcterms:W3CDTF">2017-10-27T10:27:20Z</dcterms:created>
  <dcterms:modified xsi:type="dcterms:W3CDTF">2023-09-17T15:14:36Z</dcterms:modified>
</cp:coreProperties>
</file>