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59" r:id="rId2"/>
    <p:sldId id="856" r:id="rId3"/>
    <p:sldId id="853" r:id="rId4"/>
    <p:sldId id="858" r:id="rId5"/>
    <p:sldId id="840" r:id="rId6"/>
    <p:sldId id="861" r:id="rId7"/>
    <p:sldId id="860" r:id="rId8"/>
    <p:sldId id="841" r:id="rId9"/>
    <p:sldId id="852" r:id="rId10"/>
    <p:sldId id="854" r:id="rId11"/>
    <p:sldId id="845" r:id="rId1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E46C0A"/>
    <a:srgbClr val="1400FF"/>
    <a:srgbClr val="952724"/>
    <a:srgbClr val="EE7F3A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5475" autoAdjust="0"/>
  </p:normalViewPr>
  <p:slideViewPr>
    <p:cSldViewPr showGuides="1">
      <p:cViewPr>
        <p:scale>
          <a:sx n="97" d="100"/>
          <a:sy n="97" d="100"/>
        </p:scale>
        <p:origin x="968" y="360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17.04.24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4BB8-E655-48B1-8359-9061FBE7B93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0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hyperlink" Target="https://openclipart.org/detail/245083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44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9.emf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90.png"/><Relationship Id="rId21" Type="http://schemas.openxmlformats.org/officeDocument/2006/relationships/image" Target="../media/image36.png"/><Relationship Id="rId7" Type="http://schemas.openxmlformats.org/officeDocument/2006/relationships/image" Target="../media/image230.png"/><Relationship Id="rId12" Type="http://schemas.openxmlformats.org/officeDocument/2006/relationships/image" Target="../media/image270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11" Type="http://schemas.openxmlformats.org/officeDocument/2006/relationships/image" Target="../media/image260.png"/><Relationship Id="rId5" Type="http://schemas.openxmlformats.org/officeDocument/2006/relationships/image" Target="../media/image210.png"/><Relationship Id="rId15" Type="http://schemas.openxmlformats.org/officeDocument/2006/relationships/image" Target="../media/image30.png"/><Relationship Id="rId10" Type="http://schemas.openxmlformats.org/officeDocument/2006/relationships/image" Target="../media/image250.png"/><Relationship Id="rId19" Type="http://schemas.openxmlformats.org/officeDocument/2006/relationships/image" Target="../media/image34.png"/><Relationship Id="rId4" Type="http://schemas.openxmlformats.org/officeDocument/2006/relationships/image" Target="../media/image200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Relationship Id="rId2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EBDEB2D-83C0-9C34-00F5-19ED52E015C1}"/>
              </a:ext>
            </a:extLst>
          </p:cNvPr>
          <p:cNvSpPr/>
          <p:nvPr/>
        </p:nvSpPr>
        <p:spPr>
          <a:xfrm>
            <a:off x="47331" y="391221"/>
            <a:ext cx="11995680" cy="46635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30677-B327-B8CC-2BF2-7BB1D18D783A}"/>
              </a:ext>
            </a:extLst>
          </p:cNvPr>
          <p:cNvSpPr/>
          <p:nvPr/>
        </p:nvSpPr>
        <p:spPr>
          <a:xfrm>
            <a:off x="145817" y="671222"/>
            <a:ext cx="8774302" cy="4259310"/>
          </a:xfrm>
          <a:prstGeom prst="rect">
            <a:avLst/>
          </a:prstGeom>
          <a:solidFill>
            <a:schemeClr val="bg1">
              <a:lumMod val="85000"/>
              <a:alpha val="50588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435DFE-F36F-9C26-E161-34C78369A452}"/>
              </a:ext>
            </a:extLst>
          </p:cNvPr>
          <p:cNvSpPr/>
          <p:nvPr/>
        </p:nvSpPr>
        <p:spPr>
          <a:xfrm>
            <a:off x="1050007" y="2958860"/>
            <a:ext cx="4024932" cy="15415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31255-72A8-D81F-B2F0-7A8AD8BBFD29}"/>
              </a:ext>
            </a:extLst>
          </p:cNvPr>
          <p:cNvSpPr/>
          <p:nvPr/>
        </p:nvSpPr>
        <p:spPr>
          <a:xfrm>
            <a:off x="585592" y="2843827"/>
            <a:ext cx="4953761" cy="1150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DC0FC-24B1-D1D8-854F-981F417A9C90}"/>
              </a:ext>
            </a:extLst>
          </p:cNvPr>
          <p:cNvSpPr/>
          <p:nvPr/>
        </p:nvSpPr>
        <p:spPr>
          <a:xfrm>
            <a:off x="3135808" y="1256005"/>
            <a:ext cx="657722" cy="2012466"/>
          </a:xfrm>
          <a:prstGeom prst="rect">
            <a:avLst/>
          </a:prstGeom>
          <a:noFill/>
          <a:ln w="19050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3B7C78B-30DB-A174-18D8-09F295431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27" y="1405579"/>
            <a:ext cx="518937" cy="489452"/>
          </a:xfrm>
          <a:prstGeom prst="rect">
            <a:avLst/>
          </a:prstGeom>
        </p:spPr>
      </p:pic>
      <p:pic>
        <p:nvPicPr>
          <p:cNvPr id="11" name="Picture 1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E6D7B79-5C49-54C4-19F1-BB1D55D3BB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18" y="1422645"/>
            <a:ext cx="452813" cy="45281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E1E3D46-5200-6563-CC93-6111FB3083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301"/>
          <a:stretch/>
        </p:blipFill>
        <p:spPr>
          <a:xfrm>
            <a:off x="1357274" y="3154158"/>
            <a:ext cx="306878" cy="53706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34CFEDA-175B-3841-95E2-236CEC4247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91501" y="3973295"/>
            <a:ext cx="418621" cy="477045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0645A686-5C64-69C7-DD73-51418B9A4E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68" y="3996528"/>
            <a:ext cx="465958" cy="530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821DA-4B84-035F-B5A9-A56CDA0A93ED}"/>
              </a:ext>
            </a:extLst>
          </p:cNvPr>
          <p:cNvSpPr/>
          <p:nvPr/>
        </p:nvSpPr>
        <p:spPr>
          <a:xfrm>
            <a:off x="5074938" y="3423275"/>
            <a:ext cx="1520034" cy="1077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2F92D-0276-A056-AD39-2C0553FFD1DA}"/>
              </a:ext>
            </a:extLst>
          </p:cNvPr>
          <p:cNvSpPr/>
          <p:nvPr/>
        </p:nvSpPr>
        <p:spPr>
          <a:xfrm>
            <a:off x="1142529" y="1779680"/>
            <a:ext cx="710882" cy="1488786"/>
          </a:xfrm>
          <a:prstGeom prst="rect">
            <a:avLst/>
          </a:prstGeom>
          <a:noFill/>
          <a:ln w="19050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C08A865-F8C6-71F1-41A7-69796293B7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4" y="2102467"/>
            <a:ext cx="452813" cy="45281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B718F9-FDE2-31FB-6A5E-C29D7D13FB71}"/>
              </a:ext>
            </a:extLst>
          </p:cNvPr>
          <p:cNvSpPr/>
          <p:nvPr/>
        </p:nvSpPr>
        <p:spPr>
          <a:xfrm>
            <a:off x="5074938" y="3308244"/>
            <a:ext cx="1857661" cy="1150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9B16E50-01A9-13A9-6E5A-29EF96DF9A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39" y="2790418"/>
            <a:ext cx="524698" cy="52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A person measuring his head&#10;&#10;Description automatically generated">
            <a:extLst>
              <a:ext uri="{FF2B5EF4-FFF2-40B4-BE49-F238E27FC236}">
                <a16:creationId xmlns:a16="http://schemas.microsoft.com/office/drawing/2014/main" id="{5F7E5B03-3762-9F22-483B-73C72096D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08140"/>
            <a:ext cx="609899" cy="609899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5725AB-8EC9-6C53-168C-5FE593BDE07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67"/>
          <a:stretch/>
        </p:blipFill>
        <p:spPr>
          <a:xfrm>
            <a:off x="5942243" y="3902944"/>
            <a:ext cx="397704" cy="642157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954450-1405-1C70-647E-56D2F8CC8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7" y="3953983"/>
            <a:ext cx="591118" cy="591118"/>
          </a:xfrm>
          <a:prstGeom prst="rect">
            <a:avLst/>
          </a:prstGeom>
        </p:spPr>
      </p:pic>
      <p:pic>
        <p:nvPicPr>
          <p:cNvPr id="34" name="Picture 3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482DCF8-E0E7-5599-3DCF-A4D6A5E2041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48" y="4090979"/>
            <a:ext cx="445815" cy="445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D8662D6C-FBDD-08DF-793A-5C88A9931C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41" y="3199533"/>
            <a:ext cx="1059854" cy="105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216F367-2D60-DF63-B345-F0C9A97337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22" y="3142731"/>
            <a:ext cx="467240" cy="46724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8CD1AB3B-5692-A34A-A299-D9A9A84FAC5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74" y="2033657"/>
            <a:ext cx="572995" cy="572995"/>
          </a:xfrm>
          <a:prstGeom prst="rect">
            <a:avLst/>
          </a:prstGeom>
        </p:spPr>
      </p:pic>
      <p:pic>
        <p:nvPicPr>
          <p:cNvPr id="40" name="Picture 39" descr="A picture containing icon&#10;&#10;Description automatically generated">
            <a:extLst>
              <a:ext uri="{FF2B5EF4-FFF2-40B4-BE49-F238E27FC236}">
                <a16:creationId xmlns:a16="http://schemas.microsoft.com/office/drawing/2014/main" id="{C8111F9A-2174-28F1-B119-09B6EF5A60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27" y="2095190"/>
            <a:ext cx="452813" cy="45281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5EF111-76C6-3E44-D482-062479B99C65}"/>
              </a:ext>
            </a:extLst>
          </p:cNvPr>
          <p:cNvCxnSpPr>
            <a:cxnSpLocks/>
          </p:cNvCxnSpPr>
          <p:nvPr/>
        </p:nvCxnSpPr>
        <p:spPr>
          <a:xfrm>
            <a:off x="4039039" y="2976441"/>
            <a:ext cx="0" cy="15137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CA51A05-5C21-8AA7-BF18-BDC95BEC02FE}"/>
              </a:ext>
            </a:extLst>
          </p:cNvPr>
          <p:cNvCxnSpPr>
            <a:cxnSpLocks/>
            <a:stCxn id="6" idx="0"/>
            <a:endCxn id="28" idx="3"/>
          </p:cNvCxnSpPr>
          <p:nvPr/>
        </p:nvCxnSpPr>
        <p:spPr>
          <a:xfrm rot="16200000" flipV="1">
            <a:off x="6906876" y="2503228"/>
            <a:ext cx="507046" cy="1606124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734EFB23-DC21-811E-87CD-C6D18FDE0215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rot="10800000" flipV="1">
            <a:off x="6141098" y="3737506"/>
            <a:ext cx="1644671" cy="165436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483300-A256-C65F-F05C-F0292EBADAD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41155" y="3737507"/>
            <a:ext cx="37812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477744E-DEB6-BEA2-5660-957FF76E5AF4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 flipV="1">
            <a:off x="5981796" y="2545852"/>
            <a:ext cx="612315" cy="3351013"/>
          </a:xfrm>
          <a:prstGeom prst="bentConnector3">
            <a:avLst>
              <a:gd name="adj1" fmla="val -46304"/>
            </a:avLst>
          </a:prstGeom>
          <a:ln w="19050"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0257F0F-35BF-C33E-6B3E-F2BAF2B34E7B}"/>
              </a:ext>
            </a:extLst>
          </p:cNvPr>
          <p:cNvCxnSpPr>
            <a:cxnSpLocks/>
          </p:cNvCxnSpPr>
          <p:nvPr/>
        </p:nvCxnSpPr>
        <p:spPr>
          <a:xfrm flipV="1">
            <a:off x="2517813" y="1256005"/>
            <a:ext cx="3803" cy="1065493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61DF91F-548A-43CA-A09F-673D4EAFDB57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2295320" y="2318064"/>
            <a:ext cx="419554" cy="2091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75F166-26A8-0A22-7DF4-FB517D1AA1F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19713" y="1650305"/>
            <a:ext cx="25751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0A037E-E343-C0A1-F41A-AFA9607B4FE0}"/>
              </a:ext>
            </a:extLst>
          </p:cNvPr>
          <p:cNvCxnSpPr>
            <a:cxnSpLocks/>
          </p:cNvCxnSpPr>
          <p:nvPr/>
        </p:nvCxnSpPr>
        <p:spPr>
          <a:xfrm>
            <a:off x="430787" y="1256005"/>
            <a:ext cx="2090829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49F8ED1-164F-402C-F2AD-E5CC9EF7DB86}"/>
              </a:ext>
            </a:extLst>
          </p:cNvPr>
          <p:cNvCxnSpPr>
            <a:cxnSpLocks/>
          </p:cNvCxnSpPr>
          <p:nvPr/>
        </p:nvCxnSpPr>
        <p:spPr>
          <a:xfrm>
            <a:off x="430787" y="1256005"/>
            <a:ext cx="0" cy="3555667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5655D1-0C9F-CB80-570E-9A2EC3E52D5D}"/>
              </a:ext>
            </a:extLst>
          </p:cNvPr>
          <p:cNvCxnSpPr>
            <a:cxnSpLocks/>
          </p:cNvCxnSpPr>
          <p:nvPr/>
        </p:nvCxnSpPr>
        <p:spPr>
          <a:xfrm flipH="1">
            <a:off x="430787" y="4811671"/>
            <a:ext cx="4181658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2FA0AF2D-95D8-9677-545C-5F117668C1E6}"/>
              </a:ext>
            </a:extLst>
          </p:cNvPr>
          <p:cNvCxnSpPr>
            <a:cxnSpLocks/>
            <a:stCxn id="34" idx="2"/>
            <a:endCxn id="142" idx="1"/>
          </p:cNvCxnSpPr>
          <p:nvPr/>
        </p:nvCxnSpPr>
        <p:spPr>
          <a:xfrm rot="16200000" flipH="1">
            <a:off x="6640319" y="4761031"/>
            <a:ext cx="1137711" cy="689236"/>
          </a:xfrm>
          <a:prstGeom prst="bentConnector2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9694F47-3DEB-6D9F-61F7-E34691BF60EC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5938124" y="4748071"/>
            <a:ext cx="1129403" cy="723459"/>
          </a:xfrm>
          <a:prstGeom prst="bentConnector3">
            <a:avLst>
              <a:gd name="adj1" fmla="val 99920"/>
            </a:avLst>
          </a:prstGeom>
          <a:ln w="19050"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2C51DB-93F6-9192-1867-4E232EAFB645}"/>
              </a:ext>
            </a:extLst>
          </p:cNvPr>
          <p:cNvCxnSpPr>
            <a:cxnSpLocks/>
          </p:cNvCxnSpPr>
          <p:nvPr/>
        </p:nvCxnSpPr>
        <p:spPr>
          <a:xfrm flipH="1">
            <a:off x="275982" y="5674501"/>
            <a:ext cx="5838634" cy="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63127A-60AE-1E0C-E140-336E38CF9561}"/>
              </a:ext>
            </a:extLst>
          </p:cNvPr>
          <p:cNvCxnSpPr>
            <a:cxnSpLocks/>
          </p:cNvCxnSpPr>
          <p:nvPr/>
        </p:nvCxnSpPr>
        <p:spPr>
          <a:xfrm>
            <a:off x="275758" y="1079126"/>
            <a:ext cx="0" cy="4606459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1F14C0C-D43B-81F4-D4A3-A2C63265CF7E}"/>
              </a:ext>
            </a:extLst>
          </p:cNvPr>
          <p:cNvCxnSpPr>
            <a:cxnSpLocks/>
          </p:cNvCxnSpPr>
          <p:nvPr/>
        </p:nvCxnSpPr>
        <p:spPr>
          <a:xfrm>
            <a:off x="275982" y="1079126"/>
            <a:ext cx="3206415" cy="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043D64-18F7-D3DD-55CB-AAB9C1F49737}"/>
              </a:ext>
            </a:extLst>
          </p:cNvPr>
          <p:cNvCxnSpPr>
            <a:cxnSpLocks/>
          </p:cNvCxnSpPr>
          <p:nvPr/>
        </p:nvCxnSpPr>
        <p:spPr>
          <a:xfrm flipH="1" flipV="1">
            <a:off x="3472948" y="1099121"/>
            <a:ext cx="1780" cy="121364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1EE7A0B-2200-E786-5C56-69086187A29C}"/>
              </a:ext>
            </a:extLst>
          </p:cNvPr>
          <p:cNvCxnSpPr>
            <a:cxnSpLocks/>
          </p:cNvCxnSpPr>
          <p:nvPr/>
        </p:nvCxnSpPr>
        <p:spPr>
          <a:xfrm flipH="1" flipV="1">
            <a:off x="1516770" y="1115234"/>
            <a:ext cx="1780" cy="121364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6E845AC-1FCF-E01C-E892-4A264EF3CF6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296507" y="2328873"/>
            <a:ext cx="220263" cy="0"/>
          </a:xfrm>
          <a:prstGeom prst="straightConnector1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A4CC4EE-C005-9914-422D-B3F7238385E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287867" y="2320155"/>
            <a:ext cx="389060" cy="1443"/>
          </a:xfrm>
          <a:prstGeom prst="straightConnector1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E361358-2236-063A-62BB-F83BB06AC130}"/>
              </a:ext>
            </a:extLst>
          </p:cNvPr>
          <p:cNvCxnSpPr>
            <a:cxnSpLocks/>
          </p:cNvCxnSpPr>
          <p:nvPr/>
        </p:nvCxnSpPr>
        <p:spPr>
          <a:xfrm>
            <a:off x="3280399" y="1647608"/>
            <a:ext cx="389060" cy="1443"/>
          </a:xfrm>
          <a:prstGeom prst="straightConnector1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6398DFB-80CE-F57F-B12A-9AA0C1F848A3}"/>
              </a:ext>
            </a:extLst>
          </p:cNvPr>
          <p:cNvSpPr txBox="1">
            <a:spLocks noChangeAspect="1"/>
          </p:cNvSpPr>
          <p:nvPr/>
        </p:nvSpPr>
        <p:spPr>
          <a:xfrm>
            <a:off x="5375920" y="2830760"/>
            <a:ext cx="1168728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/>
              <a:t>PV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79F96C3-7E1F-F611-0E72-524E11540F2C}"/>
              </a:ext>
            </a:extLst>
          </p:cNvPr>
          <p:cNvSpPr txBox="1">
            <a:spLocks noChangeAspect="1"/>
          </p:cNvSpPr>
          <p:nvPr/>
        </p:nvSpPr>
        <p:spPr>
          <a:xfrm>
            <a:off x="9135618" y="3027178"/>
            <a:ext cx="1032377" cy="172355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/>
              <a:t>Grid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871004F-F6C8-C65D-0FFD-01A2B3DB4116}"/>
              </a:ext>
            </a:extLst>
          </p:cNvPr>
          <p:cNvSpPr txBox="1">
            <a:spLocks noChangeAspect="1"/>
          </p:cNvSpPr>
          <p:nvPr/>
        </p:nvSpPr>
        <p:spPr>
          <a:xfrm>
            <a:off x="7084140" y="4198714"/>
            <a:ext cx="622483" cy="32624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Electrical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E31A74-6053-8137-BF95-A8F7139C102B}"/>
              </a:ext>
            </a:extLst>
          </p:cNvPr>
          <p:cNvSpPr txBox="1">
            <a:spLocks noChangeAspect="1"/>
          </p:cNvSpPr>
          <p:nvPr/>
        </p:nvSpPr>
        <p:spPr>
          <a:xfrm>
            <a:off x="4061288" y="3819841"/>
            <a:ext cx="1096777" cy="17216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Non-shiftable load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351F7D4-480E-9F15-72AC-218006D51C93}"/>
              </a:ext>
            </a:extLst>
          </p:cNvPr>
          <p:cNvSpPr txBox="1">
            <a:spLocks noChangeAspect="1"/>
          </p:cNvSpPr>
          <p:nvPr/>
        </p:nvSpPr>
        <p:spPr>
          <a:xfrm>
            <a:off x="3365408" y="3879199"/>
            <a:ext cx="734875" cy="561898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Occupant</a:t>
            </a:r>
          </a:p>
          <a:p>
            <a:r>
              <a:rPr lang="en-US" sz="1000" b="1" i="1" dirty="0"/>
              <a:t>thermostat</a:t>
            </a:r>
          </a:p>
          <a:p>
            <a:r>
              <a:rPr lang="en-US" sz="1000" b="1" i="1" dirty="0"/>
              <a:t>override</a:t>
            </a:r>
          </a:p>
          <a:p>
            <a:r>
              <a:rPr lang="en-US" sz="1000" b="1" i="1" dirty="0"/>
              <a:t>model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C08BC3A-3BE8-E3DF-44FE-8F3199B89236}"/>
              </a:ext>
            </a:extLst>
          </p:cNvPr>
          <p:cNvSpPr txBox="1">
            <a:spLocks noChangeAspect="1"/>
          </p:cNvSpPr>
          <p:nvPr/>
        </p:nvSpPr>
        <p:spPr>
          <a:xfrm>
            <a:off x="1150910" y="3712273"/>
            <a:ext cx="1050625" cy="172355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DHW demand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281C83B-EF74-BBB2-BD05-5B69C574069E}"/>
              </a:ext>
            </a:extLst>
          </p:cNvPr>
          <p:cNvSpPr txBox="1">
            <a:spLocks noChangeAspect="1"/>
          </p:cNvSpPr>
          <p:nvPr/>
        </p:nvSpPr>
        <p:spPr>
          <a:xfrm>
            <a:off x="2576929" y="3261716"/>
            <a:ext cx="734875" cy="425514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Space cooling and heating demand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D4ECDAA-02D8-19EE-DA8C-9F829BDC6E39}"/>
              </a:ext>
            </a:extLst>
          </p:cNvPr>
          <p:cNvSpPr txBox="1">
            <a:spLocks noChangeAspect="1"/>
          </p:cNvSpPr>
          <p:nvPr/>
        </p:nvSpPr>
        <p:spPr>
          <a:xfrm>
            <a:off x="5159896" y="3908140"/>
            <a:ext cx="734875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EV demand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056F1D5-D225-85BC-ADD6-B8040780059B}"/>
              </a:ext>
            </a:extLst>
          </p:cNvPr>
          <p:cNvSpPr txBox="1">
            <a:spLocks noChangeAspect="1"/>
          </p:cNvSpPr>
          <p:nvPr/>
        </p:nvSpPr>
        <p:spPr>
          <a:xfrm>
            <a:off x="3843008" y="2539536"/>
            <a:ext cx="907096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Heating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117B4DB-CD5F-4F27-907B-839EF364C5D1}"/>
              </a:ext>
            </a:extLst>
          </p:cNvPr>
          <p:cNvSpPr txBox="1">
            <a:spLocks noChangeAspect="1"/>
          </p:cNvSpPr>
          <p:nvPr/>
        </p:nvSpPr>
        <p:spPr>
          <a:xfrm>
            <a:off x="3831033" y="1111301"/>
            <a:ext cx="907096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Cooling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330EA6B-F356-947B-4E97-514BF7D233DF}"/>
              </a:ext>
            </a:extLst>
          </p:cNvPr>
          <p:cNvSpPr txBox="1">
            <a:spLocks noChangeAspect="1"/>
          </p:cNvSpPr>
          <p:nvPr/>
        </p:nvSpPr>
        <p:spPr>
          <a:xfrm>
            <a:off x="695250" y="2525948"/>
            <a:ext cx="441917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DHW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C77CF94-4CC3-C3F0-37ED-70762AD22A4E}"/>
              </a:ext>
            </a:extLst>
          </p:cNvPr>
          <p:cNvSpPr txBox="1">
            <a:spLocks noChangeAspect="1"/>
          </p:cNvSpPr>
          <p:nvPr/>
        </p:nvSpPr>
        <p:spPr>
          <a:xfrm>
            <a:off x="1879338" y="2546012"/>
            <a:ext cx="907096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DHW </a:t>
            </a:r>
          </a:p>
          <a:p>
            <a:r>
              <a:rPr lang="en-US" sz="1000" b="1" i="1" dirty="0"/>
              <a:t>device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2F6F7CB-A9EE-7E49-DD7B-95C31486E20F}"/>
              </a:ext>
            </a:extLst>
          </p:cNvPr>
          <p:cNvSpPr txBox="1">
            <a:spLocks noChangeAspect="1"/>
          </p:cNvSpPr>
          <p:nvPr/>
        </p:nvSpPr>
        <p:spPr>
          <a:xfrm>
            <a:off x="2684842" y="1155620"/>
            <a:ext cx="447163" cy="32624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Cooling</a:t>
            </a:r>
          </a:p>
          <a:p>
            <a:r>
              <a:rPr lang="en-US" sz="1000" b="1" i="1" dirty="0"/>
              <a:t>device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046F67A-53A0-95F6-4C8D-FF8AF9B3C36D}"/>
              </a:ext>
            </a:extLst>
          </p:cNvPr>
          <p:cNvSpPr txBox="1">
            <a:spLocks noChangeAspect="1"/>
          </p:cNvSpPr>
          <p:nvPr/>
        </p:nvSpPr>
        <p:spPr>
          <a:xfrm>
            <a:off x="2644502" y="2543356"/>
            <a:ext cx="485468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Heating</a:t>
            </a:r>
          </a:p>
          <a:p>
            <a:r>
              <a:rPr lang="en-US" sz="1000" b="1" i="1" dirty="0"/>
              <a:t>device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404CC5A-4031-A0F1-13AE-062971E12491}"/>
              </a:ext>
            </a:extLst>
          </p:cNvPr>
          <p:cNvGrpSpPr/>
          <p:nvPr/>
        </p:nvGrpSpPr>
        <p:grpSpPr>
          <a:xfrm>
            <a:off x="7231527" y="5240419"/>
            <a:ext cx="1168728" cy="691345"/>
            <a:chOff x="7673411" y="5541442"/>
            <a:chExt cx="543637" cy="321581"/>
          </a:xfrm>
        </p:grpSpPr>
        <p:pic>
          <p:nvPicPr>
            <p:cNvPr id="142" name="Picture 14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1DEF8B1-D338-44BA-398C-32A3EB949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313" y="5623693"/>
              <a:ext cx="239330" cy="239330"/>
            </a:xfrm>
            <a:prstGeom prst="rect">
              <a:avLst/>
            </a:prstGeom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552C149-6B00-F70F-EC61-CC592D951D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73411" y="5541442"/>
              <a:ext cx="543637" cy="801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/>
                <a:t>Control agent 0</a:t>
              </a:r>
            </a:p>
          </p:txBody>
        </p:sp>
      </p:grp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C543DB3-B282-6874-A7C4-2F3C4C06375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864555" y="3735592"/>
            <a:ext cx="0" cy="35538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3CE1267-A75C-9706-B505-FA237348CF18}"/>
              </a:ext>
            </a:extLst>
          </p:cNvPr>
          <p:cNvCxnSpPr>
            <a:cxnSpLocks/>
          </p:cNvCxnSpPr>
          <p:nvPr/>
        </p:nvCxnSpPr>
        <p:spPr>
          <a:xfrm>
            <a:off x="2496973" y="2976441"/>
            <a:ext cx="0" cy="15137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EF2D7530-94DD-D04F-4F44-68AAD74EF715}"/>
              </a:ext>
            </a:extLst>
          </p:cNvPr>
          <p:cNvSpPr txBox="1">
            <a:spLocks noChangeAspect="1"/>
          </p:cNvSpPr>
          <p:nvPr/>
        </p:nvSpPr>
        <p:spPr>
          <a:xfrm>
            <a:off x="6537190" y="4627747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493B993-8FFF-C575-48D4-681B98724EB6}"/>
              </a:ext>
            </a:extLst>
          </p:cNvPr>
          <p:cNvSpPr txBox="1">
            <a:spLocks noChangeAspect="1"/>
          </p:cNvSpPr>
          <p:nvPr/>
        </p:nvSpPr>
        <p:spPr>
          <a:xfrm>
            <a:off x="5804899" y="4628374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F3431CD-34BF-3502-9266-B695EABE7191}"/>
              </a:ext>
            </a:extLst>
          </p:cNvPr>
          <p:cNvSpPr txBox="1">
            <a:spLocks noChangeAspect="1"/>
          </p:cNvSpPr>
          <p:nvPr/>
        </p:nvSpPr>
        <p:spPr>
          <a:xfrm>
            <a:off x="3111152" y="1432889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7C4A9A9-BA12-070B-59CF-AFC2B7F0C571}"/>
              </a:ext>
            </a:extLst>
          </p:cNvPr>
          <p:cNvSpPr txBox="1">
            <a:spLocks noChangeAspect="1"/>
          </p:cNvSpPr>
          <p:nvPr/>
        </p:nvSpPr>
        <p:spPr>
          <a:xfrm>
            <a:off x="3126594" y="2105220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75FA130-FB98-6DB0-1170-92C528C80D65}"/>
              </a:ext>
            </a:extLst>
          </p:cNvPr>
          <p:cNvSpPr txBox="1">
            <a:spLocks noChangeAspect="1"/>
          </p:cNvSpPr>
          <p:nvPr/>
        </p:nvSpPr>
        <p:spPr>
          <a:xfrm>
            <a:off x="914817" y="2118347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DA78D91-9A8B-A97C-0179-2E809A1139C7}"/>
              </a:ext>
            </a:extLst>
          </p:cNvPr>
          <p:cNvSpPr txBox="1">
            <a:spLocks/>
          </p:cNvSpPr>
          <p:nvPr/>
        </p:nvSpPr>
        <p:spPr>
          <a:xfrm>
            <a:off x="2919487" y="2348158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94B6C43-0E58-1116-63F4-3AA6E4D36C7B}"/>
              </a:ext>
            </a:extLst>
          </p:cNvPr>
          <p:cNvSpPr txBox="1">
            <a:spLocks/>
          </p:cNvSpPr>
          <p:nvPr/>
        </p:nvSpPr>
        <p:spPr>
          <a:xfrm>
            <a:off x="2904088" y="1672986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E86AA0F-D754-A156-F228-A391D5A6A15E}"/>
              </a:ext>
            </a:extLst>
          </p:cNvPr>
          <p:cNvSpPr txBox="1">
            <a:spLocks noChangeAspect="1"/>
          </p:cNvSpPr>
          <p:nvPr/>
        </p:nvSpPr>
        <p:spPr>
          <a:xfrm>
            <a:off x="5865181" y="3550416"/>
            <a:ext cx="734875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EV &amp; charger</a:t>
            </a:r>
          </a:p>
        </p:txBody>
      </p:sp>
      <p:cxnSp>
        <p:nvCxnSpPr>
          <p:cNvPr id="246" name="Curved Connector 245">
            <a:extLst>
              <a:ext uri="{FF2B5EF4-FFF2-40B4-BE49-F238E27FC236}">
                <a16:creationId xmlns:a16="http://schemas.microsoft.com/office/drawing/2014/main" id="{51D5A44F-446E-86A8-E268-0329E92EB70F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rot="5400000" flipH="1" flipV="1">
            <a:off x="3123728" y="3574826"/>
            <a:ext cx="298169" cy="368460"/>
          </a:xfrm>
          <a:prstGeom prst="curvedConnector3">
            <a:avLst>
              <a:gd name="adj1" fmla="val 50000"/>
            </a:avLst>
          </a:prstGeom>
          <a:ln w="19050">
            <a:solidFill>
              <a:srgbClr val="800080"/>
            </a:solidFill>
            <a:prstDash val="sysDot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C6577E8-6397-D35A-002C-E098A30FFFA4}"/>
              </a:ext>
            </a:extLst>
          </p:cNvPr>
          <p:cNvCxnSpPr>
            <a:cxnSpLocks/>
          </p:cNvCxnSpPr>
          <p:nvPr/>
        </p:nvCxnSpPr>
        <p:spPr>
          <a:xfrm flipV="1">
            <a:off x="8519276" y="3523449"/>
            <a:ext cx="125817" cy="199001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921D466-A440-F304-32D8-363409D558EB}"/>
              </a:ext>
            </a:extLst>
          </p:cNvPr>
          <p:cNvCxnSpPr>
            <a:cxnSpLocks/>
          </p:cNvCxnSpPr>
          <p:nvPr/>
        </p:nvCxnSpPr>
        <p:spPr>
          <a:xfrm>
            <a:off x="8781829" y="3725933"/>
            <a:ext cx="0" cy="0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4D8A46CA-D2D2-2D0B-6FC0-208B5683F5EF}"/>
              </a:ext>
            </a:extLst>
          </p:cNvPr>
          <p:cNvSpPr txBox="1">
            <a:spLocks noChangeAspect="1"/>
          </p:cNvSpPr>
          <p:nvPr/>
        </p:nvSpPr>
        <p:spPr>
          <a:xfrm>
            <a:off x="8466419" y="3773199"/>
            <a:ext cx="492466" cy="425514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Power </a:t>
            </a:r>
          </a:p>
          <a:p>
            <a:r>
              <a:rPr lang="en-US" sz="1000" b="1" i="1" dirty="0"/>
              <a:t>outage </a:t>
            </a:r>
          </a:p>
          <a:p>
            <a:r>
              <a:rPr lang="en-US" sz="1000" b="1" i="1" dirty="0"/>
              <a:t>model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8E0B80-8F2A-17D2-8E06-11B7833B84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67" y="3559813"/>
            <a:ext cx="355388" cy="3553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F3EC78-484A-1732-8FD7-FF44C116BFC7}"/>
              </a:ext>
            </a:extLst>
          </p:cNvPr>
          <p:cNvSpPr txBox="1">
            <a:spLocks noChangeAspect="1"/>
          </p:cNvSpPr>
          <p:nvPr/>
        </p:nvSpPr>
        <p:spPr>
          <a:xfrm>
            <a:off x="7274819" y="3565636"/>
            <a:ext cx="49659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Net meter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7E48910-F2A2-592A-EC94-D860256ACAA0}"/>
              </a:ext>
            </a:extLst>
          </p:cNvPr>
          <p:cNvCxnSpPr>
            <a:cxnSpLocks/>
            <a:stCxn id="142" idx="3"/>
          </p:cNvCxnSpPr>
          <p:nvPr/>
        </p:nvCxnSpPr>
        <p:spPr>
          <a:xfrm flipH="1" flipV="1">
            <a:off x="4761781" y="1129885"/>
            <a:ext cx="3306529" cy="4544620"/>
          </a:xfrm>
          <a:prstGeom prst="bentConnector4">
            <a:avLst>
              <a:gd name="adj1" fmla="val -6914"/>
              <a:gd name="adj2" fmla="val 100872"/>
            </a:avLst>
          </a:prstGeom>
          <a:ln w="19050">
            <a:solidFill>
              <a:srgbClr val="E46C0A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B7A28B-5B02-4BE2-0FC8-8F31779FB969}"/>
              </a:ext>
            </a:extLst>
          </p:cNvPr>
          <p:cNvCxnSpPr>
            <a:cxnSpLocks/>
          </p:cNvCxnSpPr>
          <p:nvPr/>
        </p:nvCxnSpPr>
        <p:spPr>
          <a:xfrm>
            <a:off x="4765328" y="1129885"/>
            <a:ext cx="0" cy="1709799"/>
          </a:xfrm>
          <a:prstGeom prst="line">
            <a:avLst/>
          </a:prstGeom>
          <a:ln w="19050">
            <a:solidFill>
              <a:srgbClr val="E46C0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FEDD1CD-37F3-6980-4222-E461C52B2772}"/>
              </a:ext>
            </a:extLst>
          </p:cNvPr>
          <p:cNvGrpSpPr/>
          <p:nvPr/>
        </p:nvGrpSpPr>
        <p:grpSpPr>
          <a:xfrm>
            <a:off x="6111061" y="1246382"/>
            <a:ext cx="2336732" cy="1506500"/>
            <a:chOff x="8300112" y="5858920"/>
            <a:chExt cx="1086937" cy="700753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2AAF6FD-533C-BC47-5121-42F816009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9839" y="5918717"/>
              <a:ext cx="115496" cy="125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264DD6D-1075-4356-CA99-B198268756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6" y="5873323"/>
              <a:ext cx="566221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Electric energy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87EB469-9A48-CB8F-F3EC-9C7763EAA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356" y="6106171"/>
              <a:ext cx="113978" cy="0"/>
            </a:xfrm>
            <a:prstGeom prst="line">
              <a:avLst/>
            </a:prstGeom>
            <a:ln w="19050">
              <a:solidFill>
                <a:srgbClr val="952724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D79E4A7-3373-0064-E271-6F33B228AD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5" y="6071981"/>
              <a:ext cx="405596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Control signal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E978130-F641-B0D2-1E3A-0F53138B79FC}"/>
                </a:ext>
              </a:extLst>
            </p:cNvPr>
            <p:cNvSpPr/>
            <p:nvPr/>
          </p:nvSpPr>
          <p:spPr>
            <a:xfrm>
              <a:off x="8416429" y="5858920"/>
              <a:ext cx="848512" cy="7007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DA34BD6-0D11-2029-33F7-95860B324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763" y="6017661"/>
              <a:ext cx="115496" cy="1255"/>
            </a:xfrm>
            <a:prstGeom prst="line">
              <a:avLst/>
            </a:prstGeom>
            <a:ln w="19050">
              <a:solidFill>
                <a:srgbClr val="14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8633767-2D70-4860-43AC-B23E753779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5" y="5967838"/>
              <a:ext cx="566221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Thermal energy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28793E5-237F-A4EB-E739-FD71A72736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00112" y="6166267"/>
              <a:ext cx="428798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rgbClr val="952724"/>
                  </a:solidFill>
                </a:rPr>
                <a:t>P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39160E1-F819-D778-A75E-528323AF95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8903" y="6170747"/>
              <a:ext cx="405596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Power control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D155736-E4F8-9C47-13D7-CD98C4695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05041" y="6250233"/>
              <a:ext cx="428798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rgbClr val="952724"/>
                  </a:solidFill>
                </a:rPr>
                <a:t>C/D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6940E938-74F2-BD7E-B198-A3803FF78D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3" y="6255016"/>
              <a:ext cx="766269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Charge/discharge control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7A255B2-44FB-F778-5E63-43820BB3F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763" y="6407046"/>
              <a:ext cx="115496" cy="1255"/>
            </a:xfrm>
            <a:prstGeom prst="line">
              <a:avLst/>
            </a:prstGeom>
            <a:ln w="19050">
              <a:solidFill>
                <a:srgbClr val="800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3426C45-E363-4FA1-2C1A-6F92E8F437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20778" y="6357416"/>
              <a:ext cx="766269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Occupant interaction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E37FA9-A522-0908-70D3-7847D8256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763" y="6498003"/>
              <a:ext cx="115496" cy="1255"/>
            </a:xfrm>
            <a:prstGeom prst="line">
              <a:avLst/>
            </a:prstGeom>
            <a:ln w="19050">
              <a:solidFill>
                <a:srgbClr val="E46C0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991BBD-3852-8DEE-920E-4192FA8585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20780" y="6448372"/>
              <a:ext cx="766269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Observations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F8863E1-84EA-9CB0-7CC9-F249E015E441}"/>
              </a:ext>
            </a:extLst>
          </p:cNvPr>
          <p:cNvSpPr txBox="1">
            <a:spLocks/>
          </p:cNvSpPr>
          <p:nvPr/>
        </p:nvSpPr>
        <p:spPr>
          <a:xfrm>
            <a:off x="2811888" y="910756"/>
            <a:ext cx="689711" cy="16638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r"/>
            <a:r>
              <a:rPr lang="en-US" sz="1100" b="1" i="1" dirty="0">
                <a:solidFill>
                  <a:srgbClr val="952724"/>
                </a:solidFill>
              </a:rPr>
              <a:t>Actions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4CCC8C-4703-85D7-72E3-C0246DFFA1B4}"/>
              </a:ext>
            </a:extLst>
          </p:cNvPr>
          <p:cNvSpPr txBox="1">
            <a:spLocks/>
          </p:cNvSpPr>
          <p:nvPr/>
        </p:nvSpPr>
        <p:spPr>
          <a:xfrm>
            <a:off x="276175" y="423195"/>
            <a:ext cx="1965806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b="1" dirty="0"/>
              <a:t>ENVIRONMENT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842BFE-6983-D4E9-2E4D-07A6B71EDE54}"/>
              </a:ext>
            </a:extLst>
          </p:cNvPr>
          <p:cNvSpPr txBox="1">
            <a:spLocks noChangeAspect="1"/>
          </p:cNvSpPr>
          <p:nvPr/>
        </p:nvSpPr>
        <p:spPr>
          <a:xfrm>
            <a:off x="269354" y="5779483"/>
            <a:ext cx="3822144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b="1" dirty="0"/>
              <a:t>CONTROL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9957AF-0773-76D5-5C19-359A4E0363C9}"/>
              </a:ext>
            </a:extLst>
          </p:cNvPr>
          <p:cNvSpPr txBox="1">
            <a:spLocks/>
          </p:cNvSpPr>
          <p:nvPr/>
        </p:nvSpPr>
        <p:spPr>
          <a:xfrm>
            <a:off x="4759119" y="894613"/>
            <a:ext cx="887633" cy="16638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100" b="1" i="1" dirty="0">
                <a:solidFill>
                  <a:srgbClr val="E46C0A"/>
                </a:solidFill>
              </a:rPr>
              <a:t>Observations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AFFC5A-2635-3096-EB54-D43EA5FC3CE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497972" y="1777739"/>
            <a:ext cx="78905" cy="1941"/>
          </a:xfrm>
          <a:prstGeom prst="straightConnector1">
            <a:avLst/>
          </a:prstGeom>
          <a:ln w="9525">
            <a:solidFill>
              <a:srgbClr val="1400FF"/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FFB59-DCD9-5557-E3DD-712BD9505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10574" y="1256005"/>
            <a:ext cx="78905" cy="1941"/>
          </a:xfrm>
          <a:prstGeom prst="straightConnector1">
            <a:avLst/>
          </a:prstGeom>
          <a:ln w="9525">
            <a:solidFill>
              <a:srgbClr val="1400FF"/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EE45A1-78CD-097F-4DBC-FCA66011D5F5}"/>
              </a:ext>
            </a:extLst>
          </p:cNvPr>
          <p:cNvGrpSpPr>
            <a:grpSpLocks noChangeAspect="1"/>
          </p:cNvGrpSpPr>
          <p:nvPr/>
        </p:nvGrpSpPr>
        <p:grpSpPr>
          <a:xfrm>
            <a:off x="10793651" y="810966"/>
            <a:ext cx="1129287" cy="637837"/>
            <a:chOff x="10700433" y="678701"/>
            <a:chExt cx="989353" cy="5588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343DB8-36C0-D22D-18B4-409A7D74D318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5FD3B0-5CC9-82AE-B241-BFE59373B020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B067FD-872E-ADAC-AB27-1CA33EDEB1CE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9902E32-4D69-DB4C-ECDF-0FE2640386C0}"/>
              </a:ext>
            </a:extLst>
          </p:cNvPr>
          <p:cNvGrpSpPr>
            <a:grpSpLocks noChangeAspect="1"/>
          </p:cNvGrpSpPr>
          <p:nvPr/>
        </p:nvGrpSpPr>
        <p:grpSpPr>
          <a:xfrm>
            <a:off x="10793650" y="3092708"/>
            <a:ext cx="1129287" cy="637837"/>
            <a:chOff x="10700433" y="678701"/>
            <a:chExt cx="989353" cy="5588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C06017F-9ACF-8ADA-2E7D-B3DEE2ED6DE5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348CF6-81F2-D961-6601-D523F5FBE6B3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8FDCEB-0E74-942B-5644-6F5886473664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AC6EF5B-84FE-F3FD-BC95-570070921A18}"/>
              </a:ext>
            </a:extLst>
          </p:cNvPr>
          <p:cNvGrpSpPr>
            <a:grpSpLocks noChangeAspect="1"/>
          </p:cNvGrpSpPr>
          <p:nvPr/>
        </p:nvGrpSpPr>
        <p:grpSpPr>
          <a:xfrm>
            <a:off x="10790293" y="1956538"/>
            <a:ext cx="1129287" cy="637837"/>
            <a:chOff x="10700433" y="678701"/>
            <a:chExt cx="989353" cy="5588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732B38-E47E-7FE5-220E-EAC657EF0B52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69CAF89-AB17-0C58-9A87-92ED17E1F7A8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1A52E4-9556-2D1C-F9DF-F6B90AF03018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BD63CF-7E83-875B-AAB3-EF68475103B3}"/>
              </a:ext>
            </a:extLst>
          </p:cNvPr>
          <p:cNvGrpSpPr>
            <a:grpSpLocks noChangeAspect="1"/>
          </p:cNvGrpSpPr>
          <p:nvPr/>
        </p:nvGrpSpPr>
        <p:grpSpPr>
          <a:xfrm>
            <a:off x="10799361" y="4240260"/>
            <a:ext cx="1129287" cy="637837"/>
            <a:chOff x="10700433" y="678701"/>
            <a:chExt cx="989353" cy="5588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5EA7E01-A29A-C8EF-F062-1F12A8AA6E7B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1529D6B-7679-1178-9C3B-EEBA191370C1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96996BF-2F01-DAF9-632B-4B2BBC2F6CCC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b-1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FD22424-E9CF-C995-2CE8-4934A683F2B7}"/>
              </a:ext>
            </a:extLst>
          </p:cNvPr>
          <p:cNvCxnSpPr>
            <a:cxnSpLocks/>
          </p:cNvCxnSpPr>
          <p:nvPr/>
        </p:nvCxnSpPr>
        <p:spPr>
          <a:xfrm>
            <a:off x="10560496" y="1150034"/>
            <a:ext cx="14522" cy="341710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868325B-C21D-9598-6329-A625D92106EB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60496" y="4567139"/>
            <a:ext cx="403324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F53B84-6D47-39DE-810E-FBBAA58939DE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10576853" y="3419588"/>
            <a:ext cx="381256" cy="14169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F0D3ECC-69A7-CF14-6201-E031BB4F998B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10567757" y="2283418"/>
            <a:ext cx="386995" cy="278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C674715-5E39-77F7-A296-D68699A16E13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0575018" y="1137846"/>
            <a:ext cx="383092" cy="12188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F54E48-B50D-F627-CDAB-0CBB5CB3E9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167995" y="3729460"/>
            <a:ext cx="39250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DA40E-43ED-2C3B-CBF2-6D549541FC35}"/>
              </a:ext>
            </a:extLst>
          </p:cNvPr>
          <p:cNvSpPr txBox="1">
            <a:spLocks/>
          </p:cNvSpPr>
          <p:nvPr/>
        </p:nvSpPr>
        <p:spPr>
          <a:xfrm>
            <a:off x="182065" y="728081"/>
            <a:ext cx="807053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200" b="1" dirty="0"/>
              <a:t>Building </a:t>
            </a:r>
            <a:r>
              <a:rPr lang="en-US" sz="1200" b="1" i="1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1B0946-76E4-B655-C2AB-D7F4F453D29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786021" y="3729460"/>
            <a:ext cx="32212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1941F51E-9639-6C24-F399-44506EDFCF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3" y="2073338"/>
            <a:ext cx="518937" cy="48945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F670A-57A0-568D-8480-2FA38C4BF2EC}"/>
              </a:ext>
            </a:extLst>
          </p:cNvPr>
          <p:cNvGrpSpPr/>
          <p:nvPr/>
        </p:nvGrpSpPr>
        <p:grpSpPr>
          <a:xfrm>
            <a:off x="8913408" y="4346290"/>
            <a:ext cx="1430545" cy="575730"/>
            <a:chOff x="8901884" y="4340505"/>
            <a:chExt cx="1430545" cy="5757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6A185E-1B08-2C75-C3BB-1E302050D3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01884" y="4589992"/>
              <a:ext cx="1430545" cy="3262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rgbClr val="C00000"/>
                  </a:solidFill>
                </a:rPr>
                <a:t>Price ($/kWh)</a:t>
              </a:r>
            </a:p>
            <a:p>
              <a:pPr algn="ctr"/>
              <a:r>
                <a:rPr lang="en-US" sz="1000" b="1" i="1" dirty="0">
                  <a:solidFill>
                    <a:srgbClr val="C00000"/>
                  </a:solidFill>
                </a:rPr>
                <a:t>Emissions (kgCO2e/kWh)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10384-7B3E-3030-566B-6FD7A87E9B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379648" y="4372743"/>
              <a:ext cx="508722" cy="1723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/>
                <a:t>Signal</a:t>
              </a:r>
            </a:p>
          </p:txBody>
        </p:sp>
        <p:pic>
          <p:nvPicPr>
            <p:cNvPr id="46" name="Picture 4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9876FA-06DF-146C-77C4-AE795DE6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0"/>
                </a:ext>
              </a:extLst>
            </a:blip>
            <a:stretch>
              <a:fillRect/>
            </a:stretch>
          </p:blipFill>
          <p:spPr>
            <a:xfrm rot="16200000">
              <a:off x="9187030" y="4355699"/>
              <a:ext cx="235870" cy="205481"/>
            </a:xfrm>
            <a:prstGeom prst="rect">
              <a:avLst/>
            </a:prstGeom>
          </p:spPr>
        </p:pic>
        <p:pic>
          <p:nvPicPr>
            <p:cNvPr id="47" name="Picture 4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E65447F-79A0-5E81-E555-8DDE399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0"/>
                </a:ext>
              </a:extLst>
            </a:blip>
            <a:stretch>
              <a:fillRect/>
            </a:stretch>
          </p:blipFill>
          <p:spPr>
            <a:xfrm rot="5400000">
              <a:off x="9832875" y="4355700"/>
              <a:ext cx="235870" cy="205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6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Picture 427" descr="Shape&#10;&#10;Description automatically generated">
            <a:extLst>
              <a:ext uri="{FF2B5EF4-FFF2-40B4-BE49-F238E27FC236}">
                <a16:creationId xmlns:a16="http://schemas.microsoft.com/office/drawing/2014/main" id="{E986BDDB-BAFB-0569-34BF-EABA4E10E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762" y="2059610"/>
            <a:ext cx="492994" cy="492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0FB9D81A-1D30-8EBE-24A9-9094F6391E21}"/>
              </a:ext>
            </a:extLst>
          </p:cNvPr>
          <p:cNvCxnSpPr>
            <a:cxnSpLocks/>
            <a:endCxn id="428" idx="1"/>
          </p:cNvCxnSpPr>
          <p:nvPr/>
        </p:nvCxnSpPr>
        <p:spPr>
          <a:xfrm flipV="1">
            <a:off x="3341620" y="2306107"/>
            <a:ext cx="8215142" cy="12973"/>
          </a:xfrm>
          <a:prstGeom prst="line">
            <a:avLst/>
          </a:prstGeom>
          <a:ln w="19050">
            <a:solidFill>
              <a:srgbClr val="00B050"/>
            </a:solidFill>
            <a:prstDash val="sysDot"/>
            <a:headEnd type="none"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5E3AA43-D1F3-56DC-DB15-DB34C22600BD}"/>
              </a:ext>
            </a:extLst>
          </p:cNvPr>
          <p:cNvGrpSpPr/>
          <p:nvPr/>
        </p:nvGrpSpPr>
        <p:grpSpPr>
          <a:xfrm>
            <a:off x="3611018" y="2611624"/>
            <a:ext cx="3999247" cy="1653928"/>
            <a:chOff x="3991454" y="2611624"/>
            <a:chExt cx="3999247" cy="1653928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2DC98A7A-EC0E-EA1F-E251-CA7343A30EEE}"/>
                </a:ext>
              </a:extLst>
            </p:cNvPr>
            <p:cNvGrpSpPr/>
            <p:nvPr/>
          </p:nvGrpSpPr>
          <p:grpSpPr>
            <a:xfrm>
              <a:off x="3991454" y="2611624"/>
              <a:ext cx="3586499" cy="1653928"/>
              <a:chOff x="4348697" y="2497390"/>
              <a:chExt cx="3586499" cy="1653928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9D1FB8B-CD14-D05A-7F8C-A1B3CB668E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48697" y="2497390"/>
                <a:ext cx="3586499" cy="1653928"/>
                <a:chOff x="4511824" y="3933056"/>
                <a:chExt cx="3586499" cy="1653928"/>
              </a:xfrm>
            </p:grpSpPr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41C85CE9-319D-F3E9-476F-5DD2C205DAA5}"/>
                    </a:ext>
                  </a:extLst>
                </p:cNvPr>
                <p:cNvSpPr/>
                <p:nvPr/>
              </p:nvSpPr>
              <p:spPr>
                <a:xfrm>
                  <a:off x="4799856" y="4725144"/>
                  <a:ext cx="1872208" cy="71707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4CE23FA2-93A7-EB9F-DA99-5560A8BA2ADD}"/>
                    </a:ext>
                  </a:extLst>
                </p:cNvPr>
                <p:cNvSpPr/>
                <p:nvPr/>
              </p:nvSpPr>
              <p:spPr>
                <a:xfrm>
                  <a:off x="4583832" y="4671636"/>
                  <a:ext cx="230425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0DD7DC4D-E434-9CB3-9BFE-377C4E08A10F}"/>
                    </a:ext>
                  </a:extLst>
                </p:cNvPr>
                <p:cNvSpPr/>
                <p:nvPr/>
              </p:nvSpPr>
              <p:spPr>
                <a:xfrm>
                  <a:off x="5771430" y="3933056"/>
                  <a:ext cx="305941" cy="936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96" name="Picture 395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8E99F356-328D-0A31-96DB-796E2E305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277" y="4002631"/>
                  <a:ext cx="241385" cy="227670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Icon&#10;&#10;Description automatically generated">
                  <a:extLst>
                    <a:ext uri="{FF2B5EF4-FFF2-40B4-BE49-F238E27FC236}">
                      <a16:creationId xmlns:a16="http://schemas.microsoft.com/office/drawing/2014/main" id="{C3EDC0BF-8EFD-AABD-DAB8-CBF40BCA33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37301"/>
                <a:stretch/>
              </p:blipFill>
              <p:spPr>
                <a:xfrm>
                  <a:off x="4942782" y="4815987"/>
                  <a:ext cx="142745" cy="249818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Icon&#10;&#10;Description automatically generated">
                  <a:extLst>
                    <a:ext uri="{FF2B5EF4-FFF2-40B4-BE49-F238E27FC236}">
                      <a16:creationId xmlns:a16="http://schemas.microsoft.com/office/drawing/2014/main" id="{F0A21168-2A6D-F302-7570-E4282EAC06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14615" y="5197011"/>
                  <a:ext cx="194723" cy="221899"/>
                </a:xfrm>
                <a:prstGeom prst="rect">
                  <a:avLst/>
                </a:prstGeom>
              </p:spPr>
            </p:pic>
            <p:pic>
              <p:nvPicPr>
                <p:cNvPr id="399" name="Picture 398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8C65BBB-148A-F057-94D7-2E31F32AFF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564" y="5207818"/>
                  <a:ext cx="216742" cy="246991"/>
                </a:xfrm>
                <a:prstGeom prst="rect">
                  <a:avLst/>
                </a:prstGeom>
              </p:spPr>
            </p:pic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3FB169C1-64B7-FD7C-88CE-E44903A894A9}"/>
                    </a:ext>
                  </a:extLst>
                </p:cNvPr>
                <p:cNvSpPr/>
                <p:nvPr/>
              </p:nvSpPr>
              <p:spPr>
                <a:xfrm>
                  <a:off x="6672064" y="4941168"/>
                  <a:ext cx="707048" cy="5010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7480D644-6C34-DB3A-7A64-B498BF14BF9B}"/>
                    </a:ext>
                  </a:extLst>
                </p:cNvPr>
                <p:cNvSpPr/>
                <p:nvPr/>
              </p:nvSpPr>
              <p:spPr>
                <a:xfrm>
                  <a:off x="4842893" y="4176645"/>
                  <a:ext cx="330669" cy="6925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2" name="Picture 40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145E72C4-868B-F0A3-3B73-B5420420B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3889" y="4326790"/>
                  <a:ext cx="210627" cy="210627"/>
                </a:xfrm>
                <a:prstGeom prst="rect">
                  <a:avLst/>
                </a:prstGeom>
              </p:spPr>
            </p:pic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C799F463-FBF5-4C72-4D65-6DA78C2C2249}"/>
                    </a:ext>
                  </a:extLst>
                </p:cNvPr>
                <p:cNvSpPr/>
                <p:nvPr/>
              </p:nvSpPr>
              <p:spPr>
                <a:xfrm>
                  <a:off x="6672064" y="4887661"/>
                  <a:ext cx="86409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4" name="Picture 403" descr="A picture containing text, clock&#10;&#10;Description automatically generated">
                  <a:extLst>
                    <a:ext uri="{FF2B5EF4-FFF2-40B4-BE49-F238E27FC236}">
                      <a16:creationId xmlns:a16="http://schemas.microsoft.com/office/drawing/2014/main" id="{F4A4E291-DF7B-F204-C1C4-9659CA9379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4510" y="4522902"/>
                  <a:ext cx="367955" cy="3679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5" name="Picture 404" descr="A person measuring his head&#10;&#10;Description automatically generated">
                  <a:extLst>
                    <a:ext uri="{FF2B5EF4-FFF2-40B4-BE49-F238E27FC236}">
                      <a16:creationId xmlns:a16="http://schemas.microsoft.com/office/drawing/2014/main" id="{1BB0F956-ED12-01B0-CC02-9A8438F66C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5960" y="5166704"/>
                  <a:ext cx="283696" cy="283696"/>
                </a:xfrm>
                <a:prstGeom prst="rect">
                  <a:avLst/>
                </a:prstGeom>
              </p:spPr>
            </p:pic>
            <p:pic>
              <p:nvPicPr>
                <p:cNvPr id="406" name="Picture 40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CD3A0FD-6C28-BDDF-C0C1-33BE46B15A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8067"/>
                <a:stretch/>
              </p:blipFill>
              <p:spPr>
                <a:xfrm>
                  <a:off x="7075493" y="5164287"/>
                  <a:ext cx="184993" cy="298701"/>
                </a:xfrm>
                <a:prstGeom prst="rect">
                  <a:avLst/>
                </a:prstGeom>
              </p:spPr>
            </p:pic>
            <p:pic>
              <p:nvPicPr>
                <p:cNvPr id="407" name="Picture 406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86A1004-9D53-CA60-DCE0-319901AEE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9488" y="5188028"/>
                  <a:ext cx="274960" cy="274960"/>
                </a:xfrm>
                <a:prstGeom prst="rect">
                  <a:avLst/>
                </a:prstGeom>
              </p:spPr>
            </p:pic>
            <p:pic>
              <p:nvPicPr>
                <p:cNvPr id="408" name="Picture 407" descr="Icon&#10;&#10;Description automatically generated">
                  <a:extLst>
                    <a:ext uri="{FF2B5EF4-FFF2-40B4-BE49-F238E27FC236}">
                      <a16:creationId xmlns:a16="http://schemas.microsoft.com/office/drawing/2014/main" id="{E10BDF2B-3E56-7D98-A18A-BB95F2174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0826" y="4810672"/>
                  <a:ext cx="217338" cy="217338"/>
                </a:xfrm>
                <a:prstGeom prst="rect">
                  <a:avLst/>
                </a:prstGeom>
              </p:spPr>
            </p:pic>
            <p:pic>
              <p:nvPicPr>
                <p:cNvPr id="409" name="Picture 408" descr="Icon&#10;&#10;Description automatically generated">
                  <a:extLst>
                    <a:ext uri="{FF2B5EF4-FFF2-40B4-BE49-F238E27FC236}">
                      <a16:creationId xmlns:a16="http://schemas.microsoft.com/office/drawing/2014/main" id="{51D098EC-4237-8D3A-2394-924D4DB05F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4273" y="4294783"/>
                  <a:ext cx="266530" cy="266530"/>
                </a:xfrm>
                <a:prstGeom prst="rect">
                  <a:avLst/>
                </a:prstGeom>
              </p:spPr>
            </p:pic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88B529EA-50BE-0911-A0E5-7C00098FA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212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Elbow Connector 410">
                  <a:extLst>
                    <a:ext uri="{FF2B5EF4-FFF2-40B4-BE49-F238E27FC236}">
                      <a16:creationId xmlns:a16="http://schemas.microsoft.com/office/drawing/2014/main" id="{36EEB162-409B-F7DD-A973-F696699E4407}"/>
                    </a:ext>
                  </a:extLst>
                </p:cNvPr>
                <p:cNvCxnSpPr>
                  <a:cxnSpLocks/>
                  <a:stCxn id="422" idx="0"/>
                  <a:endCxn id="404" idx="3"/>
                </p:cNvCxnSpPr>
                <p:nvPr/>
              </p:nvCxnSpPr>
              <p:spPr>
                <a:xfrm rot="16200000" flipV="1">
                  <a:off x="7555168" y="4544178"/>
                  <a:ext cx="297799" cy="62320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Elbow Connector 411">
                  <a:extLst>
                    <a:ext uri="{FF2B5EF4-FFF2-40B4-BE49-F238E27FC236}">
                      <a16:creationId xmlns:a16="http://schemas.microsoft.com/office/drawing/2014/main" id="{A12E60A8-0E0B-81CB-EF79-A8D815CA65FC}"/>
                    </a:ext>
                  </a:extLst>
                </p:cNvPr>
                <p:cNvCxnSpPr>
                  <a:cxnSpLocks/>
                  <a:stCxn id="422" idx="1"/>
                  <a:endCxn id="406" idx="0"/>
                </p:cNvCxnSpPr>
                <p:nvPr/>
              </p:nvCxnSpPr>
              <p:spPr>
                <a:xfrm rot="10800000" flipV="1">
                  <a:off x="7167991" y="5087333"/>
                  <a:ext cx="765023" cy="7695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non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Elbow Connector 412">
                  <a:extLst>
                    <a:ext uri="{FF2B5EF4-FFF2-40B4-BE49-F238E27FC236}">
                      <a16:creationId xmlns:a16="http://schemas.microsoft.com/office/drawing/2014/main" id="{86542891-B19F-266E-E7E3-527A52CB85DB}"/>
                    </a:ext>
                  </a:extLst>
                </p:cNvPr>
                <p:cNvCxnSpPr>
                  <a:cxnSpLocks/>
                  <a:stCxn id="399" idx="2"/>
                  <a:endCxn id="422" idx="2"/>
                </p:cNvCxnSpPr>
                <p:nvPr/>
              </p:nvCxnSpPr>
              <p:spPr>
                <a:xfrm rot="5400000" flipH="1" flipV="1">
                  <a:off x="7093891" y="4533032"/>
                  <a:ext cx="284820" cy="1558733"/>
                </a:xfrm>
                <a:prstGeom prst="bentConnector3">
                  <a:avLst>
                    <a:gd name="adj1" fmla="val -46304"/>
                  </a:avLst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DE77E2FF-6FB5-6919-920D-9C158F991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2610" y="3933056"/>
                  <a:ext cx="1769" cy="4956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Arrow Connector 414">
                  <a:extLst>
                    <a:ext uri="{FF2B5EF4-FFF2-40B4-BE49-F238E27FC236}">
                      <a16:creationId xmlns:a16="http://schemas.microsoft.com/office/drawing/2014/main" id="{57C3B3DE-2B05-11EC-5F9F-09EEC6897FDC}"/>
                    </a:ext>
                  </a:extLst>
                </p:cNvPr>
                <p:cNvCxnSpPr>
                  <a:cxnSpLocks/>
                  <a:endCxn id="409" idx="1"/>
                </p:cNvCxnSpPr>
                <p:nvPr/>
              </p:nvCxnSpPr>
              <p:spPr>
                <a:xfrm>
                  <a:off x="5378473" y="4428048"/>
                  <a:ext cx="19580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Arrow Connector 415">
                  <a:extLst>
                    <a:ext uri="{FF2B5EF4-FFF2-40B4-BE49-F238E27FC236}">
                      <a16:creationId xmlns:a16="http://schemas.microsoft.com/office/drawing/2014/main" id="{66DC81E8-FBDE-E5D7-7398-EDE6B9034D39}"/>
                    </a:ext>
                  </a:extLst>
                </p:cNvPr>
                <p:cNvCxnSpPr>
                  <a:cxnSpLocks/>
                  <a:endCxn id="396" idx="1"/>
                </p:cNvCxnSpPr>
                <p:nvPr/>
              </p:nvCxnSpPr>
              <p:spPr>
                <a:xfrm>
                  <a:off x="5483494" y="4116466"/>
                  <a:ext cx="119783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4AE7513-0472-D191-FA08-6D7E96B2C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9725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32E71D18-6B7A-4C6A-7F9F-79CAA9E7F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0" cy="1653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D991FEE6-FD13-8B45-1CFA-D9B036F6C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824" y="5586984"/>
                  <a:ext cx="1945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28CAC89C-5FD6-1537-0283-D7942291D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2916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urved Connector 420">
                  <a:extLst>
                    <a:ext uri="{FF2B5EF4-FFF2-40B4-BE49-F238E27FC236}">
                      <a16:creationId xmlns:a16="http://schemas.microsoft.com/office/drawing/2014/main" id="{B034EE01-AFE4-FE8F-9933-F1D3110984D7}"/>
                    </a:ext>
                  </a:extLst>
                </p:cNvPr>
                <p:cNvCxnSpPr>
                  <a:cxnSpLocks/>
                  <a:stCxn id="405" idx="0"/>
                  <a:endCxn id="408" idx="2"/>
                </p:cNvCxnSpPr>
                <p:nvPr/>
              </p:nvCxnSpPr>
              <p:spPr>
                <a:xfrm rot="5400000" flipH="1" flipV="1">
                  <a:off x="5829304" y="5076514"/>
                  <a:ext cx="138694" cy="41687"/>
                </a:xfrm>
                <a:prstGeom prst="curvedConnector3">
                  <a:avLst>
                    <a:gd name="adj1" fmla="val 66691"/>
                  </a:avLst>
                </a:prstGeom>
                <a:ln w="9525">
                  <a:solidFill>
                    <a:schemeClr val="tx1"/>
                  </a:solidFill>
                  <a:prstDash val="sysDot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22" name="Picture 42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A49AD36-F45F-DDDE-FBA4-A029A9BFF8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3013" y="5004679"/>
                  <a:ext cx="165310" cy="165310"/>
                </a:xfrm>
                <a:prstGeom prst="rect">
                  <a:avLst/>
                </a:prstGeom>
              </p:spPr>
            </p:pic>
            <p:cxnSp>
              <p:nvCxnSpPr>
                <p:cNvPr id="423" name="Straight Arrow Connector 422">
                  <a:extLst>
                    <a:ext uri="{FF2B5EF4-FFF2-40B4-BE49-F238E27FC236}">
                      <a16:creationId xmlns:a16="http://schemas.microsoft.com/office/drawing/2014/main" id="{272AD052-28EC-F80A-99E6-ADBE8981CF77}"/>
                    </a:ext>
                  </a:extLst>
                </p:cNvPr>
                <p:cNvCxnSpPr>
                  <a:cxnSpLocks/>
                  <a:endCxn id="401" idx="0"/>
                </p:cNvCxnSpPr>
                <p:nvPr/>
              </p:nvCxnSpPr>
              <p:spPr>
                <a:xfrm flipH="1">
                  <a:off x="5008228" y="4175742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>
                  <a:extLst>
                    <a:ext uri="{FF2B5EF4-FFF2-40B4-BE49-F238E27FC236}">
                      <a16:creationId xmlns:a16="http://schemas.microsoft.com/office/drawing/2014/main" id="{58FE06C3-2612-3ADE-11D9-0E3DFD68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897880" y="3933056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25" name="Picture 42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8DBB26C-0967-4811-96A3-7EBBA4A8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5755" y="2894014"/>
                <a:ext cx="241385" cy="227670"/>
              </a:xfrm>
              <a:prstGeom prst="rect">
                <a:avLst/>
              </a:prstGeom>
            </p:spPr>
          </p:pic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E5BBB701-4B8E-C000-F5DD-185DDF6F1DA0}"/>
                </a:ext>
              </a:extLst>
            </p:cNvPr>
            <p:cNvGrpSpPr/>
            <p:nvPr/>
          </p:nvGrpSpPr>
          <p:grpSpPr>
            <a:xfrm>
              <a:off x="7562198" y="3668554"/>
              <a:ext cx="428503" cy="151638"/>
              <a:chOff x="8098323" y="4987764"/>
              <a:chExt cx="428503" cy="151638"/>
            </a:xfrm>
          </p:grpSpPr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5083D646-8155-9C33-FCDE-A7F7670765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79E8D8DA-F167-6164-0AAA-41E890794A03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6" name="Straight Arrow Connector 435">
                <a:extLst>
                  <a:ext uri="{FF2B5EF4-FFF2-40B4-BE49-F238E27FC236}">
                    <a16:creationId xmlns:a16="http://schemas.microsoft.com/office/drawing/2014/main" id="{AD487260-8160-8CEF-6EA3-798F33609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5FEACFB-0364-9809-BBB6-5588FD30FD70}"/>
              </a:ext>
            </a:extLst>
          </p:cNvPr>
          <p:cNvGrpSpPr/>
          <p:nvPr/>
        </p:nvGrpSpPr>
        <p:grpSpPr>
          <a:xfrm>
            <a:off x="3606045" y="220306"/>
            <a:ext cx="4002731" cy="1653928"/>
            <a:chOff x="3986935" y="125006"/>
            <a:chExt cx="4002731" cy="1653928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E7D86F1-518C-57F2-E945-C2185FC6CD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6935" y="125006"/>
              <a:ext cx="3586499" cy="1653928"/>
              <a:chOff x="4511824" y="3933056"/>
              <a:chExt cx="3586499" cy="165392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3180E066-E47C-D9A7-107B-DFC453258DA7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7FCCEE1-E384-78D1-89D6-8E83BB4BCEDC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9632415-AF40-9C4C-1370-E74735E53E85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1" name="Picture 24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9AF924F-8E19-7E9A-786E-F03A914DC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277" y="4002631"/>
                <a:ext cx="241385" cy="227670"/>
              </a:xfrm>
              <a:prstGeom prst="rect">
                <a:avLst/>
              </a:prstGeom>
            </p:spPr>
          </p:pic>
          <p:pic>
            <p:nvPicPr>
              <p:cNvPr id="243" name="Picture 242" descr="Icon&#10;&#10;Description automatically generated">
                <a:extLst>
                  <a:ext uri="{FF2B5EF4-FFF2-40B4-BE49-F238E27FC236}">
                    <a16:creationId xmlns:a16="http://schemas.microsoft.com/office/drawing/2014/main" id="{D09320D5-CE9F-F301-B08C-4DE661C62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244" name="Picture 243" descr="Icon&#10;&#10;Description automatically generated">
                <a:extLst>
                  <a:ext uri="{FF2B5EF4-FFF2-40B4-BE49-F238E27FC236}">
                    <a16:creationId xmlns:a16="http://schemas.microsoft.com/office/drawing/2014/main" id="{4DABAF72-6247-BD20-D45C-83F64C0D1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245" name="Picture 244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4BBED35F-4CE1-CB29-F38C-D4F8F65F5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141EFB6-7ED9-C6F8-3A2F-3EA452570C80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4BEF1D-3EA0-07B5-3362-5E015F2BE9CF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8" name="Picture 247" descr="Icon&#10;&#10;Description automatically generated">
                <a:extLst>
                  <a:ext uri="{FF2B5EF4-FFF2-40B4-BE49-F238E27FC236}">
                    <a16:creationId xmlns:a16="http://schemas.microsoft.com/office/drawing/2014/main" id="{7EFF2CEF-E26D-500E-97A6-1430F708C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72BC9F3-C4E0-9568-1CCE-7B34BBBD3468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1" name="Picture 250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F4B1DDA3-D3C1-A1F5-84C5-23736F6D2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10" y="4522902"/>
                <a:ext cx="367955" cy="36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Picture 251" descr="A person measuring his head&#10;&#10;Description automatically generated">
                <a:extLst>
                  <a:ext uri="{FF2B5EF4-FFF2-40B4-BE49-F238E27FC236}">
                    <a16:creationId xmlns:a16="http://schemas.microsoft.com/office/drawing/2014/main" id="{4D4EA49C-5DD7-AC2D-9A02-644DABCE7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60" y="5166704"/>
                <a:ext cx="283696" cy="283696"/>
              </a:xfrm>
              <a:prstGeom prst="rect">
                <a:avLst/>
              </a:prstGeom>
            </p:spPr>
          </p:pic>
          <p:pic>
            <p:nvPicPr>
              <p:cNvPr id="256" name="Picture 255" descr="Icon&#10;&#10;Description automatically generated">
                <a:extLst>
                  <a:ext uri="{FF2B5EF4-FFF2-40B4-BE49-F238E27FC236}">
                    <a16:creationId xmlns:a16="http://schemas.microsoft.com/office/drawing/2014/main" id="{A3541CD2-14C7-B82C-38A2-A85279D2E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pic>
            <p:nvPicPr>
              <p:cNvPr id="257" name="Picture 256" descr="Icon&#10;&#10;Description automatically generated">
                <a:extLst>
                  <a:ext uri="{FF2B5EF4-FFF2-40B4-BE49-F238E27FC236}">
                    <a16:creationId xmlns:a16="http://schemas.microsoft.com/office/drawing/2014/main" id="{2A6E1B22-0B2D-E33B-D5DB-E0764909E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273" y="4294783"/>
                <a:ext cx="266530" cy="266530"/>
              </a:xfrm>
              <a:prstGeom prst="rect">
                <a:avLst/>
              </a:prstGeom>
            </p:spPr>
          </p:pic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F23F713-42DE-6CB7-332D-C60DCEB57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Elbow Connector 259">
                <a:extLst>
                  <a:ext uri="{FF2B5EF4-FFF2-40B4-BE49-F238E27FC236}">
                    <a16:creationId xmlns:a16="http://schemas.microsoft.com/office/drawing/2014/main" id="{671ECDA4-4031-02A2-D60C-23649C5F4F6F}"/>
                  </a:ext>
                </a:extLst>
              </p:cNvPr>
              <p:cNvCxnSpPr>
                <a:cxnSpLocks/>
                <a:stCxn id="272" idx="0"/>
                <a:endCxn id="251" idx="3"/>
              </p:cNvCxnSpPr>
              <p:nvPr/>
            </p:nvCxnSpPr>
            <p:spPr>
              <a:xfrm rot="16200000" flipV="1">
                <a:off x="7555168" y="4544178"/>
                <a:ext cx="297799" cy="6232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Elbow Connector 261">
                <a:extLst>
                  <a:ext uri="{FF2B5EF4-FFF2-40B4-BE49-F238E27FC236}">
                    <a16:creationId xmlns:a16="http://schemas.microsoft.com/office/drawing/2014/main" id="{ED86D54C-4C94-9C36-6A31-B5A7AFF8D4EB}"/>
                  </a:ext>
                </a:extLst>
              </p:cNvPr>
              <p:cNvCxnSpPr>
                <a:cxnSpLocks/>
                <a:stCxn id="245" idx="2"/>
                <a:endCxn id="272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96EB5E90-7D07-2771-8E78-F6B91E125B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EB7FEEDE-5B6B-D310-F08A-27835D60AAE8}"/>
                  </a:ext>
                </a:extLst>
              </p:cNvPr>
              <p:cNvCxnSpPr>
                <a:cxnSpLocks/>
                <a:stCxn id="248" idx="3"/>
                <a:endCxn id="257" idx="1"/>
              </p:cNvCxnSpPr>
              <p:nvPr/>
            </p:nvCxnSpPr>
            <p:spPr>
              <a:xfrm>
                <a:off x="5378473" y="4428048"/>
                <a:ext cx="1958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EA578E80-B235-A266-921E-7F89BB0B1CA1}"/>
                  </a:ext>
                </a:extLst>
              </p:cNvPr>
              <p:cNvCxnSpPr>
                <a:cxnSpLocks/>
                <a:endCxn id="241" idx="1"/>
              </p:cNvCxnSpPr>
              <p:nvPr/>
            </p:nvCxnSpPr>
            <p:spPr>
              <a:xfrm>
                <a:off x="5483494" y="4116466"/>
                <a:ext cx="11978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95A4F9BA-9B51-DF7F-D170-827058CA8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45C56B0F-9FBE-0734-4A86-20383B131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DFDEFA7F-A5CB-AAF7-99F6-C72E0BEA2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45ADD4CA-D947-DF87-AE72-5281E621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urved Connector 270">
                <a:extLst>
                  <a:ext uri="{FF2B5EF4-FFF2-40B4-BE49-F238E27FC236}">
                    <a16:creationId xmlns:a16="http://schemas.microsoft.com/office/drawing/2014/main" id="{66502F05-836D-116C-50D1-FA09509CB98D}"/>
                  </a:ext>
                </a:extLst>
              </p:cNvPr>
              <p:cNvCxnSpPr>
                <a:cxnSpLocks/>
                <a:stCxn id="252" idx="0"/>
                <a:endCxn id="256" idx="2"/>
              </p:cNvCxnSpPr>
              <p:nvPr/>
            </p:nvCxnSpPr>
            <p:spPr>
              <a:xfrm rot="5400000" flipH="1" flipV="1">
                <a:off x="5829304" y="5076514"/>
                <a:ext cx="138694" cy="41687"/>
              </a:xfrm>
              <a:prstGeom prst="curvedConnector3">
                <a:avLst>
                  <a:gd name="adj1" fmla="val 66691"/>
                </a:avLst>
              </a:prstGeom>
              <a:ln w="9525">
                <a:solidFill>
                  <a:schemeClr val="tx1"/>
                </a:solidFill>
                <a:prstDash val="sysDot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72" name="Picture 27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E0E149F3-5B8F-F1DB-BCE5-42DF6537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DED447CF-3CF5-AF05-2DBD-D25F49F2216F}"/>
                  </a:ext>
                </a:extLst>
              </p:cNvPr>
              <p:cNvCxnSpPr>
                <a:cxnSpLocks/>
                <a:endCxn id="247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3FCFCEF2-EF96-F083-218B-B6E17837628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3CC2282-AA9C-C66F-96DA-3A49F161ADE0}"/>
                </a:ext>
              </a:extLst>
            </p:cNvPr>
            <p:cNvGrpSpPr/>
            <p:nvPr/>
          </p:nvGrpSpPr>
          <p:grpSpPr>
            <a:xfrm>
              <a:off x="7561163" y="1181477"/>
              <a:ext cx="428503" cy="151638"/>
              <a:chOff x="8098323" y="4987764"/>
              <a:chExt cx="428503" cy="151638"/>
            </a:xfrm>
          </p:grpSpPr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A131ECDD-D340-E4A5-5796-D0B4ED2EF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D17F2117-5E2B-C371-3314-7C7B1819D28E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F2EB59F4-C4CF-3863-4B7B-58924F679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159E00EF-7250-8872-5C6E-0EAACE0B015A}"/>
              </a:ext>
            </a:extLst>
          </p:cNvPr>
          <p:cNvGrpSpPr/>
          <p:nvPr/>
        </p:nvGrpSpPr>
        <p:grpSpPr>
          <a:xfrm>
            <a:off x="7803796" y="216527"/>
            <a:ext cx="4005585" cy="1653928"/>
            <a:chOff x="8544272" y="124547"/>
            <a:chExt cx="4005585" cy="1653928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9CB8F56-5EF2-46E7-F62A-C76AD0A3A1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44272" y="124547"/>
              <a:ext cx="3586499" cy="1653928"/>
              <a:chOff x="4511824" y="3933056"/>
              <a:chExt cx="3586499" cy="1653928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576DE1A1-9E21-AA4B-AA8F-7354E2F1F103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3C22FEA2-3C42-76B9-55FB-77542B6FC26E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FEAA345-B0DE-2A75-8AB3-DD7679615650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9" name="Picture 27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78BDC55-87D7-7EDD-4C21-5299A40D9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277" y="4002631"/>
                <a:ext cx="241385" cy="227670"/>
              </a:xfrm>
              <a:prstGeom prst="rect">
                <a:avLst/>
              </a:prstGeom>
            </p:spPr>
          </p:pic>
          <p:pic>
            <p:nvPicPr>
              <p:cNvPr id="281" name="Picture 280" descr="Icon&#10;&#10;Description automatically generated">
                <a:extLst>
                  <a:ext uri="{FF2B5EF4-FFF2-40B4-BE49-F238E27FC236}">
                    <a16:creationId xmlns:a16="http://schemas.microsoft.com/office/drawing/2014/main" id="{AE790C39-0F65-1406-AE09-25FD5CD50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282" name="Picture 281" descr="Icon&#10;&#10;Description automatically generated">
                <a:extLst>
                  <a:ext uri="{FF2B5EF4-FFF2-40B4-BE49-F238E27FC236}">
                    <a16:creationId xmlns:a16="http://schemas.microsoft.com/office/drawing/2014/main" id="{2FEAE7B0-F288-C85B-923C-0EDC9EB90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283" name="Picture 282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9DE84861-8683-95D2-FBE1-C5CCC2D48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A670BBD5-390C-DF84-7938-424685EEB9EE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ABB9CC7-E76B-0664-D760-1ACFF2C26416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6" name="Picture 285" descr="Icon&#10;&#10;Description automatically generated">
                <a:extLst>
                  <a:ext uri="{FF2B5EF4-FFF2-40B4-BE49-F238E27FC236}">
                    <a16:creationId xmlns:a16="http://schemas.microsoft.com/office/drawing/2014/main" id="{9381BDE2-D6AF-0923-57F6-EA15C3AC3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pic>
            <p:nvPicPr>
              <p:cNvPr id="287" name="Picture 28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745C0FA-49DD-1ADE-9C7A-D76DCB0BA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889" y="4326790"/>
                <a:ext cx="210627" cy="210627"/>
              </a:xfrm>
              <a:prstGeom prst="rect">
                <a:avLst/>
              </a:prstGeom>
            </p:spPr>
          </p:pic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B163100E-1E57-B2A2-B340-8BA946C0EFD4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9" name="Picture 288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72CEC4E2-AC40-6D03-58E5-9A81BBFCA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10" y="4522902"/>
                <a:ext cx="367955" cy="36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Picture 292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AF224F3D-CB5D-0BE8-7C9A-CE91401C9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0823" y="5251752"/>
                <a:ext cx="207372" cy="207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Picture 293" descr="Icon&#10;&#10;Description automatically generated">
                <a:extLst>
                  <a:ext uri="{FF2B5EF4-FFF2-40B4-BE49-F238E27FC236}">
                    <a16:creationId xmlns:a16="http://schemas.microsoft.com/office/drawing/2014/main" id="{CBB3817C-E887-14D0-FE1E-2E4C804C3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F44375F-2B45-5317-0FC0-3F36D397B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Elbow Connector 297">
                <a:extLst>
                  <a:ext uri="{FF2B5EF4-FFF2-40B4-BE49-F238E27FC236}">
                    <a16:creationId xmlns:a16="http://schemas.microsoft.com/office/drawing/2014/main" id="{EBC1EA2F-0E25-E997-BAF7-3B477A22ABCD}"/>
                  </a:ext>
                </a:extLst>
              </p:cNvPr>
              <p:cNvCxnSpPr>
                <a:cxnSpLocks/>
                <a:stCxn id="310" idx="0"/>
                <a:endCxn id="289" idx="3"/>
              </p:cNvCxnSpPr>
              <p:nvPr/>
            </p:nvCxnSpPr>
            <p:spPr>
              <a:xfrm rot="16200000" flipV="1">
                <a:off x="7555168" y="4544178"/>
                <a:ext cx="297799" cy="6232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Elbow Connector 298">
                <a:extLst>
                  <a:ext uri="{FF2B5EF4-FFF2-40B4-BE49-F238E27FC236}">
                    <a16:creationId xmlns:a16="http://schemas.microsoft.com/office/drawing/2014/main" id="{DAB06A8A-4F22-B7A8-4EF9-FE7EFF775FA4}"/>
                  </a:ext>
                </a:extLst>
              </p:cNvPr>
              <p:cNvCxnSpPr>
                <a:cxnSpLocks/>
                <a:stCxn id="310" idx="1"/>
                <a:endCxn id="293" idx="0"/>
              </p:cNvCxnSpPr>
              <p:nvPr/>
            </p:nvCxnSpPr>
            <p:spPr>
              <a:xfrm flipH="1">
                <a:off x="7504509" y="5087334"/>
                <a:ext cx="428504" cy="164418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Elbow Connector 299">
                <a:extLst>
                  <a:ext uri="{FF2B5EF4-FFF2-40B4-BE49-F238E27FC236}">
                    <a16:creationId xmlns:a16="http://schemas.microsoft.com/office/drawing/2014/main" id="{001F5DE1-D753-979E-AA5C-A85BC7B0CE4C}"/>
                  </a:ext>
                </a:extLst>
              </p:cNvPr>
              <p:cNvCxnSpPr>
                <a:cxnSpLocks/>
                <a:stCxn id="283" idx="2"/>
                <a:endCxn id="310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888C8468-9715-52BA-D435-7FB06C752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9CA0B5CF-B3BF-2AFE-57CE-35710329CDB5}"/>
                  </a:ext>
                </a:extLst>
              </p:cNvPr>
              <p:cNvCxnSpPr>
                <a:cxnSpLocks/>
                <a:stCxn id="286" idx="3"/>
              </p:cNvCxnSpPr>
              <p:nvPr/>
            </p:nvCxnSpPr>
            <p:spPr>
              <a:xfrm flipV="1">
                <a:off x="5378473" y="4426917"/>
                <a:ext cx="104137" cy="113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7458C27C-24A5-924D-CE34-B16A13FC4E96}"/>
                  </a:ext>
                </a:extLst>
              </p:cNvPr>
              <p:cNvCxnSpPr>
                <a:cxnSpLocks/>
                <a:endCxn id="279" idx="1"/>
              </p:cNvCxnSpPr>
              <p:nvPr/>
            </p:nvCxnSpPr>
            <p:spPr>
              <a:xfrm>
                <a:off x="5483494" y="4116466"/>
                <a:ext cx="11978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1DF4CEFA-9951-F9C1-8840-BDD7D9FB3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E13C46B-5070-D477-0177-A79CAA1AA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6ACC64AB-5C56-8DEB-E53A-1D873F4AC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9F241DA-F740-2277-1B6D-66F093923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0" name="Picture 30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6328CDF4-864A-8D89-E1FD-823F1D726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0C73D3B7-2C0A-FEC8-9C9A-2FE8E79C79CD}"/>
                  </a:ext>
                </a:extLst>
              </p:cNvPr>
              <p:cNvCxnSpPr>
                <a:cxnSpLocks/>
                <a:endCxn id="285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C3CBDD3C-8CD9-516D-A625-65D35D61CC5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16171D11-B162-5254-5394-EE80985EE71A}"/>
                </a:ext>
              </a:extLst>
            </p:cNvPr>
            <p:cNvGrpSpPr/>
            <p:nvPr/>
          </p:nvGrpSpPr>
          <p:grpSpPr>
            <a:xfrm>
              <a:off x="12121354" y="1181477"/>
              <a:ext cx="428503" cy="151638"/>
              <a:chOff x="8098323" y="4987764"/>
              <a:chExt cx="428503" cy="151638"/>
            </a:xfrm>
          </p:grpSpPr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B3AAE13C-FF0F-EE42-3F3A-15385F8676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B3A68E3E-2B13-BB01-0E5B-35BE54E8B7E1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70C11FC6-34BB-6AE5-1797-DDF741E3AB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627DDA32-0F0F-1156-F3C7-32DFFE55C160}"/>
              </a:ext>
            </a:extLst>
          </p:cNvPr>
          <p:cNvGrpSpPr/>
          <p:nvPr/>
        </p:nvGrpSpPr>
        <p:grpSpPr>
          <a:xfrm>
            <a:off x="7803796" y="2603632"/>
            <a:ext cx="4007560" cy="1653928"/>
            <a:chOff x="8544272" y="2603632"/>
            <a:chExt cx="4007560" cy="165392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8B7B013-7C4A-1A9E-4368-8872A6948A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44272" y="2603632"/>
              <a:ext cx="3586499" cy="1653928"/>
              <a:chOff x="4511824" y="3933056"/>
              <a:chExt cx="3586499" cy="1653928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3758C8F-3CC5-4385-3427-58D980BF1725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12CB664-27D8-DDF7-82CF-FD63640EB2BA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73FFD36-D48D-E39A-BD2C-589B22846A10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4" name="Picture 113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399234D-28DC-82A4-0C49-3A22576F6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277" y="4002631"/>
                <a:ext cx="241385" cy="227670"/>
              </a:xfrm>
              <a:prstGeom prst="rect">
                <a:avLst/>
              </a:prstGeom>
            </p:spPr>
          </p:pic>
          <p:pic>
            <p:nvPicPr>
              <p:cNvPr id="115" name="Picture 114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80749B5A-6FE6-D212-4A81-98DFD71FB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8282" y="4010569"/>
                <a:ext cx="210627" cy="210627"/>
              </a:xfrm>
              <a:prstGeom prst="rect">
                <a:avLst/>
              </a:prstGeom>
            </p:spPr>
          </p:pic>
          <p:pic>
            <p:nvPicPr>
              <p:cNvPr id="116" name="Picture 115" descr="Icon&#10;&#10;Description automatically generated">
                <a:extLst>
                  <a:ext uri="{FF2B5EF4-FFF2-40B4-BE49-F238E27FC236}">
                    <a16:creationId xmlns:a16="http://schemas.microsoft.com/office/drawing/2014/main" id="{53CD8231-0982-A009-8ACA-4623A25E03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117" name="Picture 116" descr="Icon&#10;&#10;Description automatically generated">
                <a:extLst>
                  <a:ext uri="{FF2B5EF4-FFF2-40B4-BE49-F238E27FC236}">
                    <a16:creationId xmlns:a16="http://schemas.microsoft.com/office/drawing/2014/main" id="{355355E0-A5F8-42E0-72F9-4DFA995C5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118" name="Picture 117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3469DCD7-07B8-7CB5-F4E2-45F911002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83771B4-928E-C30D-7AF0-F591ED18D836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C1E5BC2-621A-2933-B9B8-0E52B1E84F9F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Picture 120" descr="Icon&#10;&#10;Description automatically generated">
                <a:extLst>
                  <a:ext uri="{FF2B5EF4-FFF2-40B4-BE49-F238E27FC236}">
                    <a16:creationId xmlns:a16="http://schemas.microsoft.com/office/drawing/2014/main" id="{C697381C-BE0A-FDF7-5604-B8F76B610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pic>
            <p:nvPicPr>
              <p:cNvPr id="122" name="Picture 12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A374BF79-EC5F-302C-DA80-BB4A4A2AD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889" y="4326790"/>
                <a:ext cx="210627" cy="210627"/>
              </a:xfrm>
              <a:prstGeom prst="rect">
                <a:avLst/>
              </a:prstGeom>
            </p:spPr>
          </p:pic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54536D9-AAAC-9DF6-8723-ECAE29EAF761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Picture 123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B74D7D53-DBB1-F8A6-DCA2-CD54638B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10" y="4522902"/>
                <a:ext cx="367955" cy="36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Picture 124" descr="A person measuring his head&#10;&#10;Description automatically generated">
                <a:extLst>
                  <a:ext uri="{FF2B5EF4-FFF2-40B4-BE49-F238E27FC236}">
                    <a16:creationId xmlns:a16="http://schemas.microsoft.com/office/drawing/2014/main" id="{027AC87C-0C7B-B118-F164-273908D28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60" y="5166704"/>
                <a:ext cx="283696" cy="283696"/>
              </a:xfrm>
              <a:prstGeom prst="rect">
                <a:avLst/>
              </a:prstGeom>
            </p:spPr>
          </p:pic>
          <p:pic>
            <p:nvPicPr>
              <p:cNvPr id="126" name="Picture 12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21A0C29-54E5-0A0D-3CE5-8DEAE347C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8067"/>
              <a:stretch/>
            </p:blipFill>
            <p:spPr>
              <a:xfrm>
                <a:off x="7075493" y="5164287"/>
                <a:ext cx="184993" cy="298701"/>
              </a:xfrm>
              <a:prstGeom prst="rect">
                <a:avLst/>
              </a:prstGeom>
            </p:spPr>
          </p:pic>
          <p:pic>
            <p:nvPicPr>
              <p:cNvPr id="127" name="Picture 12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5AC9ADE-2DDA-EAAB-5B68-C1DCBFB87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488" y="5188028"/>
                <a:ext cx="274960" cy="274960"/>
              </a:xfrm>
              <a:prstGeom prst="rect">
                <a:avLst/>
              </a:prstGeom>
            </p:spPr>
          </p:pic>
          <p:pic>
            <p:nvPicPr>
              <p:cNvPr id="128" name="Picture 127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376B9DBE-F382-B818-F5A2-1B0757EDB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0823" y="5251752"/>
                <a:ext cx="207372" cy="207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5CCBE958-EA04-DCA0-5DA0-F4D911FE2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pic>
            <p:nvPicPr>
              <p:cNvPr id="131" name="Picture 130" descr="Icon&#10;&#10;Description automatically generated">
                <a:extLst>
                  <a:ext uri="{FF2B5EF4-FFF2-40B4-BE49-F238E27FC236}">
                    <a16:creationId xmlns:a16="http://schemas.microsoft.com/office/drawing/2014/main" id="{91190F5B-26DE-3BF7-3115-DBEFAC4E0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273" y="4294783"/>
                <a:ext cx="266530" cy="266530"/>
              </a:xfrm>
              <a:prstGeom prst="rect">
                <a:avLst/>
              </a:prstGeom>
            </p:spPr>
          </p:pic>
          <p:pic>
            <p:nvPicPr>
              <p:cNvPr id="132" name="Picture 13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47D8C40-AA51-6019-DE09-64D65B89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1775" y="4323405"/>
                <a:ext cx="210627" cy="210627"/>
              </a:xfrm>
              <a:prstGeom prst="rect">
                <a:avLst/>
              </a:prstGeom>
            </p:spPr>
          </p:pic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831008B-239F-ECAC-0712-F9A682017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lbow Connector 133">
                <a:extLst>
                  <a:ext uri="{FF2B5EF4-FFF2-40B4-BE49-F238E27FC236}">
                    <a16:creationId xmlns:a16="http://schemas.microsoft.com/office/drawing/2014/main" id="{3B97E5AF-2945-EDBB-1ABA-DA96CA37ACC2}"/>
                  </a:ext>
                </a:extLst>
              </p:cNvPr>
              <p:cNvCxnSpPr>
                <a:cxnSpLocks/>
                <a:stCxn id="150" idx="0"/>
                <a:endCxn id="124" idx="3"/>
              </p:cNvCxnSpPr>
              <p:nvPr/>
            </p:nvCxnSpPr>
            <p:spPr>
              <a:xfrm rot="16200000" flipV="1">
                <a:off x="7555168" y="4544178"/>
                <a:ext cx="297799" cy="6232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Elbow Connector 134">
                <a:extLst>
                  <a:ext uri="{FF2B5EF4-FFF2-40B4-BE49-F238E27FC236}">
                    <a16:creationId xmlns:a16="http://schemas.microsoft.com/office/drawing/2014/main" id="{CD0D7630-8024-A09E-E297-B02EF8DD065E}"/>
                  </a:ext>
                </a:extLst>
              </p:cNvPr>
              <p:cNvCxnSpPr>
                <a:cxnSpLocks/>
                <a:stCxn id="150" idx="1"/>
                <a:endCxn id="126" idx="0"/>
              </p:cNvCxnSpPr>
              <p:nvPr/>
            </p:nvCxnSpPr>
            <p:spPr>
              <a:xfrm rot="10800000" flipV="1">
                <a:off x="7167991" y="5087333"/>
                <a:ext cx="765023" cy="7695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Elbow Connector 136">
                <a:extLst>
                  <a:ext uri="{FF2B5EF4-FFF2-40B4-BE49-F238E27FC236}">
                    <a16:creationId xmlns:a16="http://schemas.microsoft.com/office/drawing/2014/main" id="{5F38C5F9-1878-87C8-411E-DFBEDBD393EA}"/>
                  </a:ext>
                </a:extLst>
              </p:cNvPr>
              <p:cNvCxnSpPr>
                <a:cxnSpLocks/>
                <a:stCxn id="118" idx="2"/>
                <a:endCxn id="150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8194E92-A914-C916-FB3D-2C0E5ED4AA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A05EBD2-3EAE-1311-9A3E-494A12B18CB5}"/>
                  </a:ext>
                </a:extLst>
              </p:cNvPr>
              <p:cNvCxnSpPr>
                <a:cxnSpLocks/>
                <a:stCxn id="121" idx="3"/>
                <a:endCxn id="131" idx="1"/>
              </p:cNvCxnSpPr>
              <p:nvPr/>
            </p:nvCxnSpPr>
            <p:spPr>
              <a:xfrm>
                <a:off x="5378473" y="4428048"/>
                <a:ext cx="1958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9A1346B8-3E68-158C-0A34-3BA52893370E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>
                <a:off x="5483494" y="4116466"/>
                <a:ext cx="11978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5E3B336-17ED-BAF9-4C2E-3FAF183D8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9FFE82-F7F4-9C46-9470-394CE4B04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AD26B18-786D-0A21-EBAA-F25E607E8D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79594E55-DBCC-8360-599B-2B08B95C39BB}"/>
                  </a:ext>
                </a:extLst>
              </p:cNvPr>
              <p:cNvCxnSpPr>
                <a:cxnSpLocks/>
                <a:stCxn id="128" idx="0"/>
              </p:cNvCxnSpPr>
              <p:nvPr/>
            </p:nvCxnSpPr>
            <p:spPr>
              <a:xfrm flipV="1">
                <a:off x="7504509" y="5086443"/>
                <a:ext cx="0" cy="16530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0298558-824C-6ADA-6D42-C30D03EAE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>
                <a:extLst>
                  <a:ext uri="{FF2B5EF4-FFF2-40B4-BE49-F238E27FC236}">
                    <a16:creationId xmlns:a16="http://schemas.microsoft.com/office/drawing/2014/main" id="{A2DD7163-41E7-FD0F-CFE6-A5DE09CB1061}"/>
                  </a:ext>
                </a:extLst>
              </p:cNvPr>
              <p:cNvCxnSpPr>
                <a:cxnSpLocks/>
                <a:stCxn id="125" idx="0"/>
                <a:endCxn id="130" idx="2"/>
              </p:cNvCxnSpPr>
              <p:nvPr/>
            </p:nvCxnSpPr>
            <p:spPr>
              <a:xfrm rot="5400000" flipH="1" flipV="1">
                <a:off x="5829304" y="5076514"/>
                <a:ext cx="138694" cy="41687"/>
              </a:xfrm>
              <a:prstGeom prst="curvedConnector3">
                <a:avLst>
                  <a:gd name="adj1" fmla="val 66691"/>
                </a:avLst>
              </a:prstGeom>
              <a:ln w="9525">
                <a:solidFill>
                  <a:schemeClr val="tx1"/>
                </a:solidFill>
                <a:prstDash val="sysDot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0" name="Picture 14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64ED50-AF02-D1C3-E21A-A0F5C8B1F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65DEA17C-2D2E-D324-B058-91B34DE00179}"/>
                  </a:ext>
                </a:extLst>
              </p:cNvPr>
              <p:cNvCxnSpPr>
                <a:cxnSpLocks/>
                <a:endCxn id="120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3E9DD0E9-0D27-E422-EF7E-DC1B49DE87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3C407CC3-4A44-1C0B-D7D9-86E711F7DD70}"/>
                </a:ext>
              </a:extLst>
            </p:cNvPr>
            <p:cNvGrpSpPr/>
            <p:nvPr/>
          </p:nvGrpSpPr>
          <p:grpSpPr>
            <a:xfrm>
              <a:off x="12123329" y="3660562"/>
              <a:ext cx="428503" cy="151638"/>
              <a:chOff x="8098323" y="4987764"/>
              <a:chExt cx="428503" cy="151638"/>
            </a:xfrm>
          </p:grpSpPr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9A5BED59-3455-47C9-92E7-C94F671B6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F18AA7DA-D7F7-319D-6504-16C142E8D642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E35EED37-39A1-E1F3-189F-0C37DCDA35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B4E8AE4C-26A5-22D7-A1E4-291867C95C72}"/>
              </a:ext>
            </a:extLst>
          </p:cNvPr>
          <p:cNvGrpSpPr/>
          <p:nvPr/>
        </p:nvGrpSpPr>
        <p:grpSpPr>
          <a:xfrm>
            <a:off x="-667008" y="2609249"/>
            <a:ext cx="4002465" cy="1653928"/>
            <a:chOff x="-1285939" y="2603632"/>
            <a:chExt cx="4002465" cy="1653928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FF9620C-82F4-98EF-AD3A-3B6480109935}"/>
                </a:ext>
              </a:extLst>
            </p:cNvPr>
            <p:cNvGrpSpPr/>
            <p:nvPr/>
          </p:nvGrpSpPr>
          <p:grpSpPr>
            <a:xfrm>
              <a:off x="-1285939" y="2603632"/>
              <a:ext cx="3586499" cy="1653928"/>
              <a:chOff x="132118" y="2422978"/>
              <a:chExt cx="3586499" cy="1653928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DD35BC27-C31E-4412-A004-BAE3D2C5CE7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2118" y="2422978"/>
                <a:ext cx="3586499" cy="1653928"/>
                <a:chOff x="4511824" y="3933056"/>
                <a:chExt cx="3586499" cy="1653928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5140A815-B7AF-95DB-9FAE-EDF2F3C62F53}"/>
                    </a:ext>
                  </a:extLst>
                </p:cNvPr>
                <p:cNvSpPr/>
                <p:nvPr/>
              </p:nvSpPr>
              <p:spPr>
                <a:xfrm>
                  <a:off x="4799856" y="4725144"/>
                  <a:ext cx="1872208" cy="71707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46AACD4-06EE-1E63-73D7-E64D2525B888}"/>
                    </a:ext>
                  </a:extLst>
                </p:cNvPr>
                <p:cNvSpPr/>
                <p:nvPr/>
              </p:nvSpPr>
              <p:spPr>
                <a:xfrm>
                  <a:off x="4583832" y="4671636"/>
                  <a:ext cx="230425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1ECBFC11-C550-620F-78F5-EEFE8DC81008}"/>
                    </a:ext>
                  </a:extLst>
                </p:cNvPr>
                <p:cNvSpPr/>
                <p:nvPr/>
              </p:nvSpPr>
              <p:spPr>
                <a:xfrm>
                  <a:off x="5772909" y="3933056"/>
                  <a:ext cx="305941" cy="936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7" name="Picture 31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965519C-4642-472F-C0D6-8356B3A0E5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277" y="4002631"/>
                  <a:ext cx="241385" cy="227670"/>
                </a:xfrm>
                <a:prstGeom prst="rect">
                  <a:avLst/>
                </a:prstGeom>
              </p:spPr>
            </p:pic>
            <p:pic>
              <p:nvPicPr>
                <p:cNvPr id="319" name="Picture 318" descr="Icon&#10;&#10;Description automatically generated">
                  <a:extLst>
                    <a:ext uri="{FF2B5EF4-FFF2-40B4-BE49-F238E27FC236}">
                      <a16:creationId xmlns:a16="http://schemas.microsoft.com/office/drawing/2014/main" id="{3278F7D9-B3FD-7D1C-A7BA-A45C960428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37301"/>
                <a:stretch/>
              </p:blipFill>
              <p:spPr>
                <a:xfrm>
                  <a:off x="4942782" y="4815987"/>
                  <a:ext cx="142745" cy="249818"/>
                </a:xfrm>
                <a:prstGeom prst="rect">
                  <a:avLst/>
                </a:prstGeom>
              </p:spPr>
            </p:pic>
            <p:pic>
              <p:nvPicPr>
                <p:cNvPr id="320" name="Picture 319" descr="Icon&#10;&#10;Description automatically generated">
                  <a:extLst>
                    <a:ext uri="{FF2B5EF4-FFF2-40B4-BE49-F238E27FC236}">
                      <a16:creationId xmlns:a16="http://schemas.microsoft.com/office/drawing/2014/main" id="{2725AFC7-D890-295E-C334-4F832D3C3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14615" y="5197011"/>
                  <a:ext cx="194723" cy="221899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BFD8569-4488-6B55-CA20-6C1E232805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564" y="5207818"/>
                  <a:ext cx="216742" cy="246991"/>
                </a:xfrm>
                <a:prstGeom prst="rect">
                  <a:avLst/>
                </a:prstGeom>
              </p:spPr>
            </p:pic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3D950D74-13D4-792C-1FA7-192F70FFC6B1}"/>
                    </a:ext>
                  </a:extLst>
                </p:cNvPr>
                <p:cNvSpPr/>
                <p:nvPr/>
              </p:nvSpPr>
              <p:spPr>
                <a:xfrm>
                  <a:off x="6672064" y="4941168"/>
                  <a:ext cx="707048" cy="5010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63416D4A-4820-6588-6A5E-77695E761ADD}"/>
                    </a:ext>
                  </a:extLst>
                </p:cNvPr>
                <p:cNvSpPr/>
                <p:nvPr/>
              </p:nvSpPr>
              <p:spPr>
                <a:xfrm>
                  <a:off x="4842893" y="4176645"/>
                  <a:ext cx="330669" cy="6925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5" name="Picture 324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A1CF615-FF59-9C3E-FBB5-1D4B63C18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3889" y="4326790"/>
                  <a:ext cx="210627" cy="210627"/>
                </a:xfrm>
                <a:prstGeom prst="rect">
                  <a:avLst/>
                </a:prstGeom>
              </p:spPr>
            </p:pic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E8FAC8C-04BA-63A7-13AC-4057C5029CE8}"/>
                    </a:ext>
                  </a:extLst>
                </p:cNvPr>
                <p:cNvSpPr/>
                <p:nvPr/>
              </p:nvSpPr>
              <p:spPr>
                <a:xfrm>
                  <a:off x="6672064" y="4887661"/>
                  <a:ext cx="86409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7" name="Picture 326" descr="A picture containing text, clock&#10;&#10;Description automatically generated">
                  <a:extLst>
                    <a:ext uri="{FF2B5EF4-FFF2-40B4-BE49-F238E27FC236}">
                      <a16:creationId xmlns:a16="http://schemas.microsoft.com/office/drawing/2014/main" id="{1211B85B-215F-9AA7-C689-05E31B503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4510" y="4522902"/>
                  <a:ext cx="367955" cy="3679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8" name="Picture 327" descr="A person measuring his head&#10;&#10;Description automatically generated">
                  <a:extLst>
                    <a:ext uri="{FF2B5EF4-FFF2-40B4-BE49-F238E27FC236}">
                      <a16:creationId xmlns:a16="http://schemas.microsoft.com/office/drawing/2014/main" id="{A1C3A3AD-31B3-B5E5-96EC-CEA2FFEED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5960" y="5166704"/>
                  <a:ext cx="283696" cy="283696"/>
                </a:xfrm>
                <a:prstGeom prst="rect">
                  <a:avLst/>
                </a:prstGeom>
              </p:spPr>
            </p:pic>
            <p:pic>
              <p:nvPicPr>
                <p:cNvPr id="329" name="Picture 32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62E22-CF5C-17E3-18F4-3C1FD9D01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8067"/>
                <a:stretch/>
              </p:blipFill>
              <p:spPr>
                <a:xfrm>
                  <a:off x="7075493" y="5164287"/>
                  <a:ext cx="184993" cy="298701"/>
                </a:xfrm>
                <a:prstGeom prst="rect">
                  <a:avLst/>
                </a:prstGeom>
              </p:spPr>
            </p:pic>
            <p:pic>
              <p:nvPicPr>
                <p:cNvPr id="330" name="Picture 32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D0C8DEC-3564-06F2-4166-F3BDF82720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9488" y="5188028"/>
                  <a:ext cx="274960" cy="274960"/>
                </a:xfrm>
                <a:prstGeom prst="rect">
                  <a:avLst/>
                </a:prstGeom>
              </p:spPr>
            </p:pic>
            <p:pic>
              <p:nvPicPr>
                <p:cNvPr id="332" name="Picture 331" descr="Icon&#10;&#10;Description automatically generated">
                  <a:extLst>
                    <a:ext uri="{FF2B5EF4-FFF2-40B4-BE49-F238E27FC236}">
                      <a16:creationId xmlns:a16="http://schemas.microsoft.com/office/drawing/2014/main" id="{DDBAAF4D-C7BA-9873-6CE2-5ECBC0D1A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0826" y="4810672"/>
                  <a:ext cx="217338" cy="217338"/>
                </a:xfrm>
                <a:prstGeom prst="rect">
                  <a:avLst/>
                </a:prstGeom>
              </p:spPr>
            </p:pic>
            <p:pic>
              <p:nvPicPr>
                <p:cNvPr id="333" name="Picture 332" descr="Icon&#10;&#10;Description automatically generated">
                  <a:extLst>
                    <a:ext uri="{FF2B5EF4-FFF2-40B4-BE49-F238E27FC236}">
                      <a16:creationId xmlns:a16="http://schemas.microsoft.com/office/drawing/2014/main" id="{51638728-81EC-A08E-D4F5-FA62C2DFE5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4273" y="4294783"/>
                  <a:ext cx="266530" cy="266530"/>
                </a:xfrm>
                <a:prstGeom prst="rect">
                  <a:avLst/>
                </a:prstGeom>
              </p:spPr>
            </p:pic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1CBE6633-763D-3D0A-CDEC-22268B821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212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Elbow Connector 335">
                  <a:extLst>
                    <a:ext uri="{FF2B5EF4-FFF2-40B4-BE49-F238E27FC236}">
                      <a16:creationId xmlns:a16="http://schemas.microsoft.com/office/drawing/2014/main" id="{134882A3-EFFE-915A-9B07-62EE2939AE92}"/>
                    </a:ext>
                  </a:extLst>
                </p:cNvPr>
                <p:cNvCxnSpPr>
                  <a:cxnSpLocks/>
                  <a:stCxn id="348" idx="0"/>
                  <a:endCxn id="327" idx="3"/>
                </p:cNvCxnSpPr>
                <p:nvPr/>
              </p:nvCxnSpPr>
              <p:spPr>
                <a:xfrm rot="16200000" flipV="1">
                  <a:off x="7555168" y="4544178"/>
                  <a:ext cx="297799" cy="62320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Elbow Connector 336">
                  <a:extLst>
                    <a:ext uri="{FF2B5EF4-FFF2-40B4-BE49-F238E27FC236}">
                      <a16:creationId xmlns:a16="http://schemas.microsoft.com/office/drawing/2014/main" id="{9C531D96-EFE5-721F-F508-7A268DA299A5}"/>
                    </a:ext>
                  </a:extLst>
                </p:cNvPr>
                <p:cNvCxnSpPr>
                  <a:cxnSpLocks/>
                  <a:stCxn id="348" idx="1"/>
                  <a:endCxn id="329" idx="0"/>
                </p:cNvCxnSpPr>
                <p:nvPr/>
              </p:nvCxnSpPr>
              <p:spPr>
                <a:xfrm rot="10800000" flipV="1">
                  <a:off x="7167991" y="5087333"/>
                  <a:ext cx="765023" cy="7695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Elbow Connector 337">
                  <a:extLst>
                    <a:ext uri="{FF2B5EF4-FFF2-40B4-BE49-F238E27FC236}">
                      <a16:creationId xmlns:a16="http://schemas.microsoft.com/office/drawing/2014/main" id="{8E1A2C1E-5BA5-D24C-94A5-131C7214102E}"/>
                    </a:ext>
                  </a:extLst>
                </p:cNvPr>
                <p:cNvCxnSpPr>
                  <a:cxnSpLocks/>
                  <a:stCxn id="321" idx="2"/>
                  <a:endCxn id="348" idx="2"/>
                </p:cNvCxnSpPr>
                <p:nvPr/>
              </p:nvCxnSpPr>
              <p:spPr>
                <a:xfrm rot="5400000" flipH="1" flipV="1">
                  <a:off x="7093891" y="4533032"/>
                  <a:ext cx="284820" cy="1558733"/>
                </a:xfrm>
                <a:prstGeom prst="bentConnector3">
                  <a:avLst>
                    <a:gd name="adj1" fmla="val -46304"/>
                  </a:avLst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0BA5984C-EBC6-68FB-07BF-0D83F40B11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2610" y="3933056"/>
                  <a:ext cx="1769" cy="4956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>
                  <a:extLst>
                    <a:ext uri="{FF2B5EF4-FFF2-40B4-BE49-F238E27FC236}">
                      <a16:creationId xmlns:a16="http://schemas.microsoft.com/office/drawing/2014/main" id="{C4162492-6222-684B-5E76-B7F530D414A0}"/>
                    </a:ext>
                  </a:extLst>
                </p:cNvPr>
                <p:cNvCxnSpPr>
                  <a:cxnSpLocks/>
                  <a:endCxn id="333" idx="1"/>
                </p:cNvCxnSpPr>
                <p:nvPr/>
              </p:nvCxnSpPr>
              <p:spPr>
                <a:xfrm>
                  <a:off x="5378473" y="4428048"/>
                  <a:ext cx="19580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>
                  <a:extLst>
                    <a:ext uri="{FF2B5EF4-FFF2-40B4-BE49-F238E27FC236}">
                      <a16:creationId xmlns:a16="http://schemas.microsoft.com/office/drawing/2014/main" id="{D621F576-DE00-5CBB-193D-249540AD6A90}"/>
                    </a:ext>
                  </a:extLst>
                </p:cNvPr>
                <p:cNvCxnSpPr>
                  <a:cxnSpLocks/>
                  <a:endCxn id="317" idx="1"/>
                </p:cNvCxnSpPr>
                <p:nvPr/>
              </p:nvCxnSpPr>
              <p:spPr>
                <a:xfrm>
                  <a:off x="5483494" y="4116466"/>
                  <a:ext cx="119783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00AA3E93-536B-A5A3-5A50-84F021139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9725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47B6F6FC-F1AF-D09A-5DE7-A4516A206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0" cy="1653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C23461EA-D3FF-6CC8-0439-67A0D02BC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824" y="5586984"/>
                  <a:ext cx="1945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A2F0B9B1-F6AA-3F72-2456-AA6E3F8A9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2916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Curved Connector 346">
                  <a:extLst>
                    <a:ext uri="{FF2B5EF4-FFF2-40B4-BE49-F238E27FC236}">
                      <a16:creationId xmlns:a16="http://schemas.microsoft.com/office/drawing/2014/main" id="{171189A0-BDF0-B5CD-7D26-D31605571D95}"/>
                    </a:ext>
                  </a:extLst>
                </p:cNvPr>
                <p:cNvCxnSpPr>
                  <a:cxnSpLocks/>
                  <a:stCxn id="328" idx="0"/>
                  <a:endCxn id="332" idx="2"/>
                </p:cNvCxnSpPr>
                <p:nvPr/>
              </p:nvCxnSpPr>
              <p:spPr>
                <a:xfrm rot="5400000" flipH="1" flipV="1">
                  <a:off x="5829304" y="5076514"/>
                  <a:ext cx="138694" cy="41687"/>
                </a:xfrm>
                <a:prstGeom prst="curvedConnector3">
                  <a:avLst>
                    <a:gd name="adj1" fmla="val 66691"/>
                  </a:avLst>
                </a:prstGeom>
                <a:ln w="9525">
                  <a:solidFill>
                    <a:schemeClr val="tx1"/>
                  </a:solidFill>
                  <a:prstDash val="sysDot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48" name="Picture 347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9A241D3-AA1C-6AAE-8E53-2DFCA6443B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3013" y="5004679"/>
                  <a:ext cx="165310" cy="165310"/>
                </a:xfrm>
                <a:prstGeom prst="rect">
                  <a:avLst/>
                </a:prstGeom>
              </p:spPr>
            </p:pic>
            <p:cxnSp>
              <p:nvCxnSpPr>
                <p:cNvPr id="349" name="Straight Arrow Connector 348">
                  <a:extLst>
                    <a:ext uri="{FF2B5EF4-FFF2-40B4-BE49-F238E27FC236}">
                      <a16:creationId xmlns:a16="http://schemas.microsoft.com/office/drawing/2014/main" id="{DD0D011A-5B81-6853-9CC8-1EC28AD9826F}"/>
                    </a:ext>
                  </a:extLst>
                </p:cNvPr>
                <p:cNvCxnSpPr>
                  <a:cxnSpLocks/>
                  <a:endCxn id="323" idx="0"/>
                </p:cNvCxnSpPr>
                <p:nvPr/>
              </p:nvCxnSpPr>
              <p:spPr>
                <a:xfrm flipH="1">
                  <a:off x="5008228" y="4175742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Arrow Connector 349">
                  <a:extLst>
                    <a:ext uri="{FF2B5EF4-FFF2-40B4-BE49-F238E27FC236}">
                      <a16:creationId xmlns:a16="http://schemas.microsoft.com/office/drawing/2014/main" id="{7618F27F-16D2-5A26-35CB-112DE1281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897880" y="3933056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91" name="Picture 39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386A40BE-DE36-ED5B-D844-72A01CAC3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26" y="2819602"/>
                <a:ext cx="241385" cy="227670"/>
              </a:xfrm>
              <a:prstGeom prst="rect">
                <a:avLst/>
              </a:prstGeom>
            </p:spPr>
          </p:pic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D1DA9C7-03C4-A14C-5316-D49266077BD0}"/>
                </a:ext>
              </a:extLst>
            </p:cNvPr>
            <p:cNvGrpSpPr/>
            <p:nvPr/>
          </p:nvGrpSpPr>
          <p:grpSpPr>
            <a:xfrm>
              <a:off x="2288023" y="3653907"/>
              <a:ext cx="428503" cy="151638"/>
              <a:chOff x="8098323" y="4987764"/>
              <a:chExt cx="428503" cy="151638"/>
            </a:xfrm>
          </p:grpSpPr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EB0503D8-F2D8-A5DE-3429-5D734E853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AA9FD731-DCBB-B780-023A-AD214740140F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FEB31514-E694-32AF-F6D6-7DBEB48500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BDA6BFC-F570-7A14-AE9B-7DB3B0DFA9CB}"/>
              </a:ext>
            </a:extLst>
          </p:cNvPr>
          <p:cNvGrpSpPr/>
          <p:nvPr/>
        </p:nvGrpSpPr>
        <p:grpSpPr>
          <a:xfrm>
            <a:off x="-672752" y="215396"/>
            <a:ext cx="4009259" cy="1653928"/>
            <a:chOff x="-1285939" y="122947"/>
            <a:chExt cx="4009259" cy="165392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C7E571E-4711-FB2B-F37F-5FBDAB0CFC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285939" y="122947"/>
              <a:ext cx="3586499" cy="1653928"/>
              <a:chOff x="4511824" y="3933056"/>
              <a:chExt cx="3586499" cy="1653928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4CF88AC-3691-5E75-CF24-D66C7E875A1A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CDEBF16-A6D7-DED7-0C74-26CDFAA213EE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FDFE351-46D5-94F5-24D2-81FA70DC2770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" name="Picture 204" descr="Icon&#10;&#10;Description automatically generated">
                <a:extLst>
                  <a:ext uri="{FF2B5EF4-FFF2-40B4-BE49-F238E27FC236}">
                    <a16:creationId xmlns:a16="http://schemas.microsoft.com/office/drawing/2014/main" id="{76787C4B-F08C-C270-CC96-C3E71A79C9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206" name="Picture 205" descr="Icon&#10;&#10;Description automatically generated">
                <a:extLst>
                  <a:ext uri="{FF2B5EF4-FFF2-40B4-BE49-F238E27FC236}">
                    <a16:creationId xmlns:a16="http://schemas.microsoft.com/office/drawing/2014/main" id="{F1F241E1-C33F-B314-DE51-5F4E8FDAD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207" name="Picture 206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4AD667C6-6634-068D-6396-FA04835A5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D827CDAA-2730-24A4-3933-EB917548FE3B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2199B3A-8553-987B-9812-E1AFAA047548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0" name="Picture 209" descr="Icon&#10;&#10;Description automatically generated">
                <a:extLst>
                  <a:ext uri="{FF2B5EF4-FFF2-40B4-BE49-F238E27FC236}">
                    <a16:creationId xmlns:a16="http://schemas.microsoft.com/office/drawing/2014/main" id="{A16A9371-7ABE-58F7-D807-4FF1CC63F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B1BD47B-B8FE-9255-4E98-DC1DABBB8285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4" name="Picture 213" descr="A person measuring his head&#10;&#10;Description automatically generated">
                <a:extLst>
                  <a:ext uri="{FF2B5EF4-FFF2-40B4-BE49-F238E27FC236}">
                    <a16:creationId xmlns:a16="http://schemas.microsoft.com/office/drawing/2014/main" id="{849511D9-217C-A06E-F591-E7016F5DB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60" y="5166704"/>
                <a:ext cx="283696" cy="283696"/>
              </a:xfrm>
              <a:prstGeom prst="rect">
                <a:avLst/>
              </a:prstGeom>
            </p:spPr>
          </p:pic>
          <p:pic>
            <p:nvPicPr>
              <p:cNvPr id="218" name="Picture 217" descr="Icon&#10;&#10;Description automatically generated">
                <a:extLst>
                  <a:ext uri="{FF2B5EF4-FFF2-40B4-BE49-F238E27FC236}">
                    <a16:creationId xmlns:a16="http://schemas.microsoft.com/office/drawing/2014/main" id="{D6DF7056-6166-D497-27D6-4E3C08E6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pic>
            <p:nvPicPr>
              <p:cNvPr id="219" name="Picture 218" descr="Icon&#10;&#10;Description automatically generated">
                <a:extLst>
                  <a:ext uri="{FF2B5EF4-FFF2-40B4-BE49-F238E27FC236}">
                    <a16:creationId xmlns:a16="http://schemas.microsoft.com/office/drawing/2014/main" id="{14759F44-1955-BAAC-31F0-444EA478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273" y="4294783"/>
                <a:ext cx="266530" cy="266530"/>
              </a:xfrm>
              <a:prstGeom prst="rect">
                <a:avLst/>
              </a:prstGeom>
            </p:spPr>
          </p:pic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5B64232-6EEB-E3F5-62A6-BF5A36392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Elbow Connector 223">
                <a:extLst>
                  <a:ext uri="{FF2B5EF4-FFF2-40B4-BE49-F238E27FC236}">
                    <a16:creationId xmlns:a16="http://schemas.microsoft.com/office/drawing/2014/main" id="{10492871-8F2F-1DF9-05F8-2C964965C448}"/>
                  </a:ext>
                </a:extLst>
              </p:cNvPr>
              <p:cNvCxnSpPr>
                <a:cxnSpLocks/>
                <a:stCxn id="207" idx="2"/>
                <a:endCxn id="234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C363AC1-6F3A-3161-CD65-81E0BE43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BF0439BA-BB82-F8E9-FA3E-48A380B8A290}"/>
                  </a:ext>
                </a:extLst>
              </p:cNvPr>
              <p:cNvCxnSpPr>
                <a:cxnSpLocks/>
                <a:stCxn id="210" idx="3"/>
                <a:endCxn id="219" idx="1"/>
              </p:cNvCxnSpPr>
              <p:nvPr/>
            </p:nvCxnSpPr>
            <p:spPr>
              <a:xfrm>
                <a:off x="5378473" y="4428048"/>
                <a:ext cx="1958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681F750-12E7-FE05-BB36-FF8FFE14E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08DA1B5-9731-C5CB-4669-85DB91719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CBC6EFD-C090-1504-CC1F-2B42AB30D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2FD2D30-1F52-2F7D-9DCA-274CC62AF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urved Connector 232">
                <a:extLst>
                  <a:ext uri="{FF2B5EF4-FFF2-40B4-BE49-F238E27FC236}">
                    <a16:creationId xmlns:a16="http://schemas.microsoft.com/office/drawing/2014/main" id="{A4CE35DB-905C-6C51-D346-4FF1E7F24C08}"/>
                  </a:ext>
                </a:extLst>
              </p:cNvPr>
              <p:cNvCxnSpPr>
                <a:cxnSpLocks/>
                <a:stCxn id="214" idx="0"/>
                <a:endCxn id="218" idx="2"/>
              </p:cNvCxnSpPr>
              <p:nvPr/>
            </p:nvCxnSpPr>
            <p:spPr>
              <a:xfrm rot="5400000" flipH="1" flipV="1">
                <a:off x="5829304" y="5076514"/>
                <a:ext cx="138694" cy="41687"/>
              </a:xfrm>
              <a:prstGeom prst="curvedConnector3">
                <a:avLst>
                  <a:gd name="adj1" fmla="val 66691"/>
                </a:avLst>
              </a:prstGeom>
              <a:ln w="9525">
                <a:solidFill>
                  <a:schemeClr val="tx1"/>
                </a:solidFill>
                <a:prstDash val="sysDot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4" name="Picture 23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B50C878-AB6D-A95B-8E65-C040ABCD0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53A5DEBF-9A59-A3F0-6ECF-89D3FC7311F6}"/>
                  </a:ext>
                </a:extLst>
              </p:cNvPr>
              <p:cNvCxnSpPr>
                <a:cxnSpLocks/>
                <a:endCxn id="209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B07E5D64-A851-0AE5-E0DE-5DCBAE434A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2BCBA062-9AFC-DE67-FA1D-5BDBC378BDB8}"/>
                </a:ext>
              </a:extLst>
            </p:cNvPr>
            <p:cNvGrpSpPr/>
            <p:nvPr/>
          </p:nvGrpSpPr>
          <p:grpSpPr>
            <a:xfrm>
              <a:off x="2294817" y="1177843"/>
              <a:ext cx="428503" cy="151638"/>
              <a:chOff x="8098323" y="4987764"/>
              <a:chExt cx="428503" cy="151638"/>
            </a:xfrm>
          </p:grpSpPr>
          <p:cxnSp>
            <p:nvCxnSpPr>
              <p:cNvPr id="455" name="Straight Arrow Connector 454">
                <a:extLst>
                  <a:ext uri="{FF2B5EF4-FFF2-40B4-BE49-F238E27FC236}">
                    <a16:creationId xmlns:a16="http://schemas.microsoft.com/office/drawing/2014/main" id="{450F66FC-87F5-7752-56BD-FEDF06540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63F3128D-F1D9-DC17-EC4F-5EBBFB782019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Straight Arrow Connector 456">
                <a:extLst>
                  <a:ext uri="{FF2B5EF4-FFF2-40B4-BE49-F238E27FC236}">
                    <a16:creationId xmlns:a16="http://schemas.microsoft.com/office/drawing/2014/main" id="{E191EE2F-92EA-36D6-486F-EA47BF3B1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9A28B3C7-E7B2-A1D0-D7E9-13CD95D40DB9}"/>
              </a:ext>
            </a:extLst>
          </p:cNvPr>
          <p:cNvCxnSpPr>
            <a:cxnSpLocks/>
          </p:cNvCxnSpPr>
          <p:nvPr/>
        </p:nvCxnSpPr>
        <p:spPr>
          <a:xfrm flipV="1">
            <a:off x="7608776" y="1376347"/>
            <a:ext cx="0" cy="2387593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D2D5735-017A-7BA0-F810-BB733DCBE81C}"/>
              </a:ext>
            </a:extLst>
          </p:cNvPr>
          <p:cNvCxnSpPr>
            <a:cxnSpLocks/>
          </p:cNvCxnSpPr>
          <p:nvPr/>
        </p:nvCxnSpPr>
        <p:spPr>
          <a:xfrm flipV="1">
            <a:off x="3336507" y="1372641"/>
            <a:ext cx="0" cy="2387593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4B934E2E-0CD4-3CB4-6DCD-7BDF13C90EF9}"/>
              </a:ext>
            </a:extLst>
          </p:cNvPr>
          <p:cNvCxnSpPr>
            <a:cxnSpLocks/>
            <a:stCxn id="428" idx="0"/>
          </p:cNvCxnSpPr>
          <p:nvPr/>
        </p:nvCxnSpPr>
        <p:spPr>
          <a:xfrm flipV="1">
            <a:off x="11803259" y="1369343"/>
            <a:ext cx="6328" cy="69026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E569DF1A-9166-ED67-C09D-8830829E7697}"/>
              </a:ext>
            </a:extLst>
          </p:cNvPr>
          <p:cNvCxnSpPr>
            <a:cxnSpLocks/>
            <a:endCxn id="428" idx="2"/>
          </p:cNvCxnSpPr>
          <p:nvPr/>
        </p:nvCxnSpPr>
        <p:spPr>
          <a:xfrm flipV="1">
            <a:off x="11803259" y="2552604"/>
            <a:ext cx="0" cy="1205945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B502847C-ABFA-6D86-801E-1C30E1677565}"/>
              </a:ext>
            </a:extLst>
          </p:cNvPr>
          <p:cNvSpPr txBox="1">
            <a:spLocks/>
          </p:cNvSpPr>
          <p:nvPr/>
        </p:nvSpPr>
        <p:spPr>
          <a:xfrm>
            <a:off x="485886" y="1869323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0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983FEB9F-38C3-3B39-1C5E-08FEEFA2527C}"/>
              </a:ext>
            </a:extLst>
          </p:cNvPr>
          <p:cNvSpPr txBox="1">
            <a:spLocks/>
          </p:cNvSpPr>
          <p:nvPr/>
        </p:nvSpPr>
        <p:spPr>
          <a:xfrm>
            <a:off x="485886" y="4258357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3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4053F9B-BDFD-EA8D-E974-1626218D1347}"/>
              </a:ext>
            </a:extLst>
          </p:cNvPr>
          <p:cNvSpPr txBox="1">
            <a:spLocks/>
          </p:cNvSpPr>
          <p:nvPr/>
        </p:nvSpPr>
        <p:spPr>
          <a:xfrm>
            <a:off x="4747486" y="1864865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1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812EC40D-1DF0-45B8-B75B-59DEA215B3E4}"/>
              </a:ext>
            </a:extLst>
          </p:cNvPr>
          <p:cNvSpPr txBox="1">
            <a:spLocks/>
          </p:cNvSpPr>
          <p:nvPr/>
        </p:nvSpPr>
        <p:spPr>
          <a:xfrm>
            <a:off x="8937804" y="1876038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2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BC60B099-358D-02FA-C824-0E1516852899}"/>
              </a:ext>
            </a:extLst>
          </p:cNvPr>
          <p:cNvSpPr txBox="1">
            <a:spLocks/>
          </p:cNvSpPr>
          <p:nvPr/>
        </p:nvSpPr>
        <p:spPr>
          <a:xfrm>
            <a:off x="8937804" y="4265552"/>
            <a:ext cx="919474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b-1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5B9334D0-68A6-6EF4-64D3-FEA663EE2934}"/>
              </a:ext>
            </a:extLst>
          </p:cNvPr>
          <p:cNvSpPr txBox="1">
            <a:spLocks/>
          </p:cNvSpPr>
          <p:nvPr/>
        </p:nvSpPr>
        <p:spPr>
          <a:xfrm>
            <a:off x="4697498" y="4265552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4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AC97F8F6-9C52-12FB-BA1A-A07B9B806CB9}"/>
              </a:ext>
            </a:extLst>
          </p:cNvPr>
          <p:cNvSpPr txBox="1">
            <a:spLocks/>
          </p:cNvSpPr>
          <p:nvPr/>
        </p:nvSpPr>
        <p:spPr>
          <a:xfrm>
            <a:off x="10021227" y="2073373"/>
            <a:ext cx="1923676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Net electricity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8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flipH="1" flipV="1">
            <a:off x="6401933" y="3463945"/>
            <a:ext cx="1089965" cy="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00048" y="3018263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Charge/</a:t>
            </a:r>
          </a:p>
          <a:p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13579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512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7B4661-7D2D-90EF-4D97-96662B43DC24}"/>
              </a:ext>
            </a:extLst>
          </p:cNvPr>
          <p:cNvSpPr txBox="1"/>
          <p:nvPr/>
        </p:nvSpPr>
        <p:spPr>
          <a:xfrm>
            <a:off x="3461910" y="58139"/>
            <a:ext cx="1444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Unlimited Supply/</a:t>
            </a:r>
            <a:br>
              <a:rPr lang="en-US" sz="1300" b="1" dirty="0"/>
            </a:br>
            <a:r>
              <a:rPr lang="en-US" sz="1300" b="1" dirty="0"/>
              <a:t>Power Outage</a:t>
            </a:r>
          </a:p>
        </p:txBody>
      </p:sp>
      <p:pic>
        <p:nvPicPr>
          <p:cNvPr id="71" name="Picture 70" descr="A person measuring his head&#10;&#10;Description automatically generated">
            <a:extLst>
              <a:ext uri="{FF2B5EF4-FFF2-40B4-BE49-F238E27FC236}">
                <a16:creationId xmlns:a16="http://schemas.microsoft.com/office/drawing/2014/main" id="{26555285-94BB-CB80-EC12-B0F1747E6B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E1B1DB1-FCD4-9B4B-5127-5BF18CE598F2}"/>
              </a:ext>
            </a:extLst>
          </p:cNvPr>
          <p:cNvCxnSpPr>
            <a:stCxn id="71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57F8FBC-A259-CC54-4F05-3FB0757DEA97}"/>
              </a:ext>
            </a:extLst>
          </p:cNvPr>
          <p:cNvSpPr txBox="1"/>
          <p:nvPr/>
        </p:nvSpPr>
        <p:spPr>
          <a:xfrm>
            <a:off x="7334211" y="3936053"/>
            <a:ext cx="181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Occupant Thermostat Override Model</a:t>
            </a:r>
          </a:p>
        </p:txBody>
      </p:sp>
    </p:spTree>
    <p:extLst>
      <p:ext uri="{BB962C8B-B14F-4D97-AF65-F5344CB8AC3E}">
        <p14:creationId xmlns:p14="http://schemas.microsoft.com/office/powerpoint/2010/main" val="256321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3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39E8E0-FB31-7663-91BC-86B2FECB76EC}"/>
              </a:ext>
            </a:extLst>
          </p:cNvPr>
          <p:cNvSpPr txBox="1">
            <a:spLocks/>
          </p:cNvSpPr>
          <p:nvPr/>
        </p:nvSpPr>
        <p:spPr>
          <a:xfrm>
            <a:off x="695504" y="3823612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73A12-925F-3C6A-4313-0FC3A86155FB}"/>
              </a:ext>
            </a:extLst>
          </p:cNvPr>
          <p:cNvSpPr/>
          <p:nvPr/>
        </p:nvSpPr>
        <p:spPr>
          <a:xfrm>
            <a:off x="678925" y="4626188"/>
            <a:ext cx="1118584" cy="305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E85F7-6734-972E-5F8F-1856B0BD3831}"/>
              </a:ext>
            </a:extLst>
          </p:cNvPr>
          <p:cNvSpPr/>
          <p:nvPr/>
        </p:nvSpPr>
        <p:spPr>
          <a:xfrm>
            <a:off x="678925" y="3819920"/>
            <a:ext cx="1118584" cy="740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5E42-C580-2841-81BB-577D3406FF19}"/>
              </a:ext>
            </a:extLst>
          </p:cNvPr>
          <p:cNvSpPr txBox="1">
            <a:spLocks/>
          </p:cNvSpPr>
          <p:nvPr/>
        </p:nvSpPr>
        <p:spPr>
          <a:xfrm>
            <a:off x="695504" y="4812938"/>
            <a:ext cx="38423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05F303-F891-3715-BD52-792F3573968C}"/>
              </a:ext>
            </a:extLst>
          </p:cNvPr>
          <p:cNvSpPr/>
          <p:nvPr/>
        </p:nvSpPr>
        <p:spPr>
          <a:xfrm>
            <a:off x="2536319" y="3837736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33C218F-FC57-D805-843A-74FC80984275}"/>
              </a:ext>
            </a:extLst>
          </p:cNvPr>
          <p:cNvCxnSpPr>
            <a:cxnSpLocks/>
            <a:stCxn id="63" idx="1"/>
            <a:endCxn id="321" idx="1"/>
          </p:cNvCxnSpPr>
          <p:nvPr/>
        </p:nvCxnSpPr>
        <p:spPr>
          <a:xfrm rot="10800000" flipH="1" flipV="1">
            <a:off x="2680398" y="4146009"/>
            <a:ext cx="229773" cy="687780"/>
          </a:xfrm>
          <a:prstGeom prst="bentConnector3">
            <a:avLst>
              <a:gd name="adj1" fmla="val -78208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3EF6946-AEF9-7A0B-A601-ED66DFD9A06F}"/>
              </a:ext>
            </a:extLst>
          </p:cNvPr>
          <p:cNvCxnSpPr>
            <a:cxnSpLocks/>
            <a:stCxn id="321" idx="3"/>
            <a:endCxn id="63" idx="3"/>
          </p:cNvCxnSpPr>
          <p:nvPr/>
        </p:nvCxnSpPr>
        <p:spPr>
          <a:xfrm flipV="1">
            <a:off x="3149502" y="4146009"/>
            <a:ext cx="237945" cy="687780"/>
          </a:xfrm>
          <a:prstGeom prst="bentConnector3">
            <a:avLst>
              <a:gd name="adj1" fmla="val 175523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5090AAA-15E6-9319-4CA2-7682CEDF86C6}"/>
              </a:ext>
            </a:extLst>
          </p:cNvPr>
          <p:cNvSpPr/>
          <p:nvPr/>
        </p:nvSpPr>
        <p:spPr>
          <a:xfrm>
            <a:off x="2680399" y="3895482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002921A-DA79-4B40-4CBC-7BA2EEA5F102}"/>
              </a:ext>
            </a:extLst>
          </p:cNvPr>
          <p:cNvCxnSpPr>
            <a:cxnSpLocks/>
            <a:stCxn id="321" idx="0"/>
            <a:endCxn id="63" idx="2"/>
          </p:cNvCxnSpPr>
          <p:nvPr/>
        </p:nvCxnSpPr>
        <p:spPr>
          <a:xfrm flipV="1">
            <a:off x="3029837" y="4396536"/>
            <a:ext cx="4086" cy="31758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DCD4206-2143-A9FD-DCA4-57D72A877F42}"/>
              </a:ext>
            </a:extLst>
          </p:cNvPr>
          <p:cNvSpPr/>
          <p:nvPr/>
        </p:nvSpPr>
        <p:spPr>
          <a:xfrm>
            <a:off x="2536319" y="533908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B2CFA-8600-CC89-CD77-637875155F47}"/>
              </a:ext>
            </a:extLst>
          </p:cNvPr>
          <p:cNvCxnSpPr>
            <a:cxnSpLocks/>
            <a:stCxn id="207" idx="1"/>
            <a:endCxn id="321" idx="1"/>
          </p:cNvCxnSpPr>
          <p:nvPr/>
        </p:nvCxnSpPr>
        <p:spPr>
          <a:xfrm rot="10800000" flipH="1">
            <a:off x="2680398" y="4833789"/>
            <a:ext cx="229773" cy="813566"/>
          </a:xfrm>
          <a:prstGeom prst="bentConnector3">
            <a:avLst>
              <a:gd name="adj1" fmla="val -78207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87DC738-976A-C1B5-F59C-2632ADB793FB}"/>
              </a:ext>
            </a:extLst>
          </p:cNvPr>
          <p:cNvCxnSpPr>
            <a:cxnSpLocks/>
            <a:stCxn id="321" idx="3"/>
            <a:endCxn id="207" idx="3"/>
          </p:cNvCxnSpPr>
          <p:nvPr/>
        </p:nvCxnSpPr>
        <p:spPr>
          <a:xfrm>
            <a:off x="3149502" y="4833789"/>
            <a:ext cx="237945" cy="813566"/>
          </a:xfrm>
          <a:prstGeom prst="bentConnector3">
            <a:avLst>
              <a:gd name="adj1" fmla="val 175522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30E137-A023-FF1B-D0EB-34BA5732083E}"/>
              </a:ext>
            </a:extLst>
          </p:cNvPr>
          <p:cNvSpPr/>
          <p:nvPr/>
        </p:nvSpPr>
        <p:spPr>
          <a:xfrm>
            <a:off x="2680399" y="539682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4BF18F-18EC-DC83-8365-F742BEE0CB84}"/>
              </a:ext>
            </a:extLst>
          </p:cNvPr>
          <p:cNvCxnSpPr>
            <a:cxnSpLocks/>
            <a:stCxn id="321" idx="2"/>
            <a:endCxn id="199" idx="0"/>
          </p:cNvCxnSpPr>
          <p:nvPr/>
        </p:nvCxnSpPr>
        <p:spPr>
          <a:xfrm>
            <a:off x="3029837" y="4953454"/>
            <a:ext cx="1159" cy="38562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6CC3DC2-C40E-7673-2CBF-1E4AD11D22D9}"/>
              </a:ext>
            </a:extLst>
          </p:cNvPr>
          <p:cNvSpPr/>
          <p:nvPr/>
        </p:nvSpPr>
        <p:spPr>
          <a:xfrm>
            <a:off x="3799932" y="3829258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22FA7EE-4FE2-039A-2C12-B42F82C5D960}"/>
              </a:ext>
            </a:extLst>
          </p:cNvPr>
          <p:cNvCxnSpPr>
            <a:cxnSpLocks/>
            <a:stCxn id="262" idx="1"/>
            <a:endCxn id="260" idx="1"/>
          </p:cNvCxnSpPr>
          <p:nvPr/>
        </p:nvCxnSpPr>
        <p:spPr>
          <a:xfrm rot="10800000" flipH="1" flipV="1">
            <a:off x="3944011" y="4137530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Picture 2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06B1C-74FA-C754-E696-4562ECEA0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1" y="4543849"/>
            <a:ext cx="239330" cy="239330"/>
          </a:xfrm>
          <a:prstGeom prst="rect">
            <a:avLst/>
          </a:prstGeom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2D7F578-0AFA-1F4C-8602-A8F5C54A5157}"/>
              </a:ext>
            </a:extLst>
          </p:cNvPr>
          <p:cNvCxnSpPr>
            <a:cxnSpLocks/>
            <a:stCxn id="260" idx="3"/>
            <a:endCxn id="262" idx="3"/>
          </p:cNvCxnSpPr>
          <p:nvPr/>
        </p:nvCxnSpPr>
        <p:spPr>
          <a:xfrm flipV="1">
            <a:off x="4417201" y="4137531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C9021F1-83FD-CC80-9475-EB11C71CB24F}"/>
              </a:ext>
            </a:extLst>
          </p:cNvPr>
          <p:cNvSpPr/>
          <p:nvPr/>
        </p:nvSpPr>
        <p:spPr>
          <a:xfrm>
            <a:off x="3944012" y="3887004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7568173-4370-E036-234D-E5B5E541AD46}"/>
              </a:ext>
            </a:extLst>
          </p:cNvPr>
          <p:cNvCxnSpPr>
            <a:cxnSpLocks/>
            <a:stCxn id="260" idx="0"/>
            <a:endCxn id="262" idx="2"/>
          </p:cNvCxnSpPr>
          <p:nvPr/>
        </p:nvCxnSpPr>
        <p:spPr>
          <a:xfrm flipV="1">
            <a:off x="4297536" y="4388058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00D2922-51B6-1E9E-D4EA-382B06B7A5C7}"/>
              </a:ext>
            </a:extLst>
          </p:cNvPr>
          <p:cNvSpPr/>
          <p:nvPr/>
        </p:nvSpPr>
        <p:spPr>
          <a:xfrm>
            <a:off x="3799932" y="5330604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F0AD5AA8-64BC-4E32-BEB8-64072A3655DC}"/>
              </a:ext>
            </a:extLst>
          </p:cNvPr>
          <p:cNvCxnSpPr>
            <a:cxnSpLocks/>
            <a:stCxn id="268" idx="1"/>
            <a:endCxn id="266" idx="1"/>
          </p:cNvCxnSpPr>
          <p:nvPr/>
        </p:nvCxnSpPr>
        <p:spPr>
          <a:xfrm rot="10800000" flipH="1">
            <a:off x="3944012" y="5055149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" name="Picture 2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24C6FA-670B-513A-F25F-E7FE9A5D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4" y="4935483"/>
            <a:ext cx="239330" cy="239330"/>
          </a:xfrm>
          <a:prstGeom prst="rect">
            <a:avLst/>
          </a:prstGeom>
        </p:spPr>
      </p:pic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E5E7FFFD-561F-FA7C-C764-001BB21D840A}"/>
              </a:ext>
            </a:extLst>
          </p:cNvPr>
          <p:cNvCxnSpPr>
            <a:cxnSpLocks/>
            <a:stCxn id="266" idx="3"/>
            <a:endCxn id="268" idx="3"/>
          </p:cNvCxnSpPr>
          <p:nvPr/>
        </p:nvCxnSpPr>
        <p:spPr>
          <a:xfrm>
            <a:off x="4414274" y="5055148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0D5D237-653C-99F6-C263-10C1A170CBB2}"/>
              </a:ext>
            </a:extLst>
          </p:cNvPr>
          <p:cNvSpPr/>
          <p:nvPr/>
        </p:nvSpPr>
        <p:spPr>
          <a:xfrm>
            <a:off x="3944012" y="5388350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9106AE8-63C4-37E5-DAFF-E176ABD09FAB}"/>
              </a:ext>
            </a:extLst>
          </p:cNvPr>
          <p:cNvCxnSpPr>
            <a:cxnSpLocks/>
            <a:stCxn id="266" idx="2"/>
            <a:endCxn id="264" idx="0"/>
          </p:cNvCxnSpPr>
          <p:nvPr/>
        </p:nvCxnSpPr>
        <p:spPr>
          <a:xfrm>
            <a:off x="4294609" y="5174813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FAADC27-F508-CA3D-C933-97525FD46AEB}"/>
              </a:ext>
            </a:extLst>
          </p:cNvPr>
          <p:cNvSpPr/>
          <p:nvPr/>
        </p:nvSpPr>
        <p:spPr>
          <a:xfrm>
            <a:off x="5048452" y="3825019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C66965C2-186A-D071-21A9-BD799BC00E03}"/>
              </a:ext>
            </a:extLst>
          </p:cNvPr>
          <p:cNvCxnSpPr>
            <a:cxnSpLocks/>
            <a:stCxn id="305" idx="1"/>
            <a:endCxn id="303" idx="1"/>
          </p:cNvCxnSpPr>
          <p:nvPr/>
        </p:nvCxnSpPr>
        <p:spPr>
          <a:xfrm rot="10800000" flipH="1" flipV="1">
            <a:off x="5192531" y="4133291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3" name="Picture 30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4897EE-AD41-C2F1-638C-7D0933F4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1" y="4539610"/>
            <a:ext cx="239330" cy="239330"/>
          </a:xfrm>
          <a:prstGeom prst="rect">
            <a:avLst/>
          </a:prstGeom>
        </p:spPr>
      </p:pic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F2AADC6F-FF94-34F2-DB26-7D4AD1DEB64D}"/>
              </a:ext>
            </a:extLst>
          </p:cNvPr>
          <p:cNvCxnSpPr>
            <a:cxnSpLocks/>
            <a:stCxn id="303" idx="3"/>
            <a:endCxn id="305" idx="3"/>
          </p:cNvCxnSpPr>
          <p:nvPr/>
        </p:nvCxnSpPr>
        <p:spPr>
          <a:xfrm flipV="1">
            <a:off x="5665721" y="4133292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23FEC1-7DF7-E7B9-FE1F-313B16BCC8AE}"/>
              </a:ext>
            </a:extLst>
          </p:cNvPr>
          <p:cNvSpPr/>
          <p:nvPr/>
        </p:nvSpPr>
        <p:spPr>
          <a:xfrm>
            <a:off x="5192532" y="3882765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BE417DF-5EC9-B170-CF60-60F2C05198EA}"/>
              </a:ext>
            </a:extLst>
          </p:cNvPr>
          <p:cNvCxnSpPr>
            <a:cxnSpLocks/>
            <a:stCxn id="303" idx="0"/>
            <a:endCxn id="305" idx="2"/>
          </p:cNvCxnSpPr>
          <p:nvPr/>
        </p:nvCxnSpPr>
        <p:spPr>
          <a:xfrm flipV="1">
            <a:off x="5546056" y="4383819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41B00E-254B-D894-CD14-37D4163C9063}"/>
              </a:ext>
            </a:extLst>
          </p:cNvPr>
          <p:cNvSpPr/>
          <p:nvPr/>
        </p:nvSpPr>
        <p:spPr>
          <a:xfrm>
            <a:off x="5048452" y="5326365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7923E588-6C8A-B2D7-3B98-198D17CDF194}"/>
              </a:ext>
            </a:extLst>
          </p:cNvPr>
          <p:cNvCxnSpPr>
            <a:cxnSpLocks/>
            <a:stCxn id="311" idx="1"/>
            <a:endCxn id="309" idx="1"/>
          </p:cNvCxnSpPr>
          <p:nvPr/>
        </p:nvCxnSpPr>
        <p:spPr>
          <a:xfrm rot="10800000" flipH="1">
            <a:off x="5192532" y="5050910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A514DB-6FAC-1A25-5172-F9CCBB522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64" y="4931244"/>
            <a:ext cx="239330" cy="239330"/>
          </a:xfrm>
          <a:prstGeom prst="rect">
            <a:avLst/>
          </a:prstGeom>
        </p:spPr>
      </p:pic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F4CE3919-7A80-9EA2-2432-5C4EEDF18138}"/>
              </a:ext>
            </a:extLst>
          </p:cNvPr>
          <p:cNvCxnSpPr>
            <a:cxnSpLocks/>
            <a:stCxn id="309" idx="3"/>
            <a:endCxn id="311" idx="3"/>
          </p:cNvCxnSpPr>
          <p:nvPr/>
        </p:nvCxnSpPr>
        <p:spPr>
          <a:xfrm>
            <a:off x="5662794" y="5050909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5012B78-97EC-1630-2CD8-F1C935310A11}"/>
              </a:ext>
            </a:extLst>
          </p:cNvPr>
          <p:cNvSpPr/>
          <p:nvPr/>
        </p:nvSpPr>
        <p:spPr>
          <a:xfrm>
            <a:off x="5192532" y="5384111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A52BEAB-ED08-3D75-432F-4D7BBE12D241}"/>
              </a:ext>
            </a:extLst>
          </p:cNvPr>
          <p:cNvCxnSpPr>
            <a:cxnSpLocks/>
            <a:stCxn id="309" idx="2"/>
            <a:endCxn id="307" idx="0"/>
          </p:cNvCxnSpPr>
          <p:nvPr/>
        </p:nvCxnSpPr>
        <p:spPr>
          <a:xfrm>
            <a:off x="5543129" y="5170574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71353AF-4C13-1FC0-3F4E-42A0E89802C8}"/>
              </a:ext>
            </a:extLst>
          </p:cNvPr>
          <p:cNvCxnSpPr>
            <a:cxnSpLocks/>
            <a:stCxn id="309" idx="0"/>
            <a:endCxn id="303" idx="2"/>
          </p:cNvCxnSpPr>
          <p:nvPr/>
        </p:nvCxnSpPr>
        <p:spPr>
          <a:xfrm flipV="1">
            <a:off x="5543129" y="4778940"/>
            <a:ext cx="2927" cy="15230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1" name="Picture 3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56A9D1-6F35-C0C3-48E4-A5D45A37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72" y="4714124"/>
            <a:ext cx="239330" cy="239330"/>
          </a:xfrm>
          <a:prstGeom prst="rect">
            <a:avLst/>
          </a:prstGeom>
        </p:spPr>
      </p:pic>
      <p:sp>
        <p:nvSpPr>
          <p:cNvPr id="339" name="Rectangle 338">
            <a:extLst>
              <a:ext uri="{FF2B5EF4-FFF2-40B4-BE49-F238E27FC236}">
                <a16:creationId xmlns:a16="http://schemas.microsoft.com/office/drawing/2014/main" id="{E0B69528-CB97-CCB4-706B-1AAD7063AE8B}"/>
              </a:ext>
            </a:extLst>
          </p:cNvPr>
          <p:cNvSpPr/>
          <p:nvPr/>
        </p:nvSpPr>
        <p:spPr>
          <a:xfrm>
            <a:off x="737784" y="393441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7DB4A612-E6B3-5FF5-73C1-CB378811D7C4}"/>
              </a:ext>
            </a:extLst>
          </p:cNvPr>
          <p:cNvCxnSpPr>
            <a:cxnSpLocks/>
            <a:stCxn id="343" idx="1"/>
            <a:endCxn id="341" idx="1"/>
          </p:cNvCxnSpPr>
          <p:nvPr/>
        </p:nvCxnSpPr>
        <p:spPr>
          <a:xfrm rot="10800000" flipH="1" flipV="1">
            <a:off x="881863" y="4242684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1" name="Picture 3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CCB004-B2B7-2839-E5E1-96F20E9B8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3" y="4649003"/>
            <a:ext cx="239330" cy="239330"/>
          </a:xfrm>
          <a:prstGeom prst="rect">
            <a:avLst/>
          </a:prstGeom>
        </p:spPr>
      </p:pic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E52EF7DE-1866-7731-AEAC-6033B1E74774}"/>
              </a:ext>
            </a:extLst>
          </p:cNvPr>
          <p:cNvCxnSpPr>
            <a:cxnSpLocks/>
            <a:stCxn id="341" idx="3"/>
            <a:endCxn id="343" idx="3"/>
          </p:cNvCxnSpPr>
          <p:nvPr/>
        </p:nvCxnSpPr>
        <p:spPr>
          <a:xfrm flipV="1">
            <a:off x="1355053" y="4242685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C665746-F289-DCD4-9E5A-93DF19B14CD9}"/>
              </a:ext>
            </a:extLst>
          </p:cNvPr>
          <p:cNvSpPr/>
          <p:nvPr/>
        </p:nvSpPr>
        <p:spPr>
          <a:xfrm>
            <a:off x="881864" y="399215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6CE2163-F7C5-60C4-7E12-6DDF68421B96}"/>
              </a:ext>
            </a:extLst>
          </p:cNvPr>
          <p:cNvCxnSpPr>
            <a:cxnSpLocks/>
            <a:stCxn id="341" idx="0"/>
            <a:endCxn id="343" idx="2"/>
          </p:cNvCxnSpPr>
          <p:nvPr/>
        </p:nvCxnSpPr>
        <p:spPr>
          <a:xfrm flipV="1">
            <a:off x="1235388" y="4493212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TextBox 347">
            <a:extLst>
              <a:ext uri="{FF2B5EF4-FFF2-40B4-BE49-F238E27FC236}">
                <a16:creationId xmlns:a16="http://schemas.microsoft.com/office/drawing/2014/main" id="{975F18C9-83F9-FF5F-1CEA-C944FE12E31F}"/>
              </a:ext>
            </a:extLst>
          </p:cNvPr>
          <p:cNvSpPr txBox="1">
            <a:spLocks/>
          </p:cNvSpPr>
          <p:nvPr/>
        </p:nvSpPr>
        <p:spPr>
          <a:xfrm>
            <a:off x="701712" y="3820640"/>
            <a:ext cx="556463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1A36C-6D17-D368-0C51-DE7D34E88F4E}"/>
              </a:ext>
            </a:extLst>
          </p:cNvPr>
          <p:cNvSpPr txBox="1">
            <a:spLocks/>
          </p:cNvSpPr>
          <p:nvPr/>
        </p:nvSpPr>
        <p:spPr>
          <a:xfrm>
            <a:off x="2680397" y="5585834"/>
            <a:ext cx="707048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193F7-425A-C61C-5821-48F1E510632F}"/>
              </a:ext>
            </a:extLst>
          </p:cNvPr>
          <p:cNvSpPr txBox="1">
            <a:spLocks/>
          </p:cNvSpPr>
          <p:nvPr/>
        </p:nvSpPr>
        <p:spPr>
          <a:xfrm>
            <a:off x="2832131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2C262-C817-A717-5358-799F49801603}"/>
              </a:ext>
            </a:extLst>
          </p:cNvPr>
          <p:cNvSpPr txBox="1">
            <a:spLocks/>
          </p:cNvSpPr>
          <p:nvPr/>
        </p:nvSpPr>
        <p:spPr>
          <a:xfrm>
            <a:off x="3944009" y="5585834"/>
            <a:ext cx="707047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75E7B-A8A8-3EA6-FBEA-CDB3EB0F8E41}"/>
              </a:ext>
            </a:extLst>
          </p:cNvPr>
          <p:cNvSpPr txBox="1">
            <a:spLocks/>
          </p:cNvSpPr>
          <p:nvPr/>
        </p:nvSpPr>
        <p:spPr>
          <a:xfrm>
            <a:off x="4100371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18A71-EC0B-EE60-6900-94F8E12D9A60}"/>
              </a:ext>
            </a:extLst>
          </p:cNvPr>
          <p:cNvSpPr txBox="1">
            <a:spLocks/>
          </p:cNvSpPr>
          <p:nvPr/>
        </p:nvSpPr>
        <p:spPr>
          <a:xfrm>
            <a:off x="5192528" y="5585833"/>
            <a:ext cx="707048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5EEE-0A5A-7FA2-4C6D-080E06AA4B8F}"/>
              </a:ext>
            </a:extLst>
          </p:cNvPr>
          <p:cNvSpPr txBox="1">
            <a:spLocks/>
          </p:cNvSpPr>
          <p:nvPr/>
        </p:nvSpPr>
        <p:spPr>
          <a:xfrm>
            <a:off x="5349935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AD9DC-0E2B-4B21-253F-7806AA6F86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AD9DC-0E2B-4B21-253F-7806AA6F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blipFill>
                <a:blip r:embed="rId7"/>
                <a:stretch>
                  <a:fillRect l="-1852" r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7CF3406-C16A-79A0-7CB0-41B5B27F42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556" y="731090"/>
            <a:ext cx="387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E071B37-1DCE-27CA-9C0B-2EC40862FE31}"/>
              </a:ext>
            </a:extLst>
          </p:cNvPr>
          <p:cNvGrpSpPr/>
          <p:nvPr/>
        </p:nvGrpSpPr>
        <p:grpSpPr>
          <a:xfrm>
            <a:off x="491098" y="3817824"/>
            <a:ext cx="1118584" cy="1111324"/>
            <a:chOff x="678925" y="3819920"/>
            <a:chExt cx="1118584" cy="11113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9E8E0-FB31-7663-91BC-86B2FECB76EC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3823612"/>
              <a:ext cx="91440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4273A12-925F-3C6A-4313-0FC3A86155FB}"/>
                </a:ext>
              </a:extLst>
            </p:cNvPr>
            <p:cNvSpPr/>
            <p:nvPr/>
          </p:nvSpPr>
          <p:spPr>
            <a:xfrm>
              <a:off x="678925" y="4626188"/>
              <a:ext cx="1118584" cy="30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9E85F7-6734-972E-5F8F-1856B0BD3831}"/>
                </a:ext>
              </a:extLst>
            </p:cNvPr>
            <p:cNvSpPr/>
            <p:nvPr/>
          </p:nvSpPr>
          <p:spPr>
            <a:xfrm>
              <a:off x="678925" y="3819920"/>
              <a:ext cx="1118584" cy="74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8C5E42-C580-2841-81BB-577D3406FF19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4812938"/>
              <a:ext cx="38423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RBC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E0B69528-CB97-CCB4-706B-1AAD7063AE8B}"/>
                </a:ext>
              </a:extLst>
            </p:cNvPr>
            <p:cNvSpPr/>
            <p:nvPr/>
          </p:nvSpPr>
          <p:spPr>
            <a:xfrm>
              <a:off x="737784" y="3934412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Elbow Connector 339">
              <a:extLst>
                <a:ext uri="{FF2B5EF4-FFF2-40B4-BE49-F238E27FC236}">
                  <a16:creationId xmlns:a16="http://schemas.microsoft.com/office/drawing/2014/main" id="{7DB4A612-E6B3-5FF5-73C1-CB378811D7C4}"/>
                </a:ext>
              </a:extLst>
            </p:cNvPr>
            <p:cNvCxnSpPr>
              <a:cxnSpLocks/>
              <a:stCxn id="343" idx="1"/>
              <a:endCxn id="341" idx="1"/>
            </p:cNvCxnSpPr>
            <p:nvPr/>
          </p:nvCxnSpPr>
          <p:spPr>
            <a:xfrm rot="10800000" flipH="1" flipV="1">
              <a:off x="881863" y="4242684"/>
              <a:ext cx="233859" cy="525983"/>
            </a:xfrm>
            <a:prstGeom prst="bentConnector3">
              <a:avLst>
                <a:gd name="adj1" fmla="val -72505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1" name="Picture 3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CCCB004-B2B7-2839-E5E1-96F20E9B8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23" y="4649003"/>
              <a:ext cx="239330" cy="239330"/>
            </a:xfrm>
            <a:prstGeom prst="rect">
              <a:avLst/>
            </a:prstGeom>
          </p:spPr>
        </p:pic>
        <p:cxnSp>
          <p:nvCxnSpPr>
            <p:cNvPr id="342" name="Elbow Connector 341">
              <a:extLst>
                <a:ext uri="{FF2B5EF4-FFF2-40B4-BE49-F238E27FC236}">
                  <a16:creationId xmlns:a16="http://schemas.microsoft.com/office/drawing/2014/main" id="{E52EF7DE-1866-7731-AEAC-6033B1E74774}"/>
                </a:ext>
              </a:extLst>
            </p:cNvPr>
            <p:cNvCxnSpPr>
              <a:cxnSpLocks/>
              <a:stCxn id="341" idx="3"/>
              <a:endCxn id="343" idx="3"/>
            </p:cNvCxnSpPr>
            <p:nvPr/>
          </p:nvCxnSpPr>
          <p:spPr>
            <a:xfrm flipV="1">
              <a:off x="1355053" y="4242685"/>
              <a:ext cx="233859" cy="525983"/>
            </a:xfrm>
            <a:prstGeom prst="bentConnector3">
              <a:avLst>
                <a:gd name="adj1" fmla="val 171629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C665746-F289-DCD4-9E5A-93DF19B14CD9}"/>
                </a:ext>
              </a:extLst>
            </p:cNvPr>
            <p:cNvSpPr/>
            <p:nvPr/>
          </p:nvSpPr>
          <p:spPr>
            <a:xfrm>
              <a:off x="881864" y="3992158"/>
              <a:ext cx="707048" cy="501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D54610F3-2954-C38A-DCCF-7EE63A1DF0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D54610F3-2954-C38A-DCCF-7EE63A1DF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7E4214B8-2406-49DA-D566-08F940496A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7E4214B8-2406-49DA-D566-08F940496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75F18C9-83F9-FF5F-1CEA-C944FE12E31F}"/>
                </a:ext>
              </a:extLst>
            </p:cNvPr>
            <p:cNvSpPr txBox="1">
              <a:spLocks/>
            </p:cNvSpPr>
            <p:nvPr/>
          </p:nvSpPr>
          <p:spPr>
            <a:xfrm>
              <a:off x="701712" y="3820640"/>
              <a:ext cx="556463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96C299-C038-7555-DF1D-0C94C96E8052}"/>
                </a:ext>
              </a:extLst>
            </p:cNvPr>
            <p:cNvSpPr txBox="1"/>
            <p:nvPr/>
          </p:nvSpPr>
          <p:spPr>
            <a:xfrm>
              <a:off x="881861" y="3996744"/>
              <a:ext cx="707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+mj-lt"/>
                <a:buAutoNum type="arabicPeriod"/>
              </a:pPr>
              <a:r>
                <a:rPr lang="en-US" sz="500" dirty="0">
                  <a:solidFill>
                    <a:schemeClr val="tx1"/>
                  </a:solidFill>
                </a:rPr>
                <a:t>Select control actions based on simple </a:t>
              </a:r>
              <a:r>
                <a:rPr lang="en-US" sz="500" b="1" dirty="0">
                  <a:solidFill>
                    <a:schemeClr val="tx1"/>
                  </a:solidFill>
                </a:rPr>
                <a:t>rules</a:t>
              </a:r>
              <a:r>
                <a:rPr lang="en-US" sz="500" dirty="0">
                  <a:solidFill>
                    <a:schemeClr val="tx1"/>
                  </a:solidFill>
                </a:rPr>
                <a:t> </a:t>
              </a:r>
            </a:p>
            <a:p>
              <a:pPr marL="57150"/>
              <a:r>
                <a:rPr lang="en-US" sz="500" dirty="0">
                  <a:solidFill>
                    <a:schemeClr val="tx1"/>
                  </a:solidFill>
                </a:rPr>
                <a:t>(IF-THEN-ELSE)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A84A20-AE8F-B0FA-44B5-EDD566A64862}"/>
              </a:ext>
            </a:extLst>
          </p:cNvPr>
          <p:cNvGrpSpPr/>
          <p:nvPr/>
        </p:nvGrpSpPr>
        <p:grpSpPr>
          <a:xfrm>
            <a:off x="2063552" y="3819920"/>
            <a:ext cx="1118584" cy="1111324"/>
            <a:chOff x="678925" y="3819920"/>
            <a:chExt cx="1118584" cy="11113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E2D534-E3E2-F6DA-8601-57D469C5760A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3823612"/>
              <a:ext cx="91440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0499C8-E1D1-B1C2-10F1-7DFFFA59978D}"/>
                </a:ext>
              </a:extLst>
            </p:cNvPr>
            <p:cNvSpPr/>
            <p:nvPr/>
          </p:nvSpPr>
          <p:spPr>
            <a:xfrm>
              <a:off x="678925" y="4626188"/>
              <a:ext cx="1118584" cy="30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75A2C3-473E-7CA2-672B-5A3960683BB1}"/>
                </a:ext>
              </a:extLst>
            </p:cNvPr>
            <p:cNvSpPr/>
            <p:nvPr/>
          </p:nvSpPr>
          <p:spPr>
            <a:xfrm>
              <a:off x="678925" y="3819920"/>
              <a:ext cx="1118584" cy="74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F95504-A8D3-8D91-0EC8-914B7A117B1E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4812938"/>
              <a:ext cx="38423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MPC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9014DD-521C-4204-3C13-8B10645D521A}"/>
                </a:ext>
              </a:extLst>
            </p:cNvPr>
            <p:cNvSpPr/>
            <p:nvPr/>
          </p:nvSpPr>
          <p:spPr>
            <a:xfrm>
              <a:off x="737784" y="3934412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B0ABEF3-95E1-32C1-32BA-569DE121613E}"/>
                </a:ext>
              </a:extLst>
            </p:cNvPr>
            <p:cNvCxnSpPr>
              <a:cxnSpLocks/>
              <a:stCxn id="41" idx="1"/>
              <a:endCxn id="39" idx="1"/>
            </p:cNvCxnSpPr>
            <p:nvPr/>
          </p:nvCxnSpPr>
          <p:spPr>
            <a:xfrm rot="10800000" flipH="1" flipV="1">
              <a:off x="881863" y="4242684"/>
              <a:ext cx="233859" cy="525983"/>
            </a:xfrm>
            <a:prstGeom prst="bentConnector3">
              <a:avLst>
                <a:gd name="adj1" fmla="val -72505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5BBB4F7-1632-E76B-ACB9-08103A17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23" y="4649003"/>
              <a:ext cx="239330" cy="239330"/>
            </a:xfrm>
            <a:prstGeom prst="rect">
              <a:avLst/>
            </a:prstGeom>
          </p:spPr>
        </p:pic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9A6B8C09-9C08-6416-043D-CD4380B77E75}"/>
                </a:ext>
              </a:extLst>
            </p:cNvPr>
            <p:cNvCxnSpPr>
              <a:cxnSpLocks/>
              <a:stCxn id="39" idx="3"/>
              <a:endCxn id="41" idx="3"/>
            </p:cNvCxnSpPr>
            <p:nvPr/>
          </p:nvCxnSpPr>
          <p:spPr>
            <a:xfrm flipV="1">
              <a:off x="1355053" y="4242685"/>
              <a:ext cx="233859" cy="525983"/>
            </a:xfrm>
            <a:prstGeom prst="bentConnector3">
              <a:avLst>
                <a:gd name="adj1" fmla="val 171629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96E9F2-4811-5C8E-1874-1FDBA2D4C80A}"/>
                </a:ext>
              </a:extLst>
            </p:cNvPr>
            <p:cNvSpPr/>
            <p:nvPr/>
          </p:nvSpPr>
          <p:spPr>
            <a:xfrm>
              <a:off x="881864" y="3992158"/>
              <a:ext cx="707048" cy="501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0FEEF9-6500-1B3E-0B64-1BBE77FABF0B}"/>
                </a:ext>
              </a:extLst>
            </p:cNvPr>
            <p:cNvCxnSpPr>
              <a:cxnSpLocks/>
              <a:stCxn id="39" idx="0"/>
              <a:endCxn id="41" idx="2"/>
            </p:cNvCxnSpPr>
            <p:nvPr/>
          </p:nvCxnSpPr>
          <p:spPr>
            <a:xfrm flipV="1">
              <a:off x="1235388" y="4493212"/>
              <a:ext cx="0" cy="15579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type="triangle" w="sm" len="sm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663E1D7-31ED-A3AB-1CBD-B751D63C4B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663E1D7-31ED-A3AB-1CBD-B751D63C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12F9780-0C27-3BF3-AD78-B54736101E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1287" y="4077581"/>
                  <a:ext cx="152650" cy="11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12F9780-0C27-3BF3-AD78-B54736101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287" y="4077581"/>
                  <a:ext cx="152650" cy="110158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472256-0E63-6CE8-7CE6-79DDFCCC847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472256-0E63-6CE8-7CE6-79DDFCCC8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B808D1-64E1-D074-F32B-CDA67F896692}"/>
                </a:ext>
              </a:extLst>
            </p:cNvPr>
            <p:cNvSpPr txBox="1">
              <a:spLocks/>
            </p:cNvSpPr>
            <p:nvPr/>
          </p:nvSpPr>
          <p:spPr>
            <a:xfrm>
              <a:off x="701712" y="3820640"/>
              <a:ext cx="556463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DB4931-869F-0C8B-3694-D9A458570B32}"/>
                </a:ext>
              </a:extLst>
            </p:cNvPr>
            <p:cNvSpPr txBox="1"/>
            <p:nvPr/>
          </p:nvSpPr>
          <p:spPr>
            <a:xfrm>
              <a:off x="881861" y="3996744"/>
              <a:ext cx="7070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+mj-lt"/>
                <a:buAutoNum type="arabicPeriod"/>
              </a:pPr>
              <a:r>
                <a:rPr lang="en-US" sz="500" dirty="0"/>
                <a:t>Get </a:t>
              </a:r>
              <a:r>
                <a:rPr lang="en-US" sz="500" b="1" dirty="0"/>
                <a:t>forecast</a:t>
              </a:r>
              <a:r>
                <a:rPr lang="en-US" sz="500" dirty="0"/>
                <a:t>.</a:t>
              </a:r>
            </a:p>
            <a:p>
              <a:pPr marL="57150" indent="-57150">
                <a:buFont typeface="+mj-lt"/>
                <a:buAutoNum type="arabicPeriod"/>
              </a:pPr>
              <a:r>
                <a:rPr lang="en-US" sz="500" dirty="0">
                  <a:solidFill>
                    <a:schemeClr val="tx1"/>
                  </a:solidFill>
                </a:rPr>
                <a:t> </a:t>
              </a:r>
              <a:r>
                <a:rPr lang="en-US" sz="500" b="1" dirty="0">
                  <a:solidFill>
                    <a:schemeClr val="tx1"/>
                  </a:solidFill>
                </a:rPr>
                <a:t>Optimize </a:t>
              </a:r>
              <a:r>
                <a:rPr lang="en-US" sz="500" dirty="0">
                  <a:solidFill>
                    <a:schemeClr val="tx1"/>
                  </a:solidFill>
                </a:rPr>
                <a:t>control action using building </a:t>
              </a:r>
              <a:r>
                <a:rPr lang="en-US" sz="500" b="1" dirty="0">
                  <a:solidFill>
                    <a:schemeClr val="tx1"/>
                  </a:solidFill>
                </a:rPr>
                <a:t>thermal model</a:t>
              </a:r>
              <a:r>
                <a:rPr lang="en-US" sz="5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EB19AC-81F5-340E-7CCB-60F2E72F107A}"/>
              </a:ext>
            </a:extLst>
          </p:cNvPr>
          <p:cNvGrpSpPr/>
          <p:nvPr/>
        </p:nvGrpSpPr>
        <p:grpSpPr>
          <a:xfrm>
            <a:off x="3651116" y="3817824"/>
            <a:ext cx="1118584" cy="1111324"/>
            <a:chOff x="678925" y="3819920"/>
            <a:chExt cx="1118584" cy="111132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27414A-56B3-8066-C2FD-C62B0029B79D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3823612"/>
              <a:ext cx="91440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61E227-7840-E4C6-4175-2A6A2F0893EC}"/>
                </a:ext>
              </a:extLst>
            </p:cNvPr>
            <p:cNvSpPr/>
            <p:nvPr/>
          </p:nvSpPr>
          <p:spPr>
            <a:xfrm>
              <a:off x="678925" y="4626188"/>
              <a:ext cx="1118584" cy="30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185D9-D2A5-032F-F7F2-72FD085820CA}"/>
                </a:ext>
              </a:extLst>
            </p:cNvPr>
            <p:cNvSpPr/>
            <p:nvPr/>
          </p:nvSpPr>
          <p:spPr>
            <a:xfrm>
              <a:off x="678925" y="3819920"/>
              <a:ext cx="1118584" cy="74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7B7EECA-3848-EE92-3F46-83DD6E87077A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4812938"/>
              <a:ext cx="38423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RLC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B95B22-A9B7-1333-0538-D87791ABA6E1}"/>
                </a:ext>
              </a:extLst>
            </p:cNvPr>
            <p:cNvSpPr/>
            <p:nvPr/>
          </p:nvSpPr>
          <p:spPr>
            <a:xfrm>
              <a:off x="737784" y="3934412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230A0C2E-0FDE-9E0D-A1D0-F30212855B66}"/>
                </a:ext>
              </a:extLst>
            </p:cNvPr>
            <p:cNvCxnSpPr>
              <a:cxnSpLocks/>
              <a:stCxn id="60" idx="1"/>
              <a:endCxn id="57" idx="1"/>
            </p:cNvCxnSpPr>
            <p:nvPr/>
          </p:nvCxnSpPr>
          <p:spPr>
            <a:xfrm rot="10800000" flipH="1" flipV="1">
              <a:off x="881863" y="4242684"/>
              <a:ext cx="233859" cy="525983"/>
            </a:xfrm>
            <a:prstGeom prst="bentConnector3">
              <a:avLst>
                <a:gd name="adj1" fmla="val -72505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7" name="Picture 5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94F3DAC-9D0D-E39B-8CD7-0EB2F645A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23" y="4649003"/>
              <a:ext cx="239330" cy="239330"/>
            </a:xfrm>
            <a:prstGeom prst="rect">
              <a:avLst/>
            </a:prstGeom>
          </p:spPr>
        </p:pic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B5CA3A2B-2213-49FD-7CFA-8A8DB36E378A}"/>
                </a:ext>
              </a:extLst>
            </p:cNvPr>
            <p:cNvCxnSpPr>
              <a:cxnSpLocks/>
              <a:stCxn id="57" idx="3"/>
              <a:endCxn id="60" idx="3"/>
            </p:cNvCxnSpPr>
            <p:nvPr/>
          </p:nvCxnSpPr>
          <p:spPr>
            <a:xfrm flipV="1">
              <a:off x="1355053" y="4242685"/>
              <a:ext cx="233859" cy="525983"/>
            </a:xfrm>
            <a:prstGeom prst="bentConnector3">
              <a:avLst>
                <a:gd name="adj1" fmla="val 171629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F274CF-E198-A182-41F9-8715B99BB812}"/>
                </a:ext>
              </a:extLst>
            </p:cNvPr>
            <p:cNvSpPr/>
            <p:nvPr/>
          </p:nvSpPr>
          <p:spPr>
            <a:xfrm>
              <a:off x="881864" y="3992158"/>
              <a:ext cx="707048" cy="501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06C350-4218-2E37-D74F-78C339B1C7F8}"/>
                </a:ext>
              </a:extLst>
            </p:cNvPr>
            <p:cNvCxnSpPr>
              <a:cxnSpLocks/>
              <a:stCxn id="57" idx="0"/>
              <a:endCxn id="60" idx="2"/>
            </p:cNvCxnSpPr>
            <p:nvPr/>
          </p:nvCxnSpPr>
          <p:spPr>
            <a:xfrm flipV="1">
              <a:off x="1235388" y="4493212"/>
              <a:ext cx="0" cy="15579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type="triangle" w="sm" len="sm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93E8344-DF15-DBD0-5EEE-0061E75B09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93E8344-DF15-DBD0-5EEE-0061E75B0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A0FFA7C-0193-C04D-496A-5804BE61DD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A0FFA7C-0193-C04D-496A-5804BE61D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759D92E-046A-503F-A90B-1A7883E9BD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759D92E-046A-503F-A90B-1A7883E9B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485D8F9-C267-02CC-203C-AA7DC912A593}"/>
                </a:ext>
              </a:extLst>
            </p:cNvPr>
            <p:cNvSpPr txBox="1">
              <a:spLocks/>
            </p:cNvSpPr>
            <p:nvPr/>
          </p:nvSpPr>
          <p:spPr>
            <a:xfrm>
              <a:off x="701712" y="3820640"/>
              <a:ext cx="556463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9796723-9CD4-71EE-1D9A-38E4303DEB37}"/>
                </a:ext>
              </a:extLst>
            </p:cNvPr>
            <p:cNvSpPr txBox="1"/>
            <p:nvPr/>
          </p:nvSpPr>
          <p:spPr>
            <a:xfrm>
              <a:off x="881861" y="3974778"/>
              <a:ext cx="7070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+mj-lt"/>
                <a:buAutoNum type="arabicPeriod"/>
              </a:pPr>
              <a:r>
                <a:rPr lang="en-US" sz="500" dirty="0"/>
                <a:t>Update knowledge based on reward.</a:t>
              </a:r>
            </a:p>
            <a:p>
              <a:pPr marL="57150" indent="-57150">
                <a:buFont typeface="+mj-lt"/>
                <a:buAutoNum type="arabicPeriod"/>
              </a:pPr>
              <a:r>
                <a:rPr lang="en-US" sz="500" dirty="0">
                  <a:solidFill>
                    <a:schemeClr val="tx1"/>
                  </a:solidFill>
                </a:rPr>
                <a:t> </a:t>
              </a:r>
              <a:r>
                <a:rPr lang="en-US" sz="500" b="1" dirty="0">
                  <a:solidFill>
                    <a:schemeClr val="tx1"/>
                  </a:solidFill>
                </a:rPr>
                <a:t>Select </a:t>
              </a:r>
              <a:r>
                <a:rPr lang="en-US" sz="500" dirty="0">
                  <a:solidFill>
                    <a:schemeClr val="tx1"/>
                  </a:solidFill>
                </a:rPr>
                <a:t>action for </a:t>
              </a:r>
              <a:r>
                <a:rPr lang="en-US" sz="500" b="1" dirty="0">
                  <a:solidFill>
                    <a:schemeClr val="tx1"/>
                  </a:solidFill>
                </a:rPr>
                <a:t>highest expected reward</a:t>
              </a:r>
              <a:r>
                <a:rPr lang="en-US" sz="5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pic>
        <p:nvPicPr>
          <p:cNvPr id="221" name="Picture 220">
            <a:extLst>
              <a:ext uri="{FF2B5EF4-FFF2-40B4-BE49-F238E27FC236}">
                <a16:creationId xmlns:a16="http://schemas.microsoft.com/office/drawing/2014/main" id="{8E7F4E8B-AACD-7A95-D7EB-DB82640EAB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098" y="2167639"/>
            <a:ext cx="4305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762135" y="3428993"/>
            <a:ext cx="105670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Supplementary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290488" y="3933049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7"/>
            <a:ext cx="777240" cy="684033"/>
            <a:chOff x="6937314" y="2943131"/>
            <a:chExt cx="597585" cy="52592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354954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EULP dataset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and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111743" y="4399457"/>
            <a:ext cx="13624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and reporting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291726"/>
            <a:ext cx="1640656" cy="77422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Thermal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Occupant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Power outage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 flipV="1">
            <a:off x="8818841" y="3678840"/>
            <a:ext cx="1049110" cy="2181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C32E1-8975-4149-4008-D0DAA0220FB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7574026" y="3678111"/>
            <a:ext cx="188109" cy="13105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7D00F-6056-B81A-EF6B-5C471F9A47E4}"/>
              </a:ext>
            </a:extLst>
          </p:cNvPr>
          <p:cNvCxnSpPr>
            <a:cxnSpLocks/>
          </p:cNvCxnSpPr>
          <p:nvPr/>
        </p:nvCxnSpPr>
        <p:spPr>
          <a:xfrm flipV="1">
            <a:off x="8290488" y="3179889"/>
            <a:ext cx="0" cy="259298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F03C8-BE90-DE49-E131-C644BF9F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1151453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762135" y="3428993"/>
            <a:ext cx="105670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Supplementary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290488" y="3933049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7"/>
            <a:ext cx="777240" cy="684033"/>
            <a:chOff x="6937314" y="2943131"/>
            <a:chExt cx="597585" cy="52592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354954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dataset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and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111743" y="4399457"/>
            <a:ext cx="13624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and reporting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291726"/>
            <a:ext cx="1640656" cy="774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Thermal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Occupant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Power outage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 flipV="1">
            <a:off x="8818841" y="3678840"/>
            <a:ext cx="1049110" cy="2181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C32E1-8975-4149-4008-D0DAA0220FB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7574026" y="3678111"/>
            <a:ext cx="188109" cy="13105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7D00F-6056-B81A-EF6B-5C471F9A47E4}"/>
              </a:ext>
            </a:extLst>
          </p:cNvPr>
          <p:cNvCxnSpPr>
            <a:cxnSpLocks/>
          </p:cNvCxnSpPr>
          <p:nvPr/>
        </p:nvCxnSpPr>
        <p:spPr>
          <a:xfrm flipV="1">
            <a:off x="8290488" y="3179889"/>
            <a:ext cx="0" cy="25929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9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39E8E0-FB31-7663-91BC-86B2FECB76EC}"/>
              </a:ext>
            </a:extLst>
          </p:cNvPr>
          <p:cNvSpPr txBox="1">
            <a:spLocks/>
          </p:cNvSpPr>
          <p:nvPr/>
        </p:nvSpPr>
        <p:spPr>
          <a:xfrm>
            <a:off x="695504" y="3823612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04626D2-B113-C328-7F0B-947B679A92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4260" y="4418958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04626D2-B113-C328-7F0B-947B679A9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60" y="4418958"/>
                <a:ext cx="487141" cy="118879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BD3B47A-93FF-20A8-4E70-3CA619309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4260" y="5199707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BD3B47A-93FF-20A8-4E70-3CA61930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60" y="5199707"/>
                <a:ext cx="487141" cy="120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4273A12-925F-3C6A-4313-0FC3A86155FB}"/>
              </a:ext>
            </a:extLst>
          </p:cNvPr>
          <p:cNvSpPr/>
          <p:nvPr/>
        </p:nvSpPr>
        <p:spPr>
          <a:xfrm>
            <a:off x="678925" y="4626188"/>
            <a:ext cx="1118584" cy="305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E85F7-6734-972E-5F8F-1856B0BD3831}"/>
              </a:ext>
            </a:extLst>
          </p:cNvPr>
          <p:cNvSpPr/>
          <p:nvPr/>
        </p:nvSpPr>
        <p:spPr>
          <a:xfrm>
            <a:off x="678925" y="3819920"/>
            <a:ext cx="1118584" cy="740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5E42-C580-2841-81BB-577D3406FF19}"/>
              </a:ext>
            </a:extLst>
          </p:cNvPr>
          <p:cNvSpPr txBox="1">
            <a:spLocks/>
          </p:cNvSpPr>
          <p:nvPr/>
        </p:nvSpPr>
        <p:spPr>
          <a:xfrm>
            <a:off x="695504" y="4812938"/>
            <a:ext cx="38423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05F303-F891-3715-BD52-792F3573968C}"/>
              </a:ext>
            </a:extLst>
          </p:cNvPr>
          <p:cNvSpPr/>
          <p:nvPr/>
        </p:nvSpPr>
        <p:spPr>
          <a:xfrm>
            <a:off x="2536319" y="3837736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33C218F-FC57-D805-843A-74FC80984275}"/>
              </a:ext>
            </a:extLst>
          </p:cNvPr>
          <p:cNvCxnSpPr>
            <a:cxnSpLocks/>
            <a:stCxn id="63" idx="1"/>
            <a:endCxn id="321" idx="1"/>
          </p:cNvCxnSpPr>
          <p:nvPr/>
        </p:nvCxnSpPr>
        <p:spPr>
          <a:xfrm rot="10800000" flipH="1" flipV="1">
            <a:off x="2680398" y="4146009"/>
            <a:ext cx="229773" cy="687780"/>
          </a:xfrm>
          <a:prstGeom prst="bentConnector3">
            <a:avLst>
              <a:gd name="adj1" fmla="val -78208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3EF6946-AEF9-7A0B-A601-ED66DFD9A06F}"/>
              </a:ext>
            </a:extLst>
          </p:cNvPr>
          <p:cNvCxnSpPr>
            <a:cxnSpLocks/>
            <a:stCxn id="321" idx="3"/>
            <a:endCxn id="63" idx="3"/>
          </p:cNvCxnSpPr>
          <p:nvPr/>
        </p:nvCxnSpPr>
        <p:spPr>
          <a:xfrm flipV="1">
            <a:off x="3149502" y="4146009"/>
            <a:ext cx="237945" cy="687780"/>
          </a:xfrm>
          <a:prstGeom prst="bentConnector3">
            <a:avLst>
              <a:gd name="adj1" fmla="val 175523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5090AAA-15E6-9319-4CA2-7682CEDF86C6}"/>
              </a:ext>
            </a:extLst>
          </p:cNvPr>
          <p:cNvSpPr/>
          <p:nvPr/>
        </p:nvSpPr>
        <p:spPr>
          <a:xfrm>
            <a:off x="2680399" y="3895482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002921A-DA79-4B40-4CBC-7BA2EEA5F102}"/>
              </a:ext>
            </a:extLst>
          </p:cNvPr>
          <p:cNvCxnSpPr>
            <a:cxnSpLocks/>
            <a:stCxn id="321" idx="0"/>
            <a:endCxn id="63" idx="2"/>
          </p:cNvCxnSpPr>
          <p:nvPr/>
        </p:nvCxnSpPr>
        <p:spPr>
          <a:xfrm flipV="1">
            <a:off x="3029837" y="4396536"/>
            <a:ext cx="4086" cy="31758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DCD4206-2143-A9FD-DCA4-57D72A877F42}"/>
              </a:ext>
            </a:extLst>
          </p:cNvPr>
          <p:cNvSpPr/>
          <p:nvPr/>
        </p:nvSpPr>
        <p:spPr>
          <a:xfrm>
            <a:off x="2536319" y="533908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B2CFA-8600-CC89-CD77-637875155F47}"/>
              </a:ext>
            </a:extLst>
          </p:cNvPr>
          <p:cNvCxnSpPr>
            <a:cxnSpLocks/>
            <a:stCxn id="207" idx="1"/>
            <a:endCxn id="321" idx="1"/>
          </p:cNvCxnSpPr>
          <p:nvPr/>
        </p:nvCxnSpPr>
        <p:spPr>
          <a:xfrm rot="10800000" flipH="1">
            <a:off x="2680398" y="4833789"/>
            <a:ext cx="229773" cy="813566"/>
          </a:xfrm>
          <a:prstGeom prst="bentConnector3">
            <a:avLst>
              <a:gd name="adj1" fmla="val -78207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87DC738-976A-C1B5-F59C-2632ADB793FB}"/>
              </a:ext>
            </a:extLst>
          </p:cNvPr>
          <p:cNvCxnSpPr>
            <a:cxnSpLocks/>
            <a:stCxn id="321" idx="3"/>
            <a:endCxn id="207" idx="3"/>
          </p:cNvCxnSpPr>
          <p:nvPr/>
        </p:nvCxnSpPr>
        <p:spPr>
          <a:xfrm>
            <a:off x="3149502" y="4833789"/>
            <a:ext cx="237945" cy="813566"/>
          </a:xfrm>
          <a:prstGeom prst="bentConnector3">
            <a:avLst>
              <a:gd name="adj1" fmla="val 175522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30E137-A023-FF1B-D0EB-34BA5732083E}"/>
              </a:ext>
            </a:extLst>
          </p:cNvPr>
          <p:cNvSpPr/>
          <p:nvPr/>
        </p:nvSpPr>
        <p:spPr>
          <a:xfrm>
            <a:off x="2680399" y="539682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4BF18F-18EC-DC83-8365-F742BEE0CB84}"/>
              </a:ext>
            </a:extLst>
          </p:cNvPr>
          <p:cNvCxnSpPr>
            <a:cxnSpLocks/>
            <a:stCxn id="321" idx="2"/>
            <a:endCxn id="199" idx="0"/>
          </p:cNvCxnSpPr>
          <p:nvPr/>
        </p:nvCxnSpPr>
        <p:spPr>
          <a:xfrm>
            <a:off x="3029837" y="4953454"/>
            <a:ext cx="1159" cy="38562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44BB3EE-DCF3-504F-E63A-6D47DDCDA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9822" y="3980905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44BB3EE-DCF3-504F-E63A-6D47DDCD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822" y="3980905"/>
                <a:ext cx="152650" cy="11394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68F8569-F851-6C3B-51FE-6C1D61A4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7747" y="3980905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68F8569-F851-6C3B-51FE-6C1D61A4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47" y="3980905"/>
                <a:ext cx="152650" cy="11394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81E853AD-404D-892C-4EC6-C1FCA4139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0119" y="5485042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81E853AD-404D-892C-4EC6-C1FCA413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9" y="5485042"/>
                <a:ext cx="152650" cy="115288"/>
              </a:xfrm>
              <a:prstGeom prst="rect">
                <a:avLst/>
              </a:prstGeom>
              <a:blipFill>
                <a:blip r:embed="rId6"/>
                <a:stretch>
                  <a:fillRect l="-7692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30D6B8F-F643-558B-BC14-360AA6A0AF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8670" y="5480100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30D6B8F-F643-558B-BC14-360AA6A0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70" y="5480100"/>
                <a:ext cx="152650" cy="115288"/>
              </a:xfrm>
              <a:prstGeom prst="rect">
                <a:avLst/>
              </a:prstGeom>
              <a:blipFill>
                <a:blip r:embed="rId7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Rectangle 256">
            <a:extLst>
              <a:ext uri="{FF2B5EF4-FFF2-40B4-BE49-F238E27FC236}">
                <a16:creationId xmlns:a16="http://schemas.microsoft.com/office/drawing/2014/main" id="{66CC3DC2-C40E-7673-2CBF-1E4AD11D22D9}"/>
              </a:ext>
            </a:extLst>
          </p:cNvPr>
          <p:cNvSpPr/>
          <p:nvPr/>
        </p:nvSpPr>
        <p:spPr>
          <a:xfrm>
            <a:off x="3799932" y="3829258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22FA7EE-4FE2-039A-2C12-B42F82C5D960}"/>
              </a:ext>
            </a:extLst>
          </p:cNvPr>
          <p:cNvCxnSpPr>
            <a:cxnSpLocks/>
            <a:stCxn id="262" idx="1"/>
            <a:endCxn id="260" idx="1"/>
          </p:cNvCxnSpPr>
          <p:nvPr/>
        </p:nvCxnSpPr>
        <p:spPr>
          <a:xfrm rot="10800000" flipH="1" flipV="1">
            <a:off x="3944011" y="4137530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Picture 2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06B1C-74FA-C754-E696-4562ECEA0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1" y="4543849"/>
            <a:ext cx="239330" cy="239330"/>
          </a:xfrm>
          <a:prstGeom prst="rect">
            <a:avLst/>
          </a:prstGeom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2D7F578-0AFA-1F4C-8602-A8F5C54A5157}"/>
              </a:ext>
            </a:extLst>
          </p:cNvPr>
          <p:cNvCxnSpPr>
            <a:cxnSpLocks/>
            <a:stCxn id="260" idx="3"/>
            <a:endCxn id="262" idx="3"/>
          </p:cNvCxnSpPr>
          <p:nvPr/>
        </p:nvCxnSpPr>
        <p:spPr>
          <a:xfrm flipV="1">
            <a:off x="4417201" y="4137531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C9021F1-83FD-CC80-9475-EB11C71CB24F}"/>
              </a:ext>
            </a:extLst>
          </p:cNvPr>
          <p:cNvSpPr/>
          <p:nvPr/>
        </p:nvSpPr>
        <p:spPr>
          <a:xfrm>
            <a:off x="3944012" y="3887004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7568173-4370-E036-234D-E5B5E541AD46}"/>
              </a:ext>
            </a:extLst>
          </p:cNvPr>
          <p:cNvCxnSpPr>
            <a:cxnSpLocks/>
            <a:stCxn id="260" idx="0"/>
            <a:endCxn id="262" idx="2"/>
          </p:cNvCxnSpPr>
          <p:nvPr/>
        </p:nvCxnSpPr>
        <p:spPr>
          <a:xfrm flipV="1">
            <a:off x="4297536" y="4388058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00D2922-51B6-1E9E-D4EA-382B06B7A5C7}"/>
              </a:ext>
            </a:extLst>
          </p:cNvPr>
          <p:cNvSpPr/>
          <p:nvPr/>
        </p:nvSpPr>
        <p:spPr>
          <a:xfrm>
            <a:off x="3799932" y="5330604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F0AD5AA8-64BC-4E32-BEB8-64072A3655DC}"/>
              </a:ext>
            </a:extLst>
          </p:cNvPr>
          <p:cNvCxnSpPr>
            <a:cxnSpLocks/>
            <a:stCxn id="268" idx="1"/>
            <a:endCxn id="266" idx="1"/>
          </p:cNvCxnSpPr>
          <p:nvPr/>
        </p:nvCxnSpPr>
        <p:spPr>
          <a:xfrm rot="10800000" flipH="1">
            <a:off x="3944012" y="5055149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" name="Picture 2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24C6FA-670B-513A-F25F-E7FE9A5D4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4" y="4935483"/>
            <a:ext cx="239330" cy="239330"/>
          </a:xfrm>
          <a:prstGeom prst="rect">
            <a:avLst/>
          </a:prstGeom>
        </p:spPr>
      </p:pic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E5E7FFFD-561F-FA7C-C764-001BB21D840A}"/>
              </a:ext>
            </a:extLst>
          </p:cNvPr>
          <p:cNvCxnSpPr>
            <a:cxnSpLocks/>
            <a:stCxn id="266" idx="3"/>
            <a:endCxn id="268" idx="3"/>
          </p:cNvCxnSpPr>
          <p:nvPr/>
        </p:nvCxnSpPr>
        <p:spPr>
          <a:xfrm>
            <a:off x="4414274" y="5055148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0D5D237-653C-99F6-C263-10C1A170CBB2}"/>
              </a:ext>
            </a:extLst>
          </p:cNvPr>
          <p:cNvSpPr/>
          <p:nvPr/>
        </p:nvSpPr>
        <p:spPr>
          <a:xfrm>
            <a:off x="3944012" y="5388350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9106AE8-63C4-37E5-DAFF-E176ABD09FAB}"/>
              </a:ext>
            </a:extLst>
          </p:cNvPr>
          <p:cNvCxnSpPr>
            <a:cxnSpLocks/>
            <a:stCxn id="266" idx="2"/>
            <a:endCxn id="264" idx="0"/>
          </p:cNvCxnSpPr>
          <p:nvPr/>
        </p:nvCxnSpPr>
        <p:spPr>
          <a:xfrm>
            <a:off x="4294609" y="5174813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6262049-7EFF-981E-3E7D-52531AE4C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873" y="4410480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6262049-7EFF-981E-3E7D-52531AE4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73" y="4410480"/>
                <a:ext cx="487141" cy="11887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44E2868-B11D-9676-27D1-94331BDBF5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3435" y="3972427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44E2868-B11D-9676-27D1-94331BDB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5" y="3972427"/>
                <a:ext cx="152650" cy="11394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5BB382B-BCA4-4A4C-149B-798A39540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1360" y="3972427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5BB382B-BCA4-4A4C-149B-798A3954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60" y="3972427"/>
                <a:ext cx="152650" cy="11394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FB08CC-29FC-EBA4-5F0C-49990CB1C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873" y="5191229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FB08CC-29FC-EBA4-5F0C-49990CB1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73" y="5191229"/>
                <a:ext cx="487141" cy="1202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840F65F-9F0E-E3DB-8270-EDB7A514C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3732" y="5476564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840F65F-9F0E-E3DB-8270-EDB7A514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32" y="5476564"/>
                <a:ext cx="152650" cy="115288"/>
              </a:xfrm>
              <a:prstGeom prst="rect">
                <a:avLst/>
              </a:prstGeom>
              <a:blipFill>
                <a:blip r:embed="rId13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F3B08DE-4B8A-A8C7-9C9F-9891D6740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2283" y="5471622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F3B08DE-4B8A-A8C7-9C9F-9891D674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283" y="5471622"/>
                <a:ext cx="152650" cy="115288"/>
              </a:xfrm>
              <a:prstGeom prst="rect">
                <a:avLst/>
              </a:prstGeom>
              <a:blipFill>
                <a:blip r:embed="rId14"/>
                <a:stretch>
                  <a:fillRect l="-7692" r="-15385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Rectangle 300">
            <a:extLst>
              <a:ext uri="{FF2B5EF4-FFF2-40B4-BE49-F238E27FC236}">
                <a16:creationId xmlns:a16="http://schemas.microsoft.com/office/drawing/2014/main" id="{3FAADC27-F508-CA3D-C933-97525FD46AEB}"/>
              </a:ext>
            </a:extLst>
          </p:cNvPr>
          <p:cNvSpPr/>
          <p:nvPr/>
        </p:nvSpPr>
        <p:spPr>
          <a:xfrm>
            <a:off x="5048452" y="3825019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C66965C2-186A-D071-21A9-BD799BC00E03}"/>
              </a:ext>
            </a:extLst>
          </p:cNvPr>
          <p:cNvCxnSpPr>
            <a:cxnSpLocks/>
            <a:stCxn id="305" idx="1"/>
            <a:endCxn id="303" idx="1"/>
          </p:cNvCxnSpPr>
          <p:nvPr/>
        </p:nvCxnSpPr>
        <p:spPr>
          <a:xfrm rot="10800000" flipH="1" flipV="1">
            <a:off x="5192531" y="4133291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3" name="Picture 30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4897EE-AD41-C2F1-638C-7D0933F41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1" y="4539610"/>
            <a:ext cx="239330" cy="239330"/>
          </a:xfrm>
          <a:prstGeom prst="rect">
            <a:avLst/>
          </a:prstGeom>
        </p:spPr>
      </p:pic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F2AADC6F-FF94-34F2-DB26-7D4AD1DEB64D}"/>
              </a:ext>
            </a:extLst>
          </p:cNvPr>
          <p:cNvCxnSpPr>
            <a:cxnSpLocks/>
            <a:stCxn id="303" idx="3"/>
            <a:endCxn id="305" idx="3"/>
          </p:cNvCxnSpPr>
          <p:nvPr/>
        </p:nvCxnSpPr>
        <p:spPr>
          <a:xfrm flipV="1">
            <a:off x="5665721" y="4133292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23FEC1-7DF7-E7B9-FE1F-313B16BCC8AE}"/>
              </a:ext>
            </a:extLst>
          </p:cNvPr>
          <p:cNvSpPr/>
          <p:nvPr/>
        </p:nvSpPr>
        <p:spPr>
          <a:xfrm>
            <a:off x="5192532" y="3882765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BE417DF-5EC9-B170-CF60-60F2C05198EA}"/>
              </a:ext>
            </a:extLst>
          </p:cNvPr>
          <p:cNvCxnSpPr>
            <a:cxnSpLocks/>
            <a:stCxn id="303" idx="0"/>
            <a:endCxn id="305" idx="2"/>
          </p:cNvCxnSpPr>
          <p:nvPr/>
        </p:nvCxnSpPr>
        <p:spPr>
          <a:xfrm flipV="1">
            <a:off x="5546056" y="4383819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41B00E-254B-D894-CD14-37D4163C9063}"/>
              </a:ext>
            </a:extLst>
          </p:cNvPr>
          <p:cNvSpPr/>
          <p:nvPr/>
        </p:nvSpPr>
        <p:spPr>
          <a:xfrm>
            <a:off x="5048452" y="5326365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7923E588-6C8A-B2D7-3B98-198D17CDF194}"/>
              </a:ext>
            </a:extLst>
          </p:cNvPr>
          <p:cNvCxnSpPr>
            <a:cxnSpLocks/>
            <a:stCxn id="311" idx="1"/>
            <a:endCxn id="309" idx="1"/>
          </p:cNvCxnSpPr>
          <p:nvPr/>
        </p:nvCxnSpPr>
        <p:spPr>
          <a:xfrm rot="10800000" flipH="1">
            <a:off x="5192532" y="5050910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A514DB-6FAC-1A25-5172-F9CCBB522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64" y="4931244"/>
            <a:ext cx="239330" cy="239330"/>
          </a:xfrm>
          <a:prstGeom prst="rect">
            <a:avLst/>
          </a:prstGeom>
        </p:spPr>
      </p:pic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F4CE3919-7A80-9EA2-2432-5C4EEDF18138}"/>
              </a:ext>
            </a:extLst>
          </p:cNvPr>
          <p:cNvCxnSpPr>
            <a:cxnSpLocks/>
            <a:stCxn id="309" idx="3"/>
            <a:endCxn id="311" idx="3"/>
          </p:cNvCxnSpPr>
          <p:nvPr/>
        </p:nvCxnSpPr>
        <p:spPr>
          <a:xfrm>
            <a:off x="5662794" y="5050909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5012B78-97EC-1630-2CD8-F1C935310A11}"/>
              </a:ext>
            </a:extLst>
          </p:cNvPr>
          <p:cNvSpPr/>
          <p:nvPr/>
        </p:nvSpPr>
        <p:spPr>
          <a:xfrm>
            <a:off x="5192532" y="5384111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A52BEAB-ED08-3D75-432F-4D7BBE12D241}"/>
              </a:ext>
            </a:extLst>
          </p:cNvPr>
          <p:cNvCxnSpPr>
            <a:cxnSpLocks/>
            <a:stCxn id="309" idx="2"/>
            <a:endCxn id="307" idx="0"/>
          </p:cNvCxnSpPr>
          <p:nvPr/>
        </p:nvCxnSpPr>
        <p:spPr>
          <a:xfrm>
            <a:off x="5543129" y="5170574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71353AF-4C13-1FC0-3F4E-42A0E89802C8}"/>
              </a:ext>
            </a:extLst>
          </p:cNvPr>
          <p:cNvCxnSpPr>
            <a:cxnSpLocks/>
            <a:stCxn id="309" idx="0"/>
            <a:endCxn id="303" idx="2"/>
          </p:cNvCxnSpPr>
          <p:nvPr/>
        </p:nvCxnSpPr>
        <p:spPr>
          <a:xfrm flipV="1">
            <a:off x="5543129" y="4778940"/>
            <a:ext cx="2927" cy="15230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1A18CE-63E8-ADAB-55B8-9D24E5D560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6393" y="4406241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1A18CE-63E8-ADAB-55B8-9D24E5D5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93" y="4406241"/>
                <a:ext cx="487141" cy="1188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D501A75-EC01-3D11-E9C8-AA8D19552E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1955" y="3968188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D501A75-EC01-3D11-E9C8-AA8D1955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55" y="3968188"/>
                <a:ext cx="152650" cy="11394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FAB4D44-3BB7-D94A-81AF-D95300B554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880" y="3968188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FAB4D44-3BB7-D94A-81AF-D95300B55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80" y="3968188"/>
                <a:ext cx="152650" cy="11394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AFD017BB-D1E3-B3BA-C959-1017A5834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AFD017BB-D1E3-B3BA-C959-1017A583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blipFill>
                <a:blip r:embed="rId18"/>
                <a:stretch>
                  <a:fillRect l="-1852" r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733E0805-1FAE-D6FD-1306-2EC6F144F3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6393" y="5186990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733E0805-1FAE-D6FD-1306-2EC6F144F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93" y="5186990"/>
                <a:ext cx="487141" cy="1202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BB6C49E6-3435-96DF-9D7E-92F29498B0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252" y="5472325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BB6C49E6-3435-96DF-9D7E-92F29498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52" y="5472325"/>
                <a:ext cx="152650" cy="115288"/>
              </a:xfrm>
              <a:prstGeom prst="rect">
                <a:avLst/>
              </a:prstGeom>
              <a:blipFill>
                <a:blip r:embed="rId20"/>
                <a:stretch>
                  <a:fillRect l="-7692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ABD3F21-75F1-6152-CCA9-2737EECFF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0803" y="5467383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ABD3F21-75F1-6152-CCA9-2737EECFF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03" y="5467383"/>
                <a:ext cx="152650" cy="115288"/>
              </a:xfrm>
              <a:prstGeom prst="rect">
                <a:avLst/>
              </a:prstGeom>
              <a:blipFill>
                <a:blip r:embed="rId21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1" name="Picture 3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56A9D1-6F35-C0C3-48E4-A5D45A378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72" y="4714124"/>
            <a:ext cx="239330" cy="239330"/>
          </a:xfrm>
          <a:prstGeom prst="rect">
            <a:avLst/>
          </a:prstGeom>
        </p:spPr>
      </p:pic>
      <p:sp>
        <p:nvSpPr>
          <p:cNvPr id="339" name="Rectangle 338">
            <a:extLst>
              <a:ext uri="{FF2B5EF4-FFF2-40B4-BE49-F238E27FC236}">
                <a16:creationId xmlns:a16="http://schemas.microsoft.com/office/drawing/2014/main" id="{E0B69528-CB97-CCB4-706B-1AAD7063AE8B}"/>
              </a:ext>
            </a:extLst>
          </p:cNvPr>
          <p:cNvSpPr/>
          <p:nvPr/>
        </p:nvSpPr>
        <p:spPr>
          <a:xfrm>
            <a:off x="737784" y="393441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7DB4A612-E6B3-5FF5-73C1-CB378811D7C4}"/>
              </a:ext>
            </a:extLst>
          </p:cNvPr>
          <p:cNvCxnSpPr>
            <a:cxnSpLocks/>
            <a:stCxn id="343" idx="1"/>
            <a:endCxn id="341" idx="1"/>
          </p:cNvCxnSpPr>
          <p:nvPr/>
        </p:nvCxnSpPr>
        <p:spPr>
          <a:xfrm rot="10800000" flipH="1" flipV="1">
            <a:off x="881863" y="4242684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1" name="Picture 3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CCB004-B2B7-2839-E5E1-96F20E9B8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3" y="4649003"/>
            <a:ext cx="239330" cy="239330"/>
          </a:xfrm>
          <a:prstGeom prst="rect">
            <a:avLst/>
          </a:prstGeom>
        </p:spPr>
      </p:pic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E52EF7DE-1866-7731-AEAC-6033B1E74774}"/>
              </a:ext>
            </a:extLst>
          </p:cNvPr>
          <p:cNvCxnSpPr>
            <a:cxnSpLocks/>
            <a:stCxn id="341" idx="3"/>
            <a:endCxn id="343" idx="3"/>
          </p:cNvCxnSpPr>
          <p:nvPr/>
        </p:nvCxnSpPr>
        <p:spPr>
          <a:xfrm flipV="1">
            <a:off x="1355053" y="4242685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C665746-F289-DCD4-9E5A-93DF19B14CD9}"/>
              </a:ext>
            </a:extLst>
          </p:cNvPr>
          <p:cNvSpPr/>
          <p:nvPr/>
        </p:nvSpPr>
        <p:spPr>
          <a:xfrm>
            <a:off x="881864" y="399215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6CE2163-F7C5-60C4-7E12-6DDF68421B96}"/>
              </a:ext>
            </a:extLst>
          </p:cNvPr>
          <p:cNvCxnSpPr>
            <a:cxnSpLocks/>
            <a:stCxn id="341" idx="0"/>
            <a:endCxn id="343" idx="2"/>
          </p:cNvCxnSpPr>
          <p:nvPr/>
        </p:nvCxnSpPr>
        <p:spPr>
          <a:xfrm flipV="1">
            <a:off x="1235388" y="4493212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blipFill>
                <a:blip r:embed="rId26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TextBox 347">
            <a:extLst>
              <a:ext uri="{FF2B5EF4-FFF2-40B4-BE49-F238E27FC236}">
                <a16:creationId xmlns:a16="http://schemas.microsoft.com/office/drawing/2014/main" id="{975F18C9-83F9-FF5F-1CEA-C944FE12E31F}"/>
              </a:ext>
            </a:extLst>
          </p:cNvPr>
          <p:cNvSpPr txBox="1">
            <a:spLocks/>
          </p:cNvSpPr>
          <p:nvPr/>
        </p:nvSpPr>
        <p:spPr>
          <a:xfrm>
            <a:off x="701712" y="3820640"/>
            <a:ext cx="556463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88258608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32935</TotalTime>
  <Words>615</Words>
  <Application>Microsoft Macintosh PowerPoint</Application>
  <PresentationFormat>Widescreen</PresentationFormat>
  <Paragraphs>250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310</cp:revision>
  <cp:lastPrinted>2018-06-19T21:52:37Z</cp:lastPrinted>
  <dcterms:created xsi:type="dcterms:W3CDTF">2017-10-27T10:27:20Z</dcterms:created>
  <dcterms:modified xsi:type="dcterms:W3CDTF">2024-04-17T22:11:14Z</dcterms:modified>
</cp:coreProperties>
</file>