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33" r:id="rId2"/>
    <p:sldId id="842" r:id="rId3"/>
    <p:sldId id="846" r:id="rId4"/>
    <p:sldId id="844" r:id="rId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1" autoAdjust="0"/>
    <p:restoredTop sz="95448" autoAdjust="0"/>
  </p:normalViewPr>
  <p:slideViewPr>
    <p:cSldViewPr showGuides="1">
      <p:cViewPr varScale="1">
        <p:scale>
          <a:sx n="98" d="100"/>
          <a:sy n="98" d="100"/>
        </p:scale>
        <p:origin x="216" y="416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12.04.23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5AA2E479-E115-262D-73D8-1B25C1B7F6B3}"/>
              </a:ext>
            </a:extLst>
          </p:cNvPr>
          <p:cNvSpPr/>
          <p:nvPr/>
        </p:nvSpPr>
        <p:spPr>
          <a:xfrm rot="10800000">
            <a:off x="1489400" y="404665"/>
            <a:ext cx="7962410" cy="2630078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55EF12E-C217-8B93-FD72-39C88C07769E}"/>
              </a:ext>
            </a:extLst>
          </p:cNvPr>
          <p:cNvGrpSpPr/>
          <p:nvPr/>
        </p:nvGrpSpPr>
        <p:grpSpPr>
          <a:xfrm>
            <a:off x="1487488" y="743219"/>
            <a:ext cx="3939270" cy="3578913"/>
            <a:chOff x="1358204" y="3297870"/>
            <a:chExt cx="3939270" cy="357891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E44FD8-4E63-084F-961B-88AE24E9876F}"/>
                </a:ext>
              </a:extLst>
            </p:cNvPr>
            <p:cNvCxnSpPr>
              <a:cxnSpLocks/>
              <a:stCxn id="33" idx="0"/>
              <a:endCxn id="58" idx="0"/>
            </p:cNvCxnSpPr>
            <p:nvPr/>
          </p:nvCxnSpPr>
          <p:spPr>
            <a:xfrm flipH="1">
              <a:off x="3332114" y="5345370"/>
              <a:ext cx="958" cy="507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FC3CDA-FD24-6847-A36C-9B2F32C54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050" y="5852656"/>
              <a:ext cx="1026042" cy="1024127"/>
              <a:chOff x="6975940" y="3015821"/>
              <a:chExt cx="526906" cy="525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BE93B2-9118-D84F-B938-70A1210CBE0B}"/>
                  </a:ext>
                </a:extLst>
              </p:cNvPr>
              <p:cNvSpPr/>
              <p:nvPr/>
            </p:nvSpPr>
            <p:spPr>
              <a:xfrm>
                <a:off x="6975940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D49B8D-4E17-DF4B-B258-5FD77810B91D}"/>
                  </a:ext>
                </a:extLst>
              </p:cNvPr>
              <p:cNvSpPr txBox="1"/>
              <p:nvPr/>
            </p:nvSpPr>
            <p:spPr>
              <a:xfrm>
                <a:off x="6981572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1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7003EF-ADEA-7F45-A407-72B7FF1A2E41}"/>
                </a:ext>
              </a:extLst>
            </p:cNvPr>
            <p:cNvSpPr txBox="1"/>
            <p:nvPr/>
          </p:nvSpPr>
          <p:spPr>
            <a:xfrm>
              <a:off x="3526454" y="6095729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3F53FA1-27A9-C673-5A02-DE19CA21FD37}"/>
                </a:ext>
              </a:extLst>
            </p:cNvPr>
            <p:cNvGrpSpPr/>
            <p:nvPr/>
          </p:nvGrpSpPr>
          <p:grpSpPr>
            <a:xfrm>
              <a:off x="1576482" y="3297870"/>
              <a:ext cx="3720992" cy="2047500"/>
              <a:chOff x="4856653" y="3683172"/>
              <a:chExt cx="3720992" cy="2047500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90E792-2863-07B2-63EF-82251253A890}"/>
                  </a:ext>
                </a:extLst>
              </p:cNvPr>
              <p:cNvSpPr/>
              <p:nvPr/>
            </p:nvSpPr>
            <p:spPr>
              <a:xfrm rot="10800000">
                <a:off x="4856653" y="3683172"/>
                <a:ext cx="3513180" cy="2047500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C4243F02-FCEB-F244-AA07-BA49983506E2}"/>
                  </a:ext>
                </a:extLst>
              </p:cNvPr>
              <p:cNvSpPr/>
              <p:nvPr/>
            </p:nvSpPr>
            <p:spPr>
              <a:xfrm rot="5400000">
                <a:off x="5835761" y="3175821"/>
                <a:ext cx="1561584" cy="319753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D358902-D725-B145-BF33-3E2539609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693" y="4313884"/>
                <a:ext cx="692289" cy="692289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29786DD7-A38F-0C4E-9BD4-BC8A3E29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8572" y="4333087"/>
                <a:ext cx="669094" cy="6690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342DB9-6BAA-2A47-9561-FE5619719DF4}"/>
                  </a:ext>
                </a:extLst>
              </p:cNvPr>
              <p:cNvSpPr txBox="1"/>
              <p:nvPr/>
            </p:nvSpPr>
            <p:spPr>
              <a:xfrm>
                <a:off x="6751272" y="3994145"/>
                <a:ext cx="156795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35BE7-FB33-C349-F7B4-C2FC19C110DF}"/>
                  </a:ext>
                </a:extLst>
              </p:cNvPr>
              <p:cNvSpPr txBox="1"/>
              <p:nvPr/>
            </p:nvSpPr>
            <p:spPr>
              <a:xfrm>
                <a:off x="6145595" y="4967043"/>
                <a:ext cx="12961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Domestic hot water  heating storage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55B49F-DBBD-88D0-665D-B3DC36E09168}"/>
                  </a:ext>
                </a:extLst>
              </p:cNvPr>
              <p:cNvSpPr txBox="1"/>
              <p:nvPr/>
            </p:nvSpPr>
            <p:spPr>
              <a:xfrm>
                <a:off x="5137484" y="4964475"/>
                <a:ext cx="8479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Battery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FA50B3-91A7-8B9A-3D20-AD2E9C97EF1A}"/>
                  </a:ext>
                </a:extLst>
              </p:cNvPr>
              <p:cNvSpPr txBox="1"/>
              <p:nvPr/>
            </p:nvSpPr>
            <p:spPr>
              <a:xfrm>
                <a:off x="7009691" y="3683172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  <p:pic>
            <p:nvPicPr>
              <p:cNvPr id="3" name="Picture 2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B0685F88-C02C-CA54-B64F-D46639BF5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0201" y="4292580"/>
                <a:ext cx="686493" cy="68649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E8CF1-793B-A405-BCB2-F52BF025C5B0}"/>
                  </a:ext>
                </a:extLst>
              </p:cNvPr>
              <p:cNvSpPr txBox="1"/>
              <p:nvPr/>
            </p:nvSpPr>
            <p:spPr>
              <a:xfrm>
                <a:off x="7337779" y="4965252"/>
                <a:ext cx="8479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Cooling </a:t>
                </a:r>
                <a:b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</a:br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storage</a:t>
                </a:r>
              </a:p>
            </p:txBody>
          </p:sp>
        </p:grpSp>
        <p:cxnSp>
          <p:nvCxnSpPr>
            <p:cNvPr id="13" name="Straight Arrow Connector 23">
              <a:extLst>
                <a:ext uri="{FF2B5EF4-FFF2-40B4-BE49-F238E27FC236}">
                  <a16:creationId xmlns:a16="http://schemas.microsoft.com/office/drawing/2014/main" id="{A1644035-9858-B618-0D13-3AFDE69E4FBE}"/>
                </a:ext>
              </a:extLst>
            </p:cNvPr>
            <p:cNvCxnSpPr>
              <a:cxnSpLocks/>
              <a:stCxn id="65" idx="0"/>
              <a:endCxn id="66" idx="3"/>
            </p:cNvCxnSpPr>
            <p:nvPr/>
          </p:nvCxnSpPr>
          <p:spPr>
            <a:xfrm flipH="1">
              <a:off x="3846092" y="4389286"/>
              <a:ext cx="1089057" cy="1963073"/>
            </a:xfrm>
            <a:prstGeom prst="bentConnector3">
              <a:avLst>
                <a:gd name="adj1" fmla="val -26418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C58F4F-E450-9623-C499-FA8C3008512B}"/>
                </a:ext>
              </a:extLst>
            </p:cNvPr>
            <p:cNvSpPr txBox="1"/>
            <p:nvPr/>
          </p:nvSpPr>
          <p:spPr>
            <a:xfrm>
              <a:off x="1358204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Building 1 Observations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E1AAF4-91C9-E821-578F-28EF8068979C}"/>
              </a:ext>
            </a:extLst>
          </p:cNvPr>
          <p:cNvGrpSpPr/>
          <p:nvPr/>
        </p:nvGrpSpPr>
        <p:grpSpPr>
          <a:xfrm>
            <a:off x="5732734" y="743218"/>
            <a:ext cx="3720992" cy="3578915"/>
            <a:chOff x="1576482" y="3297870"/>
            <a:chExt cx="3720992" cy="3578915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6F05AFA-6AA0-9BE0-6EB1-D5E484270795}"/>
                </a:ext>
              </a:extLst>
            </p:cNvPr>
            <p:cNvCxnSpPr>
              <a:cxnSpLocks/>
              <a:stCxn id="146" idx="0"/>
              <a:endCxn id="175" idx="0"/>
            </p:cNvCxnSpPr>
            <p:nvPr/>
          </p:nvCxnSpPr>
          <p:spPr>
            <a:xfrm flipH="1">
              <a:off x="3332114" y="5345370"/>
              <a:ext cx="958" cy="507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EDBADC3-1A1D-C0E4-EF65-6B4F3D716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050" y="5852658"/>
              <a:ext cx="1026042" cy="1024127"/>
              <a:chOff x="6975940" y="3015822"/>
              <a:chExt cx="526906" cy="525923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E99CF2C-8604-6387-7194-B4D3E8F4A91F}"/>
                  </a:ext>
                </a:extLst>
              </p:cNvPr>
              <p:cNvSpPr/>
              <p:nvPr/>
            </p:nvSpPr>
            <p:spPr>
              <a:xfrm>
                <a:off x="6975940" y="3015822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3D15F3-7480-6DFF-C56E-F903DAFC6289}"/>
                  </a:ext>
                </a:extLst>
              </p:cNvPr>
              <p:cNvSpPr txBox="1"/>
              <p:nvPr/>
            </p:nvSpPr>
            <p:spPr>
              <a:xfrm>
                <a:off x="6981572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N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514C2FA-D8E1-2D40-5051-1FECB0677C0B}"/>
                </a:ext>
              </a:extLst>
            </p:cNvPr>
            <p:cNvGrpSpPr/>
            <p:nvPr/>
          </p:nvGrpSpPr>
          <p:grpSpPr>
            <a:xfrm>
              <a:off x="1576482" y="3297870"/>
              <a:ext cx="3720992" cy="2047500"/>
              <a:chOff x="4856653" y="3683172"/>
              <a:chExt cx="3720992" cy="204750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E9E5AB6-8D98-7E16-05E1-FBBCE5D1CBF2}"/>
                  </a:ext>
                </a:extLst>
              </p:cNvPr>
              <p:cNvSpPr/>
              <p:nvPr/>
            </p:nvSpPr>
            <p:spPr>
              <a:xfrm rot="10800000">
                <a:off x="4856653" y="3683172"/>
                <a:ext cx="3513180" cy="2047500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0F4A4E52-8722-C0F1-0C64-5534342444C5}"/>
                  </a:ext>
                </a:extLst>
              </p:cNvPr>
              <p:cNvSpPr/>
              <p:nvPr/>
            </p:nvSpPr>
            <p:spPr>
              <a:xfrm rot="5400000">
                <a:off x="5837933" y="3175822"/>
                <a:ext cx="1561584" cy="319753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863763E-EC37-09B2-538D-698122A2B70A}"/>
                  </a:ext>
                </a:extLst>
              </p:cNvPr>
              <p:cNvSpPr txBox="1"/>
              <p:nvPr/>
            </p:nvSpPr>
            <p:spPr>
              <a:xfrm>
                <a:off x="7009691" y="3683173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144" name="Straight Arrow Connector 23">
              <a:extLst>
                <a:ext uri="{FF2B5EF4-FFF2-40B4-BE49-F238E27FC236}">
                  <a16:creationId xmlns:a16="http://schemas.microsoft.com/office/drawing/2014/main" id="{F370E4DC-976B-CDD0-6EE6-374741FE9546}"/>
                </a:ext>
              </a:extLst>
            </p:cNvPr>
            <p:cNvCxnSpPr>
              <a:cxnSpLocks/>
              <a:stCxn id="148" idx="0"/>
              <a:endCxn id="176" idx="3"/>
            </p:cNvCxnSpPr>
            <p:nvPr/>
          </p:nvCxnSpPr>
          <p:spPr>
            <a:xfrm flipH="1">
              <a:off x="3846092" y="4389287"/>
              <a:ext cx="1091229" cy="1963072"/>
            </a:xfrm>
            <a:prstGeom prst="bentConnector3">
              <a:avLst>
                <a:gd name="adj1" fmla="val -2551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0AD0CF-1579-AED0-7172-5445B0B3A9BC}"/>
              </a:ext>
            </a:extLst>
          </p:cNvPr>
          <p:cNvSpPr txBox="1"/>
          <p:nvPr/>
        </p:nvSpPr>
        <p:spPr>
          <a:xfrm>
            <a:off x="8112224" y="404665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186" name="Straight Arrow Connector 23">
            <a:extLst>
              <a:ext uri="{FF2B5EF4-FFF2-40B4-BE49-F238E27FC236}">
                <a16:creationId xmlns:a16="http://schemas.microsoft.com/office/drawing/2014/main" id="{0F5CD8CF-2F14-8859-1E36-AD73502039AC}"/>
              </a:ext>
            </a:extLst>
          </p:cNvPr>
          <p:cNvCxnSpPr>
            <a:cxnSpLocks/>
            <a:stCxn id="175" idx="4"/>
            <a:endCxn id="58" idx="4"/>
          </p:cNvCxnSpPr>
          <p:nvPr/>
        </p:nvCxnSpPr>
        <p:spPr>
          <a:xfrm rot="5400000" flipH="1">
            <a:off x="5474881" y="2308649"/>
            <a:ext cx="1" cy="4026968"/>
          </a:xfrm>
          <a:prstGeom prst="bentConnector3">
            <a:avLst>
              <a:gd name="adj1" fmla="val -22860000000"/>
            </a:avLst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1D5F332-C097-0F1F-0237-1492912F16B8}"/>
              </a:ext>
            </a:extLst>
          </p:cNvPr>
          <p:cNvSpPr txBox="1"/>
          <p:nvPr/>
        </p:nvSpPr>
        <p:spPr>
          <a:xfrm>
            <a:off x="4162878" y="4271611"/>
            <a:ext cx="294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Optional 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32180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5AA2E479-E115-262D-73D8-1B25C1B7F6B3}"/>
              </a:ext>
            </a:extLst>
          </p:cNvPr>
          <p:cNvSpPr/>
          <p:nvPr/>
        </p:nvSpPr>
        <p:spPr>
          <a:xfrm rot="10800000">
            <a:off x="1201564" y="116633"/>
            <a:ext cx="4100282" cy="1616274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55EF12E-C217-8B93-FD72-39C88C07769E}"/>
              </a:ext>
            </a:extLst>
          </p:cNvPr>
          <p:cNvGrpSpPr/>
          <p:nvPr/>
        </p:nvGrpSpPr>
        <p:grpSpPr>
          <a:xfrm>
            <a:off x="231846" y="492465"/>
            <a:ext cx="3464735" cy="2527832"/>
            <a:chOff x="2262608" y="4348951"/>
            <a:chExt cx="3464735" cy="252783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E44FD8-4E63-084F-961B-88AE24E9876F}"/>
                </a:ext>
              </a:extLst>
            </p:cNvPr>
            <p:cNvCxnSpPr>
              <a:cxnSpLocks/>
              <a:stCxn id="33" idx="0"/>
              <a:endCxn id="58" idx="0"/>
            </p:cNvCxnSpPr>
            <p:nvPr/>
          </p:nvCxnSpPr>
          <p:spPr>
            <a:xfrm flipH="1">
              <a:off x="4246532" y="5345368"/>
              <a:ext cx="10071" cy="507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FC3CDA-FD24-6847-A36C-9B2F32C54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4469" y="5852656"/>
              <a:ext cx="1026042" cy="1024127"/>
              <a:chOff x="7445537" y="3015821"/>
              <a:chExt cx="526907" cy="525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BE93B2-9118-D84F-B938-70A1210CBE0B}"/>
                  </a:ext>
                </a:extLst>
              </p:cNvPr>
              <p:cNvSpPr/>
              <p:nvPr/>
            </p:nvSpPr>
            <p:spPr>
              <a:xfrm>
                <a:off x="7445537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D49B8D-4E17-DF4B-B258-5FD77810B91D}"/>
                  </a:ext>
                </a:extLst>
              </p:cNvPr>
              <p:cNvSpPr txBox="1"/>
              <p:nvPr/>
            </p:nvSpPr>
            <p:spPr>
              <a:xfrm>
                <a:off x="7451170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1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7003EF-ADEA-7F45-A407-72B7FF1A2E41}"/>
                </a:ext>
              </a:extLst>
            </p:cNvPr>
            <p:cNvSpPr txBox="1"/>
            <p:nvPr/>
          </p:nvSpPr>
          <p:spPr>
            <a:xfrm>
              <a:off x="4367201" y="6312620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3F53FA1-27A9-C673-5A02-DE19CA21FD37}"/>
                </a:ext>
              </a:extLst>
            </p:cNvPr>
            <p:cNvGrpSpPr/>
            <p:nvPr/>
          </p:nvGrpSpPr>
          <p:grpSpPr>
            <a:xfrm>
              <a:off x="3423544" y="4348951"/>
              <a:ext cx="1873930" cy="996417"/>
              <a:chOff x="6703715" y="4734253"/>
              <a:chExt cx="1873930" cy="996417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90E792-2863-07B2-63EF-82251253A890}"/>
                  </a:ext>
                </a:extLst>
              </p:cNvPr>
              <p:cNvSpPr/>
              <p:nvPr/>
            </p:nvSpPr>
            <p:spPr>
              <a:xfrm rot="10800000">
                <a:off x="6703715" y="4734253"/>
                <a:ext cx="1666118" cy="996417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C4243F02-FCEB-F244-AA07-BA49983506E2}"/>
                  </a:ext>
                </a:extLst>
              </p:cNvPr>
              <p:cNvSpPr/>
              <p:nvPr/>
            </p:nvSpPr>
            <p:spPr>
              <a:xfrm rot="5400000">
                <a:off x="7289328" y="4629388"/>
                <a:ext cx="507286" cy="1344697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342DB9-6BAA-2A47-9561-FE5619719DF4}"/>
                  </a:ext>
                </a:extLst>
              </p:cNvPr>
              <p:cNvSpPr txBox="1"/>
              <p:nvPr/>
            </p:nvSpPr>
            <p:spPr>
              <a:xfrm>
                <a:off x="6870622" y="5144817"/>
                <a:ext cx="1344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FA50B3-91A7-8B9A-3D20-AD2E9C97EF1A}"/>
                  </a:ext>
                </a:extLst>
              </p:cNvPr>
              <p:cNvSpPr txBox="1"/>
              <p:nvPr/>
            </p:nvSpPr>
            <p:spPr>
              <a:xfrm>
                <a:off x="7009691" y="4734255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</p:grpSp>
        <p:cxnSp>
          <p:nvCxnSpPr>
            <p:cNvPr id="13" name="Straight Arrow Connector 23">
              <a:extLst>
                <a:ext uri="{FF2B5EF4-FFF2-40B4-BE49-F238E27FC236}">
                  <a16:creationId xmlns:a16="http://schemas.microsoft.com/office/drawing/2014/main" id="{A1644035-9858-B618-0D13-3AFDE69E4FBE}"/>
                </a:ext>
              </a:extLst>
            </p:cNvPr>
            <p:cNvCxnSpPr>
              <a:cxnSpLocks/>
              <a:stCxn id="101" idx="3"/>
              <a:endCxn id="66" idx="3"/>
            </p:cNvCxnSpPr>
            <p:nvPr/>
          </p:nvCxnSpPr>
          <p:spPr>
            <a:xfrm flipH="1">
              <a:off x="4760511" y="4905709"/>
              <a:ext cx="174638" cy="1446650"/>
            </a:xfrm>
            <a:prstGeom prst="bentConnector3">
              <a:avLst>
                <a:gd name="adj1" fmla="val -17898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C58F4F-E450-9623-C499-FA8C3008512B}"/>
                </a:ext>
              </a:extLst>
            </p:cNvPr>
            <p:cNvSpPr txBox="1"/>
            <p:nvPr/>
          </p:nvSpPr>
          <p:spPr>
            <a:xfrm>
              <a:off x="2262608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Building 1 Observations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E1AAF4-91C9-E821-578F-28EF8068979C}"/>
              </a:ext>
            </a:extLst>
          </p:cNvPr>
          <p:cNvGrpSpPr/>
          <p:nvPr/>
        </p:nvGrpSpPr>
        <p:grpSpPr>
          <a:xfrm>
            <a:off x="3431898" y="467749"/>
            <a:ext cx="1872014" cy="2566747"/>
            <a:chOff x="1435692" y="4324236"/>
            <a:chExt cx="1872014" cy="2566747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6F05AFA-6AA0-9BE0-6EB1-D5E484270795}"/>
                </a:ext>
              </a:extLst>
            </p:cNvPr>
            <p:cNvCxnSpPr>
              <a:cxnSpLocks/>
              <a:stCxn id="146" idx="0"/>
              <a:endCxn id="175" idx="0"/>
            </p:cNvCxnSpPr>
            <p:nvPr/>
          </p:nvCxnSpPr>
          <p:spPr>
            <a:xfrm flipH="1">
              <a:off x="2267719" y="5345370"/>
              <a:ext cx="1032" cy="5214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EDBADC3-1A1D-C0E4-EF65-6B4F3D716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5656" y="5866856"/>
              <a:ext cx="1026041" cy="1024127"/>
              <a:chOff x="6429348" y="3023113"/>
              <a:chExt cx="526906" cy="525923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E99CF2C-8604-6387-7194-B4D3E8F4A91F}"/>
                  </a:ext>
                </a:extLst>
              </p:cNvPr>
              <p:cNvSpPr/>
              <p:nvPr/>
            </p:nvSpPr>
            <p:spPr>
              <a:xfrm>
                <a:off x="6429348" y="3023113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3D15F3-7480-6DFF-C56E-F903DAFC6289}"/>
                  </a:ext>
                </a:extLst>
              </p:cNvPr>
              <p:cNvSpPr txBox="1"/>
              <p:nvPr/>
            </p:nvSpPr>
            <p:spPr>
              <a:xfrm>
                <a:off x="6434980" y="3129575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N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514C2FA-D8E1-2D40-5051-1FECB0677C0B}"/>
                </a:ext>
              </a:extLst>
            </p:cNvPr>
            <p:cNvGrpSpPr/>
            <p:nvPr/>
          </p:nvGrpSpPr>
          <p:grpSpPr>
            <a:xfrm>
              <a:off x="1435692" y="4324236"/>
              <a:ext cx="1872014" cy="1021134"/>
              <a:chOff x="4715863" y="4709538"/>
              <a:chExt cx="1872014" cy="1021134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E9E5AB6-8D98-7E16-05E1-FBBCE5D1CBF2}"/>
                  </a:ext>
                </a:extLst>
              </p:cNvPr>
              <p:cNvSpPr/>
              <p:nvPr/>
            </p:nvSpPr>
            <p:spPr>
              <a:xfrm rot="10800000">
                <a:off x="4715863" y="4734254"/>
                <a:ext cx="1666118" cy="996418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0F4A4E52-8722-C0F1-0C64-5534342444C5}"/>
                  </a:ext>
                </a:extLst>
              </p:cNvPr>
              <p:cNvSpPr/>
              <p:nvPr/>
            </p:nvSpPr>
            <p:spPr>
              <a:xfrm rot="5400000">
                <a:off x="5303912" y="4629652"/>
                <a:ext cx="507288" cy="13441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863763E-EC37-09B2-538D-698122A2B70A}"/>
                  </a:ext>
                </a:extLst>
              </p:cNvPr>
              <p:cNvSpPr txBox="1"/>
              <p:nvPr/>
            </p:nvSpPr>
            <p:spPr>
              <a:xfrm>
                <a:off x="5019923" y="4709538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144" name="Straight Arrow Connector 23">
              <a:extLst>
                <a:ext uri="{FF2B5EF4-FFF2-40B4-BE49-F238E27FC236}">
                  <a16:creationId xmlns:a16="http://schemas.microsoft.com/office/drawing/2014/main" id="{F370E4DC-976B-CDD0-6EE6-374741FE9546}"/>
                </a:ext>
              </a:extLst>
            </p:cNvPr>
            <p:cNvCxnSpPr>
              <a:cxnSpLocks/>
              <a:stCxn id="148" idx="0"/>
              <a:endCxn id="176" idx="3"/>
            </p:cNvCxnSpPr>
            <p:nvPr/>
          </p:nvCxnSpPr>
          <p:spPr>
            <a:xfrm flipH="1">
              <a:off x="2781697" y="4916434"/>
              <a:ext cx="167772" cy="1450123"/>
            </a:xfrm>
            <a:prstGeom prst="bentConnector3">
              <a:avLst>
                <a:gd name="adj1" fmla="val -18085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0AD0CF-1579-AED0-7172-5445B0B3A9BC}"/>
              </a:ext>
            </a:extLst>
          </p:cNvPr>
          <p:cNvSpPr txBox="1"/>
          <p:nvPr/>
        </p:nvSpPr>
        <p:spPr>
          <a:xfrm>
            <a:off x="3863946" y="116633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186" name="Straight Arrow Connector 23">
            <a:extLst>
              <a:ext uri="{FF2B5EF4-FFF2-40B4-BE49-F238E27FC236}">
                <a16:creationId xmlns:a16="http://schemas.microsoft.com/office/drawing/2014/main" id="{0F5CD8CF-2F14-8859-1E36-AD73502039AC}"/>
              </a:ext>
            </a:extLst>
          </p:cNvPr>
          <p:cNvCxnSpPr>
            <a:cxnSpLocks/>
            <a:stCxn id="175" idx="4"/>
            <a:endCxn id="58" idx="4"/>
          </p:cNvCxnSpPr>
          <p:nvPr/>
        </p:nvCxnSpPr>
        <p:spPr>
          <a:xfrm rot="5400000" flipH="1">
            <a:off x="3232748" y="2003320"/>
            <a:ext cx="14199" cy="2048155"/>
          </a:xfrm>
          <a:prstGeom prst="bentConnector3">
            <a:avLst>
              <a:gd name="adj1" fmla="val -1609973"/>
            </a:avLst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1D5F332-C097-0F1F-0237-1492912F16B8}"/>
              </a:ext>
            </a:extLst>
          </p:cNvPr>
          <p:cNvSpPr txBox="1"/>
          <p:nvPr/>
        </p:nvSpPr>
        <p:spPr>
          <a:xfrm>
            <a:off x="1674686" y="3259548"/>
            <a:ext cx="312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Optional Information Sharing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37DB-EB7F-015D-9500-052717CB8F3A}"/>
              </a:ext>
            </a:extLst>
          </p:cNvPr>
          <p:cNvSpPr/>
          <p:nvPr/>
        </p:nvSpPr>
        <p:spPr>
          <a:xfrm rot="10800000">
            <a:off x="6967316" y="98418"/>
            <a:ext cx="4100282" cy="1616274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3A3010-5F0D-930C-D5A1-46AE7269A494}"/>
              </a:ext>
            </a:extLst>
          </p:cNvPr>
          <p:cNvGrpSpPr/>
          <p:nvPr/>
        </p:nvGrpSpPr>
        <p:grpSpPr>
          <a:xfrm>
            <a:off x="6096000" y="474250"/>
            <a:ext cx="3366333" cy="2527832"/>
            <a:chOff x="2361010" y="4348951"/>
            <a:chExt cx="3366333" cy="25278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42116-1F92-CCEC-6E82-061582AFBAD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4246532" y="5578137"/>
              <a:ext cx="0" cy="2745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649DB4D-6122-1735-B517-AA538EFA15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4469" y="5852656"/>
              <a:ext cx="1026042" cy="1024127"/>
              <a:chOff x="7445537" y="3015821"/>
              <a:chExt cx="526907" cy="52592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9A0ED42-B84D-A7FB-06DD-289FAF49754F}"/>
                  </a:ext>
                </a:extLst>
              </p:cNvPr>
              <p:cNvSpPr/>
              <p:nvPr/>
            </p:nvSpPr>
            <p:spPr>
              <a:xfrm>
                <a:off x="7445537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0DEF6A1-6C3D-04FE-1172-F566E61F90D3}"/>
                  </a:ext>
                </a:extLst>
              </p:cNvPr>
              <p:cNvSpPr txBox="1"/>
              <p:nvPr/>
            </p:nvSpPr>
            <p:spPr>
              <a:xfrm>
                <a:off x="7451170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888E19-6552-32E8-4DE3-B4238498E6CE}"/>
                </a:ext>
              </a:extLst>
            </p:cNvPr>
            <p:cNvSpPr txBox="1"/>
            <p:nvPr/>
          </p:nvSpPr>
          <p:spPr>
            <a:xfrm>
              <a:off x="4367201" y="6312620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E071017-19CC-804D-7DFA-1548764865E5}"/>
                </a:ext>
              </a:extLst>
            </p:cNvPr>
            <p:cNvGrpSpPr/>
            <p:nvPr/>
          </p:nvGrpSpPr>
          <p:grpSpPr>
            <a:xfrm>
              <a:off x="3423544" y="4348951"/>
              <a:ext cx="1873930" cy="996417"/>
              <a:chOff x="6703715" y="4734253"/>
              <a:chExt cx="1873930" cy="996417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19B4158-4163-32F0-059E-7277211D44BC}"/>
                  </a:ext>
                </a:extLst>
              </p:cNvPr>
              <p:cNvSpPr/>
              <p:nvPr/>
            </p:nvSpPr>
            <p:spPr>
              <a:xfrm rot="10800000">
                <a:off x="6703715" y="4734253"/>
                <a:ext cx="1666118" cy="996417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4420DB-0A3F-4B9A-A1D4-1F7F031FD8FB}"/>
                  </a:ext>
                </a:extLst>
              </p:cNvPr>
              <p:cNvSpPr/>
              <p:nvPr/>
            </p:nvSpPr>
            <p:spPr>
              <a:xfrm rot="5400000">
                <a:off x="7289328" y="4629388"/>
                <a:ext cx="507286" cy="1344697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13BC7E-2CDB-8D0D-4300-562D7B43503D}"/>
                  </a:ext>
                </a:extLst>
              </p:cNvPr>
              <p:cNvSpPr txBox="1"/>
              <p:nvPr/>
            </p:nvSpPr>
            <p:spPr>
              <a:xfrm>
                <a:off x="6870622" y="5144817"/>
                <a:ext cx="1344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1D895A-FF61-FA13-CC0F-9D799068955D}"/>
                  </a:ext>
                </a:extLst>
              </p:cNvPr>
              <p:cNvSpPr txBox="1"/>
              <p:nvPr/>
            </p:nvSpPr>
            <p:spPr>
              <a:xfrm>
                <a:off x="7009691" y="4734255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</p:grpSp>
        <p:cxnSp>
          <p:nvCxnSpPr>
            <p:cNvPr id="44" name="Straight Arrow Connector 23">
              <a:extLst>
                <a:ext uri="{FF2B5EF4-FFF2-40B4-BE49-F238E27FC236}">
                  <a16:creationId xmlns:a16="http://schemas.microsoft.com/office/drawing/2014/main" id="{3C135F73-06B9-A081-2532-56AAAEF19459}"/>
                </a:ext>
              </a:extLst>
            </p:cNvPr>
            <p:cNvCxnSpPr>
              <a:cxnSpLocks/>
              <a:stCxn id="48" idx="3"/>
              <a:endCxn id="51" idx="3"/>
            </p:cNvCxnSpPr>
            <p:nvPr/>
          </p:nvCxnSpPr>
          <p:spPr>
            <a:xfrm flipH="1">
              <a:off x="4760511" y="4905709"/>
              <a:ext cx="174638" cy="1446650"/>
            </a:xfrm>
            <a:prstGeom prst="bentConnector3">
              <a:avLst>
                <a:gd name="adj1" fmla="val -17898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F1555B-66FB-8C42-8382-1272BDDBA42A}"/>
                </a:ext>
              </a:extLst>
            </p:cNvPr>
            <p:cNvSpPr txBox="1"/>
            <p:nvPr/>
          </p:nvSpPr>
          <p:spPr>
            <a:xfrm>
              <a:off x="2361010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District Observations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4A534C-14D4-ACBB-9E45-415F76A143F4}"/>
              </a:ext>
            </a:extLst>
          </p:cNvPr>
          <p:cNvGrpSpPr/>
          <p:nvPr/>
        </p:nvGrpSpPr>
        <p:grpSpPr>
          <a:xfrm>
            <a:off x="8959836" y="449534"/>
            <a:ext cx="2109828" cy="2028124"/>
            <a:chOff x="1197878" y="4324236"/>
            <a:chExt cx="2109828" cy="20281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F4C4635-0552-3F62-C3EC-254DA5E38D6D}"/>
                </a:ext>
              </a:extLst>
            </p:cNvPr>
            <p:cNvGrpSpPr/>
            <p:nvPr/>
          </p:nvGrpSpPr>
          <p:grpSpPr>
            <a:xfrm>
              <a:off x="1435692" y="4324236"/>
              <a:ext cx="1872014" cy="1021134"/>
              <a:chOff x="4715863" y="4709538"/>
              <a:chExt cx="1872014" cy="102113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EF78441-B0E0-6FDF-9CD7-681B32EBA039}"/>
                  </a:ext>
                </a:extLst>
              </p:cNvPr>
              <p:cNvSpPr/>
              <p:nvPr/>
            </p:nvSpPr>
            <p:spPr>
              <a:xfrm rot="10800000">
                <a:off x="4715863" y="4734254"/>
                <a:ext cx="1666118" cy="996418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7C44E658-EE64-1C83-D959-F4F50AA6E735}"/>
                  </a:ext>
                </a:extLst>
              </p:cNvPr>
              <p:cNvSpPr/>
              <p:nvPr/>
            </p:nvSpPr>
            <p:spPr>
              <a:xfrm rot="5400000">
                <a:off x="5303912" y="4629652"/>
                <a:ext cx="507288" cy="13441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C11D59-2B46-FCFD-E31E-0E06ADF97088}"/>
                  </a:ext>
                </a:extLst>
              </p:cNvPr>
              <p:cNvSpPr txBox="1"/>
              <p:nvPr/>
            </p:nvSpPr>
            <p:spPr>
              <a:xfrm>
                <a:off x="5019923" y="4709538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57" name="Straight Arrow Connector 23">
              <a:extLst>
                <a:ext uri="{FF2B5EF4-FFF2-40B4-BE49-F238E27FC236}">
                  <a16:creationId xmlns:a16="http://schemas.microsoft.com/office/drawing/2014/main" id="{FD611376-B6B6-947F-B4CD-9010B0EFD04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>
              <a:off x="1197878" y="4916434"/>
              <a:ext cx="1751591" cy="1435926"/>
            </a:xfrm>
            <a:prstGeom prst="bentConnector3">
              <a:avLst>
                <a:gd name="adj1" fmla="val -16862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A58C4AD-177B-6C3A-7FC8-A77250F1AB7B}"/>
              </a:ext>
            </a:extLst>
          </p:cNvPr>
          <p:cNvSpPr txBox="1"/>
          <p:nvPr/>
        </p:nvSpPr>
        <p:spPr>
          <a:xfrm>
            <a:off x="9629698" y="98418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E3A50F8-3E62-D5C6-1A70-8DC8DE6B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3736413"/>
            <a:ext cx="5080000" cy="3530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D21AD25-6103-3AC2-F310-325857F8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7325"/>
            <a:ext cx="4978400" cy="2933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423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3818304" y="836713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83" y="1254029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071664" y="1912640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4381632" y="-35230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4151220" y="1123696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5693856" y="813746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32758</TotalTime>
  <Words>199</Words>
  <Application>Microsoft Macintosh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286</cp:revision>
  <cp:lastPrinted>2018-06-19T21:52:37Z</cp:lastPrinted>
  <dcterms:created xsi:type="dcterms:W3CDTF">2017-10-27T10:27:20Z</dcterms:created>
  <dcterms:modified xsi:type="dcterms:W3CDTF">2023-04-12T15:03:59Z</dcterms:modified>
</cp:coreProperties>
</file>