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B2A4E-4141-D0C7-9766-4698FB13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208C5-2737-DE80-DE7A-87F7B2109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50406-1629-18E3-2ECA-C5AB62C4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4B95B-6D2F-C1A4-CF42-9E2A11C1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16CA3-178A-2B59-B8C5-610139C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7FA93-7E2C-07EF-05F4-6CB2FE3A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B258A0-133A-D6B4-846C-6A972A139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5BC50-BC7C-A214-DC99-DDE7546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A1209E-D9D5-EF0C-D2A2-BF89C8A0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95A75-607A-B427-3F09-7F8A178A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38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5A-E115-2300-6881-FF7475068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E1B67-072B-7556-9492-84D12F76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35FD2-0ABD-5B5D-F57C-E1633522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65408-094F-2409-F9EE-078859D7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3801CC-2991-6F67-F8BF-8CA04320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F4993-0DB5-D087-1212-1C6C462A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C0978-1EAF-C4B5-6444-3CBCDFA7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049B5-BB39-0BC7-E6A4-11EA4A43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9837A-16FD-0E7D-C6EE-B40263EA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26F410-4520-2CB0-674F-ADF45DB2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ED806-6641-50B7-60CD-0C3D90AA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0A9D-582A-C2AA-B1E0-13DD492B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5DCCFE-5FB9-1EA0-A2DE-5FA6067A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7768F-BDA6-CEC7-306F-E2CD6FB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796A8-710C-9BA6-BAFF-DEDB90C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31AF3-D4AF-D46C-9F77-D1CF08E4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0D5F9-55BC-AB05-DCEE-D04F1D46C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510EDF-26D9-640D-2153-7CCCF42F6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6BB59F-273C-00AF-72D5-4D78F9A3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5625C-7D4B-CB4C-E7A9-4FB96E04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35CAC0-27F4-3D71-85CA-8945349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B6D9B-DDC6-1CEA-7C6F-F1598AA7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754A9-7BC1-534B-1C16-859D72FE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6F1B7-A882-0244-EB81-663D9BF4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A190B2-7883-1059-213B-9E68DA73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327E4B-1794-137D-5551-FC6CD76EC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DFD74F-41FB-FD06-8064-C294A6B8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FF45C1-B3A0-1F20-0426-B5AED1C5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D516E2-19C5-63F3-9A06-AAD3DCD2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A076B-45BF-3B57-95F4-44DD8D1D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863098-EE3C-60DC-59DC-F2F0FF44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DB0158-9B80-EA29-6C98-841AD20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091455-65D2-749A-1F71-242C2EEA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3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745BAD-3D93-3790-66D8-10D6B7D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112748-F0F3-09E3-8087-8FC2D20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6E30A8-4C44-70F5-D55B-E4779BE0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3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0700D-3269-A7E0-64C6-767393A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83C7-EEE7-1501-1ACD-EFF9DAF1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4DA9E-60D5-1FD4-375C-FF6B5A59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B1D32-7918-A5DE-7C11-1EBED288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44021-55DA-9A23-A5EA-AFA13DFE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8BD59-D348-4667-763D-4799DCE3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BD226-DA9D-C4FF-7075-792311C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201AA7-73A0-F21E-4CA3-17B41A8A5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DA841B-64F2-6CBA-F2FE-71F1AEC5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EF4AB-A74A-E6D3-A7CC-57FE2D13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B2489F-386B-0AD8-BE64-EB394D7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6B8831-3172-1795-6BF3-10DEE0B6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BBF2F-D7F5-163E-6A9E-F39F4CE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8237CE-EA93-44C9-9A6F-46C7A651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785BF-9286-5A9B-FC80-9C707ACA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DB35-7C0A-4743-A614-DD92B25F1A12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31AC7-5AC6-E6D5-1086-0D7811720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E57081-009C-D1AF-1A22-1F15E644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6EE4-5FBC-432E-8ECF-4E4A6AD20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0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1C194-4248-18E5-7C81-5846DB3D0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Приложение:</a:t>
            </a:r>
            <a:br>
              <a:rPr lang="ru-RU" dirty="0"/>
            </a:br>
            <a:r>
              <a:rPr lang="ru-RU" dirty="0"/>
              <a:t>«Домашние питомцы разных стран»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54F37-95E4-38E3-9D62-051ABB94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26" y="3722822"/>
            <a:ext cx="4065864" cy="28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6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FE4E8-906C-2C0A-9E16-7B80F0542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10739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66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72670-A6A8-98AB-2096-966B6CF9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345"/>
            <a:ext cx="10515600" cy="2080470"/>
          </a:xfrm>
        </p:spPr>
        <p:txBody>
          <a:bodyPr/>
          <a:lstStyle/>
          <a:p>
            <a:pPr algn="ctr"/>
            <a:r>
              <a:rPr lang="ru-RU" dirty="0"/>
              <a:t>Основная идея: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621F3-496F-86EF-3C07-F65BB361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0095"/>
            <a:ext cx="10515600" cy="2896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Приложение позволяет ознакомиться с домашними питомцами разных стран, особенностями их содержания и повадками.</a:t>
            </a:r>
          </a:p>
        </p:txBody>
      </p:sp>
    </p:spTree>
    <p:extLst>
      <p:ext uri="{BB962C8B-B14F-4D97-AF65-F5344CB8AC3E}">
        <p14:creationId xmlns:p14="http://schemas.microsoft.com/office/powerpoint/2010/main" val="214934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913CE-5FE1-4E40-3DE9-05DB1626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836"/>
          </a:xfrm>
        </p:spPr>
        <p:txBody>
          <a:bodyPr/>
          <a:lstStyle/>
          <a:p>
            <a:r>
              <a:rPr lang="ru-RU" sz="4400" dirty="0"/>
              <a:t>Поставленные 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47667-2C09-FED4-5F07-971616E3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5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Создать стартовую активность содержащую название приложения и кнопку переключения на вторую активность.</a:t>
            </a:r>
          </a:p>
          <a:p>
            <a:pPr algn="just"/>
            <a:r>
              <a:rPr lang="ru-RU" dirty="0"/>
              <a:t>Создать вторую активность, где будет размещаться список с описанием домашних питомцев. Для вывода списка использовать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компонент пользовательского интерфейса, позволяющий создавать прокручиваемый список,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YS Text"/>
              </a:rPr>
              <a:t>RecyclerView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.</a:t>
            </a:r>
            <a:endParaRPr lang="ru-RU" dirty="0"/>
          </a:p>
          <a:p>
            <a:pPr algn="just"/>
            <a:r>
              <a:rPr lang="ru-RU" dirty="0"/>
              <a:t>Создать класс описывающий домашнее животное - «</a:t>
            </a:r>
            <a:r>
              <a:rPr lang="en-US" dirty="0"/>
              <a:t>Pet</a:t>
            </a:r>
            <a:r>
              <a:rPr lang="ru-RU" dirty="0"/>
              <a:t>». Класс должен содержать поля: название, изображение, описание и страну обитания животного.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Для вывода сложных объектов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RecyclerView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 определить  адаптер 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list_item.xml</a:t>
            </a: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pPr algn="just"/>
            <a:r>
              <a:rPr lang="ru-RU" dirty="0"/>
              <a:t>Создать коллекцию контейнер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pets</a:t>
            </a:r>
            <a:r>
              <a:rPr lang="ru-RU" dirty="0"/>
              <a:t>» для данных класса «</a:t>
            </a:r>
            <a:r>
              <a:rPr lang="en-US" dirty="0"/>
              <a:t>Pet</a:t>
            </a:r>
            <a:r>
              <a:rPr lang="ru-RU" dirty="0"/>
              <a:t>».</a:t>
            </a:r>
          </a:p>
          <a:p>
            <a:pPr algn="just"/>
            <a:r>
              <a:rPr lang="ru-RU" dirty="0">
                <a:solidFill>
                  <a:srgbClr val="333333"/>
                </a:solidFill>
                <a:latin typeface="YS Text"/>
              </a:rPr>
              <a:t>Создать класс адаптера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PetAdapter.java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для связи списка данных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pets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и их отображения на экране«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list_item.xml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</a:t>
            </a:r>
            <a:endParaRPr lang="ru-RU" dirty="0"/>
          </a:p>
          <a:p>
            <a:pPr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9588-D77E-8981-912A-71735422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871315"/>
          </a:xfrm>
        </p:spPr>
        <p:txBody>
          <a:bodyPr>
            <a:normAutofit/>
          </a:bodyPr>
          <a:lstStyle/>
          <a:p>
            <a:pPr algn="l" fontAlgn="base" latinLnBrk="0"/>
            <a:r>
              <a:rPr lang="ru-RU" dirty="0"/>
              <a:t>Используемый паттерн разработки </a:t>
            </a:r>
            <a:r>
              <a:rPr lang="ru-RU" sz="44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 </a:t>
            </a:r>
            <a:r>
              <a:rPr lang="ru-RU" dirty="0"/>
              <a:t>:</a:t>
            </a:r>
            <a:br>
              <a:rPr lang="ru-RU" dirty="0"/>
            </a:br>
            <a:br>
              <a:rPr lang="ru-RU" sz="2000" dirty="0"/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MVVM позволяет разделить приложение на три функциональные части: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основная логика программы (работа с данными, вычисления, запросы и так далее).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В нашем случае включает в себя </a:t>
            </a:r>
            <a:r>
              <a:rPr lang="ru-RU" sz="2000" dirty="0">
                <a:solidFill>
                  <a:srgbClr val="000000"/>
                </a:solidFill>
                <a:latin typeface="var(--stk-f_family)"/>
              </a:rPr>
              <a:t>список данных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pets».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var(--stk-f--b_family)"/>
              </a:rPr>
              <a:t>View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вид или представление (пользовательский интерфейс),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list_item.xml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r>
              <a:rPr lang="ru-RU" sz="2000" b="1" i="0" u="none" strike="noStrike" dirty="0" err="1">
                <a:solidFill>
                  <a:srgbClr val="000000"/>
                </a:solidFill>
                <a:effectLst/>
                <a:latin typeface="var(--stk-f--b_family)"/>
              </a:rPr>
              <a:t>ViewModel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 — модель представления, которая служит прослойкой между View и Model, в нашем случае «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PetAdapter.java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».</a:t>
            </a:r>
            <a:br>
              <a:rPr lang="ru-RU" sz="2000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</a:b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6DB4A7-BE96-7827-A6A1-585BC63B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84" y="4357177"/>
            <a:ext cx="8643632" cy="22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118AF-3B6B-DAC7-503C-A6CB238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проекта:</a:t>
            </a:r>
            <a:br>
              <a:rPr lang="ru-RU" dirty="0"/>
            </a:br>
            <a:r>
              <a:rPr lang="ru-RU" sz="2800" dirty="0">
                <a:latin typeface="+mn-lt"/>
              </a:rPr>
              <a:t>Имя пакета: </a:t>
            </a:r>
            <a:r>
              <a:rPr lang="en-US" sz="2800" dirty="0">
                <a:latin typeface="+mn-lt"/>
              </a:rPr>
              <a:t>30_05_HW_4_3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668FA-0E67-1E72-FF76-5CBE0992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9998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Основная логика и данные содержатся в каталоге «</a:t>
            </a:r>
            <a:r>
              <a:rPr lang="en-US" dirty="0"/>
              <a:t>java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В частности каталог «</a:t>
            </a:r>
            <a:r>
              <a:rPr lang="en-US" dirty="0"/>
              <a:t>java</a:t>
            </a:r>
            <a:r>
              <a:rPr lang="ru-RU" dirty="0"/>
              <a:t>\</a:t>
            </a:r>
            <a:r>
              <a:rPr lang="en-US" dirty="0"/>
              <a:t>com.example.hw_4_3</a:t>
            </a:r>
            <a:r>
              <a:rPr lang="ru-RU" dirty="0"/>
              <a:t>» содержит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var(--stk-f_family)"/>
              </a:rPr>
              <a:t>: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файлы, определяющие действия производимые в первой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MainActivity.java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и второй «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SecondActivity.java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»</a:t>
            </a:r>
            <a:r>
              <a:rPr lang="en-US" dirty="0">
                <a:solidFill>
                  <a:srgbClr val="000000"/>
                </a:solidFill>
                <a:latin typeface="var(--stk-f_family)"/>
              </a:rPr>
              <a:t> </a:t>
            </a:r>
            <a:r>
              <a:rPr lang="ru-RU" dirty="0">
                <a:solidFill>
                  <a:srgbClr val="000000"/>
                </a:solidFill>
                <a:latin typeface="var(--stk-f_family)"/>
              </a:rPr>
              <a:t>активностях</a:t>
            </a:r>
          </a:p>
          <a:p>
            <a:pPr lvl="2" algn="just"/>
            <a:r>
              <a:rPr lang="ru-RU" dirty="0">
                <a:solidFill>
                  <a:srgbClr val="000000"/>
                </a:solidFill>
                <a:latin typeface="var(--stk-f_family)"/>
              </a:rPr>
              <a:t>класс описывающий питомца «</a:t>
            </a:r>
            <a:r>
              <a:rPr lang="en-US" dirty="0"/>
              <a:t>Pet.java</a:t>
            </a:r>
            <a:r>
              <a:rPr lang="ru-RU" dirty="0"/>
              <a:t>», коллекцию контейнер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pets</a:t>
            </a:r>
            <a:r>
              <a:rPr lang="ru-RU" dirty="0"/>
              <a:t>» со списком питомцев </a:t>
            </a:r>
          </a:p>
          <a:p>
            <a:pPr lvl="2" algn="just"/>
            <a:r>
              <a:rPr lang="ru-RU" dirty="0"/>
              <a:t>адаптер «</a:t>
            </a:r>
            <a:r>
              <a:rPr lang="en-US" dirty="0"/>
              <a:t>PetAdapter.java</a:t>
            </a:r>
            <a:r>
              <a:rPr lang="ru-RU" dirty="0"/>
              <a:t>» для графического представления списка.</a:t>
            </a:r>
          </a:p>
          <a:p>
            <a:pPr algn="just"/>
            <a:r>
              <a:rPr lang="ru-RU" dirty="0"/>
              <a:t>Графическая часть и ресурсы проекта размещаются в каталоге «</a:t>
            </a:r>
            <a:r>
              <a:rPr lang="en-US" dirty="0"/>
              <a:t>res</a:t>
            </a:r>
            <a:r>
              <a:rPr lang="ru-RU" dirty="0"/>
              <a:t>»</a:t>
            </a:r>
          </a:p>
          <a:p>
            <a:pPr lvl="1" algn="just"/>
            <a:r>
              <a:rPr lang="ru-RU" dirty="0"/>
              <a:t>Каталог «</a:t>
            </a:r>
            <a:r>
              <a:rPr lang="en-US" dirty="0"/>
              <a:t>res\layout</a:t>
            </a:r>
            <a:r>
              <a:rPr lang="ru-RU" dirty="0"/>
              <a:t>» содержит графическое представление</a:t>
            </a:r>
          </a:p>
          <a:p>
            <a:pPr lvl="2" algn="just"/>
            <a:r>
              <a:rPr lang="ru-RU" dirty="0"/>
              <a:t>первой «</a:t>
            </a:r>
            <a:r>
              <a:rPr lang="en-US" dirty="0"/>
              <a:t>activity_main.xml</a:t>
            </a:r>
            <a:r>
              <a:rPr lang="ru-RU" dirty="0"/>
              <a:t>» и второй «</a:t>
            </a:r>
            <a:r>
              <a:rPr lang="en-US" dirty="0"/>
              <a:t>activity_second.xml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активностей</a:t>
            </a:r>
          </a:p>
          <a:p>
            <a:pPr lvl="2" algn="just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адаптер для графического представления класса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Pet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 - «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list_item.xml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»</a:t>
            </a:r>
          </a:p>
          <a:p>
            <a:pPr lvl="1" algn="just"/>
            <a:r>
              <a:rPr lang="ru-RU" dirty="0">
                <a:solidFill>
                  <a:srgbClr val="333333"/>
                </a:solidFill>
                <a:latin typeface="YS Text"/>
              </a:rPr>
              <a:t>Каталог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res\drawable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 содержит ресурсы приложения, в данном случае: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иконка приложения,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фоновые изображения, 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изображение кнопки для перехода к второй активности</a:t>
            </a:r>
          </a:p>
          <a:p>
            <a:pPr lvl="2" algn="just"/>
            <a:r>
              <a:rPr lang="ru-RU" dirty="0">
                <a:solidFill>
                  <a:srgbClr val="333333"/>
                </a:solidFill>
                <a:latin typeface="YS Text"/>
              </a:rPr>
              <a:t>изображения животных из списка «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pets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».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A68DF-6B9E-FA69-3687-83752F7C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в </a:t>
            </a:r>
            <a:r>
              <a:rPr lang="en-US" dirty="0"/>
              <a:t>Android Studio</a:t>
            </a:r>
            <a:r>
              <a:rPr lang="ru-RU" dirty="0"/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557105-5453-6114-CCD8-B8521BD5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0" y="1942034"/>
            <a:ext cx="11313340" cy="4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8C6B6-FAC8-4880-2480-32BC9ACA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первой активности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884EE6-68EE-FFFA-3E83-3EF46654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920" y="1566487"/>
            <a:ext cx="2609208" cy="492638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235485A-2B78-90C8-68E3-8C8A074DEAD2}"/>
              </a:ext>
            </a:extLst>
          </p:cNvPr>
          <p:cNvCxnSpPr>
            <a:cxnSpLocks/>
          </p:cNvCxnSpPr>
          <p:nvPr/>
        </p:nvCxnSpPr>
        <p:spPr>
          <a:xfrm flipH="1" flipV="1">
            <a:off x="4613945" y="2885813"/>
            <a:ext cx="2080470" cy="12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47E085D7-CA16-1857-5C23-6301670EB636}"/>
              </a:ext>
            </a:extLst>
          </p:cNvPr>
          <p:cNvSpPr/>
          <p:nvPr/>
        </p:nvSpPr>
        <p:spPr>
          <a:xfrm>
            <a:off x="6392411" y="3511659"/>
            <a:ext cx="3976383" cy="22776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нажатии на кнопку происходит переход во вторую активность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90574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51495F-B72A-EB79-49C4-5196DBF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96" y="1528395"/>
            <a:ext cx="2609208" cy="4964480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5F894AA-AA90-989E-7E0A-72A9A9BFC203}"/>
              </a:ext>
            </a:extLst>
          </p:cNvPr>
          <p:cNvCxnSpPr>
            <a:cxnSpLocks/>
          </p:cNvCxnSpPr>
          <p:nvPr/>
        </p:nvCxnSpPr>
        <p:spPr>
          <a:xfrm flipV="1">
            <a:off x="3529427" y="4754066"/>
            <a:ext cx="1694944" cy="212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D5E12-2954-8ED3-AA02-F416E475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Внешний вид второй активности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6798257-BCAE-00C1-4E0F-337AD6903E04}"/>
              </a:ext>
            </a:extLst>
          </p:cNvPr>
          <p:cNvSpPr/>
          <p:nvPr/>
        </p:nvSpPr>
        <p:spPr>
          <a:xfrm>
            <a:off x="1708926" y="2046914"/>
            <a:ext cx="2167156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Название животного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9852E-376B-393D-CB8A-7BD3663CF6C7}"/>
              </a:ext>
            </a:extLst>
          </p:cNvPr>
          <p:cNvSpPr/>
          <p:nvPr/>
        </p:nvSpPr>
        <p:spPr>
          <a:xfrm>
            <a:off x="8229599" y="2046914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Страна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A222D0E-AA2D-8191-B25C-9B541CE43D56}"/>
              </a:ext>
            </a:extLst>
          </p:cNvPr>
          <p:cNvSpPr/>
          <p:nvPr/>
        </p:nvSpPr>
        <p:spPr>
          <a:xfrm>
            <a:off x="1708925" y="4534251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Описание</a:t>
            </a:r>
          </a:p>
          <a:p>
            <a:pPr algn="ctr"/>
            <a:r>
              <a:rPr lang="ru-RU" dirty="0"/>
              <a:t>животного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DE1E382-B18D-6927-6A00-8F6D83E5C612}"/>
              </a:ext>
            </a:extLst>
          </p:cNvPr>
          <p:cNvSpPr/>
          <p:nvPr/>
        </p:nvSpPr>
        <p:spPr>
          <a:xfrm>
            <a:off x="8229599" y="4598565"/>
            <a:ext cx="2167157" cy="8640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Изображение</a:t>
            </a:r>
          </a:p>
          <a:p>
            <a:pPr algn="ctr"/>
            <a:r>
              <a:rPr lang="ru-RU" dirty="0"/>
              <a:t>животного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0CAF3B-DFD3-64F6-D03C-15051378EFCE}"/>
              </a:ext>
            </a:extLst>
          </p:cNvPr>
          <p:cNvCxnSpPr>
            <a:cxnSpLocks/>
          </p:cNvCxnSpPr>
          <p:nvPr/>
        </p:nvCxnSpPr>
        <p:spPr>
          <a:xfrm>
            <a:off x="3724033" y="2567031"/>
            <a:ext cx="1419098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6842F9B-BBA5-976C-EEB6-B2C521A8507B}"/>
              </a:ext>
            </a:extLst>
          </p:cNvPr>
          <p:cNvCxnSpPr>
            <a:cxnSpLocks/>
          </p:cNvCxnSpPr>
          <p:nvPr/>
        </p:nvCxnSpPr>
        <p:spPr>
          <a:xfrm flipH="1">
            <a:off x="6996418" y="2567031"/>
            <a:ext cx="1319500" cy="286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923C7E6-ACF2-0457-624E-CA52E38B2032}"/>
              </a:ext>
            </a:extLst>
          </p:cNvPr>
          <p:cNvCxnSpPr>
            <a:cxnSpLocks/>
          </p:cNvCxnSpPr>
          <p:nvPr/>
        </p:nvCxnSpPr>
        <p:spPr>
          <a:xfrm flipH="1" flipV="1">
            <a:off x="6895750" y="4160939"/>
            <a:ext cx="1493241" cy="699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EF1F381-07B9-3569-A1A2-77ACA5246751}"/>
              </a:ext>
            </a:extLst>
          </p:cNvPr>
          <p:cNvCxnSpPr/>
          <p:nvPr/>
        </p:nvCxnSpPr>
        <p:spPr>
          <a:xfrm>
            <a:off x="6087611" y="3588391"/>
            <a:ext cx="0" cy="2166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D68BDF6-F6A7-A394-1FE7-0DBAF14583B0}"/>
              </a:ext>
            </a:extLst>
          </p:cNvPr>
          <p:cNvCxnSpPr>
            <a:cxnSpLocks/>
          </p:cNvCxnSpPr>
          <p:nvPr/>
        </p:nvCxnSpPr>
        <p:spPr>
          <a:xfrm flipV="1">
            <a:off x="6079222" y="2710494"/>
            <a:ext cx="0" cy="2418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4912-E9F4-1B15-6803-6A24F18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90201-D258-E76E-0C0B-64235372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Планируется внести следующие изменения:</a:t>
            </a:r>
            <a:br>
              <a:rPr lang="ru-RU" sz="2800" dirty="0"/>
            </a:br>
            <a:endParaRPr lang="ru-RU" dirty="0"/>
          </a:p>
          <a:p>
            <a:r>
              <a:rPr lang="ru-RU" sz="2800" dirty="0"/>
              <a:t>Добавить обработку нажатия на элемент списка с выводом его в отдельную активность.</a:t>
            </a:r>
          </a:p>
          <a:p>
            <a:r>
              <a:rPr lang="ru-RU" dirty="0"/>
              <a:t>Возможность редактировать записи в списке.</a:t>
            </a:r>
          </a:p>
        </p:txBody>
      </p:sp>
    </p:spTree>
    <p:extLst>
      <p:ext uri="{BB962C8B-B14F-4D97-AF65-F5344CB8AC3E}">
        <p14:creationId xmlns:p14="http://schemas.microsoft.com/office/powerpoint/2010/main" val="40773866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var(--stk-f_family)</vt:lpstr>
      <vt:lpstr>var(--stk-f--b_family)</vt:lpstr>
      <vt:lpstr>YS Text</vt:lpstr>
      <vt:lpstr>Тема Office</vt:lpstr>
      <vt:lpstr>Приложение: «Домашние питомцы разных стран»</vt:lpstr>
      <vt:lpstr>Основная идея:</vt:lpstr>
      <vt:lpstr>Поставленные задачи:</vt:lpstr>
      <vt:lpstr>Используемый паттерн разработки MVVM :  MVVM позволяет разделить приложение на три функциональные части:  Model — основная логика программы (работа с данными, вычисления, запросы и так далее). В нашем случае включает в себя список данных «pets». View — вид или представление (пользовательский интерфейс), в нашем случае «list_item.xml». ViewModel — модель представления, которая служит прослойкой между View и Model, в нашем случае «PetAdapter.java». </vt:lpstr>
      <vt:lpstr>Структура проекта: Имя пакета: 30_05_HW_4_3</vt:lpstr>
      <vt:lpstr>Структура в Android Studio:</vt:lpstr>
      <vt:lpstr>Внешний вид первой активности</vt:lpstr>
      <vt:lpstr>Внешний вид второй активности</vt:lpstr>
      <vt:lpstr>Перспективы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Приложение: «Домашние питомцы разных стран»</dc:title>
  <dc:creator>Lego</dc:creator>
  <cp:lastModifiedBy>Lego</cp:lastModifiedBy>
  <cp:revision>31</cp:revision>
  <dcterms:created xsi:type="dcterms:W3CDTF">2023-05-09T13:37:51Z</dcterms:created>
  <dcterms:modified xsi:type="dcterms:W3CDTF">2023-05-09T16:28:42Z</dcterms:modified>
</cp:coreProperties>
</file>