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  <p:guide pos="39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4428" y="756745"/>
            <a:ext cx="8328898" cy="2501462"/>
          </a:xfrm>
        </p:spPr>
        <p:txBody>
          <a:bodyPr>
            <a:normAutofit/>
          </a:bodyPr>
          <a:lstStyle/>
          <a:p>
            <a:pPr algn="ctr" rtl="1"/>
            <a:r>
              <a:rPr lang="fa-I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XB Niloofar" panose="02000503080000020003" pitchFamily="2" charset="-78"/>
                <a:cs typeface="XB Niloofar" panose="02000503080000020003" pitchFamily="2" charset="-78"/>
              </a:rPr>
              <a:t>مجتمع فروشگاه آنلاین متمرکز</a:t>
            </a:r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XB Niloofar" panose="02000503080000020003" pitchFamily="2" charset="-78"/>
                <a:cs typeface="XB Niloofar" panose="02000503080000020003" pitchFamily="2" charset="-78"/>
              </a:rPr>
              <a:t/>
            </a:r>
            <a:b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XB Niloofar" panose="02000503080000020003" pitchFamily="2" charset="-78"/>
                <a:cs typeface="XB Niloofar" panose="02000503080000020003" pitchFamily="2" charset="-78"/>
              </a:rPr>
            </a:br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XB Niloofar" panose="02000503080000020003" pitchFamily="2" charset="-78"/>
                <a:cs typeface="XB Niloofar" panose="02000503080000020003" pitchFamily="2" charset="-78"/>
              </a:rPr>
              <a:t>Central online </a:t>
            </a:r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XB Niloofar" panose="02000503080000020003" pitchFamily="2" charset="-78"/>
                <a:cs typeface="XB Niloofar" panose="02000503080000020003" pitchFamily="2" charset="-78"/>
              </a:rPr>
              <a:t>e-shop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3018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200" y="152400"/>
            <a:ext cx="4191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Customer e shop scenario:</a:t>
            </a:r>
          </a:p>
        </p:txBody>
      </p:sp>
      <p:sp>
        <p:nvSpPr>
          <p:cNvPr id="10" name="Smiley Face 9"/>
          <p:cNvSpPr/>
          <p:nvPr/>
        </p:nvSpPr>
        <p:spPr>
          <a:xfrm>
            <a:off x="1600200" y="3124200"/>
            <a:ext cx="609600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57600" y="29718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Eshop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1800" y="297180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shop bank account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438400" y="32766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486400" y="32766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561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XB Niloofar</vt:lpstr>
      <vt:lpstr>Parallax</vt:lpstr>
      <vt:lpstr>مجتمع فروشگاه آنلاین متمرکز Central online e-shop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فروشگاه آنلاین متمرکز Central online e-shop</dc:title>
  <dc:creator>بهمن حيدري نژاد</dc:creator>
  <cp:lastModifiedBy>بهمن حيدري نژاد</cp:lastModifiedBy>
  <cp:revision>4</cp:revision>
  <dcterms:created xsi:type="dcterms:W3CDTF">2017-06-15T13:03:02Z</dcterms:created>
  <dcterms:modified xsi:type="dcterms:W3CDTF">2017-06-15T13:59:07Z</dcterms:modified>
</cp:coreProperties>
</file>