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Alice"/>
      <p:regular r:id="rId12"/>
    </p:embeddedFont>
    <p:embeddedFont>
      <p:font typeface="Alice Bold"/>
      <p:regular r:id="rId13"/>
    </p:embeddedFont>
    <p:embeddedFont>
      <p:font typeface="Anonymous Pro"/>
      <p:regular r:id="rId14"/>
    </p:embeddedFont>
    <p:embeddedFont>
      <p:font typeface="Arapey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Bold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FF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33109" y="1638247"/>
            <a:ext cx="7010506" cy="7010506"/>
          </a:xfrm>
          <a:custGeom>
            <a:avLst/>
            <a:gdLst/>
            <a:ahLst/>
            <a:cxnLst/>
            <a:rect l="l" t="t" r="r" b="b"/>
            <a:pathLst>
              <a:path w="7010506" h="7010506">
                <a:moveTo>
                  <a:pt x="0" y="0"/>
                </a:moveTo>
                <a:lnTo>
                  <a:pt x="7010506" y="0"/>
                </a:lnTo>
                <a:lnTo>
                  <a:pt x="7010506" y="7010506"/>
                </a:lnTo>
                <a:lnTo>
                  <a:pt x="0" y="7010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7193074" y="8153849"/>
            <a:ext cx="1472602" cy="736301"/>
          </a:xfrm>
          <a:custGeom>
            <a:avLst/>
            <a:gdLst/>
            <a:ahLst/>
            <a:cxnLst/>
            <a:rect l="l" t="t" r="r" b="b"/>
            <a:pathLst>
              <a:path w="1472602" h="736301">
                <a:moveTo>
                  <a:pt x="0" y="0"/>
                </a:moveTo>
                <a:lnTo>
                  <a:pt x="1472601" y="0"/>
                </a:lnTo>
                <a:lnTo>
                  <a:pt x="1472601" y="736301"/>
                </a:lnTo>
                <a:lnTo>
                  <a:pt x="0" y="736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1345171" cy="1345171"/>
          </a:xfrm>
          <a:custGeom>
            <a:avLst/>
            <a:gdLst/>
            <a:ahLst/>
            <a:cxnLst/>
            <a:rect l="l" t="t" r="r" b="b"/>
            <a:pathLst>
              <a:path w="1345171" h="1345171">
                <a:moveTo>
                  <a:pt x="1345171" y="1345171"/>
                </a:moveTo>
                <a:lnTo>
                  <a:pt x="0" y="1345171"/>
                </a:lnTo>
                <a:lnTo>
                  <a:pt x="0" y="0"/>
                </a:lnTo>
                <a:lnTo>
                  <a:pt x="1345171" y="0"/>
                </a:lnTo>
                <a:lnTo>
                  <a:pt x="1345171" y="13451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349612" y="345969"/>
            <a:ext cx="502555" cy="476158"/>
          </a:xfrm>
          <a:custGeom>
            <a:avLst/>
            <a:gdLst/>
            <a:ahLst/>
            <a:cxnLst/>
            <a:rect l="l" t="t" r="r" b="b"/>
            <a:pathLst>
              <a:path w="502555" h="476158">
                <a:moveTo>
                  <a:pt x="0" y="0"/>
                </a:moveTo>
                <a:lnTo>
                  <a:pt x="502555" y="0"/>
                </a:lnTo>
                <a:lnTo>
                  <a:pt x="502555" y="476158"/>
                </a:lnTo>
                <a:lnTo>
                  <a:pt x="0" y="476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2709294" y="3522938"/>
            <a:ext cx="13697386" cy="3283185"/>
            <a:chOff x="0" y="0"/>
            <a:chExt cx="4417432" cy="10588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17432" cy="1058833"/>
            </a:xfrm>
            <a:custGeom>
              <a:avLst/>
              <a:gdLst/>
              <a:ahLst/>
              <a:cxnLst/>
              <a:rect l="l" t="t" r="r" b="b"/>
              <a:pathLst>
                <a:path w="4417432" h="1058833">
                  <a:moveTo>
                    <a:pt x="4292972" y="1058833"/>
                  </a:moveTo>
                  <a:lnTo>
                    <a:pt x="124460" y="1058833"/>
                  </a:lnTo>
                  <a:cubicBezTo>
                    <a:pt x="55880" y="1058833"/>
                    <a:pt x="0" y="1002953"/>
                    <a:pt x="0" y="93437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92972" y="0"/>
                  </a:lnTo>
                  <a:cubicBezTo>
                    <a:pt x="4361552" y="0"/>
                    <a:pt x="4417432" y="55880"/>
                    <a:pt x="4417432" y="124460"/>
                  </a:cubicBezTo>
                  <a:lnTo>
                    <a:pt x="4417432" y="934373"/>
                  </a:lnTo>
                  <a:cubicBezTo>
                    <a:pt x="4417432" y="1002953"/>
                    <a:pt x="4361552" y="1058833"/>
                    <a:pt x="4292972" y="1058833"/>
                  </a:cubicBezTo>
                  <a:close/>
                </a:path>
              </a:pathLst>
            </a:custGeom>
            <a:solidFill>
              <a:srgbClr val="4C8F36">
                <a:alpha val="8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82195" y="3695214"/>
            <a:ext cx="13697386" cy="263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04"/>
              </a:lnSpc>
              <a:spcBef>
                <a:spcPct val="0"/>
              </a:spcBef>
            </a:pPr>
            <a:r>
              <a:rPr lang="en-US" sz="15288">
                <a:solidFill>
                  <a:srgbClr val="FFFFFF"/>
                </a:solidFill>
                <a:latin typeface="Roboto Bold"/>
              </a:rPr>
              <a:t>THANK YOU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705805" y="1784097"/>
            <a:ext cx="3380433" cy="338043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798238" y="1784097"/>
            <a:ext cx="3380433" cy="338043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43685" y="2792816"/>
            <a:ext cx="1362995" cy="136299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81320" y="2792816"/>
            <a:ext cx="1362995" cy="136299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C8F36">
                <a:alpha val="9804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DAB21">
                <a:alpha val="100000"/>
              </a:srgbClr>
            </a:gs>
            <a:gs pos="100000">
              <a:srgbClr val="BFCC7C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4572" y="150178"/>
            <a:ext cx="5091427" cy="1530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Alice"/>
              </a:rPr>
              <a:t>App Idea: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6186" y="2987314"/>
            <a:ext cx="15835628" cy="50502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W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 want to redefine recycling by connecting households with industries. We collect recyclable materials from homes, facilitating their transformation into valuable resources for industries.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Our mission is to bridge the sustainability gap. By linking responsible households with eco-conscious industries.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Our goal is to empower individuals to make impactful choices, contributing to a greener future for generations to come.</a:t>
            </a:r>
          </a:p>
          <a:p>
            <a:pPr algn="ctr">
              <a:lnSpc>
                <a:spcPts val="6329"/>
              </a:lnSpc>
              <a:spcBef>
                <a:spcPct val="0"/>
              </a:spcBef>
            </a:pP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apey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24526" y="3743450"/>
            <a:ext cx="7899916" cy="209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79"/>
              </a:lnSpc>
            </a:pPr>
            <a:r>
              <a:rPr lang="en-US" sz="12199">
                <a:solidFill>
                  <a:srgbClr val="1E2C25"/>
                </a:solidFill>
                <a:latin typeface="Alice Bold"/>
              </a:rPr>
              <a:t>App Glance</a:t>
            </a:r>
          </a:p>
        </p:txBody>
      </p:sp>
      <p:sp>
        <p:nvSpPr>
          <p:cNvPr id="3" name="Freeform 3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05000" y="1181100"/>
            <a:ext cx="3657600" cy="7771375"/>
          </a:xfrm>
          <a:custGeom>
            <a:avLst/>
            <a:gdLst/>
            <a:ahLst/>
            <a:cxnLst/>
            <a:rect l="l" t="t" r="r" b="b"/>
            <a:pathLst>
              <a:path w="2859856" h="6244300">
                <a:moveTo>
                  <a:pt x="0" y="0"/>
                </a:moveTo>
                <a:lnTo>
                  <a:pt x="2859855" y="0"/>
                </a:lnTo>
                <a:lnTo>
                  <a:pt x="2859855" y="6244300"/>
                </a:lnTo>
                <a:lnTo>
                  <a:pt x="0" y="62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144000" y="3996628"/>
            <a:ext cx="7406256" cy="2208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3"/>
              </a:lnSpc>
              <a:spcBef>
                <a:spcPct val="0"/>
              </a:spcBef>
            </a:pPr>
            <a:r>
              <a:rPr lang="en-US" sz="4195">
                <a:solidFill>
                  <a:srgbClr val="FFFFFF"/>
                </a:solidFill>
                <a:latin typeface="Anonymous Pro"/>
              </a:rPr>
              <a:t>A rewarding way to recycle unused products and wastes</a:t>
            </a:r>
          </a:p>
        </p:txBody>
      </p:sp>
      <p:sp>
        <p:nvSpPr>
          <p:cNvPr id="4" name="Freeform 4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9800" y="1288551"/>
            <a:ext cx="4038600" cy="8122149"/>
          </a:xfrm>
          <a:custGeom>
            <a:avLst/>
            <a:gdLst/>
            <a:ahLst/>
            <a:cxnLst/>
            <a:rect l="l" t="t" r="r" b="b"/>
            <a:pathLst>
              <a:path w="3117117" h="6275795">
                <a:moveTo>
                  <a:pt x="0" y="0"/>
                </a:moveTo>
                <a:lnTo>
                  <a:pt x="3117117" y="0"/>
                </a:lnTo>
                <a:lnTo>
                  <a:pt x="3117117" y="6275794"/>
                </a:lnTo>
                <a:lnTo>
                  <a:pt x="0" y="627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" b="-2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144000" y="3993307"/>
            <a:ext cx="7699169" cy="2214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67"/>
              </a:lnSpc>
              <a:spcBef>
                <a:spcPct val="0"/>
              </a:spcBef>
            </a:pPr>
            <a:r>
              <a:rPr lang="en-US" sz="4191">
                <a:solidFill>
                  <a:srgbClr val="FFFFFF"/>
                </a:solidFill>
                <a:latin typeface="Anonymous Pro"/>
              </a:rPr>
              <a:t>Read articles about recycling and its impact on earth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3275" y="1132272"/>
            <a:ext cx="4164063" cy="8022456"/>
          </a:xfrm>
          <a:custGeom>
            <a:avLst/>
            <a:gdLst/>
            <a:ahLst/>
            <a:cxnLst/>
            <a:rect l="l" t="t" r="r" b="b"/>
            <a:pathLst>
              <a:path w="3104064" h="6181823">
                <a:moveTo>
                  <a:pt x="0" y="0"/>
                </a:moveTo>
                <a:lnTo>
                  <a:pt x="3104065" y="0"/>
                </a:lnTo>
                <a:lnTo>
                  <a:pt x="3104065" y="6181824"/>
                </a:lnTo>
                <a:lnTo>
                  <a:pt x="0" y="6181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144000" y="4074551"/>
            <a:ext cx="7516863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Anonymous Pro"/>
              </a:rPr>
              <a:t>Learn new ways and methods of recycling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209800" y="1428750"/>
            <a:ext cx="4026010" cy="7429500"/>
          </a:xfrm>
          <a:custGeom>
            <a:avLst/>
            <a:gdLst/>
            <a:ahLst/>
            <a:cxnLst/>
            <a:rect l="l" t="t" r="r" b="b"/>
            <a:pathLst>
              <a:path w="3139005" h="6172200">
                <a:moveTo>
                  <a:pt x="0" y="0"/>
                </a:moveTo>
                <a:lnTo>
                  <a:pt x="3139005" y="0"/>
                </a:lnTo>
                <a:lnTo>
                  <a:pt x="3139005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144000" y="4368165"/>
            <a:ext cx="7516863" cy="220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Anonymous Pro"/>
              </a:rPr>
              <a:t>List your unused items and submit to us and get points accordingly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33600" y="1617805"/>
            <a:ext cx="3564212" cy="7051390"/>
          </a:xfrm>
          <a:custGeom>
            <a:avLst/>
            <a:gdLst/>
            <a:ahLst/>
            <a:cxnLst/>
            <a:rect l="l" t="t" r="r" b="b"/>
            <a:pathLst>
              <a:path w="3119748" h="6177979">
                <a:moveTo>
                  <a:pt x="0" y="0"/>
                </a:moveTo>
                <a:lnTo>
                  <a:pt x="3119748" y="0"/>
                </a:lnTo>
                <a:lnTo>
                  <a:pt x="3119748" y="6177978"/>
                </a:lnTo>
                <a:lnTo>
                  <a:pt x="0" y="6177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144000" y="4368165"/>
            <a:ext cx="7516863" cy="220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Anonymous Pro"/>
              </a:rPr>
              <a:t>Set your location and we will pick your waste according to your address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CC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34038" y="1663166"/>
            <a:ext cx="4114361" cy="7366533"/>
          </a:xfrm>
          <a:custGeom>
            <a:avLst/>
            <a:gdLst/>
            <a:ahLst/>
            <a:cxnLst/>
            <a:rect l="l" t="t" r="r" b="b"/>
            <a:pathLst>
              <a:path w="3235340" h="6148933">
                <a:moveTo>
                  <a:pt x="0" y="0"/>
                </a:moveTo>
                <a:lnTo>
                  <a:pt x="3235340" y="0"/>
                </a:lnTo>
                <a:lnTo>
                  <a:pt x="3235340" y="6148934"/>
                </a:lnTo>
                <a:lnTo>
                  <a:pt x="0" y="6148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5926164" y="0"/>
            <a:ext cx="2175893" cy="2624432"/>
          </a:xfrm>
          <a:custGeom>
            <a:avLst/>
            <a:gdLst/>
            <a:ahLst/>
            <a:cxnLst/>
            <a:rect l="l" t="t" r="r" b="b"/>
            <a:pathLst>
              <a:path w="2175893" h="2624432">
                <a:moveTo>
                  <a:pt x="0" y="0"/>
                </a:moveTo>
                <a:lnTo>
                  <a:pt x="2175893" y="0"/>
                </a:lnTo>
                <a:lnTo>
                  <a:pt x="2175893" y="2624432"/>
                </a:lnTo>
                <a:lnTo>
                  <a:pt x="0" y="2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144000" y="4368165"/>
            <a:ext cx="7516863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FFFFFF"/>
                </a:solidFill>
                <a:latin typeface="Anonymous Pro"/>
              </a:rPr>
              <a:t>Get rewarded with your received points!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7456784"/>
            <a:ext cx="2364048" cy="2632037"/>
          </a:xfrm>
          <a:custGeom>
            <a:avLst/>
            <a:gdLst/>
            <a:ahLst/>
            <a:cxnLst/>
            <a:rect l="l" t="t" r="r" b="b"/>
            <a:pathLst>
              <a:path w="2364048" h="2632037">
                <a:moveTo>
                  <a:pt x="0" y="0"/>
                </a:moveTo>
                <a:lnTo>
                  <a:pt x="2364048" y="0"/>
                </a:lnTo>
                <a:lnTo>
                  <a:pt x="2364048" y="2632037"/>
                </a:lnTo>
                <a:lnTo>
                  <a:pt x="0" y="263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Office PowerPoint</Application>
  <PresentationFormat>Custom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Alice</vt:lpstr>
      <vt:lpstr>Arapey</vt:lpstr>
      <vt:lpstr>Calibri</vt:lpstr>
      <vt:lpstr>Roboto Bold</vt:lpstr>
      <vt:lpstr>Arial</vt:lpstr>
      <vt:lpstr>Alice Bold</vt:lpstr>
      <vt:lpstr>Anonymous Pro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Motto</dc:title>
  <cp:lastModifiedBy>Anindya Bhaumik</cp:lastModifiedBy>
  <cp:revision>5</cp:revision>
  <dcterms:created xsi:type="dcterms:W3CDTF">2006-08-16T00:00:00Z</dcterms:created>
  <dcterms:modified xsi:type="dcterms:W3CDTF">2023-08-13T09:18:26Z</dcterms:modified>
  <dc:identifier>DAFrZqWm090</dc:identifier>
</cp:coreProperties>
</file>