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9504D-B20B-4549-976E-18C57BA918B8}" v="101" dt="2022-06-28T15:28:41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8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onora Bitti" userId="39f78d53d2e45008" providerId="LiveId" clId="{2EA9504D-B20B-4549-976E-18C57BA918B8}"/>
    <pc:docChg chg="undo custSel addSld delSld modSld sldOrd addMainMaster delMainMaster">
      <pc:chgData name="Eleonora Bitti" userId="39f78d53d2e45008" providerId="LiveId" clId="{2EA9504D-B20B-4549-976E-18C57BA918B8}" dt="2022-06-28T15:56:22.720" v="5471" actId="14100"/>
      <pc:docMkLst>
        <pc:docMk/>
      </pc:docMkLst>
      <pc:sldChg chg="addSp delSp modSp new mod setBg modClrScheme setClrOvrMap chgLayout">
        <pc:chgData name="Eleonora Bitti" userId="39f78d53d2e45008" providerId="LiveId" clId="{2EA9504D-B20B-4549-976E-18C57BA918B8}" dt="2022-06-27T16:33:51.400" v="1545" actId="14100"/>
        <pc:sldMkLst>
          <pc:docMk/>
          <pc:sldMk cId="1445133371" sldId="256"/>
        </pc:sldMkLst>
        <pc:spChg chg="mod">
          <ac:chgData name="Eleonora Bitti" userId="39f78d53d2e45008" providerId="LiveId" clId="{2EA9504D-B20B-4549-976E-18C57BA918B8}" dt="2022-06-27T16:30:46.734" v="1481" actId="1076"/>
          <ac:spMkLst>
            <pc:docMk/>
            <pc:sldMk cId="1445133371" sldId="256"/>
            <ac:spMk id="2" creationId="{EA3245D4-3E86-7206-0F26-31D2F5B7C392}"/>
          </ac:spMkLst>
        </pc:spChg>
        <pc:spChg chg="mod">
          <ac:chgData name="Eleonora Bitti" userId="39f78d53d2e45008" providerId="LiveId" clId="{2EA9504D-B20B-4549-976E-18C57BA918B8}" dt="2022-06-27T16:30:50.820" v="1482" actId="1076"/>
          <ac:spMkLst>
            <pc:docMk/>
            <pc:sldMk cId="1445133371" sldId="256"/>
            <ac:spMk id="3" creationId="{1BA98886-ACBB-C720-BF26-8A1F2F640136}"/>
          </ac:spMkLst>
        </pc:spChg>
        <pc:spChg chg="add del">
          <ac:chgData name="Eleonora Bitti" userId="39f78d53d2e45008" providerId="LiveId" clId="{2EA9504D-B20B-4549-976E-18C57BA918B8}" dt="2022-06-27T16:12:27.248" v="343" actId="26606"/>
          <ac:spMkLst>
            <pc:docMk/>
            <pc:sldMk cId="1445133371" sldId="256"/>
            <ac:spMk id="5" creationId="{EBDD1931-9E86-4402-9A68-33A2D9EFB198}"/>
          </ac:spMkLst>
        </pc:spChg>
        <pc:spChg chg="add del">
          <ac:chgData name="Eleonora Bitti" userId="39f78d53d2e45008" providerId="LiveId" clId="{2EA9504D-B20B-4549-976E-18C57BA918B8}" dt="2022-06-27T16:12:27.248" v="343" actId="26606"/>
          <ac:spMkLst>
            <pc:docMk/>
            <pc:sldMk cId="1445133371" sldId="256"/>
            <ac:spMk id="6" creationId="{AED1D94F-BC8C-4ABD-9133-E5FE8FD01D22}"/>
          </ac:spMkLst>
        </pc:spChg>
        <pc:spChg chg="add del">
          <ac:chgData name="Eleonora Bitti" userId="39f78d53d2e45008" providerId="LiveId" clId="{2EA9504D-B20B-4549-976E-18C57BA918B8}" dt="2022-06-27T16:12:27.248" v="343" actId="26606"/>
          <ac:spMkLst>
            <pc:docMk/>
            <pc:sldMk cId="1445133371" sldId="256"/>
            <ac:spMk id="8" creationId="{65C49067-A40C-4881-A0C6-21B61255100C}"/>
          </ac:spMkLst>
        </pc:spChg>
        <pc:spChg chg="add del">
          <ac:chgData name="Eleonora Bitti" userId="39f78d53d2e45008" providerId="LiveId" clId="{2EA9504D-B20B-4549-976E-18C57BA918B8}" dt="2022-06-27T16:11:20.386" v="322" actId="26606"/>
          <ac:spMkLst>
            <pc:docMk/>
            <pc:sldMk cId="1445133371" sldId="256"/>
            <ac:spMk id="9" creationId="{3D7AAEFC-156E-1144-8D57-FBE2CD3B6CEB}"/>
          </ac:spMkLst>
        </pc:spChg>
        <pc:spChg chg="add del">
          <ac:chgData name="Eleonora Bitti" userId="39f78d53d2e45008" providerId="LiveId" clId="{2EA9504D-B20B-4549-976E-18C57BA918B8}" dt="2022-06-27T16:12:32.337" v="345" actId="26606"/>
          <ac:spMkLst>
            <pc:docMk/>
            <pc:sldMk cId="1445133371" sldId="256"/>
            <ac:spMk id="10" creationId="{B95B9BA8-1D69-4796-85F5-B6D0BD52354B}"/>
          </ac:spMkLst>
        </pc:spChg>
        <pc:spChg chg="add del">
          <ac:chgData name="Eleonora Bitti" userId="39f78d53d2e45008" providerId="LiveId" clId="{2EA9504D-B20B-4549-976E-18C57BA918B8}" dt="2022-06-27T16:11:20.386" v="322" actId="26606"/>
          <ac:spMkLst>
            <pc:docMk/>
            <pc:sldMk cId="1445133371" sldId="256"/>
            <ac:spMk id="11" creationId="{4AF0997A-7C0F-4AD2-BA90-5FE341A17796}"/>
          </ac:spMkLst>
        </pc:spChg>
        <pc:spChg chg="add del">
          <ac:chgData name="Eleonora Bitti" userId="39f78d53d2e45008" providerId="LiveId" clId="{2EA9504D-B20B-4549-976E-18C57BA918B8}" dt="2022-06-27T16:12:18.398" v="341" actId="26606"/>
          <ac:spMkLst>
            <pc:docMk/>
            <pc:sldMk cId="1445133371" sldId="256"/>
            <ac:spMk id="13" creationId="{F2E5B6AE-5EFE-45F0-A2AE-ED771CA3D7DD}"/>
          </ac:spMkLst>
        </pc:spChg>
        <pc:spChg chg="add del">
          <ac:chgData name="Eleonora Bitti" userId="39f78d53d2e45008" providerId="LiveId" clId="{2EA9504D-B20B-4549-976E-18C57BA918B8}" dt="2022-06-27T16:12:32.337" v="345" actId="26606"/>
          <ac:spMkLst>
            <pc:docMk/>
            <pc:sldMk cId="1445133371" sldId="256"/>
            <ac:spMk id="16" creationId="{D891F8D6-850A-4554-AF0F-FC18D0F9D59A}"/>
          </ac:spMkLst>
        </pc:spChg>
        <pc:spChg chg="add del">
          <ac:chgData name="Eleonora Bitti" userId="39f78d53d2e45008" providerId="LiveId" clId="{2EA9504D-B20B-4549-976E-18C57BA918B8}" dt="2022-06-27T16:12:32.337" v="345" actId="26606"/>
          <ac:spMkLst>
            <pc:docMk/>
            <pc:sldMk cId="1445133371" sldId="256"/>
            <ac:spMk id="17" creationId="{801843F1-9A50-4D34-96E0-A5E4E744383F}"/>
          </ac:spMkLst>
        </pc:spChg>
        <pc:spChg chg="add del">
          <ac:chgData name="Eleonora Bitti" userId="39f78d53d2e45008" providerId="LiveId" clId="{2EA9504D-B20B-4549-976E-18C57BA918B8}" dt="2022-06-27T16:11:35.628" v="328" actId="26606"/>
          <ac:spMkLst>
            <pc:docMk/>
            <pc:sldMk cId="1445133371" sldId="256"/>
            <ac:spMk id="20" creationId="{1AEB7F98-32EC-40D3-89EE-C8433023163A}"/>
          </ac:spMkLst>
        </pc:spChg>
        <pc:spChg chg="add del">
          <ac:chgData name="Eleonora Bitti" userId="39f78d53d2e45008" providerId="LiveId" clId="{2EA9504D-B20B-4549-976E-18C57BA918B8}" dt="2022-06-27T16:11:35.628" v="328" actId="26606"/>
          <ac:spMkLst>
            <pc:docMk/>
            <pc:sldMk cId="1445133371" sldId="256"/>
            <ac:spMk id="24" creationId="{DAD9000E-708C-464D-A86F-4ABE391B6BE8}"/>
          </ac:spMkLst>
        </pc:spChg>
        <pc:spChg chg="add del">
          <ac:chgData name="Eleonora Bitti" userId="39f78d53d2e45008" providerId="LiveId" clId="{2EA9504D-B20B-4549-976E-18C57BA918B8}" dt="2022-06-27T16:11:38.441" v="330" actId="26606"/>
          <ac:spMkLst>
            <pc:docMk/>
            <pc:sldMk cId="1445133371" sldId="256"/>
            <ac:spMk id="26" creationId="{7C60369F-A41B-4D6E-8990-30E2715C5730}"/>
          </ac:spMkLst>
        </pc:spChg>
        <pc:spChg chg="add del">
          <ac:chgData name="Eleonora Bitti" userId="39f78d53d2e45008" providerId="LiveId" clId="{2EA9504D-B20B-4549-976E-18C57BA918B8}" dt="2022-06-27T16:11:38.441" v="330" actId="26606"/>
          <ac:spMkLst>
            <pc:docMk/>
            <pc:sldMk cId="1445133371" sldId="256"/>
            <ac:spMk id="27" creationId="{EA164D6B-6878-4B9F-A2D0-985D39B17B46}"/>
          </ac:spMkLst>
        </pc:spChg>
        <pc:spChg chg="add del">
          <ac:chgData name="Eleonora Bitti" userId="39f78d53d2e45008" providerId="LiveId" clId="{2EA9504D-B20B-4549-976E-18C57BA918B8}" dt="2022-06-27T16:11:38.441" v="330" actId="26606"/>
          <ac:spMkLst>
            <pc:docMk/>
            <pc:sldMk cId="1445133371" sldId="256"/>
            <ac:spMk id="28" creationId="{064738AB-B6BE-4867-889A-52CE4AC8DBD0}"/>
          </ac:spMkLst>
        </pc:spChg>
        <pc:spChg chg="add del">
          <ac:chgData name="Eleonora Bitti" userId="39f78d53d2e45008" providerId="LiveId" clId="{2EA9504D-B20B-4549-976E-18C57BA918B8}" dt="2022-06-27T16:11:38.441" v="330" actId="26606"/>
          <ac:spMkLst>
            <pc:docMk/>
            <pc:sldMk cId="1445133371" sldId="256"/>
            <ac:spMk id="29" creationId="{BBD49B71-B686-4DFD-93AD-40CB19B626B9}"/>
          </ac:spMkLst>
        </pc:spChg>
        <pc:spChg chg="add del">
          <ac:chgData name="Eleonora Bitti" userId="39f78d53d2e45008" providerId="LiveId" clId="{2EA9504D-B20B-4549-976E-18C57BA918B8}" dt="2022-06-27T16:11:44.308" v="332" actId="26606"/>
          <ac:spMkLst>
            <pc:docMk/>
            <pc:sldMk cId="1445133371" sldId="256"/>
            <ac:spMk id="31" creationId="{8C448D53-ACA1-4CA4-B08A-09FB0780C79A}"/>
          </ac:spMkLst>
        </pc:spChg>
        <pc:spChg chg="add del">
          <ac:chgData name="Eleonora Bitti" userId="39f78d53d2e45008" providerId="LiveId" clId="{2EA9504D-B20B-4549-976E-18C57BA918B8}" dt="2022-06-27T16:11:46.642" v="334" actId="26606"/>
          <ac:spMkLst>
            <pc:docMk/>
            <pc:sldMk cId="1445133371" sldId="256"/>
            <ac:spMk id="34" creationId="{09646535-AEF6-4883-A4F9-EEC1F8B4319E}"/>
          </ac:spMkLst>
        </pc:spChg>
        <pc:spChg chg="add del">
          <ac:chgData name="Eleonora Bitti" userId="39f78d53d2e45008" providerId="LiveId" clId="{2EA9504D-B20B-4549-976E-18C57BA918B8}" dt="2022-06-27T16:11:46.642" v="334" actId="26606"/>
          <ac:spMkLst>
            <pc:docMk/>
            <pc:sldMk cId="1445133371" sldId="256"/>
            <ac:spMk id="35" creationId="{5BB3780B-63EB-450D-A804-D6AA12F98E0B}"/>
          </ac:spMkLst>
        </pc:spChg>
        <pc:spChg chg="add del">
          <ac:chgData name="Eleonora Bitti" userId="39f78d53d2e45008" providerId="LiveId" clId="{2EA9504D-B20B-4549-976E-18C57BA918B8}" dt="2022-06-27T16:11:46.642" v="334" actId="26606"/>
          <ac:spMkLst>
            <pc:docMk/>
            <pc:sldMk cId="1445133371" sldId="256"/>
            <ac:spMk id="36" creationId="{FE0847A5-A329-48CD-B3A7-3892FF6DA78F}"/>
          </ac:spMkLst>
        </pc:spChg>
        <pc:spChg chg="add del">
          <ac:chgData name="Eleonora Bitti" userId="39f78d53d2e45008" providerId="LiveId" clId="{2EA9504D-B20B-4549-976E-18C57BA918B8}" dt="2022-06-27T16:11:51.973" v="336" actId="26606"/>
          <ac:spMkLst>
            <pc:docMk/>
            <pc:sldMk cId="1445133371" sldId="256"/>
            <ac:spMk id="38" creationId="{DD7EAFE6-2BB9-41FB-9CF4-588CFC708774}"/>
          </ac:spMkLst>
        </pc:spChg>
        <pc:spChg chg="add del">
          <ac:chgData name="Eleonora Bitti" userId="39f78d53d2e45008" providerId="LiveId" clId="{2EA9504D-B20B-4549-976E-18C57BA918B8}" dt="2022-06-27T16:11:51.973" v="336" actId="26606"/>
          <ac:spMkLst>
            <pc:docMk/>
            <pc:sldMk cId="1445133371" sldId="256"/>
            <ac:spMk id="39" creationId="{32768DCD-B824-413A-B330-8D57ADB3724C}"/>
          </ac:spMkLst>
        </pc:spChg>
        <pc:spChg chg="add del">
          <ac:chgData name="Eleonora Bitti" userId="39f78d53d2e45008" providerId="LiveId" clId="{2EA9504D-B20B-4549-976E-18C57BA918B8}" dt="2022-06-27T16:11:51.973" v="336" actId="26606"/>
          <ac:spMkLst>
            <pc:docMk/>
            <pc:sldMk cId="1445133371" sldId="256"/>
            <ac:spMk id="40" creationId="{19F9CD66-32FC-448F-B4C5-67D17508A226}"/>
          </ac:spMkLst>
        </pc:spChg>
        <pc:spChg chg="add del">
          <ac:chgData name="Eleonora Bitti" userId="39f78d53d2e45008" providerId="LiveId" clId="{2EA9504D-B20B-4549-976E-18C57BA918B8}" dt="2022-06-27T16:12:16.360" v="338" actId="26606"/>
          <ac:spMkLst>
            <pc:docMk/>
            <pc:sldMk cId="1445133371" sldId="256"/>
            <ac:spMk id="47" creationId="{D8D85657-6A77-4466-887F-EE948B9CD2B2}"/>
          </ac:spMkLst>
        </pc:spChg>
        <pc:spChg chg="add del">
          <ac:chgData name="Eleonora Bitti" userId="39f78d53d2e45008" providerId="LiveId" clId="{2EA9504D-B20B-4549-976E-18C57BA918B8}" dt="2022-06-27T16:12:16.360" v="338" actId="26606"/>
          <ac:spMkLst>
            <pc:docMk/>
            <pc:sldMk cId="1445133371" sldId="256"/>
            <ac:spMk id="48" creationId="{81C8C0F4-5C44-4C3F-B321-5CB3E2BABC2C}"/>
          </ac:spMkLst>
        </pc:spChg>
        <pc:spChg chg="add del">
          <ac:chgData name="Eleonora Bitti" userId="39f78d53d2e45008" providerId="LiveId" clId="{2EA9504D-B20B-4549-976E-18C57BA918B8}" dt="2022-06-27T16:13:08.338" v="347" actId="26606"/>
          <ac:spMkLst>
            <pc:docMk/>
            <pc:sldMk cId="1445133371" sldId="256"/>
            <ac:spMk id="54" creationId="{C7F2E4D6-EF46-1C43-8F3E-3620C3C83F36}"/>
          </ac:spMkLst>
        </pc:spChg>
        <pc:spChg chg="add del">
          <ac:chgData name="Eleonora Bitti" userId="39f78d53d2e45008" providerId="LiveId" clId="{2EA9504D-B20B-4549-976E-18C57BA918B8}" dt="2022-06-27T16:13:08.338" v="347" actId="26606"/>
          <ac:spMkLst>
            <pc:docMk/>
            <pc:sldMk cId="1445133371" sldId="256"/>
            <ac:spMk id="56" creationId="{14ACB00F-615E-0E4F-9794-329E08F6E499}"/>
          </ac:spMkLst>
        </pc:spChg>
        <pc:spChg chg="add del mod">
          <ac:chgData name="Eleonora Bitti" userId="39f78d53d2e45008" providerId="LiveId" clId="{2EA9504D-B20B-4549-976E-18C57BA918B8}" dt="2022-06-27T16:17:01.906" v="377" actId="478"/>
          <ac:spMkLst>
            <pc:docMk/>
            <pc:sldMk cId="1445133371" sldId="256"/>
            <ac:spMk id="64" creationId="{D884C7F1-DB20-8406-E90A-2612CB211657}"/>
          </ac:spMkLst>
        </pc:spChg>
        <pc:spChg chg="add del">
          <ac:chgData name="Eleonora Bitti" userId="39f78d53d2e45008" providerId="LiveId" clId="{2EA9504D-B20B-4549-976E-18C57BA918B8}" dt="2022-06-27T16:30:31.344" v="1479" actId="26606"/>
          <ac:spMkLst>
            <pc:docMk/>
            <pc:sldMk cId="1445133371" sldId="256"/>
            <ac:spMk id="65" creationId="{19F9BF86-FE94-4517-B97D-026C7515E589}"/>
          </ac:spMkLst>
        </pc:spChg>
        <pc:spChg chg="add del">
          <ac:chgData name="Eleonora Bitti" userId="39f78d53d2e45008" providerId="LiveId" clId="{2EA9504D-B20B-4549-976E-18C57BA918B8}" dt="2022-06-27T16:30:31.344" v="1479" actId="26606"/>
          <ac:spMkLst>
            <pc:docMk/>
            <pc:sldMk cId="1445133371" sldId="256"/>
            <ac:spMk id="67" creationId="{122AB34F-E75C-451A-8410-05B6C249E9D3}"/>
          </ac:spMkLst>
        </pc:spChg>
        <pc:spChg chg="add del">
          <ac:chgData name="Eleonora Bitti" userId="39f78d53d2e45008" providerId="LiveId" clId="{2EA9504D-B20B-4549-976E-18C57BA918B8}" dt="2022-06-27T16:30:15.911" v="1473" actId="26606"/>
          <ac:spMkLst>
            <pc:docMk/>
            <pc:sldMk cId="1445133371" sldId="256"/>
            <ac:spMk id="79" creationId="{1A1512B6-66BD-4FD6-AE2F-A3BB5D7A672F}"/>
          </ac:spMkLst>
        </pc:spChg>
        <pc:spChg chg="add del">
          <ac:chgData name="Eleonora Bitti" userId="39f78d53d2e45008" providerId="LiveId" clId="{2EA9504D-B20B-4549-976E-18C57BA918B8}" dt="2022-06-27T16:30:15.911" v="1473" actId="26606"/>
          <ac:spMkLst>
            <pc:docMk/>
            <pc:sldMk cId="1445133371" sldId="256"/>
            <ac:spMk id="81" creationId="{19F9BF86-FE94-4517-B97D-026C7515E589}"/>
          </ac:spMkLst>
        </pc:spChg>
        <pc:spChg chg="add del">
          <ac:chgData name="Eleonora Bitti" userId="39f78d53d2e45008" providerId="LiveId" clId="{2EA9504D-B20B-4549-976E-18C57BA918B8}" dt="2022-06-27T16:30:31.344" v="1479" actId="26606"/>
          <ac:spMkLst>
            <pc:docMk/>
            <pc:sldMk cId="1445133371" sldId="256"/>
            <ac:spMk id="86" creationId="{063F27BC-7079-4FF7-8F7C-ABC82FA3C247}"/>
          </ac:spMkLst>
        </pc:spChg>
        <pc:spChg chg="add del">
          <ac:chgData name="Eleonora Bitti" userId="39f78d53d2e45008" providerId="LiveId" clId="{2EA9504D-B20B-4549-976E-18C57BA918B8}" dt="2022-06-27T16:16:20.569" v="370" actId="26606"/>
          <ac:spMkLst>
            <pc:docMk/>
            <pc:sldMk cId="1445133371" sldId="256"/>
            <ac:spMk id="1031" creationId="{19F9BF86-FE94-4517-B97D-026C7515E589}"/>
          </ac:spMkLst>
        </pc:spChg>
        <pc:grpChg chg="add del">
          <ac:chgData name="Eleonora Bitti" userId="39f78d53d2e45008" providerId="LiveId" clId="{2EA9504D-B20B-4549-976E-18C57BA918B8}" dt="2022-06-27T16:13:08.338" v="347" actId="26606"/>
          <ac:grpSpMkLst>
            <pc:docMk/>
            <pc:sldMk cId="1445133371" sldId="256"/>
            <ac:grpSpMk id="23" creationId="{F0CAFDA3-320A-C24D-A7A1-20C1267EC987}"/>
          </ac:grpSpMkLst>
        </pc:grpChg>
        <pc:grpChg chg="add del">
          <ac:chgData name="Eleonora Bitti" userId="39f78d53d2e45008" providerId="LiveId" clId="{2EA9504D-B20B-4549-976E-18C57BA918B8}" dt="2022-06-27T16:12:16.360" v="338" actId="26606"/>
          <ac:grpSpMkLst>
            <pc:docMk/>
            <pc:sldMk cId="1445133371" sldId="256"/>
            <ac:grpSpMk id="33" creationId="{000A5F84-BD20-4A3E-81BA-9F4444101C16}"/>
          </ac:grpSpMkLst>
        </pc:grpChg>
        <pc:grpChg chg="add del">
          <ac:chgData name="Eleonora Bitti" userId="39f78d53d2e45008" providerId="LiveId" clId="{2EA9504D-B20B-4549-976E-18C57BA918B8}" dt="2022-06-27T16:12:16.360" v="338" actId="26606"/>
          <ac:grpSpMkLst>
            <pc:docMk/>
            <pc:sldMk cId="1445133371" sldId="256"/>
            <ac:grpSpMk id="42" creationId="{67416F32-9D98-4340-82E8-E90CE00AD2AC}"/>
          </ac:grpSpMkLst>
        </pc:grpChg>
        <pc:grpChg chg="add del">
          <ac:chgData name="Eleonora Bitti" userId="39f78d53d2e45008" providerId="LiveId" clId="{2EA9504D-B20B-4549-976E-18C57BA918B8}" dt="2022-06-27T16:13:08.338" v="347" actId="26606"/>
          <ac:grpSpMkLst>
            <pc:docMk/>
            <pc:sldMk cId="1445133371" sldId="256"/>
            <ac:grpSpMk id="57" creationId="{35B55452-0B37-B747-9C68-70C4EF8F7539}"/>
          </ac:grpSpMkLst>
        </pc:grpChg>
        <pc:picChg chg="add del">
          <ac:chgData name="Eleonora Bitti" userId="39f78d53d2e45008" providerId="LiveId" clId="{2EA9504D-B20B-4549-976E-18C57BA918B8}" dt="2022-06-27T16:11:20.386" v="322" actId="26606"/>
          <ac:picMkLst>
            <pc:docMk/>
            <pc:sldMk cId="1445133371" sldId="256"/>
            <ac:picMk id="4" creationId="{215135BB-85ED-C0A1-8104-788F2EDF9BAE}"/>
          </ac:picMkLst>
        </pc:picChg>
        <pc:picChg chg="add del">
          <ac:chgData name="Eleonora Bitti" userId="39f78d53d2e45008" providerId="LiveId" clId="{2EA9504D-B20B-4549-976E-18C57BA918B8}" dt="2022-06-27T16:12:27.248" v="343" actId="26606"/>
          <ac:picMkLst>
            <pc:docMk/>
            <pc:sldMk cId="1445133371" sldId="256"/>
            <ac:picMk id="7" creationId="{4885BD39-E437-6891-7BDD-425FF311824A}"/>
          </ac:picMkLst>
        </pc:picChg>
        <pc:picChg chg="add del">
          <ac:chgData name="Eleonora Bitti" userId="39f78d53d2e45008" providerId="LiveId" clId="{2EA9504D-B20B-4549-976E-18C57BA918B8}" dt="2022-06-27T16:12:32.337" v="345" actId="26606"/>
          <ac:picMkLst>
            <pc:docMk/>
            <pc:sldMk cId="1445133371" sldId="256"/>
            <ac:picMk id="12" creationId="{F5720749-E6D6-ECEA-191C-2F99606459D1}"/>
          </ac:picMkLst>
        </pc:picChg>
        <pc:picChg chg="add del mod">
          <ac:chgData name="Eleonora Bitti" userId="39f78d53d2e45008" providerId="LiveId" clId="{2EA9504D-B20B-4549-976E-18C57BA918B8}" dt="2022-06-27T16:12:18.398" v="341" actId="26606"/>
          <ac:picMkLst>
            <pc:docMk/>
            <pc:sldMk cId="1445133371" sldId="256"/>
            <ac:picMk id="15" creationId="{6DBF18D1-1201-F140-F6BD-6544B576C624}"/>
          </ac:picMkLst>
        </pc:picChg>
        <pc:picChg chg="add del">
          <ac:chgData name="Eleonora Bitti" userId="39f78d53d2e45008" providerId="LiveId" clId="{2EA9504D-B20B-4549-976E-18C57BA918B8}" dt="2022-06-27T16:13:08.338" v="347" actId="26606"/>
          <ac:picMkLst>
            <pc:docMk/>
            <pc:sldMk cId="1445133371" sldId="256"/>
            <ac:picMk id="55" creationId="{69F98DFD-3DC3-B632-A065-1634A10C2328}"/>
          </ac:picMkLst>
        </pc:picChg>
        <pc:picChg chg="add del mod ord">
          <ac:chgData name="Eleonora Bitti" userId="39f78d53d2e45008" providerId="LiveId" clId="{2EA9504D-B20B-4549-976E-18C57BA918B8}" dt="2022-06-27T16:27:47.828" v="1458" actId="478"/>
          <ac:picMkLst>
            <pc:docMk/>
            <pc:sldMk cId="1445133371" sldId="256"/>
            <ac:picMk id="66" creationId="{8BF3B785-0781-6616-1255-E38F382627EB}"/>
          </ac:picMkLst>
        </pc:picChg>
        <pc:picChg chg="add mod ord">
          <ac:chgData name="Eleonora Bitti" userId="39f78d53d2e45008" providerId="LiveId" clId="{2EA9504D-B20B-4549-976E-18C57BA918B8}" dt="2022-06-27T16:33:51.400" v="1545" actId="14100"/>
          <ac:picMkLst>
            <pc:docMk/>
            <pc:sldMk cId="1445133371" sldId="256"/>
            <ac:picMk id="70" creationId="{78124A52-E417-5425-F9F8-2CF01F55D185}"/>
          </ac:picMkLst>
        </pc:picChg>
        <pc:picChg chg="add del mod">
          <ac:chgData name="Eleonora Bitti" userId="39f78d53d2e45008" providerId="LiveId" clId="{2EA9504D-B20B-4549-976E-18C57BA918B8}" dt="2022-06-27T16:28:26.672" v="1463" actId="478"/>
          <ac:picMkLst>
            <pc:docMk/>
            <pc:sldMk cId="1445133371" sldId="256"/>
            <ac:picMk id="72" creationId="{729B02D8-1BD7-D765-21DB-31C19930FDD6}"/>
          </ac:picMkLst>
        </pc:picChg>
        <pc:picChg chg="add mod">
          <ac:chgData name="Eleonora Bitti" userId="39f78d53d2e45008" providerId="LiveId" clId="{2EA9504D-B20B-4549-976E-18C57BA918B8}" dt="2022-06-27T16:31:04.052" v="1484" actId="14100"/>
          <ac:picMkLst>
            <pc:docMk/>
            <pc:sldMk cId="1445133371" sldId="256"/>
            <ac:picMk id="74" creationId="{760A7512-50FD-E696-F72C-7E54DE6B353E}"/>
          </ac:picMkLst>
        </pc:picChg>
        <pc:picChg chg="add del mod">
          <ac:chgData name="Eleonora Bitti" userId="39f78d53d2e45008" providerId="LiveId" clId="{2EA9504D-B20B-4549-976E-18C57BA918B8}" dt="2022-06-27T16:16:23.093" v="373"/>
          <ac:picMkLst>
            <pc:docMk/>
            <pc:sldMk cId="1445133371" sldId="256"/>
            <ac:picMk id="1026" creationId="{8353CFF9-06FC-A3DD-85FA-6A62D47CB029}"/>
          </ac:picMkLst>
        </pc:picChg>
        <pc:picChg chg="add del mod">
          <ac:chgData name="Eleonora Bitti" userId="39f78d53d2e45008" providerId="LiveId" clId="{2EA9504D-B20B-4549-976E-18C57BA918B8}" dt="2022-06-27T16:17:01.906" v="377" actId="478"/>
          <ac:picMkLst>
            <pc:docMk/>
            <pc:sldMk cId="1445133371" sldId="256"/>
            <ac:picMk id="1028" creationId="{56B2E98F-FEE5-A494-7427-0BD9C724C5C9}"/>
          </ac:picMkLst>
        </pc:picChg>
        <pc:picChg chg="add del mod">
          <ac:chgData name="Eleonora Bitti" userId="39f78d53d2e45008" providerId="LiveId" clId="{2EA9504D-B20B-4549-976E-18C57BA918B8}" dt="2022-06-27T16:17:30.779" v="384" actId="478"/>
          <ac:picMkLst>
            <pc:docMk/>
            <pc:sldMk cId="1445133371" sldId="256"/>
            <ac:picMk id="1030" creationId="{DD4767DB-16FF-6BFD-67FD-0C857E7322C5}"/>
          </ac:picMkLst>
        </pc:picChg>
        <pc:cxnChg chg="add del">
          <ac:chgData name="Eleonora Bitti" userId="39f78d53d2e45008" providerId="LiveId" clId="{2EA9504D-B20B-4549-976E-18C57BA918B8}" dt="2022-06-27T16:12:18.398" v="341" actId="26606"/>
          <ac:cxnSpMkLst>
            <pc:docMk/>
            <pc:sldMk cId="1445133371" sldId="256"/>
            <ac:cxnSpMk id="14" creationId="{D255B435-D9F3-4A31-B89E-36741390DB4B}"/>
          </ac:cxnSpMkLst>
        </pc:cxnChg>
        <pc:cxnChg chg="add del">
          <ac:chgData name="Eleonora Bitti" userId="39f78d53d2e45008" providerId="LiveId" clId="{2EA9504D-B20B-4549-976E-18C57BA918B8}" dt="2022-06-27T16:11:35.628" v="328" actId="26606"/>
          <ac:cxnSpMkLst>
            <pc:docMk/>
            <pc:sldMk cId="1445133371" sldId="256"/>
            <ac:cxnSpMk id="22" creationId="{77C6DF49-CBE3-4038-AC78-35DE4FD7CE8E}"/>
          </ac:cxnSpMkLst>
        </pc:cxnChg>
        <pc:cxnChg chg="add del">
          <ac:chgData name="Eleonora Bitti" userId="39f78d53d2e45008" providerId="LiveId" clId="{2EA9504D-B20B-4549-976E-18C57BA918B8}" dt="2022-06-27T16:13:08.338" v="347" actId="26606"/>
          <ac:cxnSpMkLst>
            <pc:docMk/>
            <pc:sldMk cId="1445133371" sldId="256"/>
            <ac:cxnSpMk id="30" creationId="{1D2BBFA3-6EA8-1C48-B3A5-DFCC389D2821}"/>
          </ac:cxnSpMkLst>
        </pc:cxnChg>
        <pc:cxnChg chg="add del">
          <ac:chgData name="Eleonora Bitti" userId="39f78d53d2e45008" providerId="LiveId" clId="{2EA9504D-B20B-4549-976E-18C57BA918B8}" dt="2022-06-27T16:11:44.308" v="332" actId="26606"/>
          <ac:cxnSpMkLst>
            <pc:docMk/>
            <pc:sldMk cId="1445133371" sldId="256"/>
            <ac:cxnSpMk id="32" creationId="{3B5719CE-F76F-4313-9A48-ADF79E67BB39}"/>
          </ac:cxnSpMkLst>
        </pc:cxnChg>
        <pc:cxnChg chg="add del">
          <ac:chgData name="Eleonora Bitti" userId="39f78d53d2e45008" providerId="LiveId" clId="{2EA9504D-B20B-4549-976E-18C57BA918B8}" dt="2022-06-27T16:13:08.338" v="347" actId="26606"/>
          <ac:cxnSpMkLst>
            <pc:docMk/>
            <pc:sldMk cId="1445133371" sldId="256"/>
            <ac:cxnSpMk id="53" creationId="{8231D73A-BA91-794F-8C09-4F4B41A6D08B}"/>
          </ac:cxnSpMkLst>
        </pc:cxnChg>
        <pc:cxnChg chg="add del">
          <ac:chgData name="Eleonora Bitti" userId="39f78d53d2e45008" providerId="LiveId" clId="{2EA9504D-B20B-4549-976E-18C57BA918B8}" dt="2022-06-27T16:30:31.344" v="1479" actId="26606"/>
          <ac:cxnSpMkLst>
            <pc:docMk/>
            <pc:sldMk cId="1445133371" sldId="256"/>
            <ac:cxnSpMk id="68" creationId="{97CC2FE6-3AD0-4131-B4BC-1F4D65E25E13}"/>
          </ac:cxnSpMkLst>
        </pc:cxnChg>
        <pc:cxnChg chg="add del">
          <ac:chgData name="Eleonora Bitti" userId="39f78d53d2e45008" providerId="LiveId" clId="{2EA9504D-B20B-4549-976E-18C57BA918B8}" dt="2022-06-27T16:30:15.911" v="1473" actId="26606"/>
          <ac:cxnSpMkLst>
            <pc:docMk/>
            <pc:sldMk cId="1445133371" sldId="256"/>
            <ac:cxnSpMk id="83" creationId="{F0CE0765-E93C-4D37-9D5F-D464EFB10FA7}"/>
          </ac:cxnSpMkLst>
        </pc:cxnChg>
        <pc:cxnChg chg="add del">
          <ac:chgData name="Eleonora Bitti" userId="39f78d53d2e45008" providerId="LiveId" clId="{2EA9504D-B20B-4549-976E-18C57BA918B8}" dt="2022-06-27T16:30:31.344" v="1479" actId="26606"/>
          <ac:cxnSpMkLst>
            <pc:docMk/>
            <pc:sldMk cId="1445133371" sldId="256"/>
            <ac:cxnSpMk id="85" creationId="{F209B62C-3402-4623-9A7C-AA048B56F8C3}"/>
          </ac:cxnSpMkLst>
        </pc:cxnChg>
        <pc:cxnChg chg="add del">
          <ac:chgData name="Eleonora Bitti" userId="39f78d53d2e45008" providerId="LiveId" clId="{2EA9504D-B20B-4549-976E-18C57BA918B8}" dt="2022-06-27T16:30:31.344" v="1479" actId="26606"/>
          <ac:cxnSpMkLst>
            <pc:docMk/>
            <pc:sldMk cId="1445133371" sldId="256"/>
            <ac:cxnSpMk id="87" creationId="{EED5B05E-F2D3-4147-804B-1E650FCE5B50}"/>
          </ac:cxnSpMkLst>
        </pc:cxnChg>
        <pc:cxnChg chg="add del">
          <ac:chgData name="Eleonora Bitti" userId="39f78d53d2e45008" providerId="LiveId" clId="{2EA9504D-B20B-4549-976E-18C57BA918B8}" dt="2022-06-27T16:16:20.569" v="370" actId="26606"/>
          <ac:cxnSpMkLst>
            <pc:docMk/>
            <pc:sldMk cId="1445133371" sldId="256"/>
            <ac:cxnSpMk id="1033" creationId="{8CED01B4-40F2-4CAE-8062-1D4CE8454C35}"/>
          </ac:cxnSpMkLst>
        </pc:cxnChg>
      </pc:sldChg>
      <pc:sldChg chg="addSp delSp modSp new mod setBg">
        <pc:chgData name="Eleonora Bitti" userId="39f78d53d2e45008" providerId="LiveId" clId="{2EA9504D-B20B-4549-976E-18C57BA918B8}" dt="2022-06-28T14:10:38.159" v="5370" actId="1076"/>
        <pc:sldMkLst>
          <pc:docMk/>
          <pc:sldMk cId="1400086302" sldId="257"/>
        </pc:sldMkLst>
        <pc:spChg chg="mod">
          <ac:chgData name="Eleonora Bitti" userId="39f78d53d2e45008" providerId="LiveId" clId="{2EA9504D-B20B-4549-976E-18C57BA918B8}" dt="2022-06-28T14:10:38.159" v="5370" actId="1076"/>
          <ac:spMkLst>
            <pc:docMk/>
            <pc:sldMk cId="1400086302" sldId="257"/>
            <ac:spMk id="2" creationId="{9EDDAEB1-DECE-BA78-F196-D35393491686}"/>
          </ac:spMkLst>
        </pc:spChg>
        <pc:spChg chg="del mod">
          <ac:chgData name="Eleonora Bitti" userId="39f78d53d2e45008" providerId="LiveId" clId="{2EA9504D-B20B-4549-976E-18C57BA918B8}" dt="2022-06-27T16:34:43.194" v="1550" actId="931"/>
          <ac:spMkLst>
            <pc:docMk/>
            <pc:sldMk cId="1400086302" sldId="257"/>
            <ac:spMk id="3" creationId="{13DE42E4-B882-5793-17EF-BF8BBC55EBA9}"/>
          </ac:spMkLst>
        </pc:spChg>
        <pc:spChg chg="add del mod">
          <ac:chgData name="Eleonora Bitti" userId="39f78d53d2e45008" providerId="LiveId" clId="{2EA9504D-B20B-4549-976E-18C57BA918B8}" dt="2022-06-27T16:37:09.295" v="1593"/>
          <ac:spMkLst>
            <pc:docMk/>
            <pc:sldMk cId="1400086302" sldId="257"/>
            <ac:spMk id="7" creationId="{A234ED6A-C781-A0C7-DF71-00B42284DE5D}"/>
          </ac:spMkLst>
        </pc:spChg>
        <pc:spChg chg="add del">
          <ac:chgData name="Eleonora Bitti" userId="39f78d53d2e45008" providerId="LiveId" clId="{2EA9504D-B20B-4549-976E-18C57BA918B8}" dt="2022-06-27T16:19:18.991" v="396" actId="26606"/>
          <ac:spMkLst>
            <pc:docMk/>
            <pc:sldMk cId="1400086302" sldId="257"/>
            <ac:spMk id="9" creationId="{063F27BC-7079-4FF7-8F7C-ABC82FA3C247}"/>
          </ac:spMkLst>
        </pc:spChg>
        <pc:spChg chg="add del">
          <ac:chgData name="Eleonora Bitti" userId="39f78d53d2e45008" providerId="LiveId" clId="{2EA9504D-B20B-4549-976E-18C57BA918B8}" dt="2022-06-27T16:19:18.991" v="396" actId="26606"/>
          <ac:spMkLst>
            <pc:docMk/>
            <pc:sldMk cId="1400086302" sldId="257"/>
            <ac:spMk id="11" creationId="{64F549C5-B5B6-4898-8630-053866568ADC}"/>
          </ac:spMkLst>
        </pc:spChg>
        <pc:spChg chg="add del">
          <ac:chgData name="Eleonora Bitti" userId="39f78d53d2e45008" providerId="LiveId" clId="{2EA9504D-B20B-4549-976E-18C57BA918B8}" dt="2022-06-27T16:33:57.935" v="1548" actId="26606"/>
          <ac:spMkLst>
            <pc:docMk/>
            <pc:sldMk cId="1400086302" sldId="257"/>
            <ac:spMk id="15" creationId="{89BBA96D-760C-44C0-B94F-3FDC8357B2C8}"/>
          </ac:spMkLst>
        </pc:spChg>
        <pc:spChg chg="add del">
          <ac:chgData name="Eleonora Bitti" userId="39f78d53d2e45008" providerId="LiveId" clId="{2EA9504D-B20B-4549-976E-18C57BA918B8}" dt="2022-06-27T16:33:57.935" v="1548" actId="26606"/>
          <ac:spMkLst>
            <pc:docMk/>
            <pc:sldMk cId="1400086302" sldId="257"/>
            <ac:spMk id="16" creationId="{EAA5F1BF-F733-47EA-A79A-01F3AD5A7988}"/>
          </ac:spMkLst>
        </pc:spChg>
        <pc:spChg chg="add del">
          <ac:chgData name="Eleonora Bitti" userId="39f78d53d2e45008" providerId="LiveId" clId="{2EA9504D-B20B-4549-976E-18C57BA918B8}" dt="2022-06-27T16:33:57.935" v="1548" actId="26606"/>
          <ac:spMkLst>
            <pc:docMk/>
            <pc:sldMk cId="1400086302" sldId="257"/>
            <ac:spMk id="22" creationId="{89BBA96D-760C-44C0-B94F-3FDC8357B2C8}"/>
          </ac:spMkLst>
        </pc:spChg>
        <pc:spChg chg="add del">
          <ac:chgData name="Eleonora Bitti" userId="39f78d53d2e45008" providerId="LiveId" clId="{2EA9504D-B20B-4549-976E-18C57BA918B8}" dt="2022-06-27T16:33:57.935" v="1548" actId="26606"/>
          <ac:spMkLst>
            <pc:docMk/>
            <pc:sldMk cId="1400086302" sldId="257"/>
            <ac:spMk id="24" creationId="{EAA5F1BF-F733-47EA-A79A-01F3AD5A7988}"/>
          </ac:spMkLst>
        </pc:spChg>
        <pc:spChg chg="add del mod">
          <ac:chgData name="Eleonora Bitti" userId="39f78d53d2e45008" providerId="LiveId" clId="{2EA9504D-B20B-4549-976E-18C57BA918B8}" dt="2022-06-27T16:43:08.928" v="1637"/>
          <ac:spMkLst>
            <pc:docMk/>
            <pc:sldMk cId="1400086302" sldId="257"/>
            <ac:spMk id="27" creationId="{11A51871-3E6E-BEE5-74E6-357DD3329D92}"/>
          </ac:spMkLst>
        </pc:spChg>
        <pc:spChg chg="add del mod">
          <ac:chgData name="Eleonora Bitti" userId="39f78d53d2e45008" providerId="LiveId" clId="{2EA9504D-B20B-4549-976E-18C57BA918B8}" dt="2022-06-27T16:43:15.868" v="1639"/>
          <ac:spMkLst>
            <pc:docMk/>
            <pc:sldMk cId="1400086302" sldId="257"/>
            <ac:spMk id="28" creationId="{C1E5ED05-A24D-CBBC-4C26-FBFBE988B88E}"/>
          </ac:spMkLst>
        </pc:spChg>
        <pc:spChg chg="add mod">
          <ac:chgData name="Eleonora Bitti" userId="39f78d53d2e45008" providerId="LiveId" clId="{2EA9504D-B20B-4549-976E-18C57BA918B8}" dt="2022-06-27T16:45:38.592" v="1656" actId="207"/>
          <ac:spMkLst>
            <pc:docMk/>
            <pc:sldMk cId="1400086302" sldId="257"/>
            <ac:spMk id="29" creationId="{86C66D8E-A6E4-9DFD-ECC6-4896824C988A}"/>
          </ac:spMkLst>
        </pc:spChg>
        <pc:picChg chg="add del mod ord">
          <ac:chgData name="Eleonora Bitti" userId="39f78d53d2e45008" providerId="LiveId" clId="{2EA9504D-B20B-4549-976E-18C57BA918B8}" dt="2022-06-27T16:19:38.462" v="400" actId="478"/>
          <ac:picMkLst>
            <pc:docMk/>
            <pc:sldMk cId="1400086302" sldId="257"/>
            <ac:picMk id="4" creationId="{28D14BA8-2946-4CE3-639A-290B981F15FB}"/>
          </ac:picMkLst>
        </pc:picChg>
        <pc:picChg chg="add mod">
          <ac:chgData name="Eleonora Bitti" userId="39f78d53d2e45008" providerId="LiveId" clId="{2EA9504D-B20B-4549-976E-18C57BA918B8}" dt="2022-06-28T14:10:31.946" v="5369" actId="1076"/>
          <ac:picMkLst>
            <pc:docMk/>
            <pc:sldMk cId="1400086302" sldId="257"/>
            <ac:picMk id="6" creationId="{03FC4627-E55B-6AC5-6A67-7BE12E904050}"/>
          </ac:picMkLst>
        </pc:picChg>
        <pc:picChg chg="add del mod">
          <ac:chgData name="Eleonora Bitti" userId="39f78d53d2e45008" providerId="LiveId" clId="{2EA9504D-B20B-4549-976E-18C57BA918B8}" dt="2022-06-27T16:37:09.294" v="1591" actId="478"/>
          <ac:picMkLst>
            <pc:docMk/>
            <pc:sldMk cId="1400086302" sldId="257"/>
            <ac:picMk id="10" creationId="{B7214155-93C6-3B16-C003-1AAFA047372F}"/>
          </ac:picMkLst>
        </pc:picChg>
        <pc:picChg chg="add del mod">
          <ac:chgData name="Eleonora Bitti" userId="39f78d53d2e45008" providerId="LiveId" clId="{2EA9504D-B20B-4549-976E-18C57BA918B8}" dt="2022-06-27T16:31:17.470" v="1486" actId="478"/>
          <ac:picMkLst>
            <pc:docMk/>
            <pc:sldMk cId="1400086302" sldId="257"/>
            <ac:picMk id="12" creationId="{4921F0A8-68A5-9A24-0E56-06733FBF33DA}"/>
          </ac:picMkLst>
        </pc:picChg>
        <pc:picChg chg="add mod ord">
          <ac:chgData name="Eleonora Bitti" userId="39f78d53d2e45008" providerId="LiveId" clId="{2EA9504D-B20B-4549-976E-18C57BA918B8}" dt="2022-06-27T16:44:25.290" v="1653" actId="14100"/>
          <ac:picMkLst>
            <pc:docMk/>
            <pc:sldMk cId="1400086302" sldId="257"/>
            <ac:picMk id="14" creationId="{4204F3BA-9F44-FA50-1A68-DE55FA86A8FC}"/>
          </ac:picMkLst>
        </pc:picChg>
        <pc:picChg chg="add del mod">
          <ac:chgData name="Eleonora Bitti" userId="39f78d53d2e45008" providerId="LiveId" clId="{2EA9504D-B20B-4549-976E-18C57BA918B8}" dt="2022-06-27T16:41:28.475" v="1617" actId="478"/>
          <ac:picMkLst>
            <pc:docMk/>
            <pc:sldMk cId="1400086302" sldId="257"/>
            <ac:picMk id="19" creationId="{0239CD59-74E8-B2DF-8C62-9B6A8BB0B3C5}"/>
          </ac:picMkLst>
        </pc:picChg>
        <pc:picChg chg="add mod">
          <ac:chgData name="Eleonora Bitti" userId="39f78d53d2e45008" providerId="LiveId" clId="{2EA9504D-B20B-4549-976E-18C57BA918B8}" dt="2022-06-27T16:42:19.531" v="1630" actId="1076"/>
          <ac:picMkLst>
            <pc:docMk/>
            <pc:sldMk cId="1400086302" sldId="257"/>
            <ac:picMk id="21" creationId="{75D65C6B-28F6-6372-94BB-9AB05BC51E6B}"/>
          </ac:picMkLst>
        </pc:picChg>
        <pc:picChg chg="add mod">
          <ac:chgData name="Eleonora Bitti" userId="39f78d53d2e45008" providerId="LiveId" clId="{2EA9504D-B20B-4549-976E-18C57BA918B8}" dt="2022-06-27T16:42:11.211" v="1626" actId="1076"/>
          <ac:picMkLst>
            <pc:docMk/>
            <pc:sldMk cId="1400086302" sldId="257"/>
            <ac:picMk id="2050" creationId="{D3F1AD9F-5C2C-D79B-3C56-63FB312A44C5}"/>
          </ac:picMkLst>
        </pc:picChg>
        <pc:cxnChg chg="add del">
          <ac:chgData name="Eleonora Bitti" userId="39f78d53d2e45008" providerId="LiveId" clId="{2EA9504D-B20B-4549-976E-18C57BA918B8}" dt="2022-06-27T16:19:18.991" v="396" actId="26606"/>
          <ac:cxnSpMkLst>
            <pc:docMk/>
            <pc:sldMk cId="1400086302" sldId="257"/>
            <ac:cxnSpMk id="13" creationId="{FF43DFA6-AAD3-45D1-9463-5131054B328D}"/>
          </ac:cxnSpMkLst>
        </pc:cxnChg>
        <pc:cxnChg chg="add del">
          <ac:chgData name="Eleonora Bitti" userId="39f78d53d2e45008" providerId="LiveId" clId="{2EA9504D-B20B-4549-976E-18C57BA918B8}" dt="2022-06-27T16:33:57.935" v="1548" actId="26606"/>
          <ac:cxnSpMkLst>
            <pc:docMk/>
            <pc:sldMk cId="1400086302" sldId="257"/>
            <ac:cxnSpMk id="17" creationId="{652938D1-813E-4650-AAB9-E09257454FF2}"/>
          </ac:cxnSpMkLst>
        </pc:cxnChg>
        <pc:cxnChg chg="add del">
          <ac:chgData name="Eleonora Bitti" userId="39f78d53d2e45008" providerId="LiveId" clId="{2EA9504D-B20B-4549-976E-18C57BA918B8}" dt="2022-06-27T16:33:57.935" v="1548" actId="26606"/>
          <ac:cxnSpMkLst>
            <pc:docMk/>
            <pc:sldMk cId="1400086302" sldId="257"/>
            <ac:cxnSpMk id="26" creationId="{652938D1-813E-4650-AAB9-E09257454FF2}"/>
          </ac:cxnSpMkLst>
        </pc:cxnChg>
      </pc:sldChg>
      <pc:sldChg chg="addSp delSp modSp add del mod setBg delDesignElem">
        <pc:chgData name="Eleonora Bitti" userId="39f78d53d2e45008" providerId="LiveId" clId="{2EA9504D-B20B-4549-976E-18C57BA918B8}" dt="2022-06-28T12:21:50.868" v="3810" actId="2696"/>
        <pc:sldMkLst>
          <pc:docMk/>
          <pc:sldMk cId="2941420288" sldId="258"/>
        </pc:sldMkLst>
        <pc:spChg chg="mod">
          <ac:chgData name="Eleonora Bitti" userId="39f78d53d2e45008" providerId="LiveId" clId="{2EA9504D-B20B-4549-976E-18C57BA918B8}" dt="2022-06-27T17:28:56.273" v="2898" actId="14100"/>
          <ac:spMkLst>
            <pc:docMk/>
            <pc:sldMk cId="2941420288" sldId="258"/>
            <ac:spMk id="2" creationId="{9EDDAEB1-DECE-BA78-F196-D35393491686}"/>
          </ac:spMkLst>
        </pc:spChg>
        <pc:spChg chg="add del mod">
          <ac:chgData name="Eleonora Bitti" userId="39f78d53d2e45008" providerId="LiveId" clId="{2EA9504D-B20B-4549-976E-18C57BA918B8}" dt="2022-06-27T16:54:59.493" v="1835" actId="478"/>
          <ac:spMkLst>
            <pc:docMk/>
            <pc:sldMk cId="2941420288" sldId="258"/>
            <ac:spMk id="4" creationId="{237E2C0E-B9DC-FE73-791B-ADEDFA47D412}"/>
          </ac:spMkLst>
        </pc:spChg>
        <pc:spChg chg="add mod">
          <ac:chgData name="Eleonora Bitti" userId="39f78d53d2e45008" providerId="LiveId" clId="{2EA9504D-B20B-4549-976E-18C57BA918B8}" dt="2022-06-27T16:57:09.565" v="1888" actId="1076"/>
          <ac:spMkLst>
            <pc:docMk/>
            <pc:sldMk cId="2941420288" sldId="258"/>
            <ac:spMk id="12" creationId="{C8DA48AC-AE91-8D87-C7FF-C2260F931547}"/>
          </ac:spMkLst>
        </pc:spChg>
        <pc:spChg chg="add mod">
          <ac:chgData name="Eleonora Bitti" userId="39f78d53d2e45008" providerId="LiveId" clId="{2EA9504D-B20B-4549-976E-18C57BA918B8}" dt="2022-06-27T18:25:14.263" v="2948" actId="1076"/>
          <ac:spMkLst>
            <pc:docMk/>
            <pc:sldMk cId="2941420288" sldId="258"/>
            <ac:spMk id="13" creationId="{673B7CC2-86BD-FEDF-4FB1-BE6DD7210395}"/>
          </ac:spMkLst>
        </pc:spChg>
        <pc:spChg chg="del">
          <ac:chgData name="Eleonora Bitti" userId="39f78d53d2e45008" providerId="LiveId" clId="{2EA9504D-B20B-4549-976E-18C57BA918B8}" dt="2022-06-27T16:44:33.375" v="1655"/>
          <ac:spMkLst>
            <pc:docMk/>
            <pc:sldMk cId="2941420288" sldId="258"/>
            <ac:spMk id="15" creationId="{89BBA96D-760C-44C0-B94F-3FDC8357B2C8}"/>
          </ac:spMkLst>
        </pc:spChg>
        <pc:spChg chg="del">
          <ac:chgData name="Eleonora Bitti" userId="39f78d53d2e45008" providerId="LiveId" clId="{2EA9504D-B20B-4549-976E-18C57BA918B8}" dt="2022-06-27T16:44:33.375" v="1655"/>
          <ac:spMkLst>
            <pc:docMk/>
            <pc:sldMk cId="2941420288" sldId="258"/>
            <ac:spMk id="16" creationId="{EAA5F1BF-F733-47EA-A79A-01F3AD5A7988}"/>
          </ac:spMkLst>
        </pc:spChg>
        <pc:spChg chg="add del mod">
          <ac:chgData name="Eleonora Bitti" userId="39f78d53d2e45008" providerId="LiveId" clId="{2EA9504D-B20B-4549-976E-18C57BA918B8}" dt="2022-06-27T16:55:09.592" v="1841"/>
          <ac:spMkLst>
            <pc:docMk/>
            <pc:sldMk cId="2941420288" sldId="258"/>
            <ac:spMk id="19" creationId="{485FF516-784C-3F16-7D35-C4488A856EB1}"/>
          </ac:spMkLst>
        </pc:spChg>
        <pc:spChg chg="add del mod">
          <ac:chgData name="Eleonora Bitti" userId="39f78d53d2e45008" providerId="LiveId" clId="{2EA9504D-B20B-4549-976E-18C57BA918B8}" dt="2022-06-27T16:55:09.094" v="1840"/>
          <ac:spMkLst>
            <pc:docMk/>
            <pc:sldMk cId="2941420288" sldId="258"/>
            <ac:spMk id="22" creationId="{F443C455-AC3D-AC27-B8EF-6022D2DF38CE}"/>
          </ac:spMkLst>
        </pc:spChg>
        <pc:spChg chg="add del mod">
          <ac:chgData name="Eleonora Bitti" userId="39f78d53d2e45008" providerId="LiveId" clId="{2EA9504D-B20B-4549-976E-18C57BA918B8}" dt="2022-06-27T16:55:15.954" v="1843"/>
          <ac:spMkLst>
            <pc:docMk/>
            <pc:sldMk cId="2941420288" sldId="258"/>
            <ac:spMk id="24" creationId="{74D7C94D-AEC2-8F23-719E-FD5C76888B28}"/>
          </ac:spMkLst>
        </pc:spChg>
        <pc:spChg chg="add mod">
          <ac:chgData name="Eleonora Bitti" userId="39f78d53d2e45008" providerId="LiveId" clId="{2EA9504D-B20B-4549-976E-18C57BA918B8}" dt="2022-06-27T18:23:01.403" v="2920" actId="1076"/>
          <ac:spMkLst>
            <pc:docMk/>
            <pc:sldMk cId="2941420288" sldId="258"/>
            <ac:spMk id="25" creationId="{77849DF9-0FA7-8DA6-9368-61DFF28A2BBA}"/>
          </ac:spMkLst>
        </pc:spChg>
        <pc:spChg chg="add del mod">
          <ac:chgData name="Eleonora Bitti" userId="39f78d53d2e45008" providerId="LiveId" clId="{2EA9504D-B20B-4549-976E-18C57BA918B8}" dt="2022-06-27T17:29:24.185" v="2904" actId="478"/>
          <ac:spMkLst>
            <pc:docMk/>
            <pc:sldMk cId="2941420288" sldId="258"/>
            <ac:spMk id="26" creationId="{86D0D35B-A112-FF88-8CFF-EA5EFD21C60D}"/>
          </ac:spMkLst>
        </pc:spChg>
        <pc:spChg chg="del">
          <ac:chgData name="Eleonora Bitti" userId="39f78d53d2e45008" providerId="LiveId" clId="{2EA9504D-B20B-4549-976E-18C57BA918B8}" dt="2022-06-27T16:45:51.429" v="1658" actId="478"/>
          <ac:spMkLst>
            <pc:docMk/>
            <pc:sldMk cId="2941420288" sldId="258"/>
            <ac:spMk id="29" creationId="{86C66D8E-A6E4-9DFD-ECC6-4896824C988A}"/>
          </ac:spMkLst>
        </pc:spChg>
        <pc:graphicFrameChg chg="add del mod">
          <ac:chgData name="Eleonora Bitti" userId="39f78d53d2e45008" providerId="LiveId" clId="{2EA9504D-B20B-4549-976E-18C57BA918B8}" dt="2022-06-27T18:24:34.025" v="2941" actId="478"/>
          <ac:graphicFrameMkLst>
            <pc:docMk/>
            <pc:sldMk cId="2941420288" sldId="258"/>
            <ac:graphicFrameMk id="10" creationId="{377A1676-2281-31A0-626B-A2D39D1ABCB0}"/>
          </ac:graphicFrameMkLst>
        </pc:graphicFrameChg>
        <pc:picChg chg="del">
          <ac:chgData name="Eleonora Bitti" userId="39f78d53d2e45008" providerId="LiveId" clId="{2EA9504D-B20B-4549-976E-18C57BA918B8}" dt="2022-06-27T16:54:53.602" v="1833" actId="478"/>
          <ac:picMkLst>
            <pc:docMk/>
            <pc:sldMk cId="2941420288" sldId="258"/>
            <ac:picMk id="6" creationId="{03FC4627-E55B-6AC5-6A67-7BE12E904050}"/>
          </ac:picMkLst>
        </pc:picChg>
        <pc:picChg chg="add mod ord">
          <ac:chgData name="Eleonora Bitti" userId="39f78d53d2e45008" providerId="LiveId" clId="{2EA9504D-B20B-4549-976E-18C57BA918B8}" dt="2022-06-27T18:25:20.442" v="2950" actId="14100"/>
          <ac:picMkLst>
            <pc:docMk/>
            <pc:sldMk cId="2941420288" sldId="258"/>
            <ac:picMk id="7" creationId="{693F5B61-1AED-2BA3-7561-CFFD9FB0832A}"/>
          </ac:picMkLst>
        </pc:picChg>
        <pc:picChg chg="add del mod">
          <ac:chgData name="Eleonora Bitti" userId="39f78d53d2e45008" providerId="LiveId" clId="{2EA9504D-B20B-4549-976E-18C57BA918B8}" dt="2022-06-27T18:23:53.076" v="2929" actId="12084"/>
          <ac:picMkLst>
            <pc:docMk/>
            <pc:sldMk cId="2941420288" sldId="258"/>
            <ac:picMk id="9" creationId="{72CA412D-325C-F26D-E7C0-27952872D2C7}"/>
          </ac:picMkLst>
        </pc:picChg>
        <pc:picChg chg="add del mod">
          <ac:chgData name="Eleonora Bitti" userId="39f78d53d2e45008" providerId="LiveId" clId="{2EA9504D-B20B-4549-976E-18C57BA918B8}" dt="2022-06-27T16:45:55.362" v="1659" actId="478"/>
          <ac:picMkLst>
            <pc:docMk/>
            <pc:sldMk cId="2941420288" sldId="258"/>
            <ac:picMk id="11" creationId="{AAF23E9E-197A-A6DB-2EE7-72579A022877}"/>
          </ac:picMkLst>
        </pc:picChg>
        <pc:picChg chg="add del mod">
          <ac:chgData name="Eleonora Bitti" userId="39f78d53d2e45008" providerId="LiveId" clId="{2EA9504D-B20B-4549-976E-18C57BA918B8}" dt="2022-06-27T16:55:09.592" v="1841"/>
          <ac:picMkLst>
            <pc:docMk/>
            <pc:sldMk cId="2941420288" sldId="258"/>
            <ac:picMk id="18" creationId="{BFFD516E-A68D-621F-6BBA-C69268DF22F9}"/>
          </ac:picMkLst>
        </pc:picChg>
        <pc:picChg chg="add del mod">
          <ac:chgData name="Eleonora Bitti" userId="39f78d53d2e45008" providerId="LiveId" clId="{2EA9504D-B20B-4549-976E-18C57BA918B8}" dt="2022-06-27T16:55:09.094" v="1840"/>
          <ac:picMkLst>
            <pc:docMk/>
            <pc:sldMk cId="2941420288" sldId="258"/>
            <ac:picMk id="20" creationId="{81634098-4A4B-6BCA-1E0F-4B5A8BFCA106}"/>
          </ac:picMkLst>
        </pc:picChg>
        <pc:picChg chg="del mod">
          <ac:chgData name="Eleonora Bitti" userId="39f78d53d2e45008" providerId="LiveId" clId="{2EA9504D-B20B-4549-976E-18C57BA918B8}" dt="2022-06-27T16:55:01.412" v="1837" actId="478"/>
          <ac:picMkLst>
            <pc:docMk/>
            <pc:sldMk cId="2941420288" sldId="258"/>
            <ac:picMk id="21" creationId="{75D65C6B-28F6-6372-94BB-9AB05BC51E6B}"/>
          </ac:picMkLst>
        </pc:picChg>
        <pc:picChg chg="add del mod">
          <ac:chgData name="Eleonora Bitti" userId="39f78d53d2e45008" providerId="LiveId" clId="{2EA9504D-B20B-4549-976E-18C57BA918B8}" dt="2022-06-27T16:55:15.954" v="1843"/>
          <ac:picMkLst>
            <pc:docMk/>
            <pc:sldMk cId="2941420288" sldId="258"/>
            <ac:picMk id="23" creationId="{A84E98BB-9AE7-0543-3723-88677E18EEE5}"/>
          </ac:picMkLst>
        </pc:picChg>
        <pc:picChg chg="del">
          <ac:chgData name="Eleonora Bitti" userId="39f78d53d2e45008" providerId="LiveId" clId="{2EA9504D-B20B-4549-976E-18C57BA918B8}" dt="2022-06-27T16:54:51.999" v="1832" actId="478"/>
          <ac:picMkLst>
            <pc:docMk/>
            <pc:sldMk cId="2941420288" sldId="258"/>
            <ac:picMk id="2050" creationId="{D3F1AD9F-5C2C-D79B-3C56-63FB312A44C5}"/>
          </ac:picMkLst>
        </pc:picChg>
        <pc:cxnChg chg="del">
          <ac:chgData name="Eleonora Bitti" userId="39f78d53d2e45008" providerId="LiveId" clId="{2EA9504D-B20B-4549-976E-18C57BA918B8}" dt="2022-06-27T16:44:33.375" v="1655"/>
          <ac:cxnSpMkLst>
            <pc:docMk/>
            <pc:sldMk cId="2941420288" sldId="258"/>
            <ac:cxnSpMk id="17" creationId="{652938D1-813E-4650-AAB9-E09257454FF2}"/>
          </ac:cxnSpMkLst>
        </pc:cxnChg>
      </pc:sldChg>
      <pc:sldChg chg="addSp delSp modSp add mod">
        <pc:chgData name="Eleonora Bitti" userId="39f78d53d2e45008" providerId="LiveId" clId="{2EA9504D-B20B-4549-976E-18C57BA918B8}" dt="2022-06-28T15:56:22.720" v="5471" actId="14100"/>
        <pc:sldMkLst>
          <pc:docMk/>
          <pc:sldMk cId="3167057372" sldId="259"/>
        </pc:sldMkLst>
        <pc:spChg chg="mod">
          <ac:chgData name="Eleonora Bitti" userId="39f78d53d2e45008" providerId="LiveId" clId="{2EA9504D-B20B-4549-976E-18C57BA918B8}" dt="2022-06-28T14:11:34.532" v="5379" actId="1076"/>
          <ac:spMkLst>
            <pc:docMk/>
            <pc:sldMk cId="3167057372" sldId="259"/>
            <ac:spMk id="2" creationId="{9EDDAEB1-DECE-BA78-F196-D35393491686}"/>
          </ac:spMkLst>
        </pc:spChg>
        <pc:spChg chg="add del mod ord">
          <ac:chgData name="Eleonora Bitti" userId="39f78d53d2e45008" providerId="LiveId" clId="{2EA9504D-B20B-4549-976E-18C57BA918B8}" dt="2022-06-28T15:56:22.720" v="5471" actId="14100"/>
          <ac:spMkLst>
            <pc:docMk/>
            <pc:sldMk cId="3167057372" sldId="259"/>
            <ac:spMk id="4" creationId="{5A488B55-2C2D-07A1-30C9-02FC28FC217E}"/>
          </ac:spMkLst>
        </pc:spChg>
        <pc:spChg chg="add mod ord">
          <ac:chgData name="Eleonora Bitti" userId="39f78d53d2e45008" providerId="LiveId" clId="{2EA9504D-B20B-4549-976E-18C57BA918B8}" dt="2022-06-28T14:11:38.518" v="5380" actId="1076"/>
          <ac:spMkLst>
            <pc:docMk/>
            <pc:sldMk cId="3167057372" sldId="259"/>
            <ac:spMk id="5" creationId="{10D29A8A-D7DA-A01A-D559-C394650D9E68}"/>
          </ac:spMkLst>
        </pc:spChg>
        <pc:spChg chg="add del mod">
          <ac:chgData name="Eleonora Bitti" userId="39f78d53d2e45008" providerId="LiveId" clId="{2EA9504D-B20B-4549-976E-18C57BA918B8}" dt="2022-06-28T12:09:09.387" v="3712" actId="478"/>
          <ac:spMkLst>
            <pc:docMk/>
            <pc:sldMk cId="3167057372" sldId="259"/>
            <ac:spMk id="9" creationId="{FC310D77-7987-9F2A-EBED-5F296B9F85D8}"/>
          </ac:spMkLst>
        </pc:spChg>
        <pc:spChg chg="add mod">
          <ac:chgData name="Eleonora Bitti" userId="39f78d53d2e45008" providerId="LiveId" clId="{2EA9504D-B20B-4549-976E-18C57BA918B8}" dt="2022-06-28T14:10:20.025" v="5367" actId="1076"/>
          <ac:spMkLst>
            <pc:docMk/>
            <pc:sldMk cId="3167057372" sldId="259"/>
            <ac:spMk id="18" creationId="{043038FF-A975-FECE-FAEF-6A6A90BB2889}"/>
          </ac:spMkLst>
        </pc:spChg>
        <pc:picChg chg="del mod">
          <ac:chgData name="Eleonora Bitti" userId="39f78d53d2e45008" providerId="LiveId" clId="{2EA9504D-B20B-4549-976E-18C57BA918B8}" dt="2022-06-28T11:53:53.544" v="3299" actId="478"/>
          <ac:picMkLst>
            <pc:docMk/>
            <pc:sldMk cId="3167057372" sldId="259"/>
            <ac:picMk id="6" creationId="{03FC4627-E55B-6AC5-6A67-7BE12E904050}"/>
          </ac:picMkLst>
        </pc:picChg>
        <pc:picChg chg="add mod">
          <ac:chgData name="Eleonora Bitti" userId="39f78d53d2e45008" providerId="LiveId" clId="{2EA9504D-B20B-4549-976E-18C57BA918B8}" dt="2022-06-28T14:11:46.407" v="5382" actId="1076"/>
          <ac:picMkLst>
            <pc:docMk/>
            <pc:sldMk cId="3167057372" sldId="259"/>
            <ac:picMk id="11" creationId="{A24E06CF-FA82-94B3-2AEF-8EDA0B9D0BB0}"/>
          </ac:picMkLst>
        </pc:picChg>
        <pc:picChg chg="mod ord">
          <ac:chgData name="Eleonora Bitti" userId="39f78d53d2e45008" providerId="LiveId" clId="{2EA9504D-B20B-4549-976E-18C57BA918B8}" dt="2022-06-28T14:11:41.131" v="5381" actId="1076"/>
          <ac:picMkLst>
            <pc:docMk/>
            <pc:sldMk cId="3167057372" sldId="259"/>
            <ac:picMk id="21" creationId="{75D65C6B-28F6-6372-94BB-9AB05BC51E6B}"/>
          </ac:picMkLst>
        </pc:picChg>
        <pc:picChg chg="mod">
          <ac:chgData name="Eleonora Bitti" userId="39f78d53d2e45008" providerId="LiveId" clId="{2EA9504D-B20B-4549-976E-18C57BA918B8}" dt="2022-06-28T12:09:42.110" v="3721" actId="1076"/>
          <ac:picMkLst>
            <pc:docMk/>
            <pc:sldMk cId="3167057372" sldId="259"/>
            <ac:picMk id="2050" creationId="{D3F1AD9F-5C2C-D79B-3C56-63FB312A44C5}"/>
          </ac:picMkLst>
        </pc:picChg>
      </pc:sldChg>
      <pc:sldChg chg="addSp delSp modSp add mod ord">
        <pc:chgData name="Eleonora Bitti" userId="39f78d53d2e45008" providerId="LiveId" clId="{2EA9504D-B20B-4549-976E-18C57BA918B8}" dt="2022-06-28T15:56:13.507" v="5470" actId="20577"/>
        <pc:sldMkLst>
          <pc:docMk/>
          <pc:sldMk cId="3696820802" sldId="260"/>
        </pc:sldMkLst>
        <pc:spChg chg="mod">
          <ac:chgData name="Eleonora Bitti" userId="39f78d53d2e45008" providerId="LiveId" clId="{2EA9504D-B20B-4549-976E-18C57BA918B8}" dt="2022-06-28T15:29:29.909" v="5469" actId="20577"/>
          <ac:spMkLst>
            <pc:docMk/>
            <pc:sldMk cId="3696820802" sldId="260"/>
            <ac:spMk id="2" creationId="{9EDDAEB1-DECE-BA78-F196-D35393491686}"/>
          </ac:spMkLst>
        </pc:spChg>
        <pc:spChg chg="add del mod">
          <ac:chgData name="Eleonora Bitti" userId="39f78d53d2e45008" providerId="LiveId" clId="{2EA9504D-B20B-4549-976E-18C57BA918B8}" dt="2022-06-28T12:28:15.431" v="3815" actId="478"/>
          <ac:spMkLst>
            <pc:docMk/>
            <pc:sldMk cId="3696820802" sldId="260"/>
            <ac:spMk id="4" creationId="{4EF90513-E82C-1A1D-0CB8-ACA4D76BC4F1}"/>
          </ac:spMkLst>
        </pc:spChg>
        <pc:spChg chg="add del mod">
          <ac:chgData name="Eleonora Bitti" userId="39f78d53d2e45008" providerId="LiveId" clId="{2EA9504D-B20B-4549-976E-18C57BA918B8}" dt="2022-06-28T13:51:49.801" v="5224" actId="478"/>
          <ac:spMkLst>
            <pc:docMk/>
            <pc:sldMk cId="3696820802" sldId="260"/>
            <ac:spMk id="11" creationId="{A6A5993E-8A63-976C-E5C6-D1FD54C3BA62}"/>
          </ac:spMkLst>
        </pc:spChg>
        <pc:spChg chg="add del mod">
          <ac:chgData name="Eleonora Bitti" userId="39f78d53d2e45008" providerId="LiveId" clId="{2EA9504D-B20B-4549-976E-18C57BA918B8}" dt="2022-06-28T13:36:20.458" v="5190" actId="478"/>
          <ac:spMkLst>
            <pc:docMk/>
            <pc:sldMk cId="3696820802" sldId="260"/>
            <ac:spMk id="18" creationId="{B121C327-F8BF-76C1-3033-89FEBEC8AA23}"/>
          </ac:spMkLst>
        </pc:spChg>
        <pc:spChg chg="add del mod">
          <ac:chgData name="Eleonora Bitti" userId="39f78d53d2e45008" providerId="LiveId" clId="{2EA9504D-B20B-4549-976E-18C57BA918B8}" dt="2022-06-28T13:36:17.957" v="5189" actId="478"/>
          <ac:spMkLst>
            <pc:docMk/>
            <pc:sldMk cId="3696820802" sldId="260"/>
            <ac:spMk id="19" creationId="{DF27F1EB-345F-6CAD-D2AB-DC434709976C}"/>
          </ac:spMkLst>
        </pc:spChg>
        <pc:spChg chg="add mod ord">
          <ac:chgData name="Eleonora Bitti" userId="39f78d53d2e45008" providerId="LiveId" clId="{2EA9504D-B20B-4549-976E-18C57BA918B8}" dt="2022-06-28T14:11:22.823" v="5377" actId="1076"/>
          <ac:spMkLst>
            <pc:docMk/>
            <pc:sldMk cId="3696820802" sldId="260"/>
            <ac:spMk id="22" creationId="{ED52BFE0-611A-FE60-7EBA-B205C27E228C}"/>
          </ac:spMkLst>
        </pc:spChg>
        <pc:spChg chg="add del mod">
          <ac:chgData name="Eleonora Bitti" userId="39f78d53d2e45008" providerId="LiveId" clId="{2EA9504D-B20B-4549-976E-18C57BA918B8}" dt="2022-06-28T13:54:59.950" v="5245" actId="478"/>
          <ac:spMkLst>
            <pc:docMk/>
            <pc:sldMk cId="3696820802" sldId="260"/>
            <ac:spMk id="27" creationId="{B0AD9160-3C42-C931-347F-9CEEAF13EF7A}"/>
          </ac:spMkLst>
        </pc:spChg>
        <pc:spChg chg="add mod">
          <ac:chgData name="Eleonora Bitti" userId="39f78d53d2e45008" providerId="LiveId" clId="{2EA9504D-B20B-4549-976E-18C57BA918B8}" dt="2022-06-28T15:56:13.507" v="5470" actId="20577"/>
          <ac:spMkLst>
            <pc:docMk/>
            <pc:sldMk cId="3696820802" sldId="260"/>
            <ac:spMk id="28" creationId="{207A98E5-D4FF-A163-CE8F-762938922CD2}"/>
          </ac:spMkLst>
        </pc:spChg>
        <pc:spChg chg="add del mod">
          <ac:chgData name="Eleonora Bitti" userId="39f78d53d2e45008" providerId="LiveId" clId="{2EA9504D-B20B-4549-976E-18C57BA918B8}" dt="2022-06-28T13:58:09.208" v="5277" actId="478"/>
          <ac:spMkLst>
            <pc:docMk/>
            <pc:sldMk cId="3696820802" sldId="260"/>
            <ac:spMk id="30" creationId="{E66F85DC-390A-2FA6-1220-48E510EEB04A}"/>
          </ac:spMkLst>
        </pc:spChg>
        <pc:picChg chg="del">
          <ac:chgData name="Eleonora Bitti" userId="39f78d53d2e45008" providerId="LiveId" clId="{2EA9504D-B20B-4549-976E-18C57BA918B8}" dt="2022-06-28T12:21:37.297" v="3809" actId="478"/>
          <ac:picMkLst>
            <pc:docMk/>
            <pc:sldMk cId="3696820802" sldId="260"/>
            <ac:picMk id="6" creationId="{03FC4627-E55B-6AC5-6A67-7BE12E904050}"/>
          </ac:picMkLst>
        </pc:picChg>
        <pc:picChg chg="add del">
          <ac:chgData name="Eleonora Bitti" userId="39f78d53d2e45008" providerId="LiveId" clId="{2EA9504D-B20B-4549-976E-18C57BA918B8}" dt="2022-06-28T13:05:36.066" v="4050" actId="478"/>
          <ac:picMkLst>
            <pc:docMk/>
            <pc:sldMk cId="3696820802" sldId="260"/>
            <ac:picMk id="7" creationId="{3980CE36-11ED-761F-1F69-2B1F6370BEA3}"/>
          </ac:picMkLst>
        </pc:picChg>
        <pc:picChg chg="add del">
          <ac:chgData name="Eleonora Bitti" userId="39f78d53d2e45008" providerId="LiveId" clId="{2EA9504D-B20B-4549-976E-18C57BA918B8}" dt="2022-06-28T13:05:40.700" v="4052" actId="478"/>
          <ac:picMkLst>
            <pc:docMk/>
            <pc:sldMk cId="3696820802" sldId="260"/>
            <ac:picMk id="9" creationId="{DE89B6D6-27A2-8D6F-D696-CDDF43069162}"/>
          </ac:picMkLst>
        </pc:picChg>
        <pc:picChg chg="add del mod">
          <ac:chgData name="Eleonora Bitti" userId="39f78d53d2e45008" providerId="LiveId" clId="{2EA9504D-B20B-4549-976E-18C57BA918B8}" dt="2022-06-28T13:36:22.372" v="5191" actId="478"/>
          <ac:picMkLst>
            <pc:docMk/>
            <pc:sldMk cId="3696820802" sldId="260"/>
            <ac:picMk id="12" creationId="{339B5577-A4A9-3A84-CEC4-A5D4B466ED86}"/>
          </ac:picMkLst>
        </pc:picChg>
        <pc:picChg chg="add mod ord">
          <ac:chgData name="Eleonora Bitti" userId="39f78d53d2e45008" providerId="LiveId" clId="{2EA9504D-B20B-4549-976E-18C57BA918B8}" dt="2022-06-28T14:11:27.050" v="5378" actId="1076"/>
          <ac:picMkLst>
            <pc:docMk/>
            <pc:sldMk cId="3696820802" sldId="260"/>
            <ac:picMk id="20" creationId="{46EBF321-20EA-1232-0891-A0F55D86C2FB}"/>
          </ac:picMkLst>
        </pc:picChg>
        <pc:picChg chg="del">
          <ac:chgData name="Eleonora Bitti" userId="39f78d53d2e45008" providerId="LiveId" clId="{2EA9504D-B20B-4549-976E-18C57BA918B8}" dt="2022-06-28T13:12:44.909" v="4346" actId="478"/>
          <ac:picMkLst>
            <pc:docMk/>
            <pc:sldMk cId="3696820802" sldId="260"/>
            <ac:picMk id="21" creationId="{75D65C6B-28F6-6372-94BB-9AB05BC51E6B}"/>
          </ac:picMkLst>
        </pc:picChg>
        <pc:picChg chg="add del mod">
          <ac:chgData name="Eleonora Bitti" userId="39f78d53d2e45008" providerId="LiveId" clId="{2EA9504D-B20B-4549-976E-18C57BA918B8}" dt="2022-06-28T13:53:47.648" v="5235" actId="478"/>
          <ac:picMkLst>
            <pc:docMk/>
            <pc:sldMk cId="3696820802" sldId="260"/>
            <ac:picMk id="24" creationId="{67B5FF38-17C8-8648-D72C-A05191EE2E69}"/>
          </ac:picMkLst>
        </pc:picChg>
        <pc:picChg chg="add mod">
          <ac:chgData name="Eleonora Bitti" userId="39f78d53d2e45008" providerId="LiveId" clId="{2EA9504D-B20B-4549-976E-18C57BA918B8}" dt="2022-06-28T13:58:18.576" v="5278" actId="14100"/>
          <ac:picMkLst>
            <pc:docMk/>
            <pc:sldMk cId="3696820802" sldId="260"/>
            <ac:picMk id="26" creationId="{11B3C5E7-FB2C-9DB9-F157-7AB1746B2905}"/>
          </ac:picMkLst>
        </pc:picChg>
        <pc:picChg chg="del mod">
          <ac:chgData name="Eleonora Bitti" userId="39f78d53d2e45008" providerId="LiveId" clId="{2EA9504D-B20B-4549-976E-18C57BA918B8}" dt="2022-06-28T13:36:14.600" v="5188" actId="478"/>
          <ac:picMkLst>
            <pc:docMk/>
            <pc:sldMk cId="3696820802" sldId="260"/>
            <ac:picMk id="2050" creationId="{D3F1AD9F-5C2C-D79B-3C56-63FB312A44C5}"/>
          </ac:picMkLst>
        </pc:picChg>
      </pc:sldChg>
      <pc:sldChg chg="delSp modSp add mod ord">
        <pc:chgData name="Eleonora Bitti" userId="39f78d53d2e45008" providerId="LiveId" clId="{2EA9504D-B20B-4549-976E-18C57BA918B8}" dt="2022-06-28T14:11:03.315" v="5374" actId="1076"/>
        <pc:sldMkLst>
          <pc:docMk/>
          <pc:sldMk cId="3228933416" sldId="261"/>
        </pc:sldMkLst>
        <pc:spChg chg="del mod">
          <ac:chgData name="Eleonora Bitti" userId="39f78d53d2e45008" providerId="LiveId" clId="{2EA9504D-B20B-4549-976E-18C57BA918B8}" dt="2022-06-28T13:35:10.679" v="5174" actId="478"/>
          <ac:spMkLst>
            <pc:docMk/>
            <pc:sldMk cId="3228933416" sldId="261"/>
            <ac:spMk id="2" creationId="{9EDDAEB1-DECE-BA78-F196-D35393491686}"/>
          </ac:spMkLst>
        </pc:spChg>
        <pc:spChg chg="mod">
          <ac:chgData name="Eleonora Bitti" userId="39f78d53d2e45008" providerId="LiveId" clId="{2EA9504D-B20B-4549-976E-18C57BA918B8}" dt="2022-06-28T14:10:57.060" v="5372" actId="1076"/>
          <ac:spMkLst>
            <pc:docMk/>
            <pc:sldMk cId="3228933416" sldId="261"/>
            <ac:spMk id="18" creationId="{B121C327-F8BF-76C1-3033-89FEBEC8AA23}"/>
          </ac:spMkLst>
        </pc:spChg>
        <pc:spChg chg="mod">
          <ac:chgData name="Eleonora Bitti" userId="39f78d53d2e45008" providerId="LiveId" clId="{2EA9504D-B20B-4549-976E-18C57BA918B8}" dt="2022-06-28T13:35:31.135" v="5185" actId="14100"/>
          <ac:spMkLst>
            <pc:docMk/>
            <pc:sldMk cId="3228933416" sldId="261"/>
            <ac:spMk id="19" creationId="{DF27F1EB-345F-6CAD-D2AB-DC434709976C}"/>
          </ac:spMkLst>
        </pc:spChg>
        <pc:picChg chg="mod">
          <ac:chgData name="Eleonora Bitti" userId="39f78d53d2e45008" providerId="LiveId" clId="{2EA9504D-B20B-4549-976E-18C57BA918B8}" dt="2022-06-28T14:11:01.342" v="5373" actId="1076"/>
          <ac:picMkLst>
            <pc:docMk/>
            <pc:sldMk cId="3228933416" sldId="261"/>
            <ac:picMk id="12" creationId="{339B5577-A4A9-3A84-CEC4-A5D4B466ED86}"/>
          </ac:picMkLst>
        </pc:picChg>
        <pc:picChg chg="mod">
          <ac:chgData name="Eleonora Bitti" userId="39f78d53d2e45008" providerId="LiveId" clId="{2EA9504D-B20B-4549-976E-18C57BA918B8}" dt="2022-06-28T14:11:03.315" v="5374" actId="1076"/>
          <ac:picMkLst>
            <pc:docMk/>
            <pc:sldMk cId="3228933416" sldId="261"/>
            <ac:picMk id="2050" creationId="{D3F1AD9F-5C2C-D79B-3C56-63FB312A44C5}"/>
          </ac:picMkLst>
        </pc:picChg>
      </pc:sldChg>
      <pc:sldMasterChg chg="add del addSldLayout delSldLayout">
        <pc:chgData name="Eleonora Bitti" userId="39f78d53d2e45008" providerId="LiveId" clId="{2EA9504D-B20B-4549-976E-18C57BA918B8}" dt="2022-06-27T16:13:08.375" v="348" actId="26606"/>
        <pc:sldMasterMkLst>
          <pc:docMk/>
          <pc:sldMasterMk cId="2583615798" sldId="2147483648"/>
        </pc:sldMasterMkLst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2079588925" sldId="2147483649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1161336137" sldId="2147483650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3470981020" sldId="2147483651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3422266128" sldId="2147483652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3677710256" sldId="2147483653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3162933145" sldId="2147483654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4130153403" sldId="2147483655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3922685876" sldId="2147483656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2260867434" sldId="2147483657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3037428134" sldId="2147483658"/>
          </pc:sldLayoutMkLst>
        </pc:sldLayoutChg>
        <pc:sldLayoutChg chg="add del">
          <pc:chgData name="Eleonora Bitti" userId="39f78d53d2e45008" providerId="LiveId" clId="{2EA9504D-B20B-4549-976E-18C57BA918B8}" dt="2022-06-27T16:13:08.375" v="348" actId="26606"/>
          <pc:sldLayoutMkLst>
            <pc:docMk/>
            <pc:sldMasterMk cId="2583615798" sldId="2147483648"/>
            <pc:sldLayoutMk cId="2966688522" sldId="2147483659"/>
          </pc:sldLayoutMkLst>
        </pc:sldLayoutChg>
      </pc:sldMasterChg>
      <pc:sldMasterChg chg="add del replId addSldLayout delSldLayout">
        <pc:chgData name="Eleonora Bitti" userId="39f78d53d2e45008" providerId="LiveId" clId="{2EA9504D-B20B-4549-976E-18C57BA918B8}" dt="2022-06-27T16:11:20.386" v="322" actId="26606"/>
        <pc:sldMasterMkLst>
          <pc:docMk/>
          <pc:sldMasterMk cId="1320956423" sldId="2147483660"/>
        </pc:sldMasterMkLst>
        <pc:sldLayoutChg chg="add del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3330191911" sldId="2147483661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9351631" sldId="2147483662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3238250360" sldId="2147483663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831717006" sldId="2147483664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1052059405" sldId="2147483665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1383716885" sldId="2147483666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205233882" sldId="2147483667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3782579526" sldId="2147483668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1949960712" sldId="2147483669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1484608335" sldId="2147483670"/>
          </pc:sldLayoutMkLst>
        </pc:sldLayoutChg>
        <pc:sldLayoutChg chg="add del replId">
          <pc:chgData name="Eleonora Bitti" userId="39f78d53d2e45008" providerId="LiveId" clId="{2EA9504D-B20B-4549-976E-18C57BA918B8}" dt="2022-06-27T16:11:20.386" v="322" actId="26606"/>
          <pc:sldLayoutMkLst>
            <pc:docMk/>
            <pc:sldMasterMk cId="1320956423" sldId="2147483660"/>
            <pc:sldLayoutMk cId="3803005204" sldId="2147483671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2:27.248" v="343" actId="26606"/>
        <pc:sldMasterMkLst>
          <pc:docMk/>
          <pc:sldMasterMk cId="1651257593" sldId="2147483673"/>
        </pc:sldMasterMkLst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995364879" sldId="2147483662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4215635957" sldId="2147483663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1239465460" sldId="2147483664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3746269348" sldId="2147483665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3844103603" sldId="2147483666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4290424941" sldId="2147483667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3827072985" sldId="2147483668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595565095" sldId="2147483669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147130267" sldId="2147483670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798681605" sldId="2147483671"/>
          </pc:sldLayoutMkLst>
        </pc:sldLayoutChg>
        <pc:sldLayoutChg chg="add del">
          <pc:chgData name="Eleonora Bitti" userId="39f78d53d2e45008" providerId="LiveId" clId="{2EA9504D-B20B-4549-976E-18C57BA918B8}" dt="2022-06-27T16:12:27.248" v="343" actId="26606"/>
          <pc:sldLayoutMkLst>
            <pc:docMk/>
            <pc:sldMasterMk cId="1651257593" sldId="2147483673"/>
            <pc:sldLayoutMk cId="1169882707" sldId="2147483672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2:18.398" v="341" actId="26606"/>
        <pc:sldMasterMkLst>
          <pc:docMk/>
          <pc:sldMasterMk cId="452882317" sldId="2147483686"/>
        </pc:sldMasterMkLst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3869700287" sldId="2147483675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4004918551" sldId="2147483676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3693811127" sldId="2147483677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3777244037" sldId="2147483678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3298856272" sldId="2147483679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511261734" sldId="2147483680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302726544" sldId="2147483681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1314876792" sldId="2147483682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1575417455" sldId="2147483683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1672535733" sldId="2147483684"/>
          </pc:sldLayoutMkLst>
        </pc:sldLayoutChg>
        <pc:sldLayoutChg chg="add del">
          <pc:chgData name="Eleonora Bitti" userId="39f78d53d2e45008" providerId="LiveId" clId="{2EA9504D-B20B-4549-976E-18C57BA918B8}" dt="2022-06-27T16:12:18.398" v="341" actId="26606"/>
          <pc:sldLayoutMkLst>
            <pc:docMk/>
            <pc:sldMasterMk cId="452882317" sldId="2147483686"/>
            <pc:sldLayoutMk cId="3069161138" sldId="2147483685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2:32.337" v="345" actId="26606"/>
        <pc:sldMasterMkLst>
          <pc:docMk/>
          <pc:sldMasterMk cId="3255403525" sldId="2147483686"/>
        </pc:sldMasterMkLst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1291543361" sldId="2147483675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3956453789" sldId="2147483676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1745040703" sldId="2147483677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4195516321" sldId="2147483678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3457383268" sldId="2147483679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3015765554" sldId="2147483680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3252977743" sldId="2147483681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1976780606" sldId="2147483682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2544512299" sldId="2147483683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164115837" sldId="2147483684"/>
          </pc:sldLayoutMkLst>
        </pc:sldLayoutChg>
        <pc:sldLayoutChg chg="add del">
          <pc:chgData name="Eleonora Bitti" userId="39f78d53d2e45008" providerId="LiveId" clId="{2EA9504D-B20B-4549-976E-18C57BA918B8}" dt="2022-06-27T16:12:32.337" v="345" actId="26606"/>
          <pc:sldLayoutMkLst>
            <pc:docMk/>
            <pc:sldMasterMk cId="3255403525" sldId="2147483686"/>
            <pc:sldLayoutMk cId="3511452233" sldId="2147483685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1:44.308" v="332" actId="26606"/>
        <pc:sldMasterMkLst>
          <pc:docMk/>
          <pc:sldMasterMk cId="1430627490" sldId="2147483687"/>
        </pc:sldMasterMkLst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3178987008" sldId="2147483688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538640512" sldId="2147483689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158875067" sldId="2147483690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203466990" sldId="2147483691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4222754508" sldId="2147483692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3439711113" sldId="2147483693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339051196" sldId="2147483694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3666636590" sldId="2147483695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2869801058" sldId="2147483696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1366864356" sldId="2147483697"/>
          </pc:sldLayoutMkLst>
        </pc:sldLayoutChg>
        <pc:sldLayoutChg chg="add del">
          <pc:chgData name="Eleonora Bitti" userId="39f78d53d2e45008" providerId="LiveId" clId="{2EA9504D-B20B-4549-976E-18C57BA918B8}" dt="2022-06-27T16:11:44.308" v="332" actId="26606"/>
          <pc:sldLayoutMkLst>
            <pc:docMk/>
            <pc:sldMasterMk cId="1430627490" sldId="2147483687"/>
            <pc:sldLayoutMk cId="2779532187" sldId="2147483698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1:38.441" v="330" actId="26606"/>
        <pc:sldMasterMkLst>
          <pc:docMk/>
          <pc:sldMasterMk cId="966385045" sldId="2147483710"/>
        </pc:sldMasterMkLst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631745863" sldId="2147483699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2938052184" sldId="2147483700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420090189" sldId="2147483701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1549536945" sldId="2147483702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3465841832" sldId="2147483703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2172243310" sldId="2147483704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1237255426" sldId="2147483705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502822251" sldId="2147483706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4109598891" sldId="2147483707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13287776" sldId="2147483708"/>
          </pc:sldLayoutMkLst>
        </pc:sldLayoutChg>
        <pc:sldLayoutChg chg="add del">
          <pc:chgData name="Eleonora Bitti" userId="39f78d53d2e45008" providerId="LiveId" clId="{2EA9504D-B20B-4549-976E-18C57BA918B8}" dt="2022-06-27T16:11:38.441" v="330" actId="26606"/>
          <pc:sldLayoutMkLst>
            <pc:docMk/>
            <pc:sldMasterMk cId="966385045" sldId="2147483710"/>
            <pc:sldLayoutMk cId="143412351" sldId="2147483709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1:35.628" v="328" actId="26606"/>
        <pc:sldMasterMkLst>
          <pc:docMk/>
          <pc:sldMasterMk cId="2909105165" sldId="2147483723"/>
        </pc:sldMasterMkLst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872013290" sldId="2147483712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2479593782" sldId="2147483713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68038271" sldId="2147483714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87544282" sldId="2147483715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820160724" sldId="2147483716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2980521489" sldId="2147483717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1522762185" sldId="2147483718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2919782482" sldId="2147483719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854147267" sldId="2147483720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2844038514" sldId="2147483721"/>
          </pc:sldLayoutMkLst>
        </pc:sldLayoutChg>
        <pc:sldLayoutChg chg="add del">
          <pc:chgData name="Eleonora Bitti" userId="39f78d53d2e45008" providerId="LiveId" clId="{2EA9504D-B20B-4549-976E-18C57BA918B8}" dt="2022-06-27T16:11:35.628" v="328" actId="26606"/>
          <pc:sldLayoutMkLst>
            <pc:docMk/>
            <pc:sldMasterMk cId="2909105165" sldId="2147483723"/>
            <pc:sldLayoutMk cId="4252106492" sldId="2147483722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3:08.338" v="347" actId="26606"/>
        <pc:sldMasterMkLst>
          <pc:docMk/>
          <pc:sldMasterMk cId="3711381162" sldId="2147483725"/>
        </pc:sldMasterMkLst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2682511079" sldId="2147483714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364086976" sldId="2147483715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2736176776" sldId="2147483716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1051623077" sldId="2147483717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3185722484" sldId="2147483718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4214592923" sldId="2147483719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2256492854" sldId="2147483720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2690924026" sldId="2147483721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1935071549" sldId="2147483722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3990880413" sldId="2147483723"/>
          </pc:sldLayoutMkLst>
        </pc:sldLayoutChg>
        <pc:sldLayoutChg chg="add del">
          <pc:chgData name="Eleonora Bitti" userId="39f78d53d2e45008" providerId="LiveId" clId="{2EA9504D-B20B-4549-976E-18C57BA918B8}" dt="2022-06-27T16:13:08.338" v="347" actId="26606"/>
          <pc:sldLayoutMkLst>
            <pc:docMk/>
            <pc:sldMasterMk cId="3711381162" sldId="2147483725"/>
            <pc:sldLayoutMk cId="795861090" sldId="2147483724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1:51.973" v="336" actId="26606"/>
        <pc:sldMasterMkLst>
          <pc:docMk/>
          <pc:sldMasterMk cId="2600744312" sldId="2147483736"/>
        </pc:sldMasterMkLst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3758235456" sldId="2147483725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2644828391" sldId="2147483726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3762432128" sldId="2147483727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4199716772" sldId="2147483728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4140164930" sldId="2147483729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369240724" sldId="2147483730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182770923" sldId="2147483731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3859987791" sldId="2147483732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1303653768" sldId="2147483733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879767496" sldId="2147483734"/>
          </pc:sldLayoutMkLst>
        </pc:sldLayoutChg>
        <pc:sldLayoutChg chg="add del">
          <pc:chgData name="Eleonora Bitti" userId="39f78d53d2e45008" providerId="LiveId" clId="{2EA9504D-B20B-4549-976E-18C57BA918B8}" dt="2022-06-27T16:11:51.973" v="336" actId="26606"/>
          <pc:sldLayoutMkLst>
            <pc:docMk/>
            <pc:sldMasterMk cId="2600744312" sldId="2147483736"/>
            <pc:sldLayoutMk cId="1152418453" sldId="2147483735"/>
          </pc:sldLayoutMkLst>
        </pc:sldLayoutChg>
      </pc:sldMasterChg>
      <pc:sldMasterChg chg="add addSldLayout">
        <pc:chgData name="Eleonora Bitti" userId="39f78d53d2e45008" providerId="LiveId" clId="{2EA9504D-B20B-4549-976E-18C57BA918B8}" dt="2022-06-27T16:13:08.375" v="348" actId="26606"/>
        <pc:sldMasterMkLst>
          <pc:docMk/>
          <pc:sldMasterMk cId="437983042" sldId="2147483738"/>
        </pc:sldMasterMkLst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3861932525" sldId="2147483727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3533905718" sldId="2147483728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2564329836" sldId="2147483729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261937196" sldId="2147483730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1271090617" sldId="2147483731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56435480" sldId="2147483732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3435067433" sldId="2147483733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1775329436" sldId="2147483734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397896636" sldId="2147483735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2790813735" sldId="2147483736"/>
          </pc:sldLayoutMkLst>
        </pc:sldLayoutChg>
        <pc:sldLayoutChg chg="add">
          <pc:chgData name="Eleonora Bitti" userId="39f78d53d2e45008" providerId="LiveId" clId="{2EA9504D-B20B-4549-976E-18C57BA918B8}" dt="2022-06-27T16:13:08.375" v="348" actId="26606"/>
          <pc:sldLayoutMkLst>
            <pc:docMk/>
            <pc:sldMasterMk cId="437983042" sldId="2147483738"/>
            <pc:sldLayoutMk cId="4210467705" sldId="2147483737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1:46.642" v="334" actId="26606"/>
        <pc:sldMasterMkLst>
          <pc:docMk/>
          <pc:sldMasterMk cId="4246926185" sldId="2147483749"/>
        </pc:sldMasterMkLst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4100156560" sldId="2147483738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3150730396" sldId="2147483739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4228700691" sldId="2147483740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3985098086" sldId="2147483741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3222412130" sldId="2147483742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3942604566" sldId="2147483743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4280202825" sldId="2147483744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176983082" sldId="2147483745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197036533" sldId="2147483746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38812690" sldId="2147483747"/>
          </pc:sldLayoutMkLst>
        </pc:sldLayoutChg>
        <pc:sldLayoutChg chg="add del">
          <pc:chgData name="Eleonora Bitti" userId="39f78d53d2e45008" providerId="LiveId" clId="{2EA9504D-B20B-4549-976E-18C57BA918B8}" dt="2022-06-27T16:11:46.642" v="334" actId="26606"/>
          <pc:sldLayoutMkLst>
            <pc:docMk/>
            <pc:sldMasterMk cId="4246926185" sldId="2147483749"/>
            <pc:sldLayoutMk cId="3398623276" sldId="2147483748"/>
          </pc:sldLayoutMkLst>
        </pc:sldLayoutChg>
      </pc:sldMasterChg>
      <pc:sldMasterChg chg="add del addSldLayout delSldLayout">
        <pc:chgData name="Eleonora Bitti" userId="39f78d53d2e45008" providerId="LiveId" clId="{2EA9504D-B20B-4549-976E-18C57BA918B8}" dt="2022-06-27T16:12:16.360" v="338" actId="26606"/>
        <pc:sldMasterMkLst>
          <pc:docMk/>
          <pc:sldMasterMk cId="356294517" sldId="2147483775"/>
        </pc:sldMasterMkLst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3867638795" sldId="2147483764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488868405" sldId="2147483765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1047904350" sldId="2147483766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1967483058" sldId="2147483767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2036545384" sldId="2147483768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641249995" sldId="2147483769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1917929369" sldId="2147483770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679562515" sldId="2147483771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3090715806" sldId="2147483772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4259265297" sldId="2147483773"/>
          </pc:sldLayoutMkLst>
        </pc:sldLayoutChg>
        <pc:sldLayoutChg chg="add del">
          <pc:chgData name="Eleonora Bitti" userId="39f78d53d2e45008" providerId="LiveId" clId="{2EA9504D-B20B-4549-976E-18C57BA918B8}" dt="2022-06-27T16:12:16.360" v="338" actId="26606"/>
          <pc:sldLayoutMkLst>
            <pc:docMk/>
            <pc:sldMasterMk cId="356294517" sldId="2147483775"/>
            <pc:sldLayoutMk cId="4156374339" sldId="21474837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AC6B-4242-44E4-B0B9-C684295E0151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97659-0EB1-4EC6-8AEB-48CD388BD9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94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97659-0EB1-4EC6-8AEB-48CD388BD9C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0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3id.org/arco/cataloguereco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3245D4-3E86-7206-0F26-31D2F5B7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8746" y="939350"/>
            <a:ext cx="5211097" cy="3427867"/>
          </a:xfrm>
        </p:spPr>
        <p:txBody>
          <a:bodyPr anchor="t">
            <a:normAutofit fontScale="90000"/>
          </a:bodyPr>
          <a:lstStyle/>
          <a:p>
            <a:pPr algn="r"/>
            <a:r>
              <a:rPr lang="it-IT" sz="5000" b="1" dirty="0">
                <a:solidFill>
                  <a:schemeClr val="bg1"/>
                </a:solidFill>
              </a:rPr>
              <a:t>Illustrazioni di Gonin nella Quarantana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Approccio alla didattica dei Promessi Sposi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A98886-ACBB-C720-BF26-8A1F2F640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637" y="5232685"/>
            <a:ext cx="4941173" cy="812923"/>
          </a:xfrm>
        </p:spPr>
        <p:txBody>
          <a:bodyPr anchor="t">
            <a:normAutofit fontScale="25000" lnSpcReduction="20000"/>
          </a:bodyPr>
          <a:lstStyle/>
          <a:p>
            <a:pPr algn="r">
              <a:lnSpc>
                <a:spcPct val="120000"/>
              </a:lnSpc>
            </a:pPr>
            <a:r>
              <a:rPr lang="it-IT" sz="4200" dirty="0">
                <a:solidFill>
                  <a:srgbClr val="FFFFFF"/>
                </a:solidFill>
              </a:rPr>
              <a:t>Progetto DH, 2022</a:t>
            </a:r>
          </a:p>
          <a:p>
            <a:pPr algn="r">
              <a:lnSpc>
                <a:spcPct val="120000"/>
              </a:lnSpc>
            </a:pPr>
            <a:r>
              <a:rPr lang="it-IT" sz="4200" dirty="0">
                <a:solidFill>
                  <a:srgbClr val="FFFFFF"/>
                </a:solidFill>
              </a:rPr>
              <a:t>Dipartimento di Italianistica, </a:t>
            </a:r>
            <a:r>
              <a:rPr lang="it-IT" sz="4200" dirty="0" err="1">
                <a:solidFill>
                  <a:srgbClr val="FFFFFF"/>
                </a:solidFill>
              </a:rPr>
              <a:t>Unibo</a:t>
            </a:r>
            <a:endParaRPr lang="it-IT" sz="4200" dirty="0">
              <a:solidFill>
                <a:srgbClr val="FFFFFF"/>
              </a:solidFill>
            </a:endParaRPr>
          </a:p>
          <a:p>
            <a:pPr algn="r">
              <a:lnSpc>
                <a:spcPct val="120000"/>
              </a:lnSpc>
            </a:pPr>
            <a:r>
              <a:rPr lang="it-IT" sz="4200" dirty="0">
                <a:solidFill>
                  <a:srgbClr val="FFFFFF"/>
                </a:solidFill>
              </a:rPr>
              <a:t>Eleonora Bitti</a:t>
            </a:r>
          </a:p>
          <a:p>
            <a:pPr algn="r">
              <a:lnSpc>
                <a:spcPct val="120000"/>
              </a:lnSpc>
            </a:pPr>
            <a:endParaRPr lang="it-IT" sz="700" dirty="0">
              <a:solidFill>
                <a:srgbClr val="FFFFFF"/>
              </a:solidFill>
            </a:endParaRPr>
          </a:p>
        </p:txBody>
      </p:sp>
      <p:cxnSp>
        <p:nvCxnSpPr>
          <p:cNvPr id="68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magine 69">
            <a:extLst>
              <a:ext uri="{FF2B5EF4-FFF2-40B4-BE49-F238E27FC236}">
                <a16:creationId xmlns:a16="http://schemas.microsoft.com/office/drawing/2014/main" id="{78124A52-E417-5425-F9F8-2CF01F55D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78" y="5286207"/>
            <a:ext cx="3025400" cy="1539172"/>
          </a:xfrm>
          <a:prstGeom prst="rect">
            <a:avLst/>
          </a:prstGeom>
        </p:spPr>
      </p:pic>
      <p:pic>
        <p:nvPicPr>
          <p:cNvPr id="74" name="Immagine 73" descr="Immagine che contiene testo, libro&#10;&#10;Descrizione generata automaticamente">
            <a:extLst>
              <a:ext uri="{FF2B5EF4-FFF2-40B4-BE49-F238E27FC236}">
                <a16:creationId xmlns:a16="http://schemas.microsoft.com/office/drawing/2014/main" id="{760A7512-50FD-E696-F72C-7E54DE6B3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67"/>
            <a:ext cx="46359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DDAEB1-DECE-BA78-F196-D353934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09" y="519827"/>
            <a:ext cx="4472434" cy="4528777"/>
          </a:xfrm>
        </p:spPr>
        <p:txBody>
          <a:bodyPr>
            <a:normAutofit fontScale="90000"/>
          </a:bodyPr>
          <a:lstStyle/>
          <a:p>
            <a:r>
              <a:rPr lang="it-IT" sz="2000" b="1" dirty="0"/>
              <a:t>Idea:</a:t>
            </a:r>
            <a:br>
              <a:rPr lang="it-IT" sz="2000" dirty="0"/>
            </a:br>
            <a:r>
              <a:rPr lang="it-IT" sz="2000" dirty="0"/>
              <a:t>Studio dei Promessi Sposi attraverso le illustrazioni di Gonin.</a:t>
            </a:r>
            <a:br>
              <a:rPr lang="it-IT" sz="2000" dirty="0"/>
            </a:br>
            <a:br>
              <a:rPr lang="it-IT" sz="2000" dirty="0"/>
            </a:br>
            <a:r>
              <a:rPr lang="it-IT" sz="2000" b="1" dirty="0"/>
              <a:t>Indicizzazione di tutte le vignette: </a:t>
            </a:r>
            <a:br>
              <a:rPr lang="it-IT" sz="2000" dirty="0"/>
            </a:br>
            <a:r>
              <a:rPr lang="it-IT" sz="2000" dirty="0"/>
              <a:t>- Ricerca per criteri</a:t>
            </a:r>
            <a:br>
              <a:rPr lang="it-IT" sz="2000" dirty="0"/>
            </a:br>
            <a:r>
              <a:rPr lang="it-IT" sz="2000" dirty="0"/>
              <a:t>- </a:t>
            </a:r>
            <a:r>
              <a:rPr lang="it-IT" sz="2000" i="1" dirty="0"/>
              <a:t>Confronti</a:t>
            </a:r>
            <a:r>
              <a:rPr lang="it-IT" sz="2000" dirty="0"/>
              <a:t> tra le vignette e dipinti dell’epoca.</a:t>
            </a:r>
            <a:br>
              <a:rPr lang="it-IT" sz="2000" dirty="0"/>
            </a:br>
            <a:r>
              <a:rPr lang="it-IT" sz="2000" dirty="0"/>
              <a:t>-</a:t>
            </a:r>
            <a:r>
              <a:rPr lang="it-IT" sz="2000" i="1" dirty="0"/>
              <a:t> Mappe </a:t>
            </a:r>
            <a:r>
              <a:rPr lang="it-IT" sz="2000" dirty="0"/>
              <a:t>per esplorare le relazioni </a:t>
            </a:r>
            <a:br>
              <a:rPr lang="it-IT" sz="2000" dirty="0"/>
            </a:br>
            <a:r>
              <a:rPr lang="it-IT" sz="2000" dirty="0"/>
              <a:t>- </a:t>
            </a:r>
            <a:r>
              <a:rPr lang="it-IT" sz="2000" i="1" dirty="0"/>
              <a:t>Risorse</a:t>
            </a:r>
            <a:r>
              <a:rPr lang="it-IT" sz="2000" dirty="0"/>
              <a:t> digitali accessibili: audiolibri, video, siti verificati.</a:t>
            </a:r>
            <a:br>
              <a:rPr lang="it-IT" sz="2000" dirty="0"/>
            </a:br>
            <a:r>
              <a:rPr lang="it-IT" sz="2000" dirty="0"/>
              <a:t>- Accesso diretto all’edizione critica digitale dei Promessi Sposi del 1840 su </a:t>
            </a:r>
            <a:r>
              <a:rPr lang="it-IT" sz="2000" dirty="0" err="1"/>
              <a:t>Philoeditor</a:t>
            </a:r>
            <a:r>
              <a:rPr lang="it-IT" sz="2000" dirty="0"/>
              <a:t> e al sito alessandromanzoni.org.</a:t>
            </a:r>
            <a:br>
              <a:rPr lang="it-IT" sz="1200" dirty="0"/>
            </a:br>
            <a:endParaRPr lang="it-IT" sz="1200" dirty="0"/>
          </a:p>
        </p:txBody>
      </p:sp>
      <p:pic>
        <p:nvPicPr>
          <p:cNvPr id="6" name="Segnaposto contenuto 5" descr="Immagine che contiene testo, vecchio&#10;&#10;Descrizione generata automaticamente">
            <a:extLst>
              <a:ext uri="{FF2B5EF4-FFF2-40B4-BE49-F238E27FC236}">
                <a16:creationId xmlns:a16="http://schemas.microsoft.com/office/drawing/2014/main" id="{03FC4627-E55B-6AC5-6A67-7BE12E90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51" y="326909"/>
            <a:ext cx="3992094" cy="3365965"/>
          </a:xfr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D65C6B-28F6-6372-94BB-9AB05BC5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21" y="3486670"/>
            <a:ext cx="4095609" cy="1690483"/>
          </a:xfrm>
          <a:prstGeom prst="rect">
            <a:avLst/>
          </a:prstGeom>
        </p:spPr>
      </p:pic>
      <p:pic>
        <p:nvPicPr>
          <p:cNvPr id="2050" name="Picture 2" descr="OBLIVION: 1° RADUNO NAZIONALE DE &quot;I PROMESSI SPOSI IN 10 MINUTI&quot; - CENTRAL  PALC">
            <a:extLst>
              <a:ext uri="{FF2B5EF4-FFF2-40B4-BE49-F238E27FC236}">
                <a16:creationId xmlns:a16="http://schemas.microsoft.com/office/drawing/2014/main" id="{D3F1AD9F-5C2C-D79B-3C56-63FB312A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50" y="2484062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204F3BA-9F44-FA50-1A68-DE55FA86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33" y="5786565"/>
            <a:ext cx="2041893" cy="1038813"/>
          </a:xfrm>
          <a:prstGeom prst="rect">
            <a:avLst/>
          </a:prstGeom>
        </p:spPr>
      </p:pic>
      <p:sp>
        <p:nvSpPr>
          <p:cNvPr id="29" name="Sottotitolo 2">
            <a:extLst>
              <a:ext uri="{FF2B5EF4-FFF2-40B4-BE49-F238E27FC236}">
                <a16:creationId xmlns:a16="http://schemas.microsoft.com/office/drawing/2014/main" id="{86C66D8E-A6E4-9DFD-ECC6-4896824C988A}"/>
              </a:ext>
            </a:extLst>
          </p:cNvPr>
          <p:cNvSpPr txBox="1">
            <a:spLocks/>
          </p:cNvSpPr>
          <p:nvPr/>
        </p:nvSpPr>
        <p:spPr>
          <a:xfrm>
            <a:off x="983456" y="5946978"/>
            <a:ext cx="3645895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Progetto DH, 2022</a:t>
            </a: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Dipartimento di Italianistica, </a:t>
            </a:r>
            <a:r>
              <a:rPr lang="it-IT" sz="4200" b="1" dirty="0" err="1">
                <a:solidFill>
                  <a:schemeClr val="accent6">
                    <a:lumMod val="50000"/>
                  </a:schemeClr>
                </a:solidFill>
              </a:rPr>
              <a:t>Unibo</a:t>
            </a:r>
            <a:endParaRPr lang="it-IT" sz="4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Eleonora Bitti</a:t>
            </a:r>
          </a:p>
          <a:p>
            <a:pPr algn="r"/>
            <a:endParaRPr lang="it-IT" sz="7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00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DDAEB1-DECE-BA78-F196-D353934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0280"/>
            <a:ext cx="4472434" cy="3499392"/>
          </a:xfrm>
        </p:spPr>
        <p:txBody>
          <a:bodyPr>
            <a:normAutofit fontScale="90000"/>
          </a:bodyPr>
          <a:lstStyle/>
          <a:p>
            <a:r>
              <a:rPr lang="it-IT" sz="2000" b="1" dirty="0"/>
              <a:t>Ricerche per Indici:</a:t>
            </a:r>
            <a:br>
              <a:rPr lang="it-IT" sz="2000" dirty="0"/>
            </a:br>
            <a:r>
              <a:rPr lang="it-IT" sz="2000" dirty="0"/>
              <a:t>-capitoli</a:t>
            </a:r>
            <a:br>
              <a:rPr lang="it-IT" sz="2000" dirty="0"/>
            </a:br>
            <a:r>
              <a:rPr lang="it-IT" sz="2000" dirty="0"/>
              <a:t>-personaggi</a:t>
            </a:r>
            <a:br>
              <a:rPr lang="it-IT" sz="2000" dirty="0"/>
            </a:br>
            <a:r>
              <a:rPr lang="it-IT" sz="2000" dirty="0"/>
              <a:t>-luoghi rappresentati</a:t>
            </a:r>
            <a:br>
              <a:rPr lang="it-IT" sz="2000" dirty="0"/>
            </a:br>
            <a:r>
              <a:rPr lang="it-IT" sz="2000" dirty="0"/>
              <a:t>-sfondi</a:t>
            </a:r>
            <a:br>
              <a:rPr lang="it-IT" sz="2000" dirty="0"/>
            </a:br>
            <a:r>
              <a:rPr lang="it-IT" sz="2000" dirty="0"/>
              <a:t>-posizione dei soggetti</a:t>
            </a:r>
            <a:br>
              <a:rPr lang="it-IT" sz="2000" dirty="0"/>
            </a:br>
            <a:r>
              <a:rPr lang="it-IT" sz="2000" dirty="0"/>
              <a:t>-ritratti</a:t>
            </a:r>
            <a:br>
              <a:rPr lang="it-IT" sz="2000" dirty="0"/>
            </a:br>
            <a:r>
              <a:rPr lang="it-IT" sz="2000" dirty="0"/>
              <a:t>-scene</a:t>
            </a:r>
            <a:br>
              <a:rPr lang="it-IT" sz="2000" dirty="0"/>
            </a:br>
            <a:r>
              <a:rPr lang="it-IT" sz="2000" dirty="0"/>
              <a:t>-paesaggi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Riferimenti al </a:t>
            </a:r>
            <a:r>
              <a:rPr lang="it-IT" sz="2000" b="1" dirty="0"/>
              <a:t>testo</a:t>
            </a:r>
            <a:r>
              <a:rPr lang="it-IT" sz="2000" dirty="0"/>
              <a:t> dell’edizione critica, collegamento ad altre opere e manoscritti.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1200" dirty="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1AD9F-5C2C-D79B-3C56-63FB312A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162" y="453341"/>
            <a:ext cx="2476500" cy="176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204F3BA-9F44-FA50-1A68-DE55FA86A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33" y="5786565"/>
            <a:ext cx="2041893" cy="103881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0D29A8A-D7DA-A01A-D559-C394650D9E68}"/>
              </a:ext>
            </a:extLst>
          </p:cNvPr>
          <p:cNvSpPr/>
          <p:nvPr/>
        </p:nvSpPr>
        <p:spPr>
          <a:xfrm>
            <a:off x="990600" y="4036207"/>
            <a:ext cx="5727559" cy="9638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it-IT" sz="1000" dirty="0">
                <a:solidFill>
                  <a:schemeClr val="bg1"/>
                </a:solidFill>
              </a:rPr>
            </a:br>
            <a:br>
              <a:rPr lang="it-IT" sz="1800" dirty="0"/>
            </a:br>
            <a:endParaRPr lang="it-IT" dirty="0"/>
          </a:p>
        </p:txBody>
      </p:sp>
      <p:sp>
        <p:nvSpPr>
          <p:cNvPr id="29" name="Sottotitolo 2">
            <a:extLst>
              <a:ext uri="{FF2B5EF4-FFF2-40B4-BE49-F238E27FC236}">
                <a16:creationId xmlns:a16="http://schemas.microsoft.com/office/drawing/2014/main" id="{86C66D8E-A6E4-9DFD-ECC6-4896824C988A}"/>
              </a:ext>
            </a:extLst>
          </p:cNvPr>
          <p:cNvSpPr txBox="1">
            <a:spLocks/>
          </p:cNvSpPr>
          <p:nvPr/>
        </p:nvSpPr>
        <p:spPr>
          <a:xfrm>
            <a:off x="983456" y="5946978"/>
            <a:ext cx="3645895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Progetto DH, 2022</a:t>
            </a: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Dipartimento di Italianistica, </a:t>
            </a:r>
            <a:r>
              <a:rPr lang="it-IT" sz="4200" b="1" dirty="0" err="1">
                <a:solidFill>
                  <a:schemeClr val="accent6">
                    <a:lumMod val="50000"/>
                  </a:schemeClr>
                </a:solidFill>
              </a:rPr>
              <a:t>Unibo</a:t>
            </a:r>
            <a:endParaRPr lang="it-IT" sz="4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Eleonora Bitti</a:t>
            </a:r>
          </a:p>
          <a:p>
            <a:pPr algn="r"/>
            <a:endParaRPr lang="it-IT" sz="7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5D65C6B-28F6-6372-94BB-9AB05BC5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662" y="4202125"/>
            <a:ext cx="5381434" cy="579159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43038FF-A975-FECE-FAEF-6A6A90BB2889}"/>
              </a:ext>
            </a:extLst>
          </p:cNvPr>
          <p:cNvSpPr txBox="1"/>
          <p:nvPr/>
        </p:nvSpPr>
        <p:spPr>
          <a:xfrm>
            <a:off x="7372311" y="412984"/>
            <a:ext cx="44565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D0D0D"/>
                </a:solidFill>
                <a:effectLst/>
                <a:latin typeface="+mj-lt"/>
              </a:rPr>
              <a:t>Eterogeneità delle risor</a:t>
            </a:r>
            <a:r>
              <a:rPr lang="it-IT" b="1" dirty="0">
                <a:solidFill>
                  <a:srgbClr val="0D0D0D"/>
                </a:solidFill>
                <a:latin typeface="+mj-lt"/>
              </a:rPr>
              <a:t>se coinvolte:</a:t>
            </a:r>
          </a:p>
          <a:p>
            <a:r>
              <a:rPr lang="it-IT" dirty="0">
                <a:solidFill>
                  <a:srgbClr val="0D0D0D"/>
                </a:solidFill>
                <a:latin typeface="+mj-lt"/>
              </a:rPr>
              <a:t>Ed. critiche digitali	</a:t>
            </a:r>
          </a:p>
          <a:p>
            <a:r>
              <a:rPr lang="it-IT" dirty="0">
                <a:solidFill>
                  <a:srgbClr val="0D0D0D"/>
                </a:solidFill>
                <a:latin typeface="+mj-lt"/>
              </a:rPr>
              <a:t>Disegni</a:t>
            </a:r>
          </a:p>
          <a:p>
            <a:r>
              <a:rPr lang="it-IT" dirty="0">
                <a:solidFill>
                  <a:srgbClr val="0D0D0D"/>
                </a:solidFill>
                <a:latin typeface="+mj-lt"/>
              </a:rPr>
              <a:t>Video			</a:t>
            </a:r>
          </a:p>
          <a:p>
            <a:r>
              <a:rPr lang="it-IT" dirty="0">
                <a:solidFill>
                  <a:srgbClr val="0D0D0D"/>
                </a:solidFill>
                <a:latin typeface="+mj-lt"/>
              </a:rPr>
              <a:t>Audiolibro</a:t>
            </a:r>
          </a:p>
          <a:p>
            <a:r>
              <a:rPr lang="it-IT" dirty="0">
                <a:solidFill>
                  <a:srgbClr val="0D0D0D"/>
                </a:solidFill>
                <a:latin typeface="+mj-lt"/>
              </a:rPr>
              <a:t>Dipinti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4E06CF-FA82-94B3-2AEF-8EDA0B9D0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48" y="2728683"/>
            <a:ext cx="3727581" cy="2602606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88B55-2C2D-07A1-30C9-02FC28FC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018" y="1633260"/>
            <a:ext cx="2476500" cy="913742"/>
          </a:xfrm>
          <a:solidFill>
            <a:srgbClr val="002060">
              <a:alpha val="80000"/>
            </a:srgb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Possibilità di inserire approfondimenti e contenuti relativi alla </a:t>
            </a:r>
            <a:r>
              <a:rPr lang="it-IT" sz="1200" i="1" dirty="0">
                <a:solidFill>
                  <a:schemeClr val="bg1"/>
                </a:solidFill>
                <a:latin typeface="+mj-lt"/>
              </a:rPr>
              <a:t>Storia della Colonna Infame</a:t>
            </a:r>
            <a:r>
              <a:rPr lang="it-IT" sz="1200" dirty="0">
                <a:solidFill>
                  <a:schemeClr val="bg1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705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1AD9F-5C2C-D79B-3C56-63FB312A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5636" y="2266935"/>
            <a:ext cx="1802454" cy="22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204F3BA-9F44-FA50-1A68-DE55FA86A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33" y="5786565"/>
            <a:ext cx="2041893" cy="1038813"/>
          </a:xfrm>
          <a:prstGeom prst="rect">
            <a:avLst/>
          </a:prstGeom>
        </p:spPr>
      </p:pic>
      <p:sp>
        <p:nvSpPr>
          <p:cNvPr id="29" name="Sottotitolo 2">
            <a:extLst>
              <a:ext uri="{FF2B5EF4-FFF2-40B4-BE49-F238E27FC236}">
                <a16:creationId xmlns:a16="http://schemas.microsoft.com/office/drawing/2014/main" id="{86C66D8E-A6E4-9DFD-ECC6-4896824C988A}"/>
              </a:ext>
            </a:extLst>
          </p:cNvPr>
          <p:cNvSpPr txBox="1">
            <a:spLocks/>
          </p:cNvSpPr>
          <p:nvPr/>
        </p:nvSpPr>
        <p:spPr>
          <a:xfrm>
            <a:off x="983456" y="5946978"/>
            <a:ext cx="3645895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Progetto DH, 2022</a:t>
            </a: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Dipartimento di Italianistica, </a:t>
            </a:r>
            <a:r>
              <a:rPr lang="it-IT" sz="4200" b="1" dirty="0" err="1">
                <a:solidFill>
                  <a:schemeClr val="accent6">
                    <a:lumMod val="50000"/>
                  </a:schemeClr>
                </a:solidFill>
              </a:rPr>
              <a:t>Unibo</a:t>
            </a:r>
            <a:endParaRPr lang="it-IT" sz="4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Eleonora Bitti</a:t>
            </a:r>
          </a:p>
          <a:p>
            <a:pPr algn="r"/>
            <a:endParaRPr lang="it-IT" sz="7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6A5993E-8A63-976C-E5C6-D1FD54C3BA62}"/>
              </a:ext>
            </a:extLst>
          </p:cNvPr>
          <p:cNvSpPr/>
          <p:nvPr/>
        </p:nvSpPr>
        <p:spPr>
          <a:xfrm>
            <a:off x="9448800" y="312687"/>
            <a:ext cx="2381459" cy="224227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B121C327-F8BF-76C1-3033-89FEBEC8AA23}"/>
              </a:ext>
            </a:extLst>
          </p:cNvPr>
          <p:cNvSpPr txBox="1">
            <a:spLocks/>
          </p:cNvSpPr>
          <p:nvPr/>
        </p:nvSpPr>
        <p:spPr>
          <a:xfrm>
            <a:off x="925227" y="375294"/>
            <a:ext cx="3483436" cy="44355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>
                <a:latin typeface="+mn-lt"/>
              </a:rPr>
              <a:t>Componenti logiche:</a:t>
            </a:r>
          </a:p>
          <a:p>
            <a:r>
              <a:rPr lang="it-IT" sz="4800" dirty="0" err="1">
                <a:latin typeface="+mn-lt"/>
              </a:rPr>
              <a:t>Navbar</a:t>
            </a:r>
            <a:endParaRPr lang="it-IT" sz="4800" dirty="0">
              <a:latin typeface="+mn-lt"/>
            </a:endParaRPr>
          </a:p>
          <a:p>
            <a:r>
              <a:rPr lang="it-IT" sz="4800" dirty="0">
                <a:latin typeface="+mn-lt"/>
              </a:rPr>
              <a:t>Cards</a:t>
            </a:r>
          </a:p>
          <a:p>
            <a:r>
              <a:rPr lang="it-IT" sz="4800" dirty="0" err="1">
                <a:latin typeface="+mn-lt"/>
              </a:rPr>
              <a:t>Carousel</a:t>
            </a:r>
            <a:endParaRPr lang="it-IT" sz="4800" dirty="0">
              <a:latin typeface="+mn-lt"/>
            </a:endParaRPr>
          </a:p>
          <a:p>
            <a:r>
              <a:rPr lang="it-IT" sz="4800" dirty="0" err="1">
                <a:latin typeface="+mn-lt"/>
              </a:rPr>
              <a:t>Breadcrumbs</a:t>
            </a:r>
            <a:endParaRPr lang="it-IT" sz="4800" dirty="0">
              <a:latin typeface="+mn-lt"/>
            </a:endParaRPr>
          </a:p>
          <a:p>
            <a:r>
              <a:rPr lang="it-IT" sz="4800" dirty="0">
                <a:latin typeface="+mn-lt"/>
              </a:rPr>
              <a:t>Button</a:t>
            </a:r>
          </a:p>
          <a:p>
            <a:r>
              <a:rPr lang="it-IT" sz="4800" dirty="0" err="1">
                <a:latin typeface="+mn-lt"/>
              </a:rPr>
              <a:t>Buttons</a:t>
            </a:r>
            <a:r>
              <a:rPr lang="it-IT" sz="4800" dirty="0">
                <a:latin typeface="+mn-lt"/>
              </a:rPr>
              <a:t> group</a:t>
            </a:r>
          </a:p>
          <a:p>
            <a:r>
              <a:rPr lang="it-IT" sz="4800" dirty="0">
                <a:latin typeface="+mn-lt"/>
              </a:rPr>
              <a:t>Badge</a:t>
            </a:r>
          </a:p>
          <a:p>
            <a:r>
              <a:rPr lang="it-IT" sz="4800" dirty="0" err="1">
                <a:latin typeface="+mn-lt"/>
              </a:rPr>
              <a:t>Aside</a:t>
            </a:r>
            <a:endParaRPr lang="it-IT" sz="4800" dirty="0">
              <a:latin typeface="+mn-lt"/>
            </a:endParaRPr>
          </a:p>
          <a:p>
            <a:r>
              <a:rPr lang="it-IT" sz="4800" dirty="0" err="1">
                <a:latin typeface="+mn-lt"/>
              </a:rPr>
              <a:t>Footer</a:t>
            </a:r>
            <a:endParaRPr lang="it-IT" sz="4800" dirty="0">
              <a:latin typeface="+mn-lt"/>
            </a:endParaRPr>
          </a:p>
          <a:p>
            <a:r>
              <a:rPr lang="it-IT" sz="4800" dirty="0">
                <a:latin typeface="+mn-lt"/>
              </a:rPr>
              <a:t>Story </a:t>
            </a:r>
            <a:r>
              <a:rPr lang="it-IT" sz="4800" dirty="0" err="1">
                <a:latin typeface="+mn-lt"/>
              </a:rPr>
              <a:t>map</a:t>
            </a:r>
            <a:endParaRPr lang="it-IT" sz="4800" dirty="0">
              <a:latin typeface="+mn-lt"/>
            </a:endParaRPr>
          </a:p>
          <a:p>
            <a:endParaRPr lang="it-IT" sz="4800" dirty="0">
              <a:latin typeface="+mn-lt"/>
            </a:endParaRPr>
          </a:p>
          <a:p>
            <a:endParaRPr lang="it-IT" sz="4800" dirty="0">
              <a:latin typeface="+mn-lt"/>
            </a:endParaRPr>
          </a:p>
          <a:p>
            <a:r>
              <a:rPr lang="it-IT" sz="4800" i="1" dirty="0" err="1">
                <a:latin typeface="+mn-lt"/>
              </a:rPr>
              <a:t>Floating</a:t>
            </a:r>
            <a:r>
              <a:rPr lang="it-IT" sz="4800" i="1" dirty="0">
                <a:latin typeface="+mn-lt"/>
              </a:rPr>
              <a:t> labels</a:t>
            </a:r>
          </a:p>
          <a:p>
            <a:r>
              <a:rPr lang="it-IT" sz="4800" i="1" dirty="0">
                <a:latin typeface="+mn-lt"/>
              </a:rPr>
              <a:t>for </a:t>
            </a:r>
            <a:r>
              <a:rPr lang="it-IT" sz="4800" i="1" dirty="0" err="1">
                <a:latin typeface="+mn-lt"/>
              </a:rPr>
              <a:t>comments</a:t>
            </a:r>
            <a:endParaRPr lang="it-IT" sz="4800" i="1" dirty="0">
              <a:latin typeface="+mn-lt"/>
            </a:endParaRPr>
          </a:p>
          <a:p>
            <a:r>
              <a:rPr lang="it-IT" sz="4800" i="1" dirty="0" err="1">
                <a:latin typeface="+mn-lt"/>
              </a:rPr>
              <a:t>Storyline</a:t>
            </a:r>
            <a:endParaRPr lang="it-IT" sz="4800" i="1" dirty="0">
              <a:latin typeface="+mn-lt"/>
            </a:endParaRPr>
          </a:p>
          <a:p>
            <a:br>
              <a:rPr lang="it-IT" sz="2000" dirty="0"/>
            </a:br>
            <a:endParaRPr lang="it-IT" sz="1200" dirty="0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DF27F1EB-345F-6CAD-D2AB-DC434709976C}"/>
              </a:ext>
            </a:extLst>
          </p:cNvPr>
          <p:cNvSpPr txBox="1">
            <a:spLocks/>
          </p:cNvSpPr>
          <p:nvPr/>
        </p:nvSpPr>
        <p:spPr>
          <a:xfrm>
            <a:off x="5817494" y="406327"/>
            <a:ext cx="3631305" cy="47673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/>
              <a:t>Scheda item-disegni:</a:t>
            </a:r>
          </a:p>
          <a:p>
            <a:r>
              <a:rPr lang="it-IT" sz="1800" dirty="0">
                <a:latin typeface="+mn-lt"/>
              </a:rPr>
              <a:t>Dati tecnici (mt, </a:t>
            </a:r>
            <a:r>
              <a:rPr lang="it-IT" sz="1800" dirty="0" err="1">
                <a:latin typeface="+mn-lt"/>
              </a:rPr>
              <a:t>misu</a:t>
            </a:r>
            <a:r>
              <a:rPr lang="it-IT" sz="1800" dirty="0">
                <a:latin typeface="+mn-lt"/>
              </a:rPr>
              <a:t>)</a:t>
            </a:r>
          </a:p>
          <a:p>
            <a:r>
              <a:rPr lang="it-IT" sz="1800" dirty="0">
                <a:latin typeface="+mn-lt"/>
              </a:rPr>
              <a:t>Descrizione (</a:t>
            </a:r>
            <a:r>
              <a:rPr lang="it-IT" sz="1800" dirty="0" err="1">
                <a:latin typeface="+mn-lt"/>
              </a:rPr>
              <a:t>lc</a:t>
            </a:r>
            <a:r>
              <a:rPr lang="it-IT" sz="1800" dirty="0">
                <a:latin typeface="+mn-lt"/>
              </a:rPr>
              <a:t>, </a:t>
            </a:r>
            <a:r>
              <a:rPr lang="it-IT" sz="1800" dirty="0" err="1">
                <a:latin typeface="+mn-lt"/>
              </a:rPr>
              <a:t>ub</a:t>
            </a:r>
            <a:r>
              <a:rPr lang="it-IT" sz="1800" dirty="0">
                <a:latin typeface="+mn-lt"/>
              </a:rPr>
              <a:t>)</a:t>
            </a:r>
          </a:p>
          <a:p>
            <a:r>
              <a:rPr lang="it-IT" sz="1800" dirty="0">
                <a:latin typeface="+mn-lt"/>
              </a:rPr>
              <a:t>Soggetto (personaggi, luoghi ecc.)</a:t>
            </a:r>
          </a:p>
          <a:p>
            <a:r>
              <a:rPr lang="it-IT" sz="1800" dirty="0">
                <a:latin typeface="+mn-lt"/>
              </a:rPr>
              <a:t>Locazione oggetto digitale</a:t>
            </a:r>
          </a:p>
          <a:p>
            <a:r>
              <a:rPr lang="it-IT" sz="1800" dirty="0">
                <a:latin typeface="+mn-lt"/>
              </a:rPr>
              <a:t>Controlli di autorità</a:t>
            </a:r>
          </a:p>
          <a:p>
            <a:endParaRPr lang="it-IT" sz="1800" dirty="0">
              <a:latin typeface="+mn-lt"/>
            </a:endParaRPr>
          </a:p>
          <a:p>
            <a:r>
              <a:rPr lang="it-IT" sz="1800" b="1" dirty="0">
                <a:latin typeface="+mn-lt"/>
              </a:rPr>
              <a:t>Nella stessa pagina:</a:t>
            </a:r>
          </a:p>
          <a:p>
            <a:r>
              <a:rPr lang="it-IT" sz="1800" dirty="0">
                <a:latin typeface="+mn-lt"/>
              </a:rPr>
              <a:t>Riferimento al testo</a:t>
            </a:r>
          </a:p>
          <a:p>
            <a:r>
              <a:rPr lang="it-IT" sz="1800" dirty="0">
                <a:latin typeface="+mn-lt"/>
              </a:rPr>
              <a:t>Link a risorse esterne</a:t>
            </a:r>
          </a:p>
          <a:p>
            <a:r>
              <a:rPr lang="it-IT" sz="1800" dirty="0">
                <a:latin typeface="+mn-lt"/>
              </a:rPr>
              <a:t>Link a risorse interne (dipinti ecc.)</a:t>
            </a:r>
          </a:p>
          <a:p>
            <a:r>
              <a:rPr lang="it-IT" sz="1800" dirty="0">
                <a:latin typeface="+mn-lt"/>
              </a:rPr>
              <a:t>Metadati</a:t>
            </a:r>
          </a:p>
          <a:p>
            <a:endParaRPr lang="it-IT" sz="1800" dirty="0">
              <a:latin typeface="+mn-lt"/>
            </a:endParaRPr>
          </a:p>
          <a:p>
            <a:r>
              <a:rPr lang="it-IT" sz="1800" dirty="0">
                <a:latin typeface="+mn-lt"/>
              </a:rPr>
              <a:t>Possibilità di aggiungere in </a:t>
            </a:r>
            <a:r>
              <a:rPr lang="it-IT" sz="1800" i="1" dirty="0">
                <a:latin typeface="+mn-lt"/>
              </a:rPr>
              <a:t>Risorse utili </a:t>
            </a:r>
            <a:r>
              <a:rPr lang="it-IT" sz="1800" dirty="0">
                <a:latin typeface="+mn-lt"/>
              </a:rPr>
              <a:t>una sezione dedicata a progetti museali, scolastici e universitari</a:t>
            </a:r>
            <a:r>
              <a:rPr lang="it-IT" sz="1800" dirty="0">
                <a:latin typeface="+mn-lt"/>
                <a:sym typeface="Wingdings" panose="05000000000000000000" pitchFamily="2" charset="2"/>
              </a:rPr>
              <a:t> creare una rete del sapere e della didattica</a:t>
            </a:r>
            <a:endParaRPr lang="it-IT" sz="1800" dirty="0">
              <a:latin typeface="+mn-lt"/>
            </a:endParaRPr>
          </a:p>
          <a:p>
            <a:endParaRPr lang="it-IT" sz="1800" dirty="0">
              <a:latin typeface="+mn-lt"/>
            </a:endParaRPr>
          </a:p>
          <a:p>
            <a:endParaRPr lang="it-IT" sz="1800" dirty="0">
              <a:latin typeface="+mn-lt"/>
            </a:endParaRPr>
          </a:p>
          <a:p>
            <a:endParaRPr lang="it-IT" sz="18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endParaRPr lang="it-IT" sz="20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39B5577-A4A9-3A84-CEC4-A5D4B466E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09840"/>
            <a:ext cx="3973143" cy="3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3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DDAEB1-DECE-BA78-F196-D353934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99" y="474452"/>
            <a:ext cx="5522609" cy="2753388"/>
          </a:xfrm>
        </p:spPr>
        <p:txBody>
          <a:bodyPr>
            <a:normAutofit fontScale="90000"/>
          </a:bodyPr>
          <a:lstStyle/>
          <a:p>
            <a:r>
              <a:rPr lang="it-IT" sz="2000" b="1" dirty="0"/>
              <a:t>Standard utilizzati:</a:t>
            </a:r>
            <a:br>
              <a:rPr lang="it-IT" sz="2000" b="1" dirty="0"/>
            </a:br>
            <a:r>
              <a:rPr lang="it-IT" sz="2000" dirty="0">
                <a:latin typeface="+mn-lt"/>
              </a:rPr>
              <a:t>TEI</a:t>
            </a:r>
            <a:r>
              <a:rPr lang="it-IT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 err="1">
                <a:latin typeface="+mn-lt"/>
                <a:sym typeface="Wingdings" panose="05000000000000000000" pitchFamily="2" charset="2"/>
              </a:rPr>
              <a:t>header</a:t>
            </a:r>
            <a:r>
              <a:rPr lang="it-IT" sz="2000" dirty="0">
                <a:latin typeface="+mn-lt"/>
                <a:sym typeface="Wingdings" panose="05000000000000000000" pitchFamily="2" charset="2"/>
              </a:rPr>
              <a:t>, </a:t>
            </a:r>
            <a:r>
              <a:rPr lang="it-IT" sz="2000" dirty="0" err="1">
                <a:latin typeface="+mn-lt"/>
                <a:sym typeface="Wingdings" panose="05000000000000000000" pitchFamily="2" charset="2"/>
              </a:rPr>
              <a:t>bib</a:t>
            </a:r>
            <a:r>
              <a:rPr lang="it-IT" sz="2000" dirty="0">
                <a:latin typeface="+mn-lt"/>
                <a:sym typeface="Wingdings" panose="05000000000000000000" pitchFamily="2" charset="2"/>
              </a:rPr>
              <a:t>, figure</a:t>
            </a:r>
            <a:br>
              <a:rPr lang="it-IT" sz="2000" dirty="0">
                <a:latin typeface="+mn-lt"/>
                <a:sym typeface="Wingdings" panose="05000000000000000000" pitchFamily="2" charset="2"/>
              </a:rPr>
            </a:br>
            <a:r>
              <a:rPr lang="it-IT" sz="2000" dirty="0">
                <a:latin typeface="+mn-lt"/>
                <a:sym typeface="Wingdings" panose="05000000000000000000" pitchFamily="2" charset="2"/>
              </a:rPr>
              <a:t>DC</a:t>
            </a:r>
            <a:br>
              <a:rPr lang="it-IT" sz="2000" dirty="0">
                <a:latin typeface="+mn-lt"/>
              </a:rPr>
            </a:br>
            <a:r>
              <a:rPr lang="it-IT" sz="2000" dirty="0">
                <a:latin typeface="+mn-lt"/>
              </a:rPr>
              <a:t>Possibilità di serializzazione RDF con </a:t>
            </a:r>
            <a:r>
              <a:rPr lang="it-IT" sz="2000" i="1" dirty="0" err="1">
                <a:latin typeface="+mn-lt"/>
              </a:rPr>
              <a:t>turtle</a:t>
            </a:r>
            <a:r>
              <a:rPr lang="it-IT" sz="2000" dirty="0">
                <a:latin typeface="+mn-lt"/>
              </a:rPr>
              <a:t> </a:t>
            </a:r>
            <a:r>
              <a:rPr lang="it-IT" sz="2000" dirty="0">
                <a:latin typeface="+mn-lt"/>
                <a:sym typeface="Wingdings" panose="05000000000000000000" pitchFamily="2" charset="2"/>
              </a:rPr>
              <a:t> Standard </a:t>
            </a:r>
            <a:r>
              <a:rPr lang="it-IT" sz="2000" dirty="0" err="1">
                <a:latin typeface="+mn-lt"/>
                <a:sym typeface="Wingdings" panose="05000000000000000000" pitchFamily="2" charset="2"/>
              </a:rPr>
              <a:t>Iccd</a:t>
            </a:r>
            <a:r>
              <a:rPr lang="it-IT" sz="2000" dirty="0">
                <a:latin typeface="+mn-lt"/>
                <a:sym typeface="Wingdings" panose="05000000000000000000" pitchFamily="2" charset="2"/>
              </a:rPr>
              <a:t>, ontologia </a:t>
            </a:r>
            <a:r>
              <a:rPr lang="it-IT" sz="2000" dirty="0" err="1">
                <a:latin typeface="+mn-lt"/>
                <a:sym typeface="Wingdings" panose="05000000000000000000" pitchFamily="2" charset="2"/>
              </a:rPr>
              <a:t>ArCo</a:t>
            </a:r>
            <a:r>
              <a:rPr lang="it-IT" sz="2000" dirty="0">
                <a:latin typeface="+mn-lt"/>
                <a:sym typeface="Wingdings" panose="05000000000000000000" pitchFamily="2" charset="2"/>
              </a:rPr>
              <a:t> </a:t>
            </a:r>
            <a:br>
              <a:rPr lang="it-IT" sz="2000" dirty="0">
                <a:latin typeface="+mn-lt"/>
                <a:sym typeface="Wingdings" panose="05000000000000000000" pitchFamily="2" charset="2"/>
              </a:rPr>
            </a:br>
            <a:r>
              <a:rPr lang="it-IT" sz="1700" dirty="0"/>
              <a:t>I</a:t>
            </a:r>
            <a:r>
              <a:rPr lang="it-IT" sz="1700" b="1" i="0" dirty="0">
                <a:solidFill>
                  <a:srgbClr val="000000"/>
                </a:solidFill>
                <a:effectLst/>
                <a:latin typeface="+mn-lt"/>
              </a:rPr>
              <a:t>RI:</a:t>
            </a:r>
            <a:r>
              <a:rPr lang="it-IT" sz="1700" b="0" i="0" dirty="0">
                <a:solidFill>
                  <a:srgbClr val="000000"/>
                </a:solidFill>
                <a:effectLst/>
                <a:latin typeface="+mn-lt"/>
              </a:rPr>
              <a:t> https://w3id.org/arco/ontology/catalogue/CatalogueRecordD</a:t>
            </a:r>
            <a:br>
              <a:rPr lang="it-IT" sz="17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it-IT" sz="1700" b="0" i="0" dirty="0" err="1">
                <a:effectLst/>
                <a:latin typeface="+mn-lt"/>
              </a:rPr>
              <a:t>xmlns</a:t>
            </a:r>
            <a:r>
              <a:rPr lang="it-IT" sz="1700" b="0" i="0" dirty="0">
                <a:solidFill>
                  <a:srgbClr val="24292F"/>
                </a:solidFill>
                <a:effectLst/>
                <a:latin typeface="+mn-lt"/>
              </a:rPr>
              <a:t>=</a:t>
            </a:r>
            <a:r>
              <a:rPr lang="it-IT" sz="1700" b="0" i="0" dirty="0">
                <a:effectLst/>
                <a:latin typeface="+mn-lt"/>
                <a:hlinkClick r:id="rId2"/>
              </a:rPr>
              <a:t>http://www.w3id.org/arco/cataloguerecord/</a:t>
            </a:r>
            <a:br>
              <a:rPr lang="it-IT" sz="1700" b="0" i="0" dirty="0">
                <a:effectLst/>
                <a:latin typeface="+mn-lt"/>
              </a:rPr>
            </a:br>
            <a:br>
              <a:rPr lang="it-IT" sz="1700" b="0" i="0" dirty="0">
                <a:effectLst/>
                <a:latin typeface="+mn-lt"/>
              </a:rPr>
            </a:br>
            <a:r>
              <a:rPr lang="it-IT" sz="2000" dirty="0">
                <a:latin typeface="+mn-lt"/>
                <a:sym typeface="Wingdings" panose="05000000000000000000" pitchFamily="2" charset="2"/>
              </a:rPr>
              <a:t>markup immagini con Image Markup Tool Project</a:t>
            </a:r>
            <a:br>
              <a:rPr lang="it-IT" sz="2400" dirty="0">
                <a:latin typeface="+mn-lt"/>
                <a:sym typeface="Wingdings" panose="05000000000000000000" pitchFamily="2" charset="2"/>
              </a:rPr>
            </a:br>
            <a:r>
              <a:rPr lang="it-IT" sz="1700" dirty="0">
                <a:latin typeface="+mn-lt"/>
                <a:sym typeface="Wingdings" panose="05000000000000000000" pitchFamily="2" charset="2"/>
              </a:rPr>
              <a:t>https://hcmc.uvic.ca/~mholmes/image_markup/index.php</a:t>
            </a:r>
            <a:br>
              <a:rPr lang="it-IT" sz="20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it-IT" sz="2000" dirty="0">
              <a:latin typeface="+mn-lt"/>
            </a:endParaRP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4204F3BA-9F44-FA50-1A68-DE55FA86A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33" y="5786565"/>
            <a:ext cx="2041893" cy="1038813"/>
          </a:xfrm>
          <a:prstGeom prst="rect">
            <a:avLst/>
          </a:prstGeom>
        </p:spPr>
      </p:pic>
      <p:sp>
        <p:nvSpPr>
          <p:cNvPr id="29" name="Sottotitolo 2">
            <a:extLst>
              <a:ext uri="{FF2B5EF4-FFF2-40B4-BE49-F238E27FC236}">
                <a16:creationId xmlns:a16="http://schemas.microsoft.com/office/drawing/2014/main" id="{86C66D8E-A6E4-9DFD-ECC6-4896824C988A}"/>
              </a:ext>
            </a:extLst>
          </p:cNvPr>
          <p:cNvSpPr txBox="1">
            <a:spLocks/>
          </p:cNvSpPr>
          <p:nvPr/>
        </p:nvSpPr>
        <p:spPr>
          <a:xfrm>
            <a:off x="983456" y="5946978"/>
            <a:ext cx="3645895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Progetto DH, 2022</a:t>
            </a: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Dipartimento di Italianistica, </a:t>
            </a:r>
            <a:r>
              <a:rPr lang="it-IT" sz="4200" b="1" dirty="0" err="1">
                <a:solidFill>
                  <a:schemeClr val="accent6">
                    <a:lumMod val="50000"/>
                  </a:schemeClr>
                </a:solidFill>
              </a:rPr>
              <a:t>Unibo</a:t>
            </a:r>
            <a:endParaRPr lang="it-IT" sz="4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4200" b="1" dirty="0">
                <a:solidFill>
                  <a:schemeClr val="accent6">
                    <a:lumMod val="50000"/>
                  </a:schemeClr>
                </a:solidFill>
              </a:rPr>
              <a:t>Eleonora Bitti</a:t>
            </a:r>
          </a:p>
          <a:p>
            <a:pPr algn="r"/>
            <a:endParaRPr lang="it-IT" sz="7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D52BFE0-611A-FE60-7EBA-B205C27E228C}"/>
              </a:ext>
            </a:extLst>
          </p:cNvPr>
          <p:cNvSpPr/>
          <p:nvPr/>
        </p:nvSpPr>
        <p:spPr>
          <a:xfrm>
            <a:off x="953099" y="3376081"/>
            <a:ext cx="5579749" cy="17897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6EBF321-20EA-1232-0891-A0F55D86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34" y="3539633"/>
            <a:ext cx="5406375" cy="1439741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B3C5E7-FB2C-9DB9-F157-7AB1746B2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9" y="915658"/>
            <a:ext cx="4368725" cy="277708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07A98E5-D4FF-A163-CE8F-762938922CD2}"/>
              </a:ext>
            </a:extLst>
          </p:cNvPr>
          <p:cNvSpPr txBox="1"/>
          <p:nvPr/>
        </p:nvSpPr>
        <p:spPr>
          <a:xfrm>
            <a:off x="7049756" y="3820653"/>
            <a:ext cx="402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0" i="1" dirty="0">
                <a:effectLst/>
              </a:rPr>
              <a:t>…se non v’è dispiaciuta affatto, vogliatene bene a chi l’ha scritta, e anche un pochino a chi l’ha raccomodata. Ma se in vece fossimo riusciti ad annoiarvi, credete che non s’è fatto apposta.</a:t>
            </a:r>
          </a:p>
          <a:p>
            <a:pPr algn="just"/>
            <a:endParaRPr lang="it-IT" sz="1400" b="0" i="1" dirty="0">
              <a:effectLst/>
            </a:endParaRPr>
          </a:p>
          <a:p>
            <a:pPr algn="r"/>
            <a:r>
              <a:rPr lang="it-IT" sz="1000" dirty="0"/>
              <a:t>A. Manzoni, I promessi sposi</a:t>
            </a:r>
          </a:p>
        </p:txBody>
      </p:sp>
    </p:spTree>
    <p:extLst>
      <p:ext uri="{BB962C8B-B14F-4D97-AF65-F5344CB8AC3E}">
        <p14:creationId xmlns:p14="http://schemas.microsoft.com/office/powerpoint/2010/main" val="3696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BD9A85"/>
      </a:accent1>
      <a:accent2>
        <a:srgbClr val="ACA176"/>
      </a:accent2>
      <a:accent3>
        <a:srgbClr val="9DA57D"/>
      </a:accent3>
      <a:accent4>
        <a:srgbClr val="8AAB75"/>
      </a:accent4>
      <a:accent5>
        <a:srgbClr val="81AC83"/>
      </a:accent5>
      <a:accent6>
        <a:srgbClr val="77AE90"/>
      </a:accent6>
      <a:hlink>
        <a:srgbClr val="5A87A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455</Words>
  <Application>Microsoft Office PowerPoint</Application>
  <PresentationFormat>Widescreen</PresentationFormat>
  <Paragraphs>65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Grandview Display</vt:lpstr>
      <vt:lpstr>DashVTI</vt:lpstr>
      <vt:lpstr>Illustrazioni di Gonin nella Quarantana Approccio alla didattica dei Promessi Sposi</vt:lpstr>
      <vt:lpstr>Idea: Studio dei Promessi Sposi attraverso le illustrazioni di Gonin.  Indicizzazione di tutte le vignette:  - Ricerca per criteri - Confronti tra le vignette e dipinti dell’epoca. - Mappe per esplorare le relazioni  - Risorse digitali accessibili: audiolibri, video, siti verificati. - Accesso diretto all’edizione critica digitale dei Promessi Sposi del 1840 su Philoeditor e al sito alessandromanzoni.org. </vt:lpstr>
      <vt:lpstr>Ricerche per Indici: -capitoli -personaggi -luoghi rappresentati -sfondi -posizione dei soggetti -ritratti -scene -paesaggi  Riferimenti al testo dell’edizione critica, collegamento ad altre opere e manoscritti.     </vt:lpstr>
      <vt:lpstr>Presentazione standard di PowerPoint</vt:lpstr>
      <vt:lpstr>Standard utilizzati: TEI header, bib, figure DC Possibilità di serializzazione RDF con turtle  Standard Iccd, ontologia ArCo  IRI: https://w3id.org/arco/ontology/catalogue/CatalogueRecordD xmlns=http://www.w3id.org/arco/cataloguerecord/  markup immagini con Image Markup Tool Project https://hcmc.uvic.ca/~mholmes/image_markup/index.php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Illustrazioni di Gonin nella Quarantana Approccio alla didattica dei Promessi Sposi</dc:title>
  <dc:creator>Eleonora Bitti</dc:creator>
  <cp:lastModifiedBy>Eleonora Bitti</cp:lastModifiedBy>
  <cp:revision>1</cp:revision>
  <dcterms:created xsi:type="dcterms:W3CDTF">2022-06-27T16:07:58Z</dcterms:created>
  <dcterms:modified xsi:type="dcterms:W3CDTF">2022-06-28T15:56:27Z</dcterms:modified>
</cp:coreProperties>
</file>