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7" r:id="rId3"/>
    <p:sldId id="607" r:id="rId5"/>
    <p:sldId id="286" r:id="rId6"/>
  </p:sldIdLst>
  <p:sldSz cx="12190095" cy="6859270"/>
  <p:notesSz cx="6858000" cy="9144000"/>
  <p:embeddedFontLst>
    <p:embeddedFont>
      <p:font typeface="微软雅黑" panose="020B0503020204020204" pitchFamily="34" charset="-122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Arial Unicode MS" panose="020B0604020202020204" pitchFamily="34" charset="-122"/>
      <p:regular r:id="rId16"/>
    </p:embeddedFont>
    <p:embeddedFont>
      <p:font typeface="Calibri Light" panose="020F0302020204030204" charset="0"/>
      <p:regular r:id="rId17"/>
      <p:italic r:id="rId18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FFF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72122" autoAdjust="0"/>
  </p:normalViewPr>
  <p:slideViewPr>
    <p:cSldViewPr snapToObjects="1">
      <p:cViewPr varScale="1">
        <p:scale>
          <a:sx n="72" d="100"/>
          <a:sy n="72" d="100"/>
        </p:scale>
        <p:origin x="-762" y="-90"/>
      </p:cViewPr>
      <p:guideLst>
        <p:guide orient="horz" pos="2216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8.fntdata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9CD06-4AE2-4DC0-9132-F1AF5752DD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215-2194-424A-A04A-FA7C7EBE19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http://www.csdn.net/article/2015-04-03/2824407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541730"/>
            <a:ext cx="11178429" cy="4723632"/>
          </a:xfrm>
        </p:spPr>
        <p:txBody>
          <a:bodyPr/>
          <a:lstStyle>
            <a:lvl1pPr>
              <a:lnSpc>
                <a:spcPts val="3200"/>
              </a:lnSpc>
              <a:buSzPct val="80000"/>
              <a:buFontTx/>
              <a:buBlip>
                <a:blip r:embed="rId2"/>
              </a:buBlip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3200"/>
              </a:lnSpc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200"/>
              </a:lnSpc>
              <a:buClr>
                <a:schemeClr val="tx2"/>
              </a:buClr>
              <a:buSzPct val="85000"/>
              <a:buFontTx/>
              <a:buBlip>
                <a:blip r:embed="rId4"/>
              </a:buBlip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801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95027" y="6451041"/>
            <a:ext cx="936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32915B-D1EE-487E-8AD7-1B72CA128E11}" type="slidenum">
              <a:rPr lang="en-US" altLang="zh-CN" smtClean="0"/>
            </a:fld>
            <a:r>
              <a:rPr lang="en-US" altLang="zh-CN" smtClean="0"/>
              <a:t>/72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547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9206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 userDrawn="1"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 userDrawn="1"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8980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EE3A2-CAB0-4AE0-AFA9-BA65DBE5EF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61" y="-4850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 rot="13277834">
            <a:off x="-6734022" y="1631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3277834">
            <a:off x="9311045" y="7245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277834">
            <a:off x="9953863" y="5764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277834">
            <a:off x="1916252" y="9245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1040130"/>
            <a:ext cx="12192000" cy="977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eaLnBrk="1" hangingPunct="1"/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GDDX </a:t>
            </a:r>
            <a:r>
              <a:rPr 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大数据中级班</a:t>
            </a:r>
            <a:endParaRPr lang="zh-CN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  <a:sym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4294967295"/>
          </p:nvPr>
        </p:nvSpPr>
        <p:spPr>
          <a:xfrm>
            <a:off x="1938655" y="2705100"/>
            <a:ext cx="8056245" cy="1655445"/>
          </a:xfrm>
          <a:ln w="9525">
            <a:noFill/>
            <a:miter/>
          </a:ln>
          <a:effectLst/>
        </p:spPr>
        <p:txBody>
          <a:bodyPr vert="horz" wrap="square" lIns="91440" tIns="45720" rIns="91440" bIns="45720" anchor="t">
            <a:normAutofit/>
          </a:bodyPr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/>
            <a:r>
              <a:rPr lang="zh-CN" sz="440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44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Streaming案例开发、时间窗口</a:t>
            </a:r>
            <a:endParaRPr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zh-CN" altLang="en-US"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4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361" y="-4723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 rot="13277834">
            <a:off x="-6607022" y="1758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13277834">
            <a:off x="9438045" y="7372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3277834">
            <a:off x="10080863" y="5891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277834">
            <a:off x="2043252" y="9372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93030" y="5226050"/>
            <a:ext cx="1896673" cy="4154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Cloudy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75206" y="262255"/>
            <a:ext cx="8229600" cy="752475"/>
          </a:xfrm>
        </p:spPr>
        <p:txBody>
          <a:bodyPr/>
          <a:lstStyle/>
          <a:p>
            <a:r>
              <a:rPr lang="zh-CN" altLang="en-US" dirty="0"/>
              <a:t>本节内容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77615" y="1615440"/>
            <a:ext cx="4225925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、</a:t>
            </a:r>
            <a:r>
              <a:rPr b="1" smtClean="0">
                <a:solidFill>
                  <a:srgbClr val="C00000"/>
                </a:solidFill>
              </a:rPr>
              <a:t>按天计算地区销售额</a:t>
            </a:r>
            <a:endParaRPr b="1" smtClean="0">
              <a:solidFill>
                <a:srgbClr val="C00000"/>
              </a:solidFill>
            </a:endParaRPr>
          </a:p>
          <a:p>
            <a:endParaRPr b="1" smtClean="0">
              <a:solidFill>
                <a:srgbClr val="C00000"/>
              </a:solidFill>
            </a:endParaRPr>
          </a:p>
          <a:p>
            <a:r>
              <a:rPr lang="en-US" b="1" smtClean="0">
                <a:solidFill>
                  <a:srgbClr val="C00000"/>
                </a:solidFill>
              </a:rPr>
              <a:t>2</a:t>
            </a:r>
            <a:r>
              <a:rPr lang="zh-CN" altLang="en-US" b="1" smtClean="0">
                <a:solidFill>
                  <a:srgbClr val="C00000"/>
                </a:solidFill>
              </a:rPr>
              <a:t>、时间窗口</a:t>
            </a:r>
            <a:endParaRPr lang="zh-CN" altLang="en-US" b="1" smtClean="0">
              <a:solidFill>
                <a:srgbClr val="C00000"/>
              </a:solidFill>
            </a:endParaRPr>
          </a:p>
          <a:p>
            <a:endParaRPr lang="zh-CN" altLang="en-US" b="1" smtClean="0">
              <a:solidFill>
                <a:srgbClr val="C00000"/>
              </a:solidFill>
            </a:endParaRPr>
          </a:p>
          <a:p>
            <a:r>
              <a:rPr lang="en-US" b="1" smtClean="0">
                <a:solidFill>
                  <a:srgbClr val="C00000"/>
                </a:solidFill>
              </a:rPr>
              <a:t>3</a:t>
            </a:r>
            <a:r>
              <a:rPr lang="zh-CN" altLang="en-US" b="1" smtClean="0">
                <a:solidFill>
                  <a:srgbClr val="C00000"/>
                </a:solidFill>
              </a:rPr>
              <a:t>、最近</a:t>
            </a:r>
            <a:r>
              <a:rPr lang="en-US" altLang="zh-CN" b="1" smtClean="0">
                <a:solidFill>
                  <a:srgbClr val="C00000"/>
                </a:solidFill>
              </a:rPr>
              <a:t>1</a:t>
            </a:r>
            <a:r>
              <a:rPr lang="zh-CN" altLang="en-US" b="1" smtClean="0">
                <a:solidFill>
                  <a:srgbClr val="C00000"/>
                </a:solidFill>
              </a:rPr>
              <a:t>分钟地区销售额</a:t>
            </a:r>
            <a:endParaRPr lang="zh-CN" altLang="en-US" b="1" smtClean="0">
              <a:solidFill>
                <a:srgbClr val="C00000"/>
              </a:solidFill>
            </a:endParaRPr>
          </a:p>
          <a:p>
            <a:endParaRPr lang="zh-CN" altLang="en-US" b="1" smtClean="0">
              <a:solidFill>
                <a:srgbClr val="C00000"/>
              </a:solidFill>
            </a:endParaRPr>
          </a:p>
          <a:p>
            <a:r>
              <a:rPr lang="en-US" altLang="zh-CN" b="1" smtClean="0">
                <a:solidFill>
                  <a:srgbClr val="C00000"/>
                </a:solidFill>
              </a:rPr>
              <a:t>4</a:t>
            </a:r>
            <a:r>
              <a:rPr lang="zh-CN" altLang="en-US" b="1" smtClean="0">
                <a:solidFill>
                  <a:srgbClr val="C00000"/>
                </a:solidFill>
              </a:rPr>
              <a:t>、去重型计算案例</a:t>
            </a:r>
            <a:endParaRPr lang="zh-CN" altLang="en-US" b="1" smtClean="0">
              <a:solidFill>
                <a:srgbClr val="C00000"/>
              </a:solidFill>
            </a:endParaRPr>
          </a:p>
          <a:p>
            <a:endParaRPr lang="zh-CN" altLang="en-US" b="1" smtClean="0">
              <a:solidFill>
                <a:srgbClr val="C00000"/>
              </a:solidFill>
            </a:endParaRPr>
          </a:p>
          <a:p>
            <a:r>
              <a:rPr lang="en-US" altLang="zh-CN" b="1" smtClean="0">
                <a:solidFill>
                  <a:srgbClr val="C00000"/>
                </a:solidFill>
              </a:rPr>
              <a:t>5</a:t>
            </a:r>
            <a:r>
              <a:rPr lang="zh-CN" altLang="zh-CN" b="1" smtClean="0">
                <a:solidFill>
                  <a:srgbClr val="C00000"/>
                </a:solidFill>
              </a:rPr>
              <a:t>、综合项目需求分析和架构设计</a:t>
            </a:r>
            <a:endParaRPr b="1" smtClean="0">
              <a:solidFill>
                <a:srgbClr val="C00000"/>
              </a:solidFill>
            </a:endParaRPr>
          </a:p>
          <a:p>
            <a:endParaRPr lang="zh-CN" alt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WPS 演示</Application>
  <PresentationFormat>自定义</PresentationFormat>
  <Paragraphs>27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Arial Unicode MS</vt:lpstr>
      <vt:lpstr>Calibri Light</vt:lpstr>
      <vt:lpstr>Office 主题</vt:lpstr>
      <vt:lpstr>PowerPoint 演示文稿</vt:lpstr>
      <vt:lpstr>本节内容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鵬哥1387432433</cp:lastModifiedBy>
  <cp:revision>397</cp:revision>
  <dcterms:created xsi:type="dcterms:W3CDTF">2015-04-21T08:21:00Z</dcterms:created>
  <dcterms:modified xsi:type="dcterms:W3CDTF">2018-04-24T11:26:42Z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