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609" r:id="rId5"/>
    <p:sldId id="286" r:id="rId6"/>
  </p:sldIdLst>
  <p:sldSz cx="12190095" cy="6859270"/>
  <p:notesSz cx="6858000" cy="9144000"/>
  <p:embeddedFontLst>
    <p:embeddedFont>
      <p:font typeface="微软雅黑" panose="020B0503020204020204" pitchFamily="34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Unicode MS" panose="020B0604020202020204" pitchFamily="34" charset="-122"/>
      <p:regular r:id="rId16"/>
    </p:embeddedFont>
    <p:embeddedFont>
      <p:font typeface="Calibri Light" panose="020F0302020204030204" charset="0"/>
      <p:regular r:id="rId17"/>
      <p:italic r:id="rId1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Core开发一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纠错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0100" y="1497965"/>
            <a:ext cx="104070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class</a:t>
            </a:r>
            <a:r>
              <a:rPr lang="zh-CN" altLang="en-US"/>
              <a:t>中属性默认是</a:t>
            </a:r>
            <a:r>
              <a:rPr lang="en-US" altLang="zh-CN"/>
              <a:t>public</a:t>
            </a:r>
            <a:r>
              <a:rPr lang="zh-CN" altLang="en-US"/>
              <a:t>类型，不是</a:t>
            </a:r>
            <a:r>
              <a:rPr lang="en-US" altLang="zh-CN"/>
              <a:t>private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395</cp:revision>
  <dcterms:created xsi:type="dcterms:W3CDTF">2015-04-21T08:21:00Z</dcterms:created>
  <dcterms:modified xsi:type="dcterms:W3CDTF">2018-04-01T12:09:55Z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