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609" r:id="rId5"/>
    <p:sldId id="611" r:id="rId6"/>
    <p:sldId id="286" r:id="rId7"/>
  </p:sldIdLst>
  <p:sldSz cx="12190095" cy="6859270"/>
  <p:notesSz cx="6858000" cy="9144000"/>
  <p:embeddedFontLst>
    <p:embeddedFont>
      <p:font typeface="微软雅黑" panose="020B0503020204020204" pitchFamily="34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Unicode MS" panose="020B0604020202020204" pitchFamily="34" charset="-122"/>
      <p:regular r:id="rId17"/>
    </p:embeddedFont>
    <p:embeddedFont>
      <p:font typeface="Calibri Light" panose="020F0302020204030204" charset="0"/>
      <p:regular r:id="rId18"/>
      <p:italic r:id="rId1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Core开发</a:t>
            </a:r>
            <a:r>
              <a:rPr 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上节回顾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31110" y="1858645"/>
            <a:ext cx="79813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</a:rPr>
              <a:t>1、Spark </a:t>
            </a:r>
            <a:r>
              <a:rPr lang="zh-CN" altLang="en-US" b="1">
                <a:solidFill>
                  <a:srgbClr val="C00000"/>
                </a:solidFill>
              </a:rPr>
              <a:t>技术</a:t>
            </a:r>
            <a:r>
              <a:rPr lang="en-US" altLang="zh-CN" b="1">
                <a:solidFill>
                  <a:srgbClr val="C00000"/>
                </a:solidFill>
              </a:rPr>
              <a:t>定位、应用场景、集群架构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2、Spark 2.0 集群部署（Spark on Yarn模式）和测试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3、RDD概念、创建和操作（Transform&amp;Action）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本节大纲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1110" y="1858645"/>
            <a:ext cx="798131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</a:rPr>
              <a:t>1、RDD创建和操作（Transform&amp;Action）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2</a:t>
            </a:r>
            <a:r>
              <a:rPr lang="zh-CN" altLang="en-US" b="1">
                <a:solidFill>
                  <a:srgbClr val="C00000"/>
                </a:solidFill>
              </a:rPr>
              <a:t>、</a:t>
            </a:r>
            <a:r>
              <a:rPr lang="en-US" altLang="zh-CN" b="1">
                <a:solidFill>
                  <a:srgbClr val="C00000"/>
                </a:solidFill>
              </a:rPr>
              <a:t>WordCount </a:t>
            </a:r>
            <a:r>
              <a:rPr lang="zh-CN" altLang="en-US" b="1">
                <a:solidFill>
                  <a:srgbClr val="C00000"/>
                </a:solidFill>
              </a:rPr>
              <a:t>编程练习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3、PairRDD创建和操作（Transform&amp;Action）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4</a:t>
            </a:r>
            <a:r>
              <a:rPr lang="zh-CN" altLang="en-US" b="1">
                <a:solidFill>
                  <a:srgbClr val="C00000"/>
                </a:solidFill>
              </a:rPr>
              <a:t>、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PairRDD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编程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练习</a:t>
            </a:r>
            <a:endParaRPr lang="zh-CN" altLang="en-US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自定义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399</cp:revision>
  <dcterms:created xsi:type="dcterms:W3CDTF">2015-04-21T08:21:00Z</dcterms:created>
  <dcterms:modified xsi:type="dcterms:W3CDTF">2018-04-03T12:02:06Z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