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607" r:id="rId5"/>
    <p:sldId id="609" r:id="rId6"/>
    <p:sldId id="286" r:id="rId7"/>
  </p:sldIdLst>
  <p:sldSz cx="12190095" cy="6859270"/>
  <p:notesSz cx="6858000" cy="9144000"/>
  <p:embeddedFontLst>
    <p:embeddedFont>
      <p:font typeface="微软雅黑" panose="020B0503020204020204" pitchFamily="34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rial Unicode MS" panose="020B0604020202020204" pitchFamily="34" charset="-122"/>
      <p:regular r:id="rId17"/>
    </p:embeddedFont>
    <p:embeddedFont>
      <p:font typeface="Calibri Light" panose="020F0302020204030204" charset="0"/>
      <p:regular r:id="rId18"/>
      <p:italic r:id="rId19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1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3546475" y="2705100"/>
            <a:ext cx="5189855" cy="165544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Spark Sql 实战</a:t>
            </a:r>
            <a:endParaRPr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3926840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75206" y="262255"/>
            <a:ext cx="8229600" cy="752475"/>
          </a:xfrm>
        </p:spPr>
        <p:txBody>
          <a:bodyPr/>
          <a:lstStyle/>
          <a:p>
            <a:r>
              <a:rPr lang="zh-CN" altLang="en-US" dirty="0"/>
              <a:t>本节大纲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13710" y="1718310"/>
            <a:ext cx="652526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Spark sql </a:t>
            </a:r>
            <a:r>
              <a:rPr lang="zh-CN" altLang="en-US" b="1" dirty="0" smtClean="0"/>
              <a:t>入门案例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Spark sql </a:t>
            </a:r>
            <a:r>
              <a:rPr lang="zh-CN" altLang="en-US" b="1" dirty="0" smtClean="0"/>
              <a:t>实现电商流量统计案例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Spark sql </a:t>
            </a:r>
            <a:r>
              <a:rPr lang="zh-CN" altLang="en-US" b="1" dirty="0" smtClean="0"/>
              <a:t>直接操作</a:t>
            </a:r>
            <a:r>
              <a:rPr lang="en-US" altLang="zh-CN" b="1" dirty="0" smtClean="0"/>
              <a:t>Hive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b="1" dirty="0" smtClean="0"/>
              <a:t>Spark Cli命令spark-sql的使用</a:t>
            </a:r>
            <a:endParaRPr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Spark sql </a:t>
            </a:r>
            <a:r>
              <a:rPr lang="zh-CN" altLang="en-US" b="1" dirty="0" smtClean="0"/>
              <a:t>读</a:t>
            </a:r>
            <a:r>
              <a:rPr lang="en-US" altLang="zh-CN" b="1" dirty="0" smtClean="0"/>
              <a:t>Json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arquet 文件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Spark sql </a:t>
            </a:r>
            <a:r>
              <a:rPr lang="zh-CN" altLang="en-US" b="1" dirty="0" smtClean="0"/>
              <a:t>中 </a:t>
            </a:r>
            <a:r>
              <a:rPr lang="en-US" altLang="zh-CN" b="1" dirty="0" smtClean="0"/>
              <a:t>UDF </a:t>
            </a:r>
            <a:r>
              <a:rPr lang="zh-CN" altLang="en-US" b="1" dirty="0" smtClean="0"/>
              <a:t>开发</a:t>
            </a:r>
            <a:endParaRPr lang="zh-CN" altLang="en-US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学员提问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1273810"/>
            <a:ext cx="10885805" cy="2308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演示</Application>
  <PresentationFormat>自定义</PresentationFormat>
  <Paragraphs>29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Calibri Light</vt:lpstr>
      <vt:lpstr>Office 主题</vt:lpstr>
      <vt:lpstr>PowerPoint 演示文稿</vt:lpstr>
      <vt:lpstr>本节大纲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397</cp:revision>
  <dcterms:created xsi:type="dcterms:W3CDTF">2015-04-21T08:21:00Z</dcterms:created>
  <dcterms:modified xsi:type="dcterms:W3CDTF">2018-04-10T11:55:38Z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