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610" r:id="rId5"/>
    <p:sldId id="607" r:id="rId6"/>
    <p:sldId id="609" r:id="rId7"/>
    <p:sldId id="286" r:id="rId8"/>
  </p:sldIdLst>
  <p:sldSz cx="12190095" cy="6859270"/>
  <p:notesSz cx="6858000" cy="9144000"/>
  <p:embeddedFontLst>
    <p:embeddedFont>
      <p:font typeface="微软雅黑" panose="020B0503020204020204" pitchFamily="34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Unicode MS" panose="020B0604020202020204" pitchFamily="34" charset="-122"/>
      <p:regular r:id="rId18"/>
    </p:embeddedFont>
    <p:embeddedFont>
      <p:font typeface="Calibri Light" panose="020F0302020204030204" charset="0"/>
      <p:regular r:id="rId19"/>
      <p:italic r:id="rId20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综合项目</a:t>
            </a:r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天猫双</a:t>
            </a:r>
            <a:r>
              <a:rPr lang="en-US" altLang="zh-CN"/>
              <a:t>11</a:t>
            </a:r>
            <a:r>
              <a:rPr lang="zh-CN" altLang="en-US"/>
              <a:t>大屏幕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296670"/>
            <a:ext cx="9176385" cy="519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5206" y="262255"/>
            <a:ext cx="8229600" cy="752475"/>
          </a:xfrm>
        </p:spPr>
        <p:txBody>
          <a:bodyPr/>
          <a:lstStyle/>
          <a:p>
            <a:r>
              <a:rPr lang="zh-CN" altLang="en-US" dirty="0"/>
              <a:t>效果图</a:t>
            </a:r>
            <a:endParaRPr lang="zh-CN" altLang="en-US" dirty="0"/>
          </a:p>
        </p:txBody>
      </p:sp>
      <p:pic>
        <p:nvPicPr>
          <p:cNvPr id="11267" name="Picture 4" descr="C:\Users\lvpeng\AppData\Local\YNote\data\qq8A6E2AC88C6C8D3D7BF4CA5D6250637E\618506194ba44c939f1ee174cc3ce78f\clipboar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1331595"/>
            <a:ext cx="8348345" cy="4864100"/>
          </a:xfrm>
          <a:prstGeom prst="rect">
            <a:avLst/>
          </a:prstGeom>
          <a:noFill/>
          <a:ln w="9525"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967740" y="1327150"/>
          <a:ext cx="10254615" cy="506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31600" imgH="5384800" progId="Visio.Drawing.15">
                  <p:embed/>
                </p:oleObj>
              </mc:Choice>
              <mc:Fallback>
                <p:oleObj name="" r:id="rId1" imgW="11531600" imgH="53848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740" y="1327150"/>
                        <a:ext cx="10254615" cy="506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自定义</PresentationFormat>
  <Paragraphs>18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Visio.Drawing.15</vt:lpstr>
      <vt:lpstr>PowerPoint 演示文稿</vt:lpstr>
      <vt:lpstr>PowerPoint 演示文稿</vt:lpstr>
      <vt:lpstr>效果图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394</cp:revision>
  <dcterms:created xsi:type="dcterms:W3CDTF">2015-04-21T08:21:00Z</dcterms:created>
  <dcterms:modified xsi:type="dcterms:W3CDTF">2018-04-26T12:01:02Z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