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599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199" cy="3835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hyperlink" Target="#slide=id.g248ffa4f58_0_26" TargetMode="External"/><Relationship Id="rId4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hyperlink" Target="#slide=id.g248ffa4f58_0_33" TargetMode="External"/><Relationship Id="rId4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hyperlink" Target="#slide=id.g248ffa4f58_0_4" TargetMode="External"/><Relationship Id="rId4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hyperlink" Target="#slide=id.g248ffa4f58_0_16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248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 7: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Pizza Ordering Application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Evan Williams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Timon Wood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Michael Wong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Mark Zeagler • Summer Semester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Documentation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255975" y="1085087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 Diagrams</a:t>
            </a:r>
          </a:p>
        </p:txBody>
      </p:sp>
      <p:sp>
        <p:nvSpPr>
          <p:cNvPr id="163" name="Shape 163"/>
          <p:cNvSpPr txBox="1"/>
          <p:nvPr>
            <p:ph idx="1" type="subTitle"/>
          </p:nvPr>
        </p:nvSpPr>
        <p:spPr>
          <a:xfrm>
            <a:off x="255975" y="2423113"/>
            <a:ext cx="4045200" cy="163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The Class Diagrams are an important foundation for our project which allowed one of our developers to create our program’s class objects with ease.</a:t>
            </a:r>
          </a:p>
        </p:txBody>
      </p:sp>
      <p:pic>
        <p:nvPicPr>
          <p:cNvPr descr="Class Diagram.jpeg" id="164" name="Shape 16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6400" y="917399"/>
            <a:ext cx="4717598" cy="33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284600" y="1066025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Behavior State Diagram</a:t>
            </a:r>
          </a:p>
        </p:txBody>
      </p:sp>
      <p:sp>
        <p:nvSpPr>
          <p:cNvPr id="170" name="Shape 170"/>
          <p:cNvSpPr txBox="1"/>
          <p:nvPr>
            <p:ph idx="1" type="subTitle"/>
          </p:nvPr>
        </p:nvSpPr>
        <p:spPr>
          <a:xfrm>
            <a:off x="284600" y="2404050"/>
            <a:ext cx="4045200" cy="167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The Behavior State Diagram is a diagram which shows the process by which a user may navigate our application and place their order. This laid the foundation for our project.</a:t>
            </a:r>
          </a:p>
        </p:txBody>
      </p:sp>
      <p:pic>
        <p:nvPicPr>
          <p:cNvPr descr="Behavior State Machine Diagram.jpeg" id="171" name="Shape 17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1125" y="469125"/>
            <a:ext cx="4602873" cy="420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ctrTitle"/>
          </p:nvPr>
        </p:nvSpPr>
        <p:spPr>
          <a:xfrm>
            <a:off x="2371725" y="630225"/>
            <a:ext cx="6331500" cy="236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does our project look like now?</a:t>
            </a:r>
          </a:p>
        </p:txBody>
      </p:sp>
      <p:sp>
        <p:nvSpPr>
          <p:cNvPr id="177" name="Shape 177"/>
          <p:cNvSpPr txBox="1"/>
          <p:nvPr>
            <p:ph idx="1" type="subTitle"/>
          </p:nvPr>
        </p:nvSpPr>
        <p:spPr>
          <a:xfrm>
            <a:off x="2371725" y="3063175"/>
            <a:ext cx="6331500" cy="1617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Now that we have talked about how we went about completing this project, we will now briefly demonstrate how our application functions.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06425" y="1736775"/>
            <a:ext cx="8296800" cy="161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 Remarks and Questions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ass Diagram.jpeg" id="187" name="Shape 18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149" y="0"/>
            <a:ext cx="733368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havior State Machine Diagram.jpeg" id="192" name="Shape 19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7087" y="0"/>
            <a:ext cx="562983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65500" y="1912650"/>
            <a:ext cx="4045199" cy="1318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4939500" y="171800"/>
            <a:ext cx="3837000" cy="4437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Starting date:</a:t>
            </a:r>
          </a:p>
          <a:p>
            <a:pPr lvl="0">
              <a:spcBef>
                <a:spcPts val="0"/>
              </a:spcBef>
              <a:buNone/>
            </a:pPr>
            <a:r>
              <a:rPr lang="en" sz="1500"/>
              <a:t>June 5, 2017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Major Developments</a:t>
            </a:r>
          </a:p>
          <a:p>
            <a:pPr indent="-323850" lvl="0" marL="457200">
              <a:spcBef>
                <a:spcPts val="0"/>
              </a:spcBef>
              <a:buSzPct val="100000"/>
              <a:buNone/>
            </a:pPr>
            <a:r>
              <a:rPr lang="en" sz="1500"/>
              <a:t>We have created a program that allows the user to order a pizza using a database that stores their information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We have also documented our progress and major developments as per our requirements listed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Overall Progress</a:t>
            </a:r>
          </a:p>
          <a:p>
            <a:pPr lvl="0">
              <a:spcBef>
                <a:spcPts val="0"/>
              </a:spcBef>
              <a:buNone/>
            </a:pPr>
            <a:r>
              <a:rPr lang="en" sz="1500"/>
              <a:t>For the most part, we have made significant progress with our project. Our application is functional, and our documentation is adequately prepared.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400300" y="576075"/>
            <a:ext cx="6321600" cy="102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Development Stage - </a:t>
            </a:r>
            <a:r>
              <a:rPr lang="en"/>
              <a:t>Planning the Project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Accomplishment 1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Before starting this project, we unanimously agreed on every group member’s role regarding how to proceed with the project.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n" sz="1600"/>
              <a:t>From then on, we began to work on the heart of our project.</a:t>
            </a:r>
          </a:p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52380"/>
              <a:buNone/>
            </a:pPr>
            <a:r>
              <a:rPr b="1" lang="en" sz="2100">
                <a:solidFill>
                  <a:schemeClr val="dk1"/>
                </a:solidFill>
              </a:rPr>
              <a:t>Accomplishment 2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During the [brief] planning phase, the documenter also created the Project Plan, one of the more significant documents that is required of this project.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It took a week to complete.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400250" y="575950"/>
            <a:ext cx="6321600" cy="102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Development Stage - Preparing the Class Objects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2400300" y="1602675"/>
            <a:ext cx="3071400" cy="309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Accomplishment 1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n" sz="1600"/>
              <a:t>Upon beginning our project, one of our group members was assigned to work on some classes for our application.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n" sz="1600"/>
              <a:t>Within the next couple of weeks, he has managed to do so accordingly.</a:t>
            </a:r>
          </a:p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Accomplishment 2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n" sz="1600"/>
              <a:t>Within each class are a set of methods that each serves a significant purpose for our application. This has aided the GUI scripter immensely with his work.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2400300" y="1602675"/>
            <a:ext cx="34779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Accomplishment 1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Creating the GUI was a daunting task that somewhat required the utmost attention and patience.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Although basic, the functionality of this GUI required quite a bit of problem solving.</a:t>
            </a:r>
            <a:br>
              <a:rPr lang="en" sz="1600"/>
            </a:br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2400300" y="576075"/>
            <a:ext cx="6321600" cy="102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Development Stage - Creating the GUI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Accomplishment 1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Creating the database was also a daunting task, but once completed, it allowed the user to save their credentials under our SQL database.</a:t>
            </a:r>
          </a:p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Accomplishment 2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Using this newly formed database, the user can access their account and make purchases without needing to fill in their credentials every time they would like a new pizza.</a:t>
            </a:r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2400300" y="576075"/>
            <a:ext cx="6321600" cy="102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Development Stage - Creating the Database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Accomplishment 1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For our final task, we were required to document our findings and developments.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The documentation process began once our project was nearly complete, which proved to be an error.</a:t>
            </a:r>
          </a:p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Accomplishment 2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Regardless, documenting everything was somewhat of a breeze and took no more than two or three weeks of steady work to finish off.</a:t>
            </a:r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2400300" y="576075"/>
            <a:ext cx="6321600" cy="102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Development Stage - Documenting our Findings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Schedule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23" name="Shape 123"/>
          <p:cNvSpPr/>
          <p:nvPr/>
        </p:nvSpPr>
        <p:spPr>
          <a:xfrm>
            <a:off x="340933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4294967295" type="body"/>
          </p:nvPr>
        </p:nvSpPr>
        <p:spPr>
          <a:xfrm>
            <a:off x="340923" y="2336550"/>
            <a:ext cx="1455599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06.05.17</a:t>
            </a:r>
          </a:p>
        </p:txBody>
      </p:sp>
      <p:grpSp>
        <p:nvGrpSpPr>
          <p:cNvPr id="125" name="Shape 125"/>
          <p:cNvGrpSpPr/>
          <p:nvPr/>
        </p:nvGrpSpPr>
        <p:grpSpPr>
          <a:xfrm>
            <a:off x="1265094" y="1610215"/>
            <a:ext cx="198899" cy="593656"/>
            <a:chOff x="777446" y="1610215"/>
            <a:chExt cx="198899" cy="593656"/>
          </a:xfrm>
        </p:grpSpPr>
        <p:cxnSp>
          <p:nvCxnSpPr>
            <p:cNvPr id="126" name="Shape 12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" name="Shape 127"/>
            <p:cNvSpPr/>
            <p:nvPr/>
          </p:nvSpPr>
          <p:spPr>
            <a:xfrm>
              <a:off x="777446" y="1610215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Shape 128"/>
          <p:cNvSpPr txBox="1"/>
          <p:nvPr>
            <p:ph idx="4294967295" type="body"/>
          </p:nvPr>
        </p:nvSpPr>
        <p:spPr>
          <a:xfrm>
            <a:off x="340925" y="571241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/>
              <a:t>Begin project; work on and complete project plan before June 12th.</a:t>
            </a:r>
          </a:p>
        </p:txBody>
      </p:sp>
      <p:sp>
        <p:nvSpPr>
          <p:cNvPr descr="Background pointer shape in timeline graphic" id="129" name="Shape 129"/>
          <p:cNvSpPr/>
          <p:nvPr/>
        </p:nvSpPr>
        <p:spPr>
          <a:xfrm>
            <a:off x="181705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4294967295" type="body"/>
          </p:nvPr>
        </p:nvSpPr>
        <p:spPr>
          <a:xfrm>
            <a:off x="2126316" y="2336550"/>
            <a:ext cx="1315499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06.12.17</a:t>
            </a:r>
          </a:p>
        </p:txBody>
      </p:sp>
      <p:grpSp>
        <p:nvGrpSpPr>
          <p:cNvPr id="131" name="Shape 131"/>
          <p:cNvGrpSpPr/>
          <p:nvPr/>
        </p:nvGrpSpPr>
        <p:grpSpPr>
          <a:xfrm>
            <a:off x="2684632" y="2938957"/>
            <a:ext cx="198899" cy="593655"/>
            <a:chOff x="2223534" y="2938957"/>
            <a:chExt cx="198899" cy="593655"/>
          </a:xfrm>
        </p:grpSpPr>
        <p:cxnSp>
          <p:nvCxnSpPr>
            <p:cNvPr id="132" name="Shape 132"/>
            <p:cNvCxnSpPr/>
            <p:nvPr/>
          </p:nvCxnSpPr>
          <p:spPr>
            <a:xfrm rot="10800000">
              <a:off x="2322996" y="2938957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3" name="Shape 133"/>
            <p:cNvSpPr/>
            <p:nvPr/>
          </p:nvSpPr>
          <p:spPr>
            <a:xfrm flipH="1" rot="10800000">
              <a:off x="2223534" y="3333713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Shape 134"/>
          <p:cNvSpPr txBox="1"/>
          <p:nvPr>
            <p:ph idx="4294967295" type="body"/>
          </p:nvPr>
        </p:nvSpPr>
        <p:spPr>
          <a:xfrm>
            <a:off x="1662675" y="3664625"/>
            <a:ext cx="2242800" cy="1240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/>
              <a:t>Begin working on the class objects and their methods; begin work on GUI as well.</a:t>
            </a:r>
          </a:p>
        </p:txBody>
      </p:sp>
      <p:sp>
        <p:nvSpPr>
          <p:cNvPr descr="Background pointer shape in timeline graphic" id="135" name="Shape 135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>
            <p:ph idx="4294967295" type="body"/>
          </p:nvPr>
        </p:nvSpPr>
        <p:spPr>
          <a:xfrm>
            <a:off x="3767754" y="2336550"/>
            <a:ext cx="1315499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06</a:t>
            </a:r>
            <a:r>
              <a:rPr b="1" lang="en" sz="1600">
                <a:solidFill>
                  <a:schemeClr val="lt1"/>
                </a:solidFill>
              </a:rPr>
              <a:t>.24.17</a:t>
            </a:r>
          </a:p>
        </p:txBody>
      </p:sp>
      <p:grpSp>
        <p:nvGrpSpPr>
          <p:cNvPr id="137" name="Shape 137"/>
          <p:cNvGrpSpPr/>
          <p:nvPr/>
        </p:nvGrpSpPr>
        <p:grpSpPr>
          <a:xfrm>
            <a:off x="4319544" y="1610215"/>
            <a:ext cx="198899" cy="593656"/>
            <a:chOff x="3918083" y="1610215"/>
            <a:chExt cx="198899" cy="593656"/>
          </a:xfrm>
        </p:grpSpPr>
        <p:cxnSp>
          <p:nvCxnSpPr>
            <p:cNvPr id="138" name="Shape 13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9" name="Shape 139"/>
            <p:cNvSpPr/>
            <p:nvPr/>
          </p:nvSpPr>
          <p:spPr>
            <a:xfrm>
              <a:off x="3918083" y="1610215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Shape 140"/>
          <p:cNvSpPr txBox="1"/>
          <p:nvPr>
            <p:ph idx="4294967295" type="body"/>
          </p:nvPr>
        </p:nvSpPr>
        <p:spPr>
          <a:xfrm>
            <a:off x="3297600" y="82080"/>
            <a:ext cx="2242800" cy="147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/>
              <a:t>Assuming that a basic GUI is complete, begin work on SQL database; try to have finished by July 12th.</a:t>
            </a:r>
          </a:p>
        </p:txBody>
      </p:sp>
      <p:sp>
        <p:nvSpPr>
          <p:cNvPr descr="Background pointer shape in timeline graphic" id="141" name="Shape 141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idx="4294967295" type="body"/>
          </p:nvPr>
        </p:nvSpPr>
        <p:spPr>
          <a:xfrm>
            <a:off x="5416699" y="2336550"/>
            <a:ext cx="1315499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07</a:t>
            </a:r>
            <a:r>
              <a:rPr b="1" lang="en" sz="1600">
                <a:solidFill>
                  <a:schemeClr val="lt1"/>
                </a:solidFill>
              </a:rPr>
              <a:t>.12.17</a:t>
            </a:r>
          </a:p>
        </p:txBody>
      </p:sp>
      <p:grpSp>
        <p:nvGrpSpPr>
          <p:cNvPr id="143" name="Shape 143"/>
          <p:cNvGrpSpPr/>
          <p:nvPr/>
        </p:nvGrpSpPr>
        <p:grpSpPr>
          <a:xfrm>
            <a:off x="5973069" y="2938957"/>
            <a:ext cx="198899" cy="593655"/>
            <a:chOff x="5958946" y="2938957"/>
            <a:chExt cx="198899" cy="593655"/>
          </a:xfrm>
        </p:grpSpPr>
        <p:cxnSp>
          <p:nvCxnSpPr>
            <p:cNvPr id="144" name="Shape 144"/>
            <p:cNvCxnSpPr/>
            <p:nvPr/>
          </p:nvCxnSpPr>
          <p:spPr>
            <a:xfrm rot="10800000">
              <a:off x="6058408" y="2938957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5" name="Shape 145"/>
            <p:cNvSpPr/>
            <p:nvPr/>
          </p:nvSpPr>
          <p:spPr>
            <a:xfrm flipH="1" rot="10800000">
              <a:off x="5958946" y="3333713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Shape 146"/>
          <p:cNvSpPr txBox="1"/>
          <p:nvPr>
            <p:ph idx="4294967295" type="body"/>
          </p:nvPr>
        </p:nvSpPr>
        <p:spPr>
          <a:xfrm>
            <a:off x="4953050" y="3664625"/>
            <a:ext cx="2242800" cy="1470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/>
              <a:t>Document findings and progress, and create various of the required documents; begin testing application</a:t>
            </a:r>
          </a:p>
        </p:txBody>
      </p:sp>
      <p:sp>
        <p:nvSpPr>
          <p:cNvPr descr="Background pointer shape in timeline graphic" id="147" name="Shape 147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idx="4294967295" type="body"/>
          </p:nvPr>
        </p:nvSpPr>
        <p:spPr>
          <a:xfrm>
            <a:off x="7111511" y="2336550"/>
            <a:ext cx="1315499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07</a:t>
            </a:r>
            <a:r>
              <a:rPr b="1" lang="en" sz="1600">
                <a:solidFill>
                  <a:schemeClr val="lt1"/>
                </a:solidFill>
              </a:rPr>
              <a:t>.19.17</a:t>
            </a:r>
          </a:p>
        </p:txBody>
      </p:sp>
      <p:grpSp>
        <p:nvGrpSpPr>
          <p:cNvPr id="149" name="Shape 149"/>
          <p:cNvGrpSpPr/>
          <p:nvPr/>
        </p:nvGrpSpPr>
        <p:grpSpPr>
          <a:xfrm>
            <a:off x="7669807" y="1610215"/>
            <a:ext cx="198899" cy="593656"/>
            <a:chOff x="3918083" y="1610215"/>
            <a:chExt cx="198899" cy="593656"/>
          </a:xfrm>
        </p:grpSpPr>
        <p:cxnSp>
          <p:nvCxnSpPr>
            <p:cNvPr id="150" name="Shape 15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1" name="Shape 151"/>
            <p:cNvSpPr/>
            <p:nvPr/>
          </p:nvSpPr>
          <p:spPr>
            <a:xfrm>
              <a:off x="3918083" y="1610215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Shape 152"/>
          <p:cNvSpPr txBox="1"/>
          <p:nvPr>
            <p:ph idx="4294967295" type="body"/>
          </p:nvPr>
        </p:nvSpPr>
        <p:spPr>
          <a:xfrm>
            <a:off x="6685978" y="838416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/>
              <a:t>Finalize project, and present the project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