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#slide=id.g248ffa4f58_0_26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#slide=id.g248ffa4f58_0_33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#slide=id.g23ed9843d9_0_7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#slide=id.g248ffa4f58_0_4" TargetMode="External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#slide=id.g248ffa4f58_0_16" TargetMode="External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#slide=id.g23ed9843d9_0_0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248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7: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Pizza Ordering Application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 Williams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Timon Wood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Wong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Mark Zeagler • Summer Semester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55975" y="1085087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Diagrams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55975" y="2423113"/>
            <a:ext cx="4045200" cy="16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Class Diagrams are an important foundation for our project which allowed one of our developers to create our program’s class objects with ease.</a:t>
            </a:r>
          </a:p>
        </p:txBody>
      </p:sp>
      <p:pic>
        <p:nvPicPr>
          <p:cNvPr descr="Class Diagram.jpeg" id="164" name="Shape 16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400" y="917399"/>
            <a:ext cx="4717598" cy="3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84600" y="1066025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Behavior State Diagram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84600" y="2404050"/>
            <a:ext cx="4045200" cy="16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Behavior State Diagram is a diagram which shows the process by which a user may navigate our application and place their order. This laid the foundation for our project.</a:t>
            </a:r>
          </a:p>
        </p:txBody>
      </p:sp>
      <p:pic>
        <p:nvPicPr>
          <p:cNvPr descr="Behavior State Machine Diagram.jpeg" id="171" name="Shape 1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125" y="469125"/>
            <a:ext cx="4602873" cy="42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84600" y="646687"/>
            <a:ext cx="4045200" cy="191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Entity Relationship Diagram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84600" y="2581612"/>
            <a:ext cx="4045200" cy="191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Entity Relationship Diagram is a diagram which shows relationship within various entities of our program. Since our program is relatively small, with few entities, the diagram was thus small as well.</a:t>
            </a:r>
          </a:p>
        </p:txBody>
      </p:sp>
      <p:pic>
        <p:nvPicPr>
          <p:cNvPr descr="Entity Relationship Diagram.jpg" id="178" name="Shape 17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525" y="1334600"/>
            <a:ext cx="4578475" cy="2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2371725" y="630225"/>
            <a:ext cx="6331500" cy="23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our project look like now?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371725" y="3063175"/>
            <a:ext cx="6331500" cy="161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Now that we have talked about how we went about completing this project, we will now briefly demonstrate how our application functions.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06425" y="1736775"/>
            <a:ext cx="8296800" cy="161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Remarks and Questions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Diagram.jpeg" id="194" name="Shape 19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49" y="0"/>
            <a:ext cx="73336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havior State Machine Diagram.jpeg" id="199" name="Shape 19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087" y="0"/>
            <a:ext cx="56298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ity Relationship Diagram.jpg" id="204" name="Shape 20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959"/>
            <a:ext cx="9144000" cy="494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171800"/>
            <a:ext cx="3837000" cy="443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Starting date: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June 5, 2017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Developments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We have created a program that allows the user to order a pizza using a database that stores their information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We have also documented our progress and major developments as per our requirements listed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Progress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For the most part, we have made significant progress with our project. Our application is functional, and our documentation is adequately prepared.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Stage - </a:t>
            </a:r>
            <a:r>
              <a:rPr lang="en"/>
              <a:t>Planning the Project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Before starting this project, we unanimously agreed on every group member’s role regarding how to proceed with the project.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From then on, we began to work on the heart of our project.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During the [brief] planning phase, the documenter also created the Project Plan, one of the more significant documents that is required of this project.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It took a week to complete.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Development Stage - Preparing the Class Objects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00300" y="1602675"/>
            <a:ext cx="3071400" cy="309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Upon beginning our project, one of our group members was assigned to work on some classes for our application.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Within the next couple of weeks, he has managed to do so accordingly.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Within each class are a set of methods that each serves a significant purpose for our application. This has aided the GUI scripter immensely with his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400300" y="1602675"/>
            <a:ext cx="34779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Creating the GUI was a daunting task that somewhat required the utmost attention and patience.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Although basic, the functionality of this GUI required quite a bit of problem solving.</a:t>
            </a:r>
            <a:br>
              <a:rPr lang="en" sz="1600"/>
            </a:b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Stage - Creating the GUI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Creating the database was also a daunting task, but once completed, it allowed the user to save their credentials under our SQL database.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Using this newly formed database, the user can access their account and make purchases without needing to fill in their credentials every time they would like a new pizza.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Stage - Creating the 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our final task, we were required to document our findings and developments.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The documentation process began once our project was nearly complete, which proved to be an error.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Regardless, documenting everything was somewhat of a breeze and took no more than two or three weeks of steady work to finish off.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Stage - Documenting our Findings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3" name="Shape 123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06.05.17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265094" y="1610215"/>
            <a:ext cx="198899" cy="593656"/>
            <a:chOff x="777446" y="1610215"/>
            <a:chExt cx="198899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40925" y="571241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Begin project; work on and complete project plan before June 12th.</a:t>
            </a:r>
          </a:p>
        </p:txBody>
      </p:sp>
      <p:sp>
        <p:nvSpPr>
          <p:cNvPr descr="Background pointer shape in timeline graphic" id="129" name="Shape 129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06.12.17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Shape 133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1662675" y="3664625"/>
            <a:ext cx="2242800" cy="124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Begin working on the class objects and their methods; begin work on GUI as well.</a:t>
            </a:r>
          </a:p>
        </p:txBody>
      </p:sp>
      <p:sp>
        <p:nvSpPr>
          <p:cNvPr descr="Background pointer shape in timeline graphic" id="135" name="Shape 13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</a:t>
            </a:r>
            <a:r>
              <a:rPr b="1" lang="en" sz="1600">
                <a:solidFill>
                  <a:schemeClr val="lt1"/>
                </a:solidFill>
              </a:rPr>
              <a:t>.24.17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3297600" y="82080"/>
            <a:ext cx="2242800" cy="14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Assuming that a basic GUI is complete, begin work on SQL database; try to have finished by July 12th.</a:t>
            </a:r>
          </a:p>
        </p:txBody>
      </p:sp>
      <p:sp>
        <p:nvSpPr>
          <p:cNvPr descr="Background pointer shape in timeline graphic" id="141" name="Shape 14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07</a:t>
            </a:r>
            <a:r>
              <a:rPr b="1" lang="en" sz="1600">
                <a:solidFill>
                  <a:schemeClr val="lt1"/>
                </a:solidFill>
              </a:rPr>
              <a:t>.12.17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Shape 145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4953050" y="3664625"/>
            <a:ext cx="2242800" cy="147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Document findings and progress, and create various of the required documents; begin testing application</a:t>
            </a:r>
          </a:p>
        </p:txBody>
      </p:sp>
      <p:sp>
        <p:nvSpPr>
          <p:cNvPr descr="Background pointer shape in timeline graphic" id="147" name="Shape 14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07</a:t>
            </a:r>
            <a:r>
              <a:rPr b="1" lang="en" sz="1600">
                <a:solidFill>
                  <a:schemeClr val="lt1"/>
                </a:solidFill>
              </a:rPr>
              <a:t>.19.17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6685978" y="83841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Finalize project, and present the project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