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7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1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8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4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4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3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4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CC5F-B246-41E5-BF92-2F8D66FA70E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63788" y="440668"/>
            <a:ext cx="3816424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64711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rgbClr val="FF0000"/>
                </a:solidFill>
              </a:rPr>
              <a:t>App.js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27584" y="2348482"/>
            <a:ext cx="2196244" cy="1980000"/>
            <a:chOff x="467544" y="3501008"/>
            <a:chExt cx="1728192" cy="1584176"/>
          </a:xfrm>
        </p:grpSpPr>
        <p:sp>
          <p:nvSpPr>
            <p:cNvPr id="6" name="타원 5"/>
            <p:cNvSpPr/>
            <p:nvPr/>
          </p:nvSpPr>
          <p:spPr>
            <a:xfrm>
              <a:off x="539552" y="3501008"/>
              <a:ext cx="1584176" cy="15841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7544" y="4062264"/>
              <a:ext cx="1728192" cy="369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FF0000"/>
                  </a:solidFill>
                </a:rPr>
                <a:t>Header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09882" y="2348372"/>
            <a:ext cx="2160240" cy="1980220"/>
            <a:chOff x="467544" y="3501008"/>
            <a:chExt cx="1728192" cy="1584176"/>
          </a:xfrm>
        </p:grpSpPr>
        <p:sp>
          <p:nvSpPr>
            <p:cNvPr id="10" name="타원 9"/>
            <p:cNvSpPr/>
            <p:nvPr/>
          </p:nvSpPr>
          <p:spPr>
            <a:xfrm>
              <a:off x="539552" y="3501008"/>
              <a:ext cx="1584176" cy="15841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544" y="4062264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FF0000"/>
                  </a:solidFill>
                </a:rPr>
                <a:t>TodoEditor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56176" y="2348372"/>
            <a:ext cx="2160240" cy="1980220"/>
            <a:chOff x="467544" y="3501008"/>
            <a:chExt cx="1728192" cy="1584176"/>
          </a:xfrm>
        </p:grpSpPr>
        <p:sp>
          <p:nvSpPr>
            <p:cNvPr id="13" name="타원 12"/>
            <p:cNvSpPr/>
            <p:nvPr/>
          </p:nvSpPr>
          <p:spPr>
            <a:xfrm>
              <a:off x="539552" y="3501008"/>
              <a:ext cx="1584176" cy="15841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544" y="4062264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FF0000"/>
                  </a:solidFill>
                </a:rPr>
                <a:t>TodoList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56176" y="4653136"/>
            <a:ext cx="2160240" cy="1980220"/>
            <a:chOff x="467544" y="3501008"/>
            <a:chExt cx="1728192" cy="1584176"/>
          </a:xfrm>
        </p:grpSpPr>
        <p:sp>
          <p:nvSpPr>
            <p:cNvPr id="17" name="타원 16"/>
            <p:cNvSpPr/>
            <p:nvPr/>
          </p:nvSpPr>
          <p:spPr>
            <a:xfrm>
              <a:off x="539552" y="3501008"/>
              <a:ext cx="1584176" cy="15841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7544" y="4062264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FF0000"/>
                  </a:solidFill>
                </a:rPr>
                <a:t>TodoItem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07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sejin</dc:creator>
  <cp:lastModifiedBy>sejin</cp:lastModifiedBy>
  <cp:revision>2</cp:revision>
  <dcterms:created xsi:type="dcterms:W3CDTF">2023-12-01T01:11:27Z</dcterms:created>
  <dcterms:modified xsi:type="dcterms:W3CDTF">2023-12-01T03:53:28Z</dcterms:modified>
</cp:coreProperties>
</file>