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95" r:id="rId2"/>
    <p:sldMasterId id="2147483674" r:id="rId3"/>
  </p:sldMasterIdLst>
  <p:notesMasterIdLst>
    <p:notesMasterId r:id="rId7"/>
  </p:notesMasterIdLst>
  <p:sldIdLst>
    <p:sldId id="2101" r:id="rId4"/>
    <p:sldId id="2043" r:id="rId5"/>
    <p:sldId id="215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1E1F"/>
    <a:srgbClr val="F03E24"/>
    <a:srgbClr val="FFB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7206"/>
    <p:restoredTop sz="80383"/>
  </p:normalViewPr>
  <p:slideViewPr>
    <p:cSldViewPr snapToGrid="0" snapToObjects="1" showGuides="1">
      <p:cViewPr varScale="1">
        <p:scale>
          <a:sx n="117" d="100"/>
          <a:sy n="117" d="100"/>
        </p:scale>
        <p:origin x="56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4851C-EC11-EE47-B54D-D863EF5ED85D}" type="datetimeFigureOut">
              <a:rPr lang="en-US" smtClean="0"/>
              <a:t>5/19/20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E1432-67F2-8E4D-9C6D-89CE7AAB9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63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Customizing-Git-Git-Configuration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-scm.com/book/en/v2/Getting-Started-First-Time-Git-Setup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Customizing-Git-Git-Configuration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-scm.com/book/en/v2/Getting-Started-First-Time-Git-Setup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https://git-scm.com/book/en/v2/Customizing-Git-Git-Configuration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https://git-scm.com/book/en/v2/Getting-Started-First-Time-Git-Setup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E1432-67F2-8E4D-9C6D-89CE7AAB9B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37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https://git-scm.com/book/en/v2/Customizing-Git-Git-Configuration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https://git-scm.com/book/en/v2/Getting-Started-First-Time-Git-Setup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E1432-67F2-8E4D-9C6D-89CE7AAB9B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41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: Titl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7C4-9BA9-451E-96B8-2039E4D09D67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5D4B-7918-401B-9616-52A4FEC7F1D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bk object 16">
            <a:extLst>
              <a:ext uri="{FF2B5EF4-FFF2-40B4-BE49-F238E27FC236}">
                <a16:creationId xmlns:a16="http://schemas.microsoft.com/office/drawing/2014/main" id="{3ACF61FA-F36F-48FF-9164-7B7C105B9495}"/>
              </a:ext>
            </a:extLst>
          </p:cNvPr>
          <p:cNvSpPr/>
          <p:nvPr userDrawn="1"/>
        </p:nvSpPr>
        <p:spPr>
          <a:xfrm>
            <a:off x="0" y="0"/>
            <a:ext cx="11130855" cy="6858000"/>
          </a:xfrm>
          <a:custGeom>
            <a:avLst/>
            <a:gdLst/>
            <a:ahLst/>
            <a:cxnLst/>
            <a:rect l="l" t="t" r="r" b="b"/>
            <a:pathLst>
              <a:path w="15830550" h="9753600">
                <a:moveTo>
                  <a:pt x="15830147" y="0"/>
                </a:moveTo>
                <a:lnTo>
                  <a:pt x="0" y="0"/>
                </a:lnTo>
                <a:lnTo>
                  <a:pt x="0" y="9753599"/>
                </a:lnTo>
                <a:lnTo>
                  <a:pt x="7678807" y="9753599"/>
                </a:lnTo>
                <a:lnTo>
                  <a:pt x="15608710" y="4959319"/>
                </a:lnTo>
                <a:lnTo>
                  <a:pt x="15648317" y="4932451"/>
                </a:lnTo>
                <a:lnTo>
                  <a:pt x="15684531" y="4901961"/>
                </a:lnTo>
                <a:lnTo>
                  <a:pt x="15717168" y="4868171"/>
                </a:lnTo>
                <a:lnTo>
                  <a:pt x="15746046" y="4831408"/>
                </a:lnTo>
                <a:lnTo>
                  <a:pt x="15770982" y="4791997"/>
                </a:lnTo>
                <a:lnTo>
                  <a:pt x="15791795" y="4750261"/>
                </a:lnTo>
                <a:lnTo>
                  <a:pt x="15808300" y="4706526"/>
                </a:lnTo>
                <a:lnTo>
                  <a:pt x="15820315" y="4661116"/>
                </a:lnTo>
                <a:lnTo>
                  <a:pt x="15827659" y="4614356"/>
                </a:lnTo>
                <a:lnTo>
                  <a:pt x="15830147" y="4566572"/>
                </a:lnTo>
                <a:lnTo>
                  <a:pt x="15830147" y="0"/>
                </a:lnTo>
                <a:close/>
              </a:path>
            </a:pathLst>
          </a:custGeom>
          <a:solidFill>
            <a:srgbClr val="EF3F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8995E584-05CA-4D9A-9575-C18C8D530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0056" y="1324844"/>
            <a:ext cx="5291926" cy="2769175"/>
          </a:xfrm>
        </p:spPr>
        <p:txBody>
          <a:bodyPr anchor="t">
            <a:normAutofit/>
          </a:bodyPr>
          <a:lstStyle>
            <a:lvl1pPr marL="0" indent="0" algn="l">
              <a:buNone/>
              <a:defRPr sz="6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8" name="Picture 37" descr="A close up of a guitar&#10;&#10;Description generated with high confidence">
            <a:extLst>
              <a:ext uri="{FF2B5EF4-FFF2-40B4-BE49-F238E27FC236}">
                <a16:creationId xmlns:a16="http://schemas.microsoft.com/office/drawing/2014/main" id="{2F1289F5-FE20-4A37-95B1-53E9C5721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6527"/>
          <a:stretch/>
        </p:blipFill>
        <p:spPr>
          <a:xfrm>
            <a:off x="8138187" y="1324844"/>
            <a:ext cx="4053813" cy="553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89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33BC-F7B6-864D-AF54-46B1A403F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D9448-E531-D54F-AB0C-A369082FB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5A5A5-A112-0945-8AB8-9B50A1DB2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7ED7F-5B8C-C149-AFE3-B819B34E3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09F7-B5C6-F143-BA9A-4F22A5E52AAB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679DB-7AF6-E747-A04B-D78A4238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789F0-D370-7742-B919-76DCEA13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E213-4E71-9D42-BED7-39ED858D0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0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7B6CC-3924-3A4C-A832-5B066CF3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BC1DD4-B942-F449-A8EC-2B8CC9C1A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673FA-7DAA-BD48-AC81-A46436F22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4C162-A6FF-7440-9F0E-3EDECA60C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09F7-B5C6-F143-BA9A-4F22A5E52AAB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BB3A9-E247-654E-A8CA-26B556DD6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D1650-21EB-C043-9F6C-D992A5298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E213-4E71-9D42-BED7-39ED858D0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0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6E896-E933-904E-BABB-A5AB5149C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45D19-25FD-AB43-ACFD-9D5387829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FF014-43E2-CE4C-866C-0874847C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09F7-B5C6-F143-BA9A-4F22A5E52AAB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84C8F-36F0-F54F-9F00-EC751393E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15405-B411-4242-8D24-84F5F9B8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E213-4E71-9D42-BED7-39ED858D0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70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CB4A4B-9884-AF48-B987-B1C7E189F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2DECD-2A6E-0348-AA78-2D0BA0A57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F9721-A151-6649-BB02-3735ED19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09F7-B5C6-F143-BA9A-4F22A5E52AAB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C3786-1D5F-C240-807D-970D452A8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FD402-C3E5-BD43-B634-E63CAFE0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E213-4E71-9D42-BED7-39ED858D0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69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2054E-4F21-424D-AD1A-B198E427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FA4E4-042A-5B44-9224-C8F1697FA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36D1F-966A-5745-93D8-13A3DD0EA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0D510-7ACD-5047-A093-720633A7F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D70E7-5496-E342-BBDA-F681E77F14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A8ED65-BD39-2348-A4E1-B4CB7159C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3B2A-6287-2048-BA36-2C46360AA800}" type="datetimeFigureOut">
              <a:rPr lang="en-US" smtClean="0"/>
              <a:t>5/19/20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B030D-9905-AA40-8C73-C9F0CBDB7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887613-AE41-EC4C-95F8-6A0AACF27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0FD3-5683-B34D-A95A-C5886F29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21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71772-884C-B84B-8B07-371B8A9D4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F7E90-9C3D-0544-94BF-191F556DA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C09EE-1B9F-4B48-8B09-EE9B58B79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3B2A-6287-2048-BA36-2C46360AA800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E7D29-B26F-AC42-8A2E-5FCEE3CA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FABB0-2B2A-A841-AFFB-7EE5019B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0FD3-5683-B34D-A95A-C5886F29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57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A0582-C609-6543-9A0D-9D48B2F0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96479-EA7D-8645-87E8-BB825CED8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D67A-E475-CD45-B25B-5235EC065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3B2A-6287-2048-BA36-2C46360AA800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81C38-E3CA-A64D-821F-BACE25A8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A6293-44CD-0840-8026-3BD3BA890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0FD3-5683-B34D-A95A-C5886F29240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Shape 898">
            <a:extLst>
              <a:ext uri="{FF2B5EF4-FFF2-40B4-BE49-F238E27FC236}">
                <a16:creationId xmlns:a16="http://schemas.microsoft.com/office/drawing/2014/main" id="{110637F0-5C64-624A-93D5-373F96E5B6EE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82715" y="3245116"/>
            <a:ext cx="886968" cy="3618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898">
            <a:extLst>
              <a:ext uri="{FF2B5EF4-FFF2-40B4-BE49-F238E27FC236}">
                <a16:creationId xmlns:a16="http://schemas.microsoft.com/office/drawing/2014/main" id="{F860728C-0193-C74A-9959-0B7D2CBAAB2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82715" y="0"/>
            <a:ext cx="886968" cy="3618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898">
            <a:extLst>
              <a:ext uri="{FF2B5EF4-FFF2-40B4-BE49-F238E27FC236}">
                <a16:creationId xmlns:a16="http://schemas.microsoft.com/office/drawing/2014/main" id="{D0A2D9D5-8B0D-F44D-9F8C-3C671E0EA05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75617" y="3245116"/>
            <a:ext cx="884902" cy="3618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898">
            <a:extLst>
              <a:ext uri="{FF2B5EF4-FFF2-40B4-BE49-F238E27FC236}">
                <a16:creationId xmlns:a16="http://schemas.microsoft.com/office/drawing/2014/main" id="{532E3103-85C4-B14E-A8F6-239E542DD34E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75617" y="0"/>
            <a:ext cx="884902" cy="36183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995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E27001E5-3D6E-024C-A4F5-85E745265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496" y="365125"/>
            <a:ext cx="100823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18BEE61-6B30-504A-B3F7-EF12334A4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DEE5A3F4-FB7E-3B47-A996-DB345520F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roxima Soft" panose="02000506030000020004" pitchFamily="2" charset="0"/>
              </a:defRPr>
            </a:lvl1pPr>
          </a:lstStyle>
          <a:p>
            <a:fld id="{AEC5EE2A-AA66-AB43-B331-269CAB028D85}" type="datetimeFigureOut">
              <a:rPr lang="en-US" smtClean="0"/>
              <a:pPr/>
              <a:t>5/19/20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A385F9D-4253-6F4A-9BA5-08EFDB0FD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roxima Soft" panose="0200050603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D1D1F25-C621-4742-A12B-5CE0ED301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68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roxima Soft" panose="02000506030000020004" pitchFamily="2" charset="0"/>
              </a:defRPr>
            </a:lvl1pPr>
          </a:lstStyle>
          <a:p>
            <a:fld id="{30559557-B6E3-3C48-A023-8511B91C70C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05F9262-21B8-DA43-9F91-C88C9999E547}"/>
              </a:ext>
            </a:extLst>
          </p:cNvPr>
          <p:cNvGrpSpPr/>
          <p:nvPr userDrawn="1"/>
        </p:nvGrpSpPr>
        <p:grpSpPr>
          <a:xfrm>
            <a:off x="0" y="12"/>
            <a:ext cx="1028700" cy="1627505"/>
            <a:chOff x="0" y="12"/>
            <a:chExt cx="1028700" cy="1627505"/>
          </a:xfrm>
        </p:grpSpPr>
        <p:sp>
          <p:nvSpPr>
            <p:cNvPr id="16" name="bk object 16">
              <a:extLst>
                <a:ext uri="{FF2B5EF4-FFF2-40B4-BE49-F238E27FC236}">
                  <a16:creationId xmlns:a16="http://schemas.microsoft.com/office/drawing/2014/main" id="{08C961F1-6AD5-384A-9C9A-D8D0C70FC043}"/>
                </a:ext>
              </a:extLst>
            </p:cNvPr>
            <p:cNvSpPr/>
            <p:nvPr/>
          </p:nvSpPr>
          <p:spPr>
            <a:xfrm>
              <a:off x="0" y="12"/>
              <a:ext cx="1028700" cy="1627505"/>
            </a:xfrm>
            <a:custGeom>
              <a:avLst/>
              <a:gdLst/>
              <a:ahLst/>
              <a:cxnLst/>
              <a:rect l="l" t="t" r="r" b="b"/>
              <a:pathLst>
                <a:path w="1028700" h="1627505">
                  <a:moveTo>
                    <a:pt x="1028688" y="0"/>
                  </a:moveTo>
                  <a:lnTo>
                    <a:pt x="0" y="0"/>
                  </a:lnTo>
                  <a:lnTo>
                    <a:pt x="0" y="1627404"/>
                  </a:lnTo>
                  <a:lnTo>
                    <a:pt x="877444" y="1096917"/>
                  </a:lnTo>
                  <a:lnTo>
                    <a:pt x="915385" y="1069932"/>
                  </a:lnTo>
                  <a:lnTo>
                    <a:pt x="948489" y="1038091"/>
                  </a:lnTo>
                  <a:lnTo>
                    <a:pt x="976389" y="1002040"/>
                  </a:lnTo>
                  <a:lnTo>
                    <a:pt x="998724" y="962425"/>
                  </a:lnTo>
                  <a:lnTo>
                    <a:pt x="1015128" y="919893"/>
                  </a:lnTo>
                  <a:lnTo>
                    <a:pt x="1025238" y="875092"/>
                  </a:lnTo>
                  <a:lnTo>
                    <a:pt x="1028688" y="828667"/>
                  </a:lnTo>
                  <a:lnTo>
                    <a:pt x="1028688" y="0"/>
                  </a:lnTo>
                  <a:close/>
                </a:path>
              </a:pathLst>
            </a:custGeom>
            <a:solidFill>
              <a:srgbClr val="EF3F24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17" name="bk object 17">
              <a:extLst>
                <a:ext uri="{FF2B5EF4-FFF2-40B4-BE49-F238E27FC236}">
                  <a16:creationId xmlns:a16="http://schemas.microsoft.com/office/drawing/2014/main" id="{508246E6-6C68-5A47-9C72-771516330A49}"/>
                </a:ext>
              </a:extLst>
            </p:cNvPr>
            <p:cNvSpPr/>
            <p:nvPr/>
          </p:nvSpPr>
          <p:spPr>
            <a:xfrm>
              <a:off x="394370" y="640092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107416" y="0"/>
                  </a:moveTo>
                  <a:lnTo>
                    <a:pt x="0" y="65011"/>
                  </a:lnTo>
                  <a:lnTo>
                    <a:pt x="0" y="69672"/>
                  </a:lnTo>
                  <a:lnTo>
                    <a:pt x="107416" y="134607"/>
                  </a:lnTo>
                  <a:lnTo>
                    <a:pt x="111658" y="132219"/>
                  </a:lnTo>
                  <a:lnTo>
                    <a:pt x="111658" y="2400"/>
                  </a:lnTo>
                  <a:lnTo>
                    <a:pt x="1074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18" name="bk object 18">
              <a:extLst>
                <a:ext uri="{FF2B5EF4-FFF2-40B4-BE49-F238E27FC236}">
                  <a16:creationId xmlns:a16="http://schemas.microsoft.com/office/drawing/2014/main" id="{BA550D93-A22E-CC41-8EAE-700038B934F4}"/>
                </a:ext>
              </a:extLst>
            </p:cNvPr>
            <p:cNvSpPr/>
            <p:nvPr/>
          </p:nvSpPr>
          <p:spPr>
            <a:xfrm>
              <a:off x="242796" y="469873"/>
              <a:ext cx="123825" cy="220345"/>
            </a:xfrm>
            <a:custGeom>
              <a:avLst/>
              <a:gdLst/>
              <a:ahLst/>
              <a:cxnLst/>
              <a:rect l="l" t="t" r="r" b="b"/>
              <a:pathLst>
                <a:path w="123825" h="220345">
                  <a:moveTo>
                    <a:pt x="4114" y="0"/>
                  </a:moveTo>
                  <a:lnTo>
                    <a:pt x="0" y="2324"/>
                  </a:lnTo>
                  <a:lnTo>
                    <a:pt x="0" y="146697"/>
                  </a:lnTo>
                  <a:lnTo>
                    <a:pt x="1193" y="148818"/>
                  </a:lnTo>
                  <a:lnTo>
                    <a:pt x="119176" y="220192"/>
                  </a:lnTo>
                  <a:lnTo>
                    <a:pt x="123304" y="217868"/>
                  </a:lnTo>
                  <a:lnTo>
                    <a:pt x="123278" y="73494"/>
                  </a:lnTo>
                  <a:lnTo>
                    <a:pt x="122034" y="71361"/>
                  </a:lnTo>
                  <a:lnTo>
                    <a:pt x="41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19" name="bk object 19">
              <a:extLst>
                <a:ext uri="{FF2B5EF4-FFF2-40B4-BE49-F238E27FC236}">
                  <a16:creationId xmlns:a16="http://schemas.microsoft.com/office/drawing/2014/main" id="{1D2DA075-A004-B741-9AAA-7456FAE083E7}"/>
                </a:ext>
              </a:extLst>
            </p:cNvPr>
            <p:cNvSpPr/>
            <p:nvPr/>
          </p:nvSpPr>
          <p:spPr>
            <a:xfrm>
              <a:off x="254318" y="378393"/>
              <a:ext cx="240665" cy="148590"/>
            </a:xfrm>
            <a:custGeom>
              <a:avLst/>
              <a:gdLst/>
              <a:ahLst/>
              <a:cxnLst/>
              <a:rect l="l" t="t" r="r" b="b"/>
              <a:pathLst>
                <a:path w="240665" h="148590">
                  <a:moveTo>
                    <a:pt x="121272" y="0"/>
                  </a:moveTo>
                  <a:lnTo>
                    <a:pt x="118656" y="0"/>
                  </a:lnTo>
                  <a:lnTo>
                    <a:pt x="0" y="71920"/>
                  </a:lnTo>
                  <a:lnTo>
                    <a:pt x="0" y="76428"/>
                  </a:lnTo>
                  <a:lnTo>
                    <a:pt x="118846" y="148348"/>
                  </a:lnTo>
                  <a:lnTo>
                    <a:pt x="121462" y="148348"/>
                  </a:lnTo>
                  <a:lnTo>
                    <a:pt x="240068" y="76428"/>
                  </a:lnTo>
                  <a:lnTo>
                    <a:pt x="240068" y="71920"/>
                  </a:lnTo>
                  <a:lnTo>
                    <a:pt x="1212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20" name="bk object 20">
              <a:extLst>
                <a:ext uri="{FF2B5EF4-FFF2-40B4-BE49-F238E27FC236}">
                  <a16:creationId xmlns:a16="http://schemas.microsoft.com/office/drawing/2014/main" id="{2B1E5A20-ABC2-884B-897E-7A6D0266DB2F}"/>
                </a:ext>
              </a:extLst>
            </p:cNvPr>
            <p:cNvSpPr/>
            <p:nvPr/>
          </p:nvSpPr>
          <p:spPr>
            <a:xfrm>
              <a:off x="382799" y="554664"/>
              <a:ext cx="112395" cy="135890"/>
            </a:xfrm>
            <a:custGeom>
              <a:avLst/>
              <a:gdLst/>
              <a:ahLst/>
              <a:cxnLst/>
              <a:rect l="l" t="t" r="r" b="b"/>
              <a:pathLst>
                <a:path w="112395" h="135890">
                  <a:moveTo>
                    <a:pt x="4241" y="0"/>
                  </a:moveTo>
                  <a:lnTo>
                    <a:pt x="0" y="2400"/>
                  </a:lnTo>
                  <a:lnTo>
                    <a:pt x="0" y="132930"/>
                  </a:lnTo>
                  <a:lnTo>
                    <a:pt x="4241" y="135318"/>
                  </a:lnTo>
                  <a:lnTo>
                    <a:pt x="112242" y="69989"/>
                  </a:lnTo>
                  <a:lnTo>
                    <a:pt x="112242" y="65328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21" name="bk object 21">
              <a:extLst>
                <a:ext uri="{FF2B5EF4-FFF2-40B4-BE49-F238E27FC236}">
                  <a16:creationId xmlns:a16="http://schemas.microsoft.com/office/drawing/2014/main" id="{B8D853F4-44FF-734A-B650-5568B11C3487}"/>
                </a:ext>
              </a:extLst>
            </p:cNvPr>
            <p:cNvSpPr/>
            <p:nvPr/>
          </p:nvSpPr>
          <p:spPr>
            <a:xfrm>
              <a:off x="394361" y="469893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107416" y="0"/>
                  </a:moveTo>
                  <a:lnTo>
                    <a:pt x="0" y="65062"/>
                  </a:lnTo>
                  <a:lnTo>
                    <a:pt x="12" y="69723"/>
                  </a:lnTo>
                  <a:lnTo>
                    <a:pt x="107429" y="134594"/>
                  </a:lnTo>
                  <a:lnTo>
                    <a:pt x="111683" y="132207"/>
                  </a:lnTo>
                  <a:lnTo>
                    <a:pt x="111683" y="2400"/>
                  </a:lnTo>
                  <a:lnTo>
                    <a:pt x="1074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22" name="bk object 22">
              <a:extLst>
                <a:ext uri="{FF2B5EF4-FFF2-40B4-BE49-F238E27FC236}">
                  <a16:creationId xmlns:a16="http://schemas.microsoft.com/office/drawing/2014/main" id="{C2124E31-5ECD-634F-AA25-F98C14E2F367}"/>
                </a:ext>
              </a:extLst>
            </p:cNvPr>
            <p:cNvSpPr/>
            <p:nvPr/>
          </p:nvSpPr>
          <p:spPr>
            <a:xfrm>
              <a:off x="522671" y="640092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4241" y="0"/>
                  </a:moveTo>
                  <a:lnTo>
                    <a:pt x="0" y="2400"/>
                  </a:lnTo>
                  <a:lnTo>
                    <a:pt x="0" y="132219"/>
                  </a:lnTo>
                  <a:lnTo>
                    <a:pt x="4241" y="134607"/>
                  </a:lnTo>
                  <a:lnTo>
                    <a:pt x="111658" y="69672"/>
                  </a:lnTo>
                  <a:lnTo>
                    <a:pt x="111658" y="65011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23" name="bk object 23">
              <a:extLst>
                <a:ext uri="{FF2B5EF4-FFF2-40B4-BE49-F238E27FC236}">
                  <a16:creationId xmlns:a16="http://schemas.microsoft.com/office/drawing/2014/main" id="{2C199284-5F44-BA45-98A1-50454E00B97B}"/>
                </a:ext>
              </a:extLst>
            </p:cNvPr>
            <p:cNvSpPr/>
            <p:nvPr/>
          </p:nvSpPr>
          <p:spPr>
            <a:xfrm>
              <a:off x="662599" y="469873"/>
              <a:ext cx="123825" cy="220345"/>
            </a:xfrm>
            <a:custGeom>
              <a:avLst/>
              <a:gdLst/>
              <a:ahLst/>
              <a:cxnLst/>
              <a:rect l="l" t="t" r="r" b="b"/>
              <a:pathLst>
                <a:path w="123825" h="220345">
                  <a:moveTo>
                    <a:pt x="119189" y="0"/>
                  </a:moveTo>
                  <a:lnTo>
                    <a:pt x="1270" y="71361"/>
                  </a:lnTo>
                  <a:lnTo>
                    <a:pt x="25" y="73494"/>
                  </a:lnTo>
                  <a:lnTo>
                    <a:pt x="0" y="217868"/>
                  </a:lnTo>
                  <a:lnTo>
                    <a:pt x="4127" y="220192"/>
                  </a:lnTo>
                  <a:lnTo>
                    <a:pt x="122110" y="148818"/>
                  </a:lnTo>
                  <a:lnTo>
                    <a:pt x="123304" y="146697"/>
                  </a:lnTo>
                  <a:lnTo>
                    <a:pt x="123304" y="2324"/>
                  </a:lnTo>
                  <a:lnTo>
                    <a:pt x="1191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24" name="bk object 24">
              <a:extLst>
                <a:ext uri="{FF2B5EF4-FFF2-40B4-BE49-F238E27FC236}">
                  <a16:creationId xmlns:a16="http://schemas.microsoft.com/office/drawing/2014/main" id="{B76ADFB3-EF8B-ED46-B084-4426F6D7C3AD}"/>
                </a:ext>
              </a:extLst>
            </p:cNvPr>
            <p:cNvSpPr/>
            <p:nvPr/>
          </p:nvSpPr>
          <p:spPr>
            <a:xfrm>
              <a:off x="534313" y="378393"/>
              <a:ext cx="240665" cy="148590"/>
            </a:xfrm>
            <a:custGeom>
              <a:avLst/>
              <a:gdLst/>
              <a:ahLst/>
              <a:cxnLst/>
              <a:rect l="l" t="t" r="r" b="b"/>
              <a:pathLst>
                <a:path w="240665" h="148590">
                  <a:moveTo>
                    <a:pt x="121412" y="0"/>
                  </a:moveTo>
                  <a:lnTo>
                    <a:pt x="118795" y="0"/>
                  </a:lnTo>
                  <a:lnTo>
                    <a:pt x="0" y="71920"/>
                  </a:lnTo>
                  <a:lnTo>
                    <a:pt x="0" y="76428"/>
                  </a:lnTo>
                  <a:lnTo>
                    <a:pt x="118605" y="148348"/>
                  </a:lnTo>
                  <a:lnTo>
                    <a:pt x="121221" y="148348"/>
                  </a:lnTo>
                  <a:lnTo>
                    <a:pt x="240068" y="76428"/>
                  </a:lnTo>
                  <a:lnTo>
                    <a:pt x="240068" y="71920"/>
                  </a:lnTo>
                  <a:lnTo>
                    <a:pt x="1214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25" name="bk object 25">
              <a:extLst>
                <a:ext uri="{FF2B5EF4-FFF2-40B4-BE49-F238E27FC236}">
                  <a16:creationId xmlns:a16="http://schemas.microsoft.com/office/drawing/2014/main" id="{04DCC968-51BF-8247-8EA2-69DE3981C879}"/>
                </a:ext>
              </a:extLst>
            </p:cNvPr>
            <p:cNvSpPr/>
            <p:nvPr/>
          </p:nvSpPr>
          <p:spPr>
            <a:xfrm>
              <a:off x="533659" y="554664"/>
              <a:ext cx="112395" cy="135890"/>
            </a:xfrm>
            <a:custGeom>
              <a:avLst/>
              <a:gdLst/>
              <a:ahLst/>
              <a:cxnLst/>
              <a:rect l="l" t="t" r="r" b="b"/>
              <a:pathLst>
                <a:path w="112395" h="135890">
                  <a:moveTo>
                    <a:pt x="108000" y="0"/>
                  </a:moveTo>
                  <a:lnTo>
                    <a:pt x="0" y="65328"/>
                  </a:lnTo>
                  <a:lnTo>
                    <a:pt x="0" y="69989"/>
                  </a:lnTo>
                  <a:lnTo>
                    <a:pt x="108000" y="135318"/>
                  </a:lnTo>
                  <a:lnTo>
                    <a:pt x="112255" y="132930"/>
                  </a:lnTo>
                  <a:lnTo>
                    <a:pt x="112255" y="2400"/>
                  </a:lnTo>
                  <a:lnTo>
                    <a:pt x="10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26" name="bk object 26">
              <a:extLst>
                <a:ext uri="{FF2B5EF4-FFF2-40B4-BE49-F238E27FC236}">
                  <a16:creationId xmlns:a16="http://schemas.microsoft.com/office/drawing/2014/main" id="{D39553E2-4686-F540-B551-1969EEB7E38C}"/>
                </a:ext>
              </a:extLst>
            </p:cNvPr>
            <p:cNvSpPr/>
            <p:nvPr/>
          </p:nvSpPr>
          <p:spPr>
            <a:xfrm>
              <a:off x="522667" y="469893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4241" y="0"/>
                  </a:moveTo>
                  <a:lnTo>
                    <a:pt x="0" y="2400"/>
                  </a:lnTo>
                  <a:lnTo>
                    <a:pt x="0" y="132207"/>
                  </a:lnTo>
                  <a:lnTo>
                    <a:pt x="4241" y="134594"/>
                  </a:lnTo>
                  <a:lnTo>
                    <a:pt x="111671" y="69723"/>
                  </a:lnTo>
                  <a:lnTo>
                    <a:pt x="111671" y="65062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3655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B7ED-D215-A548-8005-C98B37253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018" y="365125"/>
            <a:ext cx="10070782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6F97-751F-4F48-B02A-A2E9ABE60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F04FB-CEAF-0F4F-975B-82E27E629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6E49F-83D9-CD4D-86C7-51B933F1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3B2A-6287-2048-BA36-2C46360AA800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3A641-110B-6845-8406-D0DDC43E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DC014-CA5B-D64D-817A-6E1C9037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0FD3-5683-B34D-A95A-C5886F292407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64A7303-0B31-5E4A-8AF9-E7D17AF6FACD}"/>
              </a:ext>
            </a:extLst>
          </p:cNvPr>
          <p:cNvGrpSpPr/>
          <p:nvPr userDrawn="1"/>
        </p:nvGrpSpPr>
        <p:grpSpPr>
          <a:xfrm>
            <a:off x="0" y="12"/>
            <a:ext cx="1028700" cy="1627505"/>
            <a:chOff x="0" y="12"/>
            <a:chExt cx="1028700" cy="1627505"/>
          </a:xfrm>
        </p:grpSpPr>
        <p:sp>
          <p:nvSpPr>
            <p:cNvPr id="11" name="bk object 16">
              <a:extLst>
                <a:ext uri="{FF2B5EF4-FFF2-40B4-BE49-F238E27FC236}">
                  <a16:creationId xmlns:a16="http://schemas.microsoft.com/office/drawing/2014/main" id="{8F13EBC7-2F4A-BA4A-B159-BD46BA4B96D3}"/>
                </a:ext>
              </a:extLst>
            </p:cNvPr>
            <p:cNvSpPr/>
            <p:nvPr/>
          </p:nvSpPr>
          <p:spPr>
            <a:xfrm>
              <a:off x="0" y="12"/>
              <a:ext cx="1028700" cy="1627505"/>
            </a:xfrm>
            <a:custGeom>
              <a:avLst/>
              <a:gdLst/>
              <a:ahLst/>
              <a:cxnLst/>
              <a:rect l="l" t="t" r="r" b="b"/>
              <a:pathLst>
                <a:path w="1028700" h="1627505">
                  <a:moveTo>
                    <a:pt x="1028688" y="0"/>
                  </a:moveTo>
                  <a:lnTo>
                    <a:pt x="0" y="0"/>
                  </a:lnTo>
                  <a:lnTo>
                    <a:pt x="0" y="1627404"/>
                  </a:lnTo>
                  <a:lnTo>
                    <a:pt x="877444" y="1096917"/>
                  </a:lnTo>
                  <a:lnTo>
                    <a:pt x="915385" y="1069932"/>
                  </a:lnTo>
                  <a:lnTo>
                    <a:pt x="948489" y="1038091"/>
                  </a:lnTo>
                  <a:lnTo>
                    <a:pt x="976389" y="1002040"/>
                  </a:lnTo>
                  <a:lnTo>
                    <a:pt x="998724" y="962425"/>
                  </a:lnTo>
                  <a:lnTo>
                    <a:pt x="1015128" y="919893"/>
                  </a:lnTo>
                  <a:lnTo>
                    <a:pt x="1025238" y="875092"/>
                  </a:lnTo>
                  <a:lnTo>
                    <a:pt x="1028688" y="828667"/>
                  </a:lnTo>
                  <a:lnTo>
                    <a:pt x="1028688" y="0"/>
                  </a:lnTo>
                  <a:close/>
                </a:path>
              </a:pathLst>
            </a:custGeom>
            <a:solidFill>
              <a:srgbClr val="EF3F24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12" name="bk object 17">
              <a:extLst>
                <a:ext uri="{FF2B5EF4-FFF2-40B4-BE49-F238E27FC236}">
                  <a16:creationId xmlns:a16="http://schemas.microsoft.com/office/drawing/2014/main" id="{1EC9D9AC-3A0A-A043-A763-7718FCCAE394}"/>
                </a:ext>
              </a:extLst>
            </p:cNvPr>
            <p:cNvSpPr/>
            <p:nvPr/>
          </p:nvSpPr>
          <p:spPr>
            <a:xfrm>
              <a:off x="394370" y="640092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107416" y="0"/>
                  </a:moveTo>
                  <a:lnTo>
                    <a:pt x="0" y="65011"/>
                  </a:lnTo>
                  <a:lnTo>
                    <a:pt x="0" y="69672"/>
                  </a:lnTo>
                  <a:lnTo>
                    <a:pt x="107416" y="134607"/>
                  </a:lnTo>
                  <a:lnTo>
                    <a:pt x="111658" y="132219"/>
                  </a:lnTo>
                  <a:lnTo>
                    <a:pt x="111658" y="2400"/>
                  </a:lnTo>
                  <a:lnTo>
                    <a:pt x="1074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13" name="bk object 18">
              <a:extLst>
                <a:ext uri="{FF2B5EF4-FFF2-40B4-BE49-F238E27FC236}">
                  <a16:creationId xmlns:a16="http://schemas.microsoft.com/office/drawing/2014/main" id="{76EE64FF-819C-CA4A-9C27-A9865E16D097}"/>
                </a:ext>
              </a:extLst>
            </p:cNvPr>
            <p:cNvSpPr/>
            <p:nvPr/>
          </p:nvSpPr>
          <p:spPr>
            <a:xfrm>
              <a:off x="242796" y="469873"/>
              <a:ext cx="123825" cy="220345"/>
            </a:xfrm>
            <a:custGeom>
              <a:avLst/>
              <a:gdLst/>
              <a:ahLst/>
              <a:cxnLst/>
              <a:rect l="l" t="t" r="r" b="b"/>
              <a:pathLst>
                <a:path w="123825" h="220345">
                  <a:moveTo>
                    <a:pt x="4114" y="0"/>
                  </a:moveTo>
                  <a:lnTo>
                    <a:pt x="0" y="2324"/>
                  </a:lnTo>
                  <a:lnTo>
                    <a:pt x="0" y="146697"/>
                  </a:lnTo>
                  <a:lnTo>
                    <a:pt x="1193" y="148818"/>
                  </a:lnTo>
                  <a:lnTo>
                    <a:pt x="119176" y="220192"/>
                  </a:lnTo>
                  <a:lnTo>
                    <a:pt x="123304" y="217868"/>
                  </a:lnTo>
                  <a:lnTo>
                    <a:pt x="123278" y="73494"/>
                  </a:lnTo>
                  <a:lnTo>
                    <a:pt x="122034" y="71361"/>
                  </a:lnTo>
                  <a:lnTo>
                    <a:pt x="41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14" name="bk object 19">
              <a:extLst>
                <a:ext uri="{FF2B5EF4-FFF2-40B4-BE49-F238E27FC236}">
                  <a16:creationId xmlns:a16="http://schemas.microsoft.com/office/drawing/2014/main" id="{C6542199-86FE-3C49-A69B-595777699C7C}"/>
                </a:ext>
              </a:extLst>
            </p:cNvPr>
            <p:cNvSpPr/>
            <p:nvPr/>
          </p:nvSpPr>
          <p:spPr>
            <a:xfrm>
              <a:off x="254318" y="378393"/>
              <a:ext cx="240665" cy="148590"/>
            </a:xfrm>
            <a:custGeom>
              <a:avLst/>
              <a:gdLst/>
              <a:ahLst/>
              <a:cxnLst/>
              <a:rect l="l" t="t" r="r" b="b"/>
              <a:pathLst>
                <a:path w="240665" h="148590">
                  <a:moveTo>
                    <a:pt x="121272" y="0"/>
                  </a:moveTo>
                  <a:lnTo>
                    <a:pt x="118656" y="0"/>
                  </a:lnTo>
                  <a:lnTo>
                    <a:pt x="0" y="71920"/>
                  </a:lnTo>
                  <a:lnTo>
                    <a:pt x="0" y="76428"/>
                  </a:lnTo>
                  <a:lnTo>
                    <a:pt x="118846" y="148348"/>
                  </a:lnTo>
                  <a:lnTo>
                    <a:pt x="121462" y="148348"/>
                  </a:lnTo>
                  <a:lnTo>
                    <a:pt x="240068" y="76428"/>
                  </a:lnTo>
                  <a:lnTo>
                    <a:pt x="240068" y="71920"/>
                  </a:lnTo>
                  <a:lnTo>
                    <a:pt x="1212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15" name="bk object 20">
              <a:extLst>
                <a:ext uri="{FF2B5EF4-FFF2-40B4-BE49-F238E27FC236}">
                  <a16:creationId xmlns:a16="http://schemas.microsoft.com/office/drawing/2014/main" id="{61F4AD0D-0185-D746-8345-AC664FE5CEC9}"/>
                </a:ext>
              </a:extLst>
            </p:cNvPr>
            <p:cNvSpPr/>
            <p:nvPr/>
          </p:nvSpPr>
          <p:spPr>
            <a:xfrm>
              <a:off x="382799" y="554664"/>
              <a:ext cx="112395" cy="135890"/>
            </a:xfrm>
            <a:custGeom>
              <a:avLst/>
              <a:gdLst/>
              <a:ahLst/>
              <a:cxnLst/>
              <a:rect l="l" t="t" r="r" b="b"/>
              <a:pathLst>
                <a:path w="112395" h="135890">
                  <a:moveTo>
                    <a:pt x="4241" y="0"/>
                  </a:moveTo>
                  <a:lnTo>
                    <a:pt x="0" y="2400"/>
                  </a:lnTo>
                  <a:lnTo>
                    <a:pt x="0" y="132930"/>
                  </a:lnTo>
                  <a:lnTo>
                    <a:pt x="4241" y="135318"/>
                  </a:lnTo>
                  <a:lnTo>
                    <a:pt x="112242" y="69989"/>
                  </a:lnTo>
                  <a:lnTo>
                    <a:pt x="112242" y="65328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16" name="bk object 21">
              <a:extLst>
                <a:ext uri="{FF2B5EF4-FFF2-40B4-BE49-F238E27FC236}">
                  <a16:creationId xmlns:a16="http://schemas.microsoft.com/office/drawing/2014/main" id="{0B6BDB59-84C5-314A-B33A-0AAE01B5F2B1}"/>
                </a:ext>
              </a:extLst>
            </p:cNvPr>
            <p:cNvSpPr/>
            <p:nvPr/>
          </p:nvSpPr>
          <p:spPr>
            <a:xfrm>
              <a:off x="394361" y="469893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107416" y="0"/>
                  </a:moveTo>
                  <a:lnTo>
                    <a:pt x="0" y="65062"/>
                  </a:lnTo>
                  <a:lnTo>
                    <a:pt x="12" y="69723"/>
                  </a:lnTo>
                  <a:lnTo>
                    <a:pt x="107429" y="134594"/>
                  </a:lnTo>
                  <a:lnTo>
                    <a:pt x="111683" y="132207"/>
                  </a:lnTo>
                  <a:lnTo>
                    <a:pt x="111683" y="2400"/>
                  </a:lnTo>
                  <a:lnTo>
                    <a:pt x="1074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17" name="bk object 22">
              <a:extLst>
                <a:ext uri="{FF2B5EF4-FFF2-40B4-BE49-F238E27FC236}">
                  <a16:creationId xmlns:a16="http://schemas.microsoft.com/office/drawing/2014/main" id="{63290082-CCCC-F048-990F-B5877C164A36}"/>
                </a:ext>
              </a:extLst>
            </p:cNvPr>
            <p:cNvSpPr/>
            <p:nvPr/>
          </p:nvSpPr>
          <p:spPr>
            <a:xfrm>
              <a:off x="522671" y="640092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4241" y="0"/>
                  </a:moveTo>
                  <a:lnTo>
                    <a:pt x="0" y="2400"/>
                  </a:lnTo>
                  <a:lnTo>
                    <a:pt x="0" y="132219"/>
                  </a:lnTo>
                  <a:lnTo>
                    <a:pt x="4241" y="134607"/>
                  </a:lnTo>
                  <a:lnTo>
                    <a:pt x="111658" y="69672"/>
                  </a:lnTo>
                  <a:lnTo>
                    <a:pt x="111658" y="65011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18" name="bk object 23">
              <a:extLst>
                <a:ext uri="{FF2B5EF4-FFF2-40B4-BE49-F238E27FC236}">
                  <a16:creationId xmlns:a16="http://schemas.microsoft.com/office/drawing/2014/main" id="{DD05B455-F18D-6447-84D4-705C4EBC7127}"/>
                </a:ext>
              </a:extLst>
            </p:cNvPr>
            <p:cNvSpPr/>
            <p:nvPr/>
          </p:nvSpPr>
          <p:spPr>
            <a:xfrm>
              <a:off x="662599" y="469873"/>
              <a:ext cx="123825" cy="220345"/>
            </a:xfrm>
            <a:custGeom>
              <a:avLst/>
              <a:gdLst/>
              <a:ahLst/>
              <a:cxnLst/>
              <a:rect l="l" t="t" r="r" b="b"/>
              <a:pathLst>
                <a:path w="123825" h="220345">
                  <a:moveTo>
                    <a:pt x="119189" y="0"/>
                  </a:moveTo>
                  <a:lnTo>
                    <a:pt x="1270" y="71361"/>
                  </a:lnTo>
                  <a:lnTo>
                    <a:pt x="25" y="73494"/>
                  </a:lnTo>
                  <a:lnTo>
                    <a:pt x="0" y="217868"/>
                  </a:lnTo>
                  <a:lnTo>
                    <a:pt x="4127" y="220192"/>
                  </a:lnTo>
                  <a:lnTo>
                    <a:pt x="122110" y="148818"/>
                  </a:lnTo>
                  <a:lnTo>
                    <a:pt x="123304" y="146697"/>
                  </a:lnTo>
                  <a:lnTo>
                    <a:pt x="123304" y="2324"/>
                  </a:lnTo>
                  <a:lnTo>
                    <a:pt x="1191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19" name="bk object 24">
              <a:extLst>
                <a:ext uri="{FF2B5EF4-FFF2-40B4-BE49-F238E27FC236}">
                  <a16:creationId xmlns:a16="http://schemas.microsoft.com/office/drawing/2014/main" id="{32FB2C7B-54BE-1C41-AD2E-5F6A7CAA15AC}"/>
                </a:ext>
              </a:extLst>
            </p:cNvPr>
            <p:cNvSpPr/>
            <p:nvPr/>
          </p:nvSpPr>
          <p:spPr>
            <a:xfrm>
              <a:off x="534313" y="378393"/>
              <a:ext cx="240665" cy="148590"/>
            </a:xfrm>
            <a:custGeom>
              <a:avLst/>
              <a:gdLst/>
              <a:ahLst/>
              <a:cxnLst/>
              <a:rect l="l" t="t" r="r" b="b"/>
              <a:pathLst>
                <a:path w="240665" h="148590">
                  <a:moveTo>
                    <a:pt x="121412" y="0"/>
                  </a:moveTo>
                  <a:lnTo>
                    <a:pt x="118795" y="0"/>
                  </a:lnTo>
                  <a:lnTo>
                    <a:pt x="0" y="71920"/>
                  </a:lnTo>
                  <a:lnTo>
                    <a:pt x="0" y="76428"/>
                  </a:lnTo>
                  <a:lnTo>
                    <a:pt x="118605" y="148348"/>
                  </a:lnTo>
                  <a:lnTo>
                    <a:pt x="121221" y="148348"/>
                  </a:lnTo>
                  <a:lnTo>
                    <a:pt x="240068" y="76428"/>
                  </a:lnTo>
                  <a:lnTo>
                    <a:pt x="240068" y="71920"/>
                  </a:lnTo>
                  <a:lnTo>
                    <a:pt x="1214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20" name="bk object 25">
              <a:extLst>
                <a:ext uri="{FF2B5EF4-FFF2-40B4-BE49-F238E27FC236}">
                  <a16:creationId xmlns:a16="http://schemas.microsoft.com/office/drawing/2014/main" id="{8F15A3B0-4EDD-7449-94DE-61CB8D8D7B06}"/>
                </a:ext>
              </a:extLst>
            </p:cNvPr>
            <p:cNvSpPr/>
            <p:nvPr/>
          </p:nvSpPr>
          <p:spPr>
            <a:xfrm>
              <a:off x="533659" y="554664"/>
              <a:ext cx="112395" cy="135890"/>
            </a:xfrm>
            <a:custGeom>
              <a:avLst/>
              <a:gdLst/>
              <a:ahLst/>
              <a:cxnLst/>
              <a:rect l="l" t="t" r="r" b="b"/>
              <a:pathLst>
                <a:path w="112395" h="135890">
                  <a:moveTo>
                    <a:pt x="108000" y="0"/>
                  </a:moveTo>
                  <a:lnTo>
                    <a:pt x="0" y="65328"/>
                  </a:lnTo>
                  <a:lnTo>
                    <a:pt x="0" y="69989"/>
                  </a:lnTo>
                  <a:lnTo>
                    <a:pt x="108000" y="135318"/>
                  </a:lnTo>
                  <a:lnTo>
                    <a:pt x="112255" y="132930"/>
                  </a:lnTo>
                  <a:lnTo>
                    <a:pt x="112255" y="2400"/>
                  </a:lnTo>
                  <a:lnTo>
                    <a:pt x="10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21" name="bk object 26">
              <a:extLst>
                <a:ext uri="{FF2B5EF4-FFF2-40B4-BE49-F238E27FC236}">
                  <a16:creationId xmlns:a16="http://schemas.microsoft.com/office/drawing/2014/main" id="{39EC03F8-1AE2-F249-877A-776FC58F3604}"/>
                </a:ext>
              </a:extLst>
            </p:cNvPr>
            <p:cNvSpPr/>
            <p:nvPr/>
          </p:nvSpPr>
          <p:spPr>
            <a:xfrm>
              <a:off x="522667" y="469893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4241" y="0"/>
                  </a:moveTo>
                  <a:lnTo>
                    <a:pt x="0" y="2400"/>
                  </a:lnTo>
                  <a:lnTo>
                    <a:pt x="0" y="132207"/>
                  </a:lnTo>
                  <a:lnTo>
                    <a:pt x="4241" y="134594"/>
                  </a:lnTo>
                  <a:lnTo>
                    <a:pt x="111671" y="69723"/>
                  </a:lnTo>
                  <a:lnTo>
                    <a:pt x="111671" y="65062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61727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2054E-4F21-424D-AD1A-B198E427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496" y="365125"/>
            <a:ext cx="1008389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FA4E4-042A-5B44-9224-C8F1697FA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36D1F-966A-5745-93D8-13A3DD0EA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0D510-7ACD-5047-A093-720633A7F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D70E7-5496-E342-BBDA-F681E77F14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A8ED65-BD39-2348-A4E1-B4CB7159C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3B2A-6287-2048-BA36-2C46360AA800}" type="datetimeFigureOut">
              <a:rPr lang="en-US" smtClean="0"/>
              <a:t>5/19/20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B030D-9905-AA40-8C73-C9F0CBDB7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887613-AE41-EC4C-95F8-6A0AACF27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0FD3-5683-B34D-A95A-C5886F292407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F854C93-A6A9-EA47-B193-B06513B920F5}"/>
              </a:ext>
            </a:extLst>
          </p:cNvPr>
          <p:cNvGrpSpPr/>
          <p:nvPr userDrawn="1"/>
        </p:nvGrpSpPr>
        <p:grpSpPr>
          <a:xfrm>
            <a:off x="0" y="12"/>
            <a:ext cx="1028700" cy="1627505"/>
            <a:chOff x="0" y="12"/>
            <a:chExt cx="1028700" cy="1627505"/>
          </a:xfrm>
        </p:grpSpPr>
        <p:sp>
          <p:nvSpPr>
            <p:cNvPr id="13" name="bk object 16">
              <a:extLst>
                <a:ext uri="{FF2B5EF4-FFF2-40B4-BE49-F238E27FC236}">
                  <a16:creationId xmlns:a16="http://schemas.microsoft.com/office/drawing/2014/main" id="{984FBAE9-1DCC-5949-8CFA-F90DAAFC389C}"/>
                </a:ext>
              </a:extLst>
            </p:cNvPr>
            <p:cNvSpPr/>
            <p:nvPr/>
          </p:nvSpPr>
          <p:spPr>
            <a:xfrm>
              <a:off x="0" y="12"/>
              <a:ext cx="1028700" cy="1627505"/>
            </a:xfrm>
            <a:custGeom>
              <a:avLst/>
              <a:gdLst/>
              <a:ahLst/>
              <a:cxnLst/>
              <a:rect l="l" t="t" r="r" b="b"/>
              <a:pathLst>
                <a:path w="1028700" h="1627505">
                  <a:moveTo>
                    <a:pt x="1028688" y="0"/>
                  </a:moveTo>
                  <a:lnTo>
                    <a:pt x="0" y="0"/>
                  </a:lnTo>
                  <a:lnTo>
                    <a:pt x="0" y="1627404"/>
                  </a:lnTo>
                  <a:lnTo>
                    <a:pt x="877444" y="1096917"/>
                  </a:lnTo>
                  <a:lnTo>
                    <a:pt x="915385" y="1069932"/>
                  </a:lnTo>
                  <a:lnTo>
                    <a:pt x="948489" y="1038091"/>
                  </a:lnTo>
                  <a:lnTo>
                    <a:pt x="976389" y="1002040"/>
                  </a:lnTo>
                  <a:lnTo>
                    <a:pt x="998724" y="962425"/>
                  </a:lnTo>
                  <a:lnTo>
                    <a:pt x="1015128" y="919893"/>
                  </a:lnTo>
                  <a:lnTo>
                    <a:pt x="1025238" y="875092"/>
                  </a:lnTo>
                  <a:lnTo>
                    <a:pt x="1028688" y="828667"/>
                  </a:lnTo>
                  <a:lnTo>
                    <a:pt x="1028688" y="0"/>
                  </a:lnTo>
                  <a:close/>
                </a:path>
              </a:pathLst>
            </a:custGeom>
            <a:solidFill>
              <a:srgbClr val="EF3F24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14" name="bk object 17">
              <a:extLst>
                <a:ext uri="{FF2B5EF4-FFF2-40B4-BE49-F238E27FC236}">
                  <a16:creationId xmlns:a16="http://schemas.microsoft.com/office/drawing/2014/main" id="{17E12AB0-4D1E-454A-9FFB-CD30CA3C4F89}"/>
                </a:ext>
              </a:extLst>
            </p:cNvPr>
            <p:cNvSpPr/>
            <p:nvPr/>
          </p:nvSpPr>
          <p:spPr>
            <a:xfrm>
              <a:off x="394370" y="640092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107416" y="0"/>
                  </a:moveTo>
                  <a:lnTo>
                    <a:pt x="0" y="65011"/>
                  </a:lnTo>
                  <a:lnTo>
                    <a:pt x="0" y="69672"/>
                  </a:lnTo>
                  <a:lnTo>
                    <a:pt x="107416" y="134607"/>
                  </a:lnTo>
                  <a:lnTo>
                    <a:pt x="111658" y="132219"/>
                  </a:lnTo>
                  <a:lnTo>
                    <a:pt x="111658" y="2400"/>
                  </a:lnTo>
                  <a:lnTo>
                    <a:pt x="1074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15" name="bk object 18">
              <a:extLst>
                <a:ext uri="{FF2B5EF4-FFF2-40B4-BE49-F238E27FC236}">
                  <a16:creationId xmlns:a16="http://schemas.microsoft.com/office/drawing/2014/main" id="{D0C0D694-EA79-7343-B615-9B836F641AC2}"/>
                </a:ext>
              </a:extLst>
            </p:cNvPr>
            <p:cNvSpPr/>
            <p:nvPr/>
          </p:nvSpPr>
          <p:spPr>
            <a:xfrm>
              <a:off x="242796" y="469873"/>
              <a:ext cx="123825" cy="220345"/>
            </a:xfrm>
            <a:custGeom>
              <a:avLst/>
              <a:gdLst/>
              <a:ahLst/>
              <a:cxnLst/>
              <a:rect l="l" t="t" r="r" b="b"/>
              <a:pathLst>
                <a:path w="123825" h="220345">
                  <a:moveTo>
                    <a:pt x="4114" y="0"/>
                  </a:moveTo>
                  <a:lnTo>
                    <a:pt x="0" y="2324"/>
                  </a:lnTo>
                  <a:lnTo>
                    <a:pt x="0" y="146697"/>
                  </a:lnTo>
                  <a:lnTo>
                    <a:pt x="1193" y="148818"/>
                  </a:lnTo>
                  <a:lnTo>
                    <a:pt x="119176" y="220192"/>
                  </a:lnTo>
                  <a:lnTo>
                    <a:pt x="123304" y="217868"/>
                  </a:lnTo>
                  <a:lnTo>
                    <a:pt x="123278" y="73494"/>
                  </a:lnTo>
                  <a:lnTo>
                    <a:pt x="122034" y="71361"/>
                  </a:lnTo>
                  <a:lnTo>
                    <a:pt x="41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16" name="bk object 19">
              <a:extLst>
                <a:ext uri="{FF2B5EF4-FFF2-40B4-BE49-F238E27FC236}">
                  <a16:creationId xmlns:a16="http://schemas.microsoft.com/office/drawing/2014/main" id="{0C230DA4-95ED-4244-9C62-13B4BE48FAF9}"/>
                </a:ext>
              </a:extLst>
            </p:cNvPr>
            <p:cNvSpPr/>
            <p:nvPr/>
          </p:nvSpPr>
          <p:spPr>
            <a:xfrm>
              <a:off x="254318" y="378393"/>
              <a:ext cx="240665" cy="148590"/>
            </a:xfrm>
            <a:custGeom>
              <a:avLst/>
              <a:gdLst/>
              <a:ahLst/>
              <a:cxnLst/>
              <a:rect l="l" t="t" r="r" b="b"/>
              <a:pathLst>
                <a:path w="240665" h="148590">
                  <a:moveTo>
                    <a:pt x="121272" y="0"/>
                  </a:moveTo>
                  <a:lnTo>
                    <a:pt x="118656" y="0"/>
                  </a:lnTo>
                  <a:lnTo>
                    <a:pt x="0" y="71920"/>
                  </a:lnTo>
                  <a:lnTo>
                    <a:pt x="0" y="76428"/>
                  </a:lnTo>
                  <a:lnTo>
                    <a:pt x="118846" y="148348"/>
                  </a:lnTo>
                  <a:lnTo>
                    <a:pt x="121462" y="148348"/>
                  </a:lnTo>
                  <a:lnTo>
                    <a:pt x="240068" y="76428"/>
                  </a:lnTo>
                  <a:lnTo>
                    <a:pt x="240068" y="71920"/>
                  </a:lnTo>
                  <a:lnTo>
                    <a:pt x="1212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17" name="bk object 20">
              <a:extLst>
                <a:ext uri="{FF2B5EF4-FFF2-40B4-BE49-F238E27FC236}">
                  <a16:creationId xmlns:a16="http://schemas.microsoft.com/office/drawing/2014/main" id="{174732F9-5E66-C74A-9A6E-12AA00702FB9}"/>
                </a:ext>
              </a:extLst>
            </p:cNvPr>
            <p:cNvSpPr/>
            <p:nvPr/>
          </p:nvSpPr>
          <p:spPr>
            <a:xfrm>
              <a:off x="382799" y="554664"/>
              <a:ext cx="112395" cy="135890"/>
            </a:xfrm>
            <a:custGeom>
              <a:avLst/>
              <a:gdLst/>
              <a:ahLst/>
              <a:cxnLst/>
              <a:rect l="l" t="t" r="r" b="b"/>
              <a:pathLst>
                <a:path w="112395" h="135890">
                  <a:moveTo>
                    <a:pt x="4241" y="0"/>
                  </a:moveTo>
                  <a:lnTo>
                    <a:pt x="0" y="2400"/>
                  </a:lnTo>
                  <a:lnTo>
                    <a:pt x="0" y="132930"/>
                  </a:lnTo>
                  <a:lnTo>
                    <a:pt x="4241" y="135318"/>
                  </a:lnTo>
                  <a:lnTo>
                    <a:pt x="112242" y="69989"/>
                  </a:lnTo>
                  <a:lnTo>
                    <a:pt x="112242" y="65328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18" name="bk object 21">
              <a:extLst>
                <a:ext uri="{FF2B5EF4-FFF2-40B4-BE49-F238E27FC236}">
                  <a16:creationId xmlns:a16="http://schemas.microsoft.com/office/drawing/2014/main" id="{A682731D-BB18-EE49-BBBD-477D70124306}"/>
                </a:ext>
              </a:extLst>
            </p:cNvPr>
            <p:cNvSpPr/>
            <p:nvPr/>
          </p:nvSpPr>
          <p:spPr>
            <a:xfrm>
              <a:off x="394361" y="469893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107416" y="0"/>
                  </a:moveTo>
                  <a:lnTo>
                    <a:pt x="0" y="65062"/>
                  </a:lnTo>
                  <a:lnTo>
                    <a:pt x="12" y="69723"/>
                  </a:lnTo>
                  <a:lnTo>
                    <a:pt x="107429" y="134594"/>
                  </a:lnTo>
                  <a:lnTo>
                    <a:pt x="111683" y="132207"/>
                  </a:lnTo>
                  <a:lnTo>
                    <a:pt x="111683" y="2400"/>
                  </a:lnTo>
                  <a:lnTo>
                    <a:pt x="1074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19" name="bk object 22">
              <a:extLst>
                <a:ext uri="{FF2B5EF4-FFF2-40B4-BE49-F238E27FC236}">
                  <a16:creationId xmlns:a16="http://schemas.microsoft.com/office/drawing/2014/main" id="{A9BF29B9-8209-4245-9DC4-85084F8C2D63}"/>
                </a:ext>
              </a:extLst>
            </p:cNvPr>
            <p:cNvSpPr/>
            <p:nvPr/>
          </p:nvSpPr>
          <p:spPr>
            <a:xfrm>
              <a:off x="522671" y="640092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4241" y="0"/>
                  </a:moveTo>
                  <a:lnTo>
                    <a:pt x="0" y="2400"/>
                  </a:lnTo>
                  <a:lnTo>
                    <a:pt x="0" y="132219"/>
                  </a:lnTo>
                  <a:lnTo>
                    <a:pt x="4241" y="134607"/>
                  </a:lnTo>
                  <a:lnTo>
                    <a:pt x="111658" y="69672"/>
                  </a:lnTo>
                  <a:lnTo>
                    <a:pt x="111658" y="65011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20" name="bk object 23">
              <a:extLst>
                <a:ext uri="{FF2B5EF4-FFF2-40B4-BE49-F238E27FC236}">
                  <a16:creationId xmlns:a16="http://schemas.microsoft.com/office/drawing/2014/main" id="{61B06F99-2F8F-AE4A-ADA1-91FCB188CBC9}"/>
                </a:ext>
              </a:extLst>
            </p:cNvPr>
            <p:cNvSpPr/>
            <p:nvPr/>
          </p:nvSpPr>
          <p:spPr>
            <a:xfrm>
              <a:off x="662599" y="469873"/>
              <a:ext cx="123825" cy="220345"/>
            </a:xfrm>
            <a:custGeom>
              <a:avLst/>
              <a:gdLst/>
              <a:ahLst/>
              <a:cxnLst/>
              <a:rect l="l" t="t" r="r" b="b"/>
              <a:pathLst>
                <a:path w="123825" h="220345">
                  <a:moveTo>
                    <a:pt x="119189" y="0"/>
                  </a:moveTo>
                  <a:lnTo>
                    <a:pt x="1270" y="71361"/>
                  </a:lnTo>
                  <a:lnTo>
                    <a:pt x="25" y="73494"/>
                  </a:lnTo>
                  <a:lnTo>
                    <a:pt x="0" y="217868"/>
                  </a:lnTo>
                  <a:lnTo>
                    <a:pt x="4127" y="220192"/>
                  </a:lnTo>
                  <a:lnTo>
                    <a:pt x="122110" y="148818"/>
                  </a:lnTo>
                  <a:lnTo>
                    <a:pt x="123304" y="146697"/>
                  </a:lnTo>
                  <a:lnTo>
                    <a:pt x="123304" y="2324"/>
                  </a:lnTo>
                  <a:lnTo>
                    <a:pt x="1191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21" name="bk object 24">
              <a:extLst>
                <a:ext uri="{FF2B5EF4-FFF2-40B4-BE49-F238E27FC236}">
                  <a16:creationId xmlns:a16="http://schemas.microsoft.com/office/drawing/2014/main" id="{CC4A39A6-B5C6-844F-80E9-18AF0FA7D836}"/>
                </a:ext>
              </a:extLst>
            </p:cNvPr>
            <p:cNvSpPr/>
            <p:nvPr/>
          </p:nvSpPr>
          <p:spPr>
            <a:xfrm>
              <a:off x="534313" y="378393"/>
              <a:ext cx="240665" cy="148590"/>
            </a:xfrm>
            <a:custGeom>
              <a:avLst/>
              <a:gdLst/>
              <a:ahLst/>
              <a:cxnLst/>
              <a:rect l="l" t="t" r="r" b="b"/>
              <a:pathLst>
                <a:path w="240665" h="148590">
                  <a:moveTo>
                    <a:pt x="121412" y="0"/>
                  </a:moveTo>
                  <a:lnTo>
                    <a:pt x="118795" y="0"/>
                  </a:lnTo>
                  <a:lnTo>
                    <a:pt x="0" y="71920"/>
                  </a:lnTo>
                  <a:lnTo>
                    <a:pt x="0" y="76428"/>
                  </a:lnTo>
                  <a:lnTo>
                    <a:pt x="118605" y="148348"/>
                  </a:lnTo>
                  <a:lnTo>
                    <a:pt x="121221" y="148348"/>
                  </a:lnTo>
                  <a:lnTo>
                    <a:pt x="240068" y="76428"/>
                  </a:lnTo>
                  <a:lnTo>
                    <a:pt x="240068" y="71920"/>
                  </a:lnTo>
                  <a:lnTo>
                    <a:pt x="1214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22" name="bk object 25">
              <a:extLst>
                <a:ext uri="{FF2B5EF4-FFF2-40B4-BE49-F238E27FC236}">
                  <a16:creationId xmlns:a16="http://schemas.microsoft.com/office/drawing/2014/main" id="{24E0DD9A-BB4D-6849-9546-0FC99B8E9961}"/>
                </a:ext>
              </a:extLst>
            </p:cNvPr>
            <p:cNvSpPr/>
            <p:nvPr/>
          </p:nvSpPr>
          <p:spPr>
            <a:xfrm>
              <a:off x="533659" y="554664"/>
              <a:ext cx="112395" cy="135890"/>
            </a:xfrm>
            <a:custGeom>
              <a:avLst/>
              <a:gdLst/>
              <a:ahLst/>
              <a:cxnLst/>
              <a:rect l="l" t="t" r="r" b="b"/>
              <a:pathLst>
                <a:path w="112395" h="135890">
                  <a:moveTo>
                    <a:pt x="108000" y="0"/>
                  </a:moveTo>
                  <a:lnTo>
                    <a:pt x="0" y="65328"/>
                  </a:lnTo>
                  <a:lnTo>
                    <a:pt x="0" y="69989"/>
                  </a:lnTo>
                  <a:lnTo>
                    <a:pt x="108000" y="135318"/>
                  </a:lnTo>
                  <a:lnTo>
                    <a:pt x="112255" y="132930"/>
                  </a:lnTo>
                  <a:lnTo>
                    <a:pt x="112255" y="2400"/>
                  </a:lnTo>
                  <a:lnTo>
                    <a:pt x="10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23" name="bk object 26">
              <a:extLst>
                <a:ext uri="{FF2B5EF4-FFF2-40B4-BE49-F238E27FC236}">
                  <a16:creationId xmlns:a16="http://schemas.microsoft.com/office/drawing/2014/main" id="{95BBDE2A-3029-B24D-A83B-3E81D4798AD4}"/>
                </a:ext>
              </a:extLst>
            </p:cNvPr>
            <p:cNvSpPr/>
            <p:nvPr/>
          </p:nvSpPr>
          <p:spPr>
            <a:xfrm>
              <a:off x="522667" y="469893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4241" y="0"/>
                  </a:moveTo>
                  <a:lnTo>
                    <a:pt x="0" y="2400"/>
                  </a:lnTo>
                  <a:lnTo>
                    <a:pt x="0" y="132207"/>
                  </a:lnTo>
                  <a:lnTo>
                    <a:pt x="4241" y="134594"/>
                  </a:lnTo>
                  <a:lnTo>
                    <a:pt x="111671" y="69723"/>
                  </a:lnTo>
                  <a:lnTo>
                    <a:pt x="111671" y="65062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698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1: Titl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7C4-9BA9-451E-96B8-2039E4D09D67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5D4B-7918-401B-9616-52A4FEC7F1D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bk object 16">
            <a:extLst>
              <a:ext uri="{FF2B5EF4-FFF2-40B4-BE49-F238E27FC236}">
                <a16:creationId xmlns:a16="http://schemas.microsoft.com/office/drawing/2014/main" id="{3ACF61FA-F36F-48FF-9164-7B7C105B9495}"/>
              </a:ext>
            </a:extLst>
          </p:cNvPr>
          <p:cNvSpPr/>
          <p:nvPr userDrawn="1"/>
        </p:nvSpPr>
        <p:spPr>
          <a:xfrm>
            <a:off x="0" y="0"/>
            <a:ext cx="11130855" cy="6858000"/>
          </a:xfrm>
          <a:custGeom>
            <a:avLst/>
            <a:gdLst/>
            <a:ahLst/>
            <a:cxnLst/>
            <a:rect l="l" t="t" r="r" b="b"/>
            <a:pathLst>
              <a:path w="15830550" h="9753600">
                <a:moveTo>
                  <a:pt x="15830147" y="0"/>
                </a:moveTo>
                <a:lnTo>
                  <a:pt x="0" y="0"/>
                </a:lnTo>
                <a:lnTo>
                  <a:pt x="0" y="9753599"/>
                </a:lnTo>
                <a:lnTo>
                  <a:pt x="7678807" y="9753599"/>
                </a:lnTo>
                <a:lnTo>
                  <a:pt x="15608710" y="4959319"/>
                </a:lnTo>
                <a:lnTo>
                  <a:pt x="15648317" y="4932451"/>
                </a:lnTo>
                <a:lnTo>
                  <a:pt x="15684531" y="4901961"/>
                </a:lnTo>
                <a:lnTo>
                  <a:pt x="15717168" y="4868171"/>
                </a:lnTo>
                <a:lnTo>
                  <a:pt x="15746046" y="4831408"/>
                </a:lnTo>
                <a:lnTo>
                  <a:pt x="15770982" y="4791997"/>
                </a:lnTo>
                <a:lnTo>
                  <a:pt x="15791795" y="4750261"/>
                </a:lnTo>
                <a:lnTo>
                  <a:pt x="15808300" y="4706526"/>
                </a:lnTo>
                <a:lnTo>
                  <a:pt x="15820315" y="4661116"/>
                </a:lnTo>
                <a:lnTo>
                  <a:pt x="15827659" y="4614356"/>
                </a:lnTo>
                <a:lnTo>
                  <a:pt x="15830147" y="4566572"/>
                </a:lnTo>
                <a:lnTo>
                  <a:pt x="15830147" y="0"/>
                </a:lnTo>
                <a:close/>
              </a:path>
            </a:pathLst>
          </a:custGeom>
          <a:solidFill>
            <a:srgbClr val="EF3F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8995E584-05CA-4D9A-9575-C18C8D530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0056" y="1324843"/>
            <a:ext cx="7315200" cy="2743200"/>
          </a:xfrm>
        </p:spPr>
        <p:txBody>
          <a:bodyPr anchor="t">
            <a:normAutofit/>
          </a:bodyPr>
          <a:lstStyle>
            <a:lvl1pPr marL="0" indent="0" algn="l">
              <a:buNone/>
              <a:defRPr sz="6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EA088A-DD7C-1D42-862F-8D44826B123A}"/>
              </a:ext>
            </a:extLst>
          </p:cNvPr>
          <p:cNvSpPr>
            <a:spLocks noGrp="1" noChangeAspect="1"/>
          </p:cNvSpPr>
          <p:nvPr>
            <p:ph sz="quarter" idx="13"/>
          </p:nvPr>
        </p:nvSpPr>
        <p:spPr>
          <a:xfrm>
            <a:off x="10043160" y="4344670"/>
            <a:ext cx="2011680" cy="2011680"/>
          </a:xfrm>
        </p:spPr>
        <p:txBody>
          <a:bodyPr anchor="ctr"/>
          <a:lstStyle>
            <a:lvl4pPr marL="1371600" indent="0" algn="l">
              <a:lnSpc>
                <a:spcPct val="100000"/>
              </a:lnSpc>
              <a:buNone/>
              <a:defRPr lang="en-US" dirty="0" smtClean="0"/>
            </a:lvl4pPr>
          </a:lstStyle>
          <a:p>
            <a:pPr lvl="3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7E624A-4919-A944-A402-C3D0205823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70056" y="4297796"/>
            <a:ext cx="502920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93477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52D09-AC9A-B149-9FC5-10F6B4F01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496" y="365125"/>
            <a:ext cx="10082304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2B109D-6911-CF41-BC96-E4B52869D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3B2A-6287-2048-BA36-2C46360AA800}" type="datetimeFigureOut">
              <a:rPr lang="en-US" smtClean="0"/>
              <a:t>5/19/20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6429C5-7081-F84B-AF02-51013CC02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FAB1F-C3B9-E34C-A176-19AA332E3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0FD3-5683-B34D-A95A-C5886F292407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C2B3623-AB53-0B41-91B7-3FE2F25DCACB}"/>
              </a:ext>
            </a:extLst>
          </p:cNvPr>
          <p:cNvGrpSpPr/>
          <p:nvPr userDrawn="1"/>
        </p:nvGrpSpPr>
        <p:grpSpPr>
          <a:xfrm>
            <a:off x="0" y="12"/>
            <a:ext cx="1028700" cy="1627505"/>
            <a:chOff x="0" y="12"/>
            <a:chExt cx="1028700" cy="1627505"/>
          </a:xfrm>
        </p:grpSpPr>
        <p:sp>
          <p:nvSpPr>
            <p:cNvPr id="9" name="bk object 16">
              <a:extLst>
                <a:ext uri="{FF2B5EF4-FFF2-40B4-BE49-F238E27FC236}">
                  <a16:creationId xmlns:a16="http://schemas.microsoft.com/office/drawing/2014/main" id="{B5CC5C93-4175-4B46-94F4-C70F0691CC51}"/>
                </a:ext>
              </a:extLst>
            </p:cNvPr>
            <p:cNvSpPr/>
            <p:nvPr/>
          </p:nvSpPr>
          <p:spPr>
            <a:xfrm>
              <a:off x="0" y="12"/>
              <a:ext cx="1028700" cy="1627505"/>
            </a:xfrm>
            <a:custGeom>
              <a:avLst/>
              <a:gdLst/>
              <a:ahLst/>
              <a:cxnLst/>
              <a:rect l="l" t="t" r="r" b="b"/>
              <a:pathLst>
                <a:path w="1028700" h="1627505">
                  <a:moveTo>
                    <a:pt x="1028688" y="0"/>
                  </a:moveTo>
                  <a:lnTo>
                    <a:pt x="0" y="0"/>
                  </a:lnTo>
                  <a:lnTo>
                    <a:pt x="0" y="1627404"/>
                  </a:lnTo>
                  <a:lnTo>
                    <a:pt x="877444" y="1096917"/>
                  </a:lnTo>
                  <a:lnTo>
                    <a:pt x="915385" y="1069932"/>
                  </a:lnTo>
                  <a:lnTo>
                    <a:pt x="948489" y="1038091"/>
                  </a:lnTo>
                  <a:lnTo>
                    <a:pt x="976389" y="1002040"/>
                  </a:lnTo>
                  <a:lnTo>
                    <a:pt x="998724" y="962425"/>
                  </a:lnTo>
                  <a:lnTo>
                    <a:pt x="1015128" y="919893"/>
                  </a:lnTo>
                  <a:lnTo>
                    <a:pt x="1025238" y="875092"/>
                  </a:lnTo>
                  <a:lnTo>
                    <a:pt x="1028688" y="828667"/>
                  </a:lnTo>
                  <a:lnTo>
                    <a:pt x="1028688" y="0"/>
                  </a:lnTo>
                  <a:close/>
                </a:path>
              </a:pathLst>
            </a:custGeom>
            <a:solidFill>
              <a:srgbClr val="EF3F24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10" name="bk object 17">
              <a:extLst>
                <a:ext uri="{FF2B5EF4-FFF2-40B4-BE49-F238E27FC236}">
                  <a16:creationId xmlns:a16="http://schemas.microsoft.com/office/drawing/2014/main" id="{6DD743D2-BC30-4948-BF7A-335B3A41AF04}"/>
                </a:ext>
              </a:extLst>
            </p:cNvPr>
            <p:cNvSpPr/>
            <p:nvPr/>
          </p:nvSpPr>
          <p:spPr>
            <a:xfrm>
              <a:off x="394370" y="640092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107416" y="0"/>
                  </a:moveTo>
                  <a:lnTo>
                    <a:pt x="0" y="65011"/>
                  </a:lnTo>
                  <a:lnTo>
                    <a:pt x="0" y="69672"/>
                  </a:lnTo>
                  <a:lnTo>
                    <a:pt x="107416" y="134607"/>
                  </a:lnTo>
                  <a:lnTo>
                    <a:pt x="111658" y="132219"/>
                  </a:lnTo>
                  <a:lnTo>
                    <a:pt x="111658" y="2400"/>
                  </a:lnTo>
                  <a:lnTo>
                    <a:pt x="1074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11" name="bk object 18">
              <a:extLst>
                <a:ext uri="{FF2B5EF4-FFF2-40B4-BE49-F238E27FC236}">
                  <a16:creationId xmlns:a16="http://schemas.microsoft.com/office/drawing/2014/main" id="{2AC9F1F0-6B1D-024D-B66B-F278A731B5DF}"/>
                </a:ext>
              </a:extLst>
            </p:cNvPr>
            <p:cNvSpPr/>
            <p:nvPr/>
          </p:nvSpPr>
          <p:spPr>
            <a:xfrm>
              <a:off x="242796" y="469873"/>
              <a:ext cx="123825" cy="220345"/>
            </a:xfrm>
            <a:custGeom>
              <a:avLst/>
              <a:gdLst/>
              <a:ahLst/>
              <a:cxnLst/>
              <a:rect l="l" t="t" r="r" b="b"/>
              <a:pathLst>
                <a:path w="123825" h="220345">
                  <a:moveTo>
                    <a:pt x="4114" y="0"/>
                  </a:moveTo>
                  <a:lnTo>
                    <a:pt x="0" y="2324"/>
                  </a:lnTo>
                  <a:lnTo>
                    <a:pt x="0" y="146697"/>
                  </a:lnTo>
                  <a:lnTo>
                    <a:pt x="1193" y="148818"/>
                  </a:lnTo>
                  <a:lnTo>
                    <a:pt x="119176" y="220192"/>
                  </a:lnTo>
                  <a:lnTo>
                    <a:pt x="123304" y="217868"/>
                  </a:lnTo>
                  <a:lnTo>
                    <a:pt x="123278" y="73494"/>
                  </a:lnTo>
                  <a:lnTo>
                    <a:pt x="122034" y="71361"/>
                  </a:lnTo>
                  <a:lnTo>
                    <a:pt x="41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12" name="bk object 19">
              <a:extLst>
                <a:ext uri="{FF2B5EF4-FFF2-40B4-BE49-F238E27FC236}">
                  <a16:creationId xmlns:a16="http://schemas.microsoft.com/office/drawing/2014/main" id="{C258F2EE-35D5-D54E-A8A5-429182B5107F}"/>
                </a:ext>
              </a:extLst>
            </p:cNvPr>
            <p:cNvSpPr/>
            <p:nvPr/>
          </p:nvSpPr>
          <p:spPr>
            <a:xfrm>
              <a:off x="254318" y="378393"/>
              <a:ext cx="240665" cy="148590"/>
            </a:xfrm>
            <a:custGeom>
              <a:avLst/>
              <a:gdLst/>
              <a:ahLst/>
              <a:cxnLst/>
              <a:rect l="l" t="t" r="r" b="b"/>
              <a:pathLst>
                <a:path w="240665" h="148590">
                  <a:moveTo>
                    <a:pt x="121272" y="0"/>
                  </a:moveTo>
                  <a:lnTo>
                    <a:pt x="118656" y="0"/>
                  </a:lnTo>
                  <a:lnTo>
                    <a:pt x="0" y="71920"/>
                  </a:lnTo>
                  <a:lnTo>
                    <a:pt x="0" y="76428"/>
                  </a:lnTo>
                  <a:lnTo>
                    <a:pt x="118846" y="148348"/>
                  </a:lnTo>
                  <a:lnTo>
                    <a:pt x="121462" y="148348"/>
                  </a:lnTo>
                  <a:lnTo>
                    <a:pt x="240068" y="76428"/>
                  </a:lnTo>
                  <a:lnTo>
                    <a:pt x="240068" y="71920"/>
                  </a:lnTo>
                  <a:lnTo>
                    <a:pt x="1212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13" name="bk object 20">
              <a:extLst>
                <a:ext uri="{FF2B5EF4-FFF2-40B4-BE49-F238E27FC236}">
                  <a16:creationId xmlns:a16="http://schemas.microsoft.com/office/drawing/2014/main" id="{57A8B885-41B5-414D-B8BD-10CA38D416C4}"/>
                </a:ext>
              </a:extLst>
            </p:cNvPr>
            <p:cNvSpPr/>
            <p:nvPr/>
          </p:nvSpPr>
          <p:spPr>
            <a:xfrm>
              <a:off x="382799" y="554664"/>
              <a:ext cx="112395" cy="135890"/>
            </a:xfrm>
            <a:custGeom>
              <a:avLst/>
              <a:gdLst/>
              <a:ahLst/>
              <a:cxnLst/>
              <a:rect l="l" t="t" r="r" b="b"/>
              <a:pathLst>
                <a:path w="112395" h="135890">
                  <a:moveTo>
                    <a:pt x="4241" y="0"/>
                  </a:moveTo>
                  <a:lnTo>
                    <a:pt x="0" y="2400"/>
                  </a:lnTo>
                  <a:lnTo>
                    <a:pt x="0" y="132930"/>
                  </a:lnTo>
                  <a:lnTo>
                    <a:pt x="4241" y="135318"/>
                  </a:lnTo>
                  <a:lnTo>
                    <a:pt x="112242" y="69989"/>
                  </a:lnTo>
                  <a:lnTo>
                    <a:pt x="112242" y="65328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14" name="bk object 21">
              <a:extLst>
                <a:ext uri="{FF2B5EF4-FFF2-40B4-BE49-F238E27FC236}">
                  <a16:creationId xmlns:a16="http://schemas.microsoft.com/office/drawing/2014/main" id="{C7AF81DA-1344-E44E-8866-F9B22BCD33DE}"/>
                </a:ext>
              </a:extLst>
            </p:cNvPr>
            <p:cNvSpPr/>
            <p:nvPr/>
          </p:nvSpPr>
          <p:spPr>
            <a:xfrm>
              <a:off x="394361" y="469893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107416" y="0"/>
                  </a:moveTo>
                  <a:lnTo>
                    <a:pt x="0" y="65062"/>
                  </a:lnTo>
                  <a:lnTo>
                    <a:pt x="12" y="69723"/>
                  </a:lnTo>
                  <a:lnTo>
                    <a:pt x="107429" y="134594"/>
                  </a:lnTo>
                  <a:lnTo>
                    <a:pt x="111683" y="132207"/>
                  </a:lnTo>
                  <a:lnTo>
                    <a:pt x="111683" y="2400"/>
                  </a:lnTo>
                  <a:lnTo>
                    <a:pt x="1074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15" name="bk object 22">
              <a:extLst>
                <a:ext uri="{FF2B5EF4-FFF2-40B4-BE49-F238E27FC236}">
                  <a16:creationId xmlns:a16="http://schemas.microsoft.com/office/drawing/2014/main" id="{1F1FCED0-4816-D841-B63B-0A7694618E21}"/>
                </a:ext>
              </a:extLst>
            </p:cNvPr>
            <p:cNvSpPr/>
            <p:nvPr/>
          </p:nvSpPr>
          <p:spPr>
            <a:xfrm>
              <a:off x="522671" y="640092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4241" y="0"/>
                  </a:moveTo>
                  <a:lnTo>
                    <a:pt x="0" y="2400"/>
                  </a:lnTo>
                  <a:lnTo>
                    <a:pt x="0" y="132219"/>
                  </a:lnTo>
                  <a:lnTo>
                    <a:pt x="4241" y="134607"/>
                  </a:lnTo>
                  <a:lnTo>
                    <a:pt x="111658" y="69672"/>
                  </a:lnTo>
                  <a:lnTo>
                    <a:pt x="111658" y="65011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16" name="bk object 23">
              <a:extLst>
                <a:ext uri="{FF2B5EF4-FFF2-40B4-BE49-F238E27FC236}">
                  <a16:creationId xmlns:a16="http://schemas.microsoft.com/office/drawing/2014/main" id="{E02D12EB-277A-694D-8F24-9C7E0002DEC2}"/>
                </a:ext>
              </a:extLst>
            </p:cNvPr>
            <p:cNvSpPr/>
            <p:nvPr/>
          </p:nvSpPr>
          <p:spPr>
            <a:xfrm>
              <a:off x="662599" y="469873"/>
              <a:ext cx="123825" cy="220345"/>
            </a:xfrm>
            <a:custGeom>
              <a:avLst/>
              <a:gdLst/>
              <a:ahLst/>
              <a:cxnLst/>
              <a:rect l="l" t="t" r="r" b="b"/>
              <a:pathLst>
                <a:path w="123825" h="220345">
                  <a:moveTo>
                    <a:pt x="119189" y="0"/>
                  </a:moveTo>
                  <a:lnTo>
                    <a:pt x="1270" y="71361"/>
                  </a:lnTo>
                  <a:lnTo>
                    <a:pt x="25" y="73494"/>
                  </a:lnTo>
                  <a:lnTo>
                    <a:pt x="0" y="217868"/>
                  </a:lnTo>
                  <a:lnTo>
                    <a:pt x="4127" y="220192"/>
                  </a:lnTo>
                  <a:lnTo>
                    <a:pt x="122110" y="148818"/>
                  </a:lnTo>
                  <a:lnTo>
                    <a:pt x="123304" y="146697"/>
                  </a:lnTo>
                  <a:lnTo>
                    <a:pt x="123304" y="2324"/>
                  </a:lnTo>
                  <a:lnTo>
                    <a:pt x="1191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17" name="bk object 24">
              <a:extLst>
                <a:ext uri="{FF2B5EF4-FFF2-40B4-BE49-F238E27FC236}">
                  <a16:creationId xmlns:a16="http://schemas.microsoft.com/office/drawing/2014/main" id="{6E13C566-80C3-5C46-8F97-094F4D5140DF}"/>
                </a:ext>
              </a:extLst>
            </p:cNvPr>
            <p:cNvSpPr/>
            <p:nvPr/>
          </p:nvSpPr>
          <p:spPr>
            <a:xfrm>
              <a:off x="534313" y="378393"/>
              <a:ext cx="240665" cy="148590"/>
            </a:xfrm>
            <a:custGeom>
              <a:avLst/>
              <a:gdLst/>
              <a:ahLst/>
              <a:cxnLst/>
              <a:rect l="l" t="t" r="r" b="b"/>
              <a:pathLst>
                <a:path w="240665" h="148590">
                  <a:moveTo>
                    <a:pt x="121412" y="0"/>
                  </a:moveTo>
                  <a:lnTo>
                    <a:pt x="118795" y="0"/>
                  </a:lnTo>
                  <a:lnTo>
                    <a:pt x="0" y="71920"/>
                  </a:lnTo>
                  <a:lnTo>
                    <a:pt x="0" y="76428"/>
                  </a:lnTo>
                  <a:lnTo>
                    <a:pt x="118605" y="148348"/>
                  </a:lnTo>
                  <a:lnTo>
                    <a:pt x="121221" y="148348"/>
                  </a:lnTo>
                  <a:lnTo>
                    <a:pt x="240068" y="76428"/>
                  </a:lnTo>
                  <a:lnTo>
                    <a:pt x="240068" y="71920"/>
                  </a:lnTo>
                  <a:lnTo>
                    <a:pt x="1214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18" name="bk object 25">
              <a:extLst>
                <a:ext uri="{FF2B5EF4-FFF2-40B4-BE49-F238E27FC236}">
                  <a16:creationId xmlns:a16="http://schemas.microsoft.com/office/drawing/2014/main" id="{3FB53726-20D5-3A42-B119-66397089A5A7}"/>
                </a:ext>
              </a:extLst>
            </p:cNvPr>
            <p:cNvSpPr/>
            <p:nvPr/>
          </p:nvSpPr>
          <p:spPr>
            <a:xfrm>
              <a:off x="533659" y="554664"/>
              <a:ext cx="112395" cy="135890"/>
            </a:xfrm>
            <a:custGeom>
              <a:avLst/>
              <a:gdLst/>
              <a:ahLst/>
              <a:cxnLst/>
              <a:rect l="l" t="t" r="r" b="b"/>
              <a:pathLst>
                <a:path w="112395" h="135890">
                  <a:moveTo>
                    <a:pt x="108000" y="0"/>
                  </a:moveTo>
                  <a:lnTo>
                    <a:pt x="0" y="65328"/>
                  </a:lnTo>
                  <a:lnTo>
                    <a:pt x="0" y="69989"/>
                  </a:lnTo>
                  <a:lnTo>
                    <a:pt x="108000" y="135318"/>
                  </a:lnTo>
                  <a:lnTo>
                    <a:pt x="112255" y="132930"/>
                  </a:lnTo>
                  <a:lnTo>
                    <a:pt x="112255" y="2400"/>
                  </a:lnTo>
                  <a:lnTo>
                    <a:pt x="10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19" name="bk object 26">
              <a:extLst>
                <a:ext uri="{FF2B5EF4-FFF2-40B4-BE49-F238E27FC236}">
                  <a16:creationId xmlns:a16="http://schemas.microsoft.com/office/drawing/2014/main" id="{A126D078-9B17-CA4C-B688-6766BAEED6E0}"/>
                </a:ext>
              </a:extLst>
            </p:cNvPr>
            <p:cNvSpPr/>
            <p:nvPr/>
          </p:nvSpPr>
          <p:spPr>
            <a:xfrm>
              <a:off x="522667" y="469893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4241" y="0"/>
                  </a:moveTo>
                  <a:lnTo>
                    <a:pt x="0" y="2400"/>
                  </a:lnTo>
                  <a:lnTo>
                    <a:pt x="0" y="132207"/>
                  </a:lnTo>
                  <a:lnTo>
                    <a:pt x="4241" y="134594"/>
                  </a:lnTo>
                  <a:lnTo>
                    <a:pt x="111671" y="69723"/>
                  </a:lnTo>
                  <a:lnTo>
                    <a:pt x="111671" y="65062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4224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BBAA02-DB8D-AD4A-BBFC-E198C64E8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3B2A-6287-2048-BA36-2C46360AA800}" type="datetimeFigureOut">
              <a:rPr lang="en-US" smtClean="0"/>
              <a:t>5/19/20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031EB-1DD7-494E-9229-03B6E8955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2BCFB-DD19-8B4E-B2A1-EE002F7B2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0FD3-5683-B34D-A95A-C5886F29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859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44C9-050F-D340-9ADC-B49A90857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00E6C-7BDB-344D-B71B-E5A263704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FFFAF-F0F8-9A4A-82F8-0CE8677AF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F0B37-3572-554D-A133-30601BDE9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3B2A-6287-2048-BA36-2C46360AA800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C01CF-8BB6-F048-A57D-CEAA10FD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D84F1-22A2-AA41-95DD-9E319FED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0FD3-5683-B34D-A95A-C5886F29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182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4E37-1945-514A-A5DC-87962948E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BB3D39-9E49-794A-A43D-6508837CE9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253D6-36E9-E446-BFB3-F980372DB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575DA-35EE-2343-845D-58C4E719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3B2A-6287-2048-BA36-2C46360AA800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913EF-523E-D742-AD43-EC46FF6E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7D827-65EA-B046-A2F3-1CA2352C1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0FD3-5683-B34D-A95A-C5886F29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534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07336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: Thre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7C4-9BA9-451E-96B8-2039E4D09D67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5D4B-7918-401B-9616-52A4FEC7F1D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EE10F3-F08E-4064-9E1F-C071F5B643F4}"/>
              </a:ext>
            </a:extLst>
          </p:cNvPr>
          <p:cNvGrpSpPr/>
          <p:nvPr userDrawn="1"/>
        </p:nvGrpSpPr>
        <p:grpSpPr>
          <a:xfrm>
            <a:off x="0" y="12"/>
            <a:ext cx="1028700" cy="1627505"/>
            <a:chOff x="0" y="12"/>
            <a:chExt cx="1028700" cy="1627505"/>
          </a:xfrm>
        </p:grpSpPr>
        <p:sp>
          <p:nvSpPr>
            <p:cNvPr id="11" name="bk object 16">
              <a:extLst>
                <a:ext uri="{FF2B5EF4-FFF2-40B4-BE49-F238E27FC236}">
                  <a16:creationId xmlns:a16="http://schemas.microsoft.com/office/drawing/2014/main" id="{1A3D5058-1F5D-4C99-9676-B86EF8894335}"/>
                </a:ext>
              </a:extLst>
            </p:cNvPr>
            <p:cNvSpPr/>
            <p:nvPr/>
          </p:nvSpPr>
          <p:spPr>
            <a:xfrm>
              <a:off x="0" y="12"/>
              <a:ext cx="1028700" cy="1627505"/>
            </a:xfrm>
            <a:custGeom>
              <a:avLst/>
              <a:gdLst/>
              <a:ahLst/>
              <a:cxnLst/>
              <a:rect l="l" t="t" r="r" b="b"/>
              <a:pathLst>
                <a:path w="1028700" h="1627505">
                  <a:moveTo>
                    <a:pt x="1028688" y="0"/>
                  </a:moveTo>
                  <a:lnTo>
                    <a:pt x="0" y="0"/>
                  </a:lnTo>
                  <a:lnTo>
                    <a:pt x="0" y="1627404"/>
                  </a:lnTo>
                  <a:lnTo>
                    <a:pt x="877444" y="1096917"/>
                  </a:lnTo>
                  <a:lnTo>
                    <a:pt x="915385" y="1069932"/>
                  </a:lnTo>
                  <a:lnTo>
                    <a:pt x="948489" y="1038091"/>
                  </a:lnTo>
                  <a:lnTo>
                    <a:pt x="976389" y="1002040"/>
                  </a:lnTo>
                  <a:lnTo>
                    <a:pt x="998724" y="962425"/>
                  </a:lnTo>
                  <a:lnTo>
                    <a:pt x="1015128" y="919893"/>
                  </a:lnTo>
                  <a:lnTo>
                    <a:pt x="1025238" y="875092"/>
                  </a:lnTo>
                  <a:lnTo>
                    <a:pt x="1028688" y="828667"/>
                  </a:lnTo>
                  <a:lnTo>
                    <a:pt x="1028688" y="0"/>
                  </a:lnTo>
                  <a:close/>
                </a:path>
              </a:pathLst>
            </a:custGeom>
            <a:solidFill>
              <a:srgbClr val="EF3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bk object 17">
              <a:extLst>
                <a:ext uri="{FF2B5EF4-FFF2-40B4-BE49-F238E27FC236}">
                  <a16:creationId xmlns:a16="http://schemas.microsoft.com/office/drawing/2014/main" id="{66F752D0-5765-409F-9CD9-EDC9C6A4D027}"/>
                </a:ext>
              </a:extLst>
            </p:cNvPr>
            <p:cNvSpPr/>
            <p:nvPr/>
          </p:nvSpPr>
          <p:spPr>
            <a:xfrm>
              <a:off x="394370" y="640092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107416" y="0"/>
                  </a:moveTo>
                  <a:lnTo>
                    <a:pt x="0" y="65011"/>
                  </a:lnTo>
                  <a:lnTo>
                    <a:pt x="0" y="69672"/>
                  </a:lnTo>
                  <a:lnTo>
                    <a:pt x="107416" y="134607"/>
                  </a:lnTo>
                  <a:lnTo>
                    <a:pt x="111658" y="132219"/>
                  </a:lnTo>
                  <a:lnTo>
                    <a:pt x="111658" y="2400"/>
                  </a:lnTo>
                  <a:lnTo>
                    <a:pt x="1074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bk object 18">
              <a:extLst>
                <a:ext uri="{FF2B5EF4-FFF2-40B4-BE49-F238E27FC236}">
                  <a16:creationId xmlns:a16="http://schemas.microsoft.com/office/drawing/2014/main" id="{9781AE37-6C08-46D9-9F74-594BAF550585}"/>
                </a:ext>
              </a:extLst>
            </p:cNvPr>
            <p:cNvSpPr/>
            <p:nvPr/>
          </p:nvSpPr>
          <p:spPr>
            <a:xfrm>
              <a:off x="242796" y="469873"/>
              <a:ext cx="123825" cy="220345"/>
            </a:xfrm>
            <a:custGeom>
              <a:avLst/>
              <a:gdLst/>
              <a:ahLst/>
              <a:cxnLst/>
              <a:rect l="l" t="t" r="r" b="b"/>
              <a:pathLst>
                <a:path w="123825" h="220345">
                  <a:moveTo>
                    <a:pt x="4114" y="0"/>
                  </a:moveTo>
                  <a:lnTo>
                    <a:pt x="0" y="2324"/>
                  </a:lnTo>
                  <a:lnTo>
                    <a:pt x="0" y="146697"/>
                  </a:lnTo>
                  <a:lnTo>
                    <a:pt x="1193" y="148818"/>
                  </a:lnTo>
                  <a:lnTo>
                    <a:pt x="119176" y="220192"/>
                  </a:lnTo>
                  <a:lnTo>
                    <a:pt x="123304" y="217868"/>
                  </a:lnTo>
                  <a:lnTo>
                    <a:pt x="123278" y="73494"/>
                  </a:lnTo>
                  <a:lnTo>
                    <a:pt x="122034" y="71361"/>
                  </a:lnTo>
                  <a:lnTo>
                    <a:pt x="41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bk object 19">
              <a:extLst>
                <a:ext uri="{FF2B5EF4-FFF2-40B4-BE49-F238E27FC236}">
                  <a16:creationId xmlns:a16="http://schemas.microsoft.com/office/drawing/2014/main" id="{E5D120ED-75C3-4461-A2BE-2B55FFA4F6C9}"/>
                </a:ext>
              </a:extLst>
            </p:cNvPr>
            <p:cNvSpPr/>
            <p:nvPr/>
          </p:nvSpPr>
          <p:spPr>
            <a:xfrm>
              <a:off x="254318" y="378393"/>
              <a:ext cx="240665" cy="148590"/>
            </a:xfrm>
            <a:custGeom>
              <a:avLst/>
              <a:gdLst/>
              <a:ahLst/>
              <a:cxnLst/>
              <a:rect l="l" t="t" r="r" b="b"/>
              <a:pathLst>
                <a:path w="240665" h="148590">
                  <a:moveTo>
                    <a:pt x="121272" y="0"/>
                  </a:moveTo>
                  <a:lnTo>
                    <a:pt x="118656" y="0"/>
                  </a:lnTo>
                  <a:lnTo>
                    <a:pt x="0" y="71920"/>
                  </a:lnTo>
                  <a:lnTo>
                    <a:pt x="0" y="76428"/>
                  </a:lnTo>
                  <a:lnTo>
                    <a:pt x="118846" y="148348"/>
                  </a:lnTo>
                  <a:lnTo>
                    <a:pt x="121462" y="148348"/>
                  </a:lnTo>
                  <a:lnTo>
                    <a:pt x="240068" y="76428"/>
                  </a:lnTo>
                  <a:lnTo>
                    <a:pt x="240068" y="71920"/>
                  </a:lnTo>
                  <a:lnTo>
                    <a:pt x="1212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bk object 20">
              <a:extLst>
                <a:ext uri="{FF2B5EF4-FFF2-40B4-BE49-F238E27FC236}">
                  <a16:creationId xmlns:a16="http://schemas.microsoft.com/office/drawing/2014/main" id="{C08FC368-A51E-4B47-8997-2211827211AF}"/>
                </a:ext>
              </a:extLst>
            </p:cNvPr>
            <p:cNvSpPr/>
            <p:nvPr/>
          </p:nvSpPr>
          <p:spPr>
            <a:xfrm>
              <a:off x="382799" y="554664"/>
              <a:ext cx="112395" cy="135890"/>
            </a:xfrm>
            <a:custGeom>
              <a:avLst/>
              <a:gdLst/>
              <a:ahLst/>
              <a:cxnLst/>
              <a:rect l="l" t="t" r="r" b="b"/>
              <a:pathLst>
                <a:path w="112395" h="135890">
                  <a:moveTo>
                    <a:pt x="4241" y="0"/>
                  </a:moveTo>
                  <a:lnTo>
                    <a:pt x="0" y="2400"/>
                  </a:lnTo>
                  <a:lnTo>
                    <a:pt x="0" y="132930"/>
                  </a:lnTo>
                  <a:lnTo>
                    <a:pt x="4241" y="135318"/>
                  </a:lnTo>
                  <a:lnTo>
                    <a:pt x="112242" y="69989"/>
                  </a:lnTo>
                  <a:lnTo>
                    <a:pt x="112242" y="65328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bk object 21">
              <a:extLst>
                <a:ext uri="{FF2B5EF4-FFF2-40B4-BE49-F238E27FC236}">
                  <a16:creationId xmlns:a16="http://schemas.microsoft.com/office/drawing/2014/main" id="{BE27F941-AA39-40FB-8DFB-78C803FA0BCC}"/>
                </a:ext>
              </a:extLst>
            </p:cNvPr>
            <p:cNvSpPr/>
            <p:nvPr/>
          </p:nvSpPr>
          <p:spPr>
            <a:xfrm>
              <a:off x="394361" y="469893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107416" y="0"/>
                  </a:moveTo>
                  <a:lnTo>
                    <a:pt x="0" y="65062"/>
                  </a:lnTo>
                  <a:lnTo>
                    <a:pt x="12" y="69723"/>
                  </a:lnTo>
                  <a:lnTo>
                    <a:pt x="107429" y="134594"/>
                  </a:lnTo>
                  <a:lnTo>
                    <a:pt x="111683" y="132207"/>
                  </a:lnTo>
                  <a:lnTo>
                    <a:pt x="111683" y="2400"/>
                  </a:lnTo>
                  <a:lnTo>
                    <a:pt x="1074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bk object 22">
              <a:extLst>
                <a:ext uri="{FF2B5EF4-FFF2-40B4-BE49-F238E27FC236}">
                  <a16:creationId xmlns:a16="http://schemas.microsoft.com/office/drawing/2014/main" id="{09B9C878-01AE-415A-8859-470E2610086B}"/>
                </a:ext>
              </a:extLst>
            </p:cNvPr>
            <p:cNvSpPr/>
            <p:nvPr/>
          </p:nvSpPr>
          <p:spPr>
            <a:xfrm>
              <a:off x="522671" y="640092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4241" y="0"/>
                  </a:moveTo>
                  <a:lnTo>
                    <a:pt x="0" y="2400"/>
                  </a:lnTo>
                  <a:lnTo>
                    <a:pt x="0" y="132219"/>
                  </a:lnTo>
                  <a:lnTo>
                    <a:pt x="4241" y="134607"/>
                  </a:lnTo>
                  <a:lnTo>
                    <a:pt x="111658" y="69672"/>
                  </a:lnTo>
                  <a:lnTo>
                    <a:pt x="111658" y="65011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bk object 23">
              <a:extLst>
                <a:ext uri="{FF2B5EF4-FFF2-40B4-BE49-F238E27FC236}">
                  <a16:creationId xmlns:a16="http://schemas.microsoft.com/office/drawing/2014/main" id="{DEADA595-B000-4F58-87FC-AA48F1AA623D}"/>
                </a:ext>
              </a:extLst>
            </p:cNvPr>
            <p:cNvSpPr/>
            <p:nvPr/>
          </p:nvSpPr>
          <p:spPr>
            <a:xfrm>
              <a:off x="662599" y="469873"/>
              <a:ext cx="123825" cy="220345"/>
            </a:xfrm>
            <a:custGeom>
              <a:avLst/>
              <a:gdLst/>
              <a:ahLst/>
              <a:cxnLst/>
              <a:rect l="l" t="t" r="r" b="b"/>
              <a:pathLst>
                <a:path w="123825" h="220345">
                  <a:moveTo>
                    <a:pt x="119189" y="0"/>
                  </a:moveTo>
                  <a:lnTo>
                    <a:pt x="1270" y="71361"/>
                  </a:lnTo>
                  <a:lnTo>
                    <a:pt x="25" y="73494"/>
                  </a:lnTo>
                  <a:lnTo>
                    <a:pt x="0" y="217868"/>
                  </a:lnTo>
                  <a:lnTo>
                    <a:pt x="4127" y="220192"/>
                  </a:lnTo>
                  <a:lnTo>
                    <a:pt x="122110" y="148818"/>
                  </a:lnTo>
                  <a:lnTo>
                    <a:pt x="123304" y="146697"/>
                  </a:lnTo>
                  <a:lnTo>
                    <a:pt x="123304" y="2324"/>
                  </a:lnTo>
                  <a:lnTo>
                    <a:pt x="1191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bk object 24">
              <a:extLst>
                <a:ext uri="{FF2B5EF4-FFF2-40B4-BE49-F238E27FC236}">
                  <a16:creationId xmlns:a16="http://schemas.microsoft.com/office/drawing/2014/main" id="{AEC0967A-DC1C-4FBB-934F-2860A46FBE08}"/>
                </a:ext>
              </a:extLst>
            </p:cNvPr>
            <p:cNvSpPr/>
            <p:nvPr/>
          </p:nvSpPr>
          <p:spPr>
            <a:xfrm>
              <a:off x="534313" y="378393"/>
              <a:ext cx="240665" cy="148590"/>
            </a:xfrm>
            <a:custGeom>
              <a:avLst/>
              <a:gdLst/>
              <a:ahLst/>
              <a:cxnLst/>
              <a:rect l="l" t="t" r="r" b="b"/>
              <a:pathLst>
                <a:path w="240665" h="148590">
                  <a:moveTo>
                    <a:pt x="121412" y="0"/>
                  </a:moveTo>
                  <a:lnTo>
                    <a:pt x="118795" y="0"/>
                  </a:lnTo>
                  <a:lnTo>
                    <a:pt x="0" y="71920"/>
                  </a:lnTo>
                  <a:lnTo>
                    <a:pt x="0" y="76428"/>
                  </a:lnTo>
                  <a:lnTo>
                    <a:pt x="118605" y="148348"/>
                  </a:lnTo>
                  <a:lnTo>
                    <a:pt x="121221" y="148348"/>
                  </a:lnTo>
                  <a:lnTo>
                    <a:pt x="240068" y="76428"/>
                  </a:lnTo>
                  <a:lnTo>
                    <a:pt x="240068" y="71920"/>
                  </a:lnTo>
                  <a:lnTo>
                    <a:pt x="1214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bk object 25">
              <a:extLst>
                <a:ext uri="{FF2B5EF4-FFF2-40B4-BE49-F238E27FC236}">
                  <a16:creationId xmlns:a16="http://schemas.microsoft.com/office/drawing/2014/main" id="{A70D0601-D47E-446F-8CE4-67BC70460111}"/>
                </a:ext>
              </a:extLst>
            </p:cNvPr>
            <p:cNvSpPr/>
            <p:nvPr/>
          </p:nvSpPr>
          <p:spPr>
            <a:xfrm>
              <a:off x="533659" y="554664"/>
              <a:ext cx="112395" cy="135890"/>
            </a:xfrm>
            <a:custGeom>
              <a:avLst/>
              <a:gdLst/>
              <a:ahLst/>
              <a:cxnLst/>
              <a:rect l="l" t="t" r="r" b="b"/>
              <a:pathLst>
                <a:path w="112395" h="135890">
                  <a:moveTo>
                    <a:pt x="108000" y="0"/>
                  </a:moveTo>
                  <a:lnTo>
                    <a:pt x="0" y="65328"/>
                  </a:lnTo>
                  <a:lnTo>
                    <a:pt x="0" y="69989"/>
                  </a:lnTo>
                  <a:lnTo>
                    <a:pt x="108000" y="135318"/>
                  </a:lnTo>
                  <a:lnTo>
                    <a:pt x="112255" y="132930"/>
                  </a:lnTo>
                  <a:lnTo>
                    <a:pt x="112255" y="2400"/>
                  </a:lnTo>
                  <a:lnTo>
                    <a:pt x="10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bk object 26">
              <a:extLst>
                <a:ext uri="{FF2B5EF4-FFF2-40B4-BE49-F238E27FC236}">
                  <a16:creationId xmlns:a16="http://schemas.microsoft.com/office/drawing/2014/main" id="{5C0486D2-D670-4BD7-879A-FA49DF03D830}"/>
                </a:ext>
              </a:extLst>
            </p:cNvPr>
            <p:cNvSpPr/>
            <p:nvPr/>
          </p:nvSpPr>
          <p:spPr>
            <a:xfrm>
              <a:off x="522667" y="469893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4241" y="0"/>
                  </a:moveTo>
                  <a:lnTo>
                    <a:pt x="0" y="2400"/>
                  </a:lnTo>
                  <a:lnTo>
                    <a:pt x="0" y="132207"/>
                  </a:lnTo>
                  <a:lnTo>
                    <a:pt x="4241" y="134594"/>
                  </a:lnTo>
                  <a:lnTo>
                    <a:pt x="111671" y="69723"/>
                  </a:lnTo>
                  <a:lnTo>
                    <a:pt x="111671" y="65062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矩形 12" descr="e7d195523061f1c093d753f9ae026c02ea2377d8e563bb0a6AD317B17F88BFF3CFA045DFD56CE85E8FE70343E6872691953A13787B687769404B6FACEB7BEB2E9466EABD072654A937E8A0C33F7F4B8926CC336D3603312889F6633FA37D5D38D079DEE4294BFCECF07CB56207628E6507BCAEF1EA36F8574AC381904989FD42F67D9D8EF2541297">
            <a:extLst>
              <a:ext uri="{FF2B5EF4-FFF2-40B4-BE49-F238E27FC236}">
                <a16:creationId xmlns:a16="http://schemas.microsoft.com/office/drawing/2014/main" id="{9FF9F72E-3E85-4DDE-B11C-DB42EEAC207B}"/>
              </a:ext>
            </a:extLst>
          </p:cNvPr>
          <p:cNvSpPr/>
          <p:nvPr userDrawn="1"/>
        </p:nvSpPr>
        <p:spPr>
          <a:xfrm>
            <a:off x="6330951" y="202754"/>
            <a:ext cx="5628820" cy="6386732"/>
          </a:xfrm>
          <a:prstGeom prst="rect">
            <a:avLst/>
          </a:prstGeom>
          <a:noFill/>
          <a:ln w="38100">
            <a:solidFill>
              <a:srgbClr val="EF3F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3AEC312-9F04-421E-9464-48D45405BB62}"/>
              </a:ext>
            </a:extLst>
          </p:cNvPr>
          <p:cNvGrpSpPr/>
          <p:nvPr userDrawn="1"/>
        </p:nvGrpSpPr>
        <p:grpSpPr>
          <a:xfrm>
            <a:off x="366714" y="1685335"/>
            <a:ext cx="686736" cy="4281064"/>
            <a:chOff x="366714" y="1686775"/>
            <a:chExt cx="686736" cy="4281064"/>
          </a:xfrm>
        </p:grpSpPr>
        <p:sp>
          <p:nvSpPr>
            <p:cNvPr id="24" name="六边形 15">
              <a:extLst>
                <a:ext uri="{FF2B5EF4-FFF2-40B4-BE49-F238E27FC236}">
                  <a16:creationId xmlns:a16="http://schemas.microsoft.com/office/drawing/2014/main" id="{D787CAC0-FB91-495A-8314-38BB00FF84DF}"/>
                </a:ext>
              </a:extLst>
            </p:cNvPr>
            <p:cNvSpPr/>
            <p:nvPr/>
          </p:nvSpPr>
          <p:spPr>
            <a:xfrm rot="5400000">
              <a:off x="311775" y="1741714"/>
              <a:ext cx="796614" cy="686736"/>
            </a:xfrm>
            <a:prstGeom prst="hexagon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3">
              <a:extLst>
                <a:ext uri="{FF2B5EF4-FFF2-40B4-BE49-F238E27FC236}">
                  <a16:creationId xmlns:a16="http://schemas.microsoft.com/office/drawing/2014/main" id="{A144DD25-4F75-4B8B-9A31-6E809F9BAE33}"/>
                </a:ext>
              </a:extLst>
            </p:cNvPr>
            <p:cNvSpPr/>
            <p:nvPr/>
          </p:nvSpPr>
          <p:spPr>
            <a:xfrm rot="5400000">
              <a:off x="311775" y="5226164"/>
              <a:ext cx="796614" cy="686736"/>
            </a:xfrm>
            <a:prstGeom prst="hexagon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六边形 19">
              <a:extLst>
                <a:ext uri="{FF2B5EF4-FFF2-40B4-BE49-F238E27FC236}">
                  <a16:creationId xmlns:a16="http://schemas.microsoft.com/office/drawing/2014/main" id="{95C62150-7D7A-48CE-9D26-D8715F1048BA}"/>
                </a:ext>
              </a:extLst>
            </p:cNvPr>
            <p:cNvSpPr/>
            <p:nvPr/>
          </p:nvSpPr>
          <p:spPr>
            <a:xfrm rot="5400000">
              <a:off x="311775" y="3483939"/>
              <a:ext cx="796614" cy="686736"/>
            </a:xfrm>
            <a:prstGeom prst="hexagon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11">
              <a:extLst>
                <a:ext uri="{FF2B5EF4-FFF2-40B4-BE49-F238E27FC236}">
                  <a16:creationId xmlns:a16="http://schemas.microsoft.com/office/drawing/2014/main" id="{12784557-FF23-4717-8083-F9E22882ED8F}"/>
                </a:ext>
              </a:extLst>
            </p:cNvPr>
            <p:cNvSpPr txBox="1"/>
            <p:nvPr/>
          </p:nvSpPr>
          <p:spPr>
            <a:xfrm>
              <a:off x="464646" y="1798546"/>
              <a:ext cx="4705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latin typeface="+mj-lt"/>
                  <a:ea typeface="Yu Mincho" panose="02020400000000000000" pitchFamily="18" charset="-128"/>
                </a:rPr>
                <a:t>1</a:t>
              </a:r>
              <a:endParaRPr lang="zh-CN" altLang="en-US" sz="3200" b="1" dirty="0">
                <a:latin typeface="+mj-lt"/>
                <a:ea typeface="Yu Mincho" panose="02020400000000000000" pitchFamily="18" charset="-128"/>
              </a:endParaRPr>
            </a:p>
          </p:txBody>
        </p:sp>
        <p:sp>
          <p:nvSpPr>
            <p:cNvPr id="28" name="文本框 11">
              <a:extLst>
                <a:ext uri="{FF2B5EF4-FFF2-40B4-BE49-F238E27FC236}">
                  <a16:creationId xmlns:a16="http://schemas.microsoft.com/office/drawing/2014/main" id="{51CE1B37-4DFF-405E-8856-1F7ECEEA9CF0}"/>
                </a:ext>
              </a:extLst>
            </p:cNvPr>
            <p:cNvSpPr txBox="1"/>
            <p:nvPr/>
          </p:nvSpPr>
          <p:spPr>
            <a:xfrm>
              <a:off x="487505" y="3527299"/>
              <a:ext cx="4705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latin typeface="+mj-lt"/>
                  <a:ea typeface="Yu Mincho" panose="02020400000000000000" pitchFamily="18" charset="-128"/>
                </a:rPr>
                <a:t>2</a:t>
              </a:r>
              <a:endParaRPr lang="zh-CN" altLang="en-US" sz="3200" b="1" dirty="0">
                <a:latin typeface="+mj-lt"/>
                <a:ea typeface="Yu Mincho" panose="02020400000000000000" pitchFamily="18" charset="-128"/>
              </a:endParaRPr>
            </a:p>
          </p:txBody>
        </p:sp>
        <p:sp>
          <p:nvSpPr>
            <p:cNvPr id="29" name="文本框 11">
              <a:extLst>
                <a:ext uri="{FF2B5EF4-FFF2-40B4-BE49-F238E27FC236}">
                  <a16:creationId xmlns:a16="http://schemas.microsoft.com/office/drawing/2014/main" id="{8BCD3D00-5AE7-4720-8135-4A71E84FCE10}"/>
                </a:ext>
              </a:extLst>
            </p:cNvPr>
            <p:cNvSpPr txBox="1"/>
            <p:nvPr/>
          </p:nvSpPr>
          <p:spPr>
            <a:xfrm>
              <a:off x="482424" y="5283954"/>
              <a:ext cx="4705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latin typeface="+mj-lt"/>
                  <a:ea typeface="Yu Mincho" panose="02020400000000000000" pitchFamily="18" charset="-128"/>
                </a:rPr>
                <a:t>3</a:t>
              </a:r>
              <a:endParaRPr lang="zh-CN" altLang="en-US" sz="3200" b="1" dirty="0">
                <a:latin typeface="+mj-lt"/>
                <a:ea typeface="Yu Mincho" panose="02020400000000000000" pitchFamily="18" charset="-128"/>
              </a:endParaRPr>
            </a:p>
          </p:txBody>
        </p:sp>
      </p:grp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A00F4636-4BBA-F240-B287-A3017235C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0523" y="1397842"/>
            <a:ext cx="4643355" cy="137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1E027EDF-CDCB-0D4A-B2AF-14CDF290490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354219" y="3132446"/>
            <a:ext cx="4643355" cy="137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9" name="Content Placeholder 3">
            <a:extLst>
              <a:ext uri="{FF2B5EF4-FFF2-40B4-BE49-F238E27FC236}">
                <a16:creationId xmlns:a16="http://schemas.microsoft.com/office/drawing/2014/main" id="{1A5F7A06-23AF-6D43-A65E-8DB1C10D8D0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1354219" y="4893997"/>
            <a:ext cx="4643355" cy="137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85C1D93F-23CE-4C3C-9C40-A8C47C8D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220" y="365126"/>
            <a:ext cx="9578057" cy="539336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94340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: Two Panels w/ Four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 14" descr="e7d195523061f1c093d753f9ae026c02ea2377d8e563bb0a6AD317B17F88BFF3CFA045DFD56CE85E8FE70343E6872691953A13787B687769404B6FACEB7BEB2E9466EABD072654A937E8A0C33F7F4B8926CC336D3603312889F6633FA37D5D38D079DEE4294BFCECF07CB56207628E6507BCAEF1EA36F8574AC381904989FD42F67D9D8EF2541297">
            <a:extLst>
              <a:ext uri="{FF2B5EF4-FFF2-40B4-BE49-F238E27FC236}">
                <a16:creationId xmlns:a16="http://schemas.microsoft.com/office/drawing/2014/main" id="{3CED3B74-C50B-4B82-B26A-0B52ACC289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73338" y="0"/>
            <a:ext cx="6118662" cy="6858000"/>
          </a:xfrm>
          <a:prstGeom prst="rect">
            <a:avLst/>
          </a:prstGeom>
        </p:spPr>
      </p:pic>
      <p:sp>
        <p:nvSpPr>
          <p:cNvPr id="58" name="矩形 10" descr="e7d195523061f1c093d753f9ae026c02ea2377d8e563bb0a6AD317B17F88BFF3CFA045DFD56CE85E8FE70343E6872691953A13787B687769404B6FACEB7BEB2E9466EABD072654A937E8A0C33F7F4B8926CC336D3603312889F6633FA37D5D38D079DEE4294BFCECF07CB56207628E6507BCAEF1EA36F8574AC381904989FD42F67D9D8EF2541297">
            <a:extLst>
              <a:ext uri="{FF2B5EF4-FFF2-40B4-BE49-F238E27FC236}">
                <a16:creationId xmlns:a16="http://schemas.microsoft.com/office/drawing/2014/main" id="{8FDFC75D-09C1-4B06-A684-27332F76DEB0}"/>
              </a:ext>
            </a:extLst>
          </p:cNvPr>
          <p:cNvSpPr/>
          <p:nvPr userDrawn="1"/>
        </p:nvSpPr>
        <p:spPr>
          <a:xfrm>
            <a:off x="5127201" y="1282700"/>
            <a:ext cx="5805076" cy="4889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30" descr="e7d195523061f1c093d753f9ae026c02ea2377d8e563bb0a6AD317B17F88BFF3CFA045DFD56CE85E8FE70343E6872691953A13787B687769404B6FACEB7BEB2E9466EABD072654A937E8A0C33F7F4B8926CC336D3603312889F6633FA37D5D38D079DEE4294BFCECF07CB56207628E6507BCAEF1EA36F8574AC381904989FD42F67D9D8EF2541297">
            <a:extLst>
              <a:ext uri="{FF2B5EF4-FFF2-40B4-BE49-F238E27FC236}">
                <a16:creationId xmlns:a16="http://schemas.microsoft.com/office/drawing/2014/main" id="{97530D29-B597-4C15-959E-21DF652B7F6F}"/>
              </a:ext>
            </a:extLst>
          </p:cNvPr>
          <p:cNvSpPr/>
          <p:nvPr userDrawn="1"/>
        </p:nvSpPr>
        <p:spPr>
          <a:xfrm>
            <a:off x="650653" y="5585225"/>
            <a:ext cx="838200" cy="76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31" descr="e7d195523061f1c093d753f9ae026c02ea2377d8e563bb0a6AD317B17F88BFF3CFA045DFD56CE85E8FE70343E6872691953A13787B687769404B6FACEB7BEB2E9466EABD072654A937E8A0C33F7F4B8926CC336D3603312889F6633FA37D5D38D079DEE4294BFCECF07CB56207628E6507BCAEF1EA36F8574AC381904989FD42F67D9D8EF2541297">
            <a:extLst>
              <a:ext uri="{FF2B5EF4-FFF2-40B4-BE49-F238E27FC236}">
                <a16:creationId xmlns:a16="http://schemas.microsoft.com/office/drawing/2014/main" id="{C6F069BA-040A-4443-B42D-393B989186F3}"/>
              </a:ext>
            </a:extLst>
          </p:cNvPr>
          <p:cNvSpPr/>
          <p:nvPr userDrawn="1"/>
        </p:nvSpPr>
        <p:spPr>
          <a:xfrm>
            <a:off x="1635685" y="5582450"/>
            <a:ext cx="838200" cy="76200"/>
          </a:xfrm>
          <a:prstGeom prst="rect">
            <a:avLst/>
          </a:prstGeom>
          <a:solidFill>
            <a:srgbClr val="00A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32" descr="e7d195523061f1c093d753f9ae026c02ea2377d8e563bb0a6AD317B17F88BFF3CFA045DFD56CE85E8FE70343E6872691953A13787B687769404B6FACEB7BEB2E9466EABD072654A937E8A0C33F7F4B8926CC336D3603312889F6633FA37D5D38D079DEE4294BFCECF07CB56207628E6507BCAEF1EA36F8574AC381904989FD42F67D9D8EF2541297">
            <a:extLst>
              <a:ext uri="{FF2B5EF4-FFF2-40B4-BE49-F238E27FC236}">
                <a16:creationId xmlns:a16="http://schemas.microsoft.com/office/drawing/2014/main" id="{69054894-87FB-4AFB-AAFA-36863162A955}"/>
              </a:ext>
            </a:extLst>
          </p:cNvPr>
          <p:cNvSpPr/>
          <p:nvPr userDrawn="1"/>
        </p:nvSpPr>
        <p:spPr>
          <a:xfrm>
            <a:off x="2604485" y="5585225"/>
            <a:ext cx="838200" cy="76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A561E16-10D5-465A-AF49-E0F4A81FF64A}"/>
              </a:ext>
            </a:extLst>
          </p:cNvPr>
          <p:cNvGrpSpPr/>
          <p:nvPr userDrawn="1"/>
        </p:nvGrpSpPr>
        <p:grpSpPr>
          <a:xfrm>
            <a:off x="5699917" y="1815405"/>
            <a:ext cx="610978" cy="696212"/>
            <a:chOff x="5206373" y="1686775"/>
            <a:chExt cx="699088" cy="796614"/>
          </a:xfrm>
        </p:grpSpPr>
        <p:sp>
          <p:nvSpPr>
            <p:cNvPr id="64" name="六边形 15">
              <a:extLst>
                <a:ext uri="{FF2B5EF4-FFF2-40B4-BE49-F238E27FC236}">
                  <a16:creationId xmlns:a16="http://schemas.microsoft.com/office/drawing/2014/main" id="{E6FA37B3-55DB-4E67-ACD8-0EECE25CCCFC}"/>
                </a:ext>
              </a:extLst>
            </p:cNvPr>
            <p:cNvSpPr/>
            <p:nvPr/>
          </p:nvSpPr>
          <p:spPr>
            <a:xfrm rot="5400000">
              <a:off x="5155942" y="1741714"/>
              <a:ext cx="796614" cy="686736"/>
            </a:xfrm>
            <a:prstGeom prst="hexagon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11">
              <a:extLst>
                <a:ext uri="{FF2B5EF4-FFF2-40B4-BE49-F238E27FC236}">
                  <a16:creationId xmlns:a16="http://schemas.microsoft.com/office/drawing/2014/main" id="{BC6D163D-EBE3-45EA-9118-4226638EFB5B}"/>
                </a:ext>
              </a:extLst>
            </p:cNvPr>
            <p:cNvSpPr txBox="1"/>
            <p:nvPr/>
          </p:nvSpPr>
          <p:spPr>
            <a:xfrm>
              <a:off x="5206373" y="1773146"/>
              <a:ext cx="699088" cy="598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latin typeface="+mj-lt"/>
                  <a:ea typeface="Yu Mincho" panose="02020400000000000000" pitchFamily="18" charset="-128"/>
                </a:rPr>
                <a:t>1</a:t>
              </a:r>
              <a:endParaRPr lang="zh-CN" altLang="en-US" sz="2800" b="1" dirty="0">
                <a:latin typeface="+mj-lt"/>
                <a:ea typeface="Yu Mincho" panose="02020400000000000000" pitchFamily="18" charset="-128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33DC195-B686-4BCF-9492-C7753253E7A9}"/>
              </a:ext>
            </a:extLst>
          </p:cNvPr>
          <p:cNvGrpSpPr/>
          <p:nvPr userDrawn="1"/>
        </p:nvGrpSpPr>
        <p:grpSpPr>
          <a:xfrm>
            <a:off x="5710714" y="2828378"/>
            <a:ext cx="600183" cy="696212"/>
            <a:chOff x="5210881" y="1686775"/>
            <a:chExt cx="686736" cy="796614"/>
          </a:xfrm>
        </p:grpSpPr>
        <p:sp>
          <p:nvSpPr>
            <p:cNvPr id="67" name="六边形 15">
              <a:extLst>
                <a:ext uri="{FF2B5EF4-FFF2-40B4-BE49-F238E27FC236}">
                  <a16:creationId xmlns:a16="http://schemas.microsoft.com/office/drawing/2014/main" id="{2AEEECAB-EFB6-408A-A57E-861CF18DB039}"/>
                </a:ext>
              </a:extLst>
            </p:cNvPr>
            <p:cNvSpPr/>
            <p:nvPr/>
          </p:nvSpPr>
          <p:spPr>
            <a:xfrm rot="5400000">
              <a:off x="5155942" y="1741714"/>
              <a:ext cx="796614" cy="686736"/>
            </a:xfrm>
            <a:prstGeom prst="hexagon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11">
              <a:extLst>
                <a:ext uri="{FF2B5EF4-FFF2-40B4-BE49-F238E27FC236}">
                  <a16:creationId xmlns:a16="http://schemas.microsoft.com/office/drawing/2014/main" id="{81F44D16-D442-47EA-94F0-0FBEA504D18D}"/>
                </a:ext>
              </a:extLst>
            </p:cNvPr>
            <p:cNvSpPr txBox="1"/>
            <p:nvPr/>
          </p:nvSpPr>
          <p:spPr>
            <a:xfrm>
              <a:off x="5210881" y="1773146"/>
              <a:ext cx="686734" cy="598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latin typeface="+mj-lt"/>
                  <a:ea typeface="Yu Mincho" panose="02020400000000000000" pitchFamily="18" charset="-128"/>
                </a:rPr>
                <a:t>2</a:t>
              </a:r>
              <a:endParaRPr lang="zh-CN" altLang="en-US" sz="2800" b="1" dirty="0">
                <a:latin typeface="+mj-lt"/>
                <a:ea typeface="Yu Mincho" panose="02020400000000000000" pitchFamily="18" charset="-128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D0464A7-7765-4954-86F4-8801AC0D0BA6}"/>
              </a:ext>
            </a:extLst>
          </p:cNvPr>
          <p:cNvGrpSpPr/>
          <p:nvPr userDrawn="1"/>
        </p:nvGrpSpPr>
        <p:grpSpPr>
          <a:xfrm>
            <a:off x="5699919" y="3841351"/>
            <a:ext cx="600184" cy="696212"/>
            <a:chOff x="5210881" y="1686775"/>
            <a:chExt cx="686737" cy="796614"/>
          </a:xfrm>
        </p:grpSpPr>
        <p:sp>
          <p:nvSpPr>
            <p:cNvPr id="70" name="六边形 15">
              <a:extLst>
                <a:ext uri="{FF2B5EF4-FFF2-40B4-BE49-F238E27FC236}">
                  <a16:creationId xmlns:a16="http://schemas.microsoft.com/office/drawing/2014/main" id="{EE43643E-4E7C-466F-B3F1-8E872A08840E}"/>
                </a:ext>
              </a:extLst>
            </p:cNvPr>
            <p:cNvSpPr/>
            <p:nvPr/>
          </p:nvSpPr>
          <p:spPr>
            <a:xfrm rot="5400000">
              <a:off x="5155942" y="1741714"/>
              <a:ext cx="796614" cy="686736"/>
            </a:xfrm>
            <a:prstGeom prst="hexagon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11">
              <a:extLst>
                <a:ext uri="{FF2B5EF4-FFF2-40B4-BE49-F238E27FC236}">
                  <a16:creationId xmlns:a16="http://schemas.microsoft.com/office/drawing/2014/main" id="{93B9F3CD-01C5-466E-B81A-6E5EC4057A24}"/>
                </a:ext>
              </a:extLst>
            </p:cNvPr>
            <p:cNvSpPr txBox="1"/>
            <p:nvPr/>
          </p:nvSpPr>
          <p:spPr>
            <a:xfrm>
              <a:off x="5223234" y="1773146"/>
              <a:ext cx="674384" cy="598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latin typeface="+mj-lt"/>
                  <a:ea typeface="Yu Mincho" panose="02020400000000000000" pitchFamily="18" charset="-128"/>
                </a:rPr>
                <a:t>3</a:t>
              </a:r>
              <a:endParaRPr lang="zh-CN" altLang="en-US" sz="2800" b="1" dirty="0">
                <a:latin typeface="+mj-lt"/>
                <a:ea typeface="Yu Mincho" panose="02020400000000000000" pitchFamily="18" charset="-128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3C85D1A-D797-4B52-9532-B09087476EAB}"/>
              </a:ext>
            </a:extLst>
          </p:cNvPr>
          <p:cNvGrpSpPr/>
          <p:nvPr userDrawn="1"/>
        </p:nvGrpSpPr>
        <p:grpSpPr>
          <a:xfrm>
            <a:off x="5699918" y="4854324"/>
            <a:ext cx="610981" cy="696212"/>
            <a:chOff x="5198526" y="1686775"/>
            <a:chExt cx="699091" cy="796614"/>
          </a:xfrm>
        </p:grpSpPr>
        <p:sp>
          <p:nvSpPr>
            <p:cNvPr id="73" name="六边形 15">
              <a:extLst>
                <a:ext uri="{FF2B5EF4-FFF2-40B4-BE49-F238E27FC236}">
                  <a16:creationId xmlns:a16="http://schemas.microsoft.com/office/drawing/2014/main" id="{1AA678F6-8DD7-4D58-8BB3-FAB072D1883C}"/>
                </a:ext>
              </a:extLst>
            </p:cNvPr>
            <p:cNvSpPr/>
            <p:nvPr/>
          </p:nvSpPr>
          <p:spPr>
            <a:xfrm rot="5400000">
              <a:off x="5155942" y="1741714"/>
              <a:ext cx="796614" cy="686736"/>
            </a:xfrm>
            <a:prstGeom prst="hexagon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文本框 11">
              <a:extLst>
                <a:ext uri="{FF2B5EF4-FFF2-40B4-BE49-F238E27FC236}">
                  <a16:creationId xmlns:a16="http://schemas.microsoft.com/office/drawing/2014/main" id="{3ADF2547-E20D-48A2-AF7A-58708F3392F3}"/>
                </a:ext>
              </a:extLst>
            </p:cNvPr>
            <p:cNvSpPr txBox="1"/>
            <p:nvPr/>
          </p:nvSpPr>
          <p:spPr>
            <a:xfrm>
              <a:off x="5198526" y="1773146"/>
              <a:ext cx="686737" cy="598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latin typeface="+mj-lt"/>
                  <a:ea typeface="Yu Mincho" panose="02020400000000000000" pitchFamily="18" charset="-128"/>
                </a:rPr>
                <a:t>4</a:t>
              </a:r>
              <a:endParaRPr lang="zh-CN" altLang="en-US" sz="2800" b="1" dirty="0">
                <a:latin typeface="+mj-lt"/>
                <a:ea typeface="Yu Mincho" panose="02020400000000000000" pitchFamily="18" charset="-128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7C4-9BA9-451E-96B8-2039E4D09D67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5D4B-7918-401B-9616-52A4FEC7F1D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B7788CD-2CD3-44AA-8276-9C626E53BA1A}"/>
              </a:ext>
            </a:extLst>
          </p:cNvPr>
          <p:cNvGrpSpPr/>
          <p:nvPr userDrawn="1"/>
        </p:nvGrpSpPr>
        <p:grpSpPr>
          <a:xfrm>
            <a:off x="0" y="12"/>
            <a:ext cx="1028700" cy="1627505"/>
            <a:chOff x="0" y="12"/>
            <a:chExt cx="1028700" cy="1627505"/>
          </a:xfrm>
        </p:grpSpPr>
        <p:sp>
          <p:nvSpPr>
            <p:cNvPr id="7" name="bk object 16">
              <a:extLst>
                <a:ext uri="{FF2B5EF4-FFF2-40B4-BE49-F238E27FC236}">
                  <a16:creationId xmlns:a16="http://schemas.microsoft.com/office/drawing/2014/main" id="{1CE957C7-99DF-4A24-AABA-FE4D21287526}"/>
                </a:ext>
              </a:extLst>
            </p:cNvPr>
            <p:cNvSpPr/>
            <p:nvPr/>
          </p:nvSpPr>
          <p:spPr>
            <a:xfrm>
              <a:off x="0" y="12"/>
              <a:ext cx="1028700" cy="1627505"/>
            </a:xfrm>
            <a:custGeom>
              <a:avLst/>
              <a:gdLst/>
              <a:ahLst/>
              <a:cxnLst/>
              <a:rect l="l" t="t" r="r" b="b"/>
              <a:pathLst>
                <a:path w="1028700" h="1627505">
                  <a:moveTo>
                    <a:pt x="1028688" y="0"/>
                  </a:moveTo>
                  <a:lnTo>
                    <a:pt x="0" y="0"/>
                  </a:lnTo>
                  <a:lnTo>
                    <a:pt x="0" y="1627404"/>
                  </a:lnTo>
                  <a:lnTo>
                    <a:pt x="877444" y="1096917"/>
                  </a:lnTo>
                  <a:lnTo>
                    <a:pt x="915385" y="1069932"/>
                  </a:lnTo>
                  <a:lnTo>
                    <a:pt x="948489" y="1038091"/>
                  </a:lnTo>
                  <a:lnTo>
                    <a:pt x="976389" y="1002040"/>
                  </a:lnTo>
                  <a:lnTo>
                    <a:pt x="998724" y="962425"/>
                  </a:lnTo>
                  <a:lnTo>
                    <a:pt x="1015128" y="919893"/>
                  </a:lnTo>
                  <a:lnTo>
                    <a:pt x="1025238" y="875092"/>
                  </a:lnTo>
                  <a:lnTo>
                    <a:pt x="1028688" y="828667"/>
                  </a:lnTo>
                  <a:lnTo>
                    <a:pt x="1028688" y="0"/>
                  </a:lnTo>
                  <a:close/>
                </a:path>
              </a:pathLst>
            </a:custGeom>
            <a:solidFill>
              <a:srgbClr val="EF3F2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bk object 17">
              <a:extLst>
                <a:ext uri="{FF2B5EF4-FFF2-40B4-BE49-F238E27FC236}">
                  <a16:creationId xmlns:a16="http://schemas.microsoft.com/office/drawing/2014/main" id="{E02BFE5B-1AE2-4A81-9D2A-528C641E9FC9}"/>
                </a:ext>
              </a:extLst>
            </p:cNvPr>
            <p:cNvSpPr/>
            <p:nvPr userDrawn="1"/>
          </p:nvSpPr>
          <p:spPr>
            <a:xfrm>
              <a:off x="394370" y="640092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107416" y="0"/>
                  </a:moveTo>
                  <a:lnTo>
                    <a:pt x="0" y="65011"/>
                  </a:lnTo>
                  <a:lnTo>
                    <a:pt x="0" y="69672"/>
                  </a:lnTo>
                  <a:lnTo>
                    <a:pt x="107416" y="134607"/>
                  </a:lnTo>
                  <a:lnTo>
                    <a:pt x="111658" y="132219"/>
                  </a:lnTo>
                  <a:lnTo>
                    <a:pt x="111658" y="2400"/>
                  </a:lnTo>
                  <a:lnTo>
                    <a:pt x="1074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bk object 18">
              <a:extLst>
                <a:ext uri="{FF2B5EF4-FFF2-40B4-BE49-F238E27FC236}">
                  <a16:creationId xmlns:a16="http://schemas.microsoft.com/office/drawing/2014/main" id="{0FCC02E8-A9AB-4BF9-A51E-816642E14BC7}"/>
                </a:ext>
              </a:extLst>
            </p:cNvPr>
            <p:cNvSpPr/>
            <p:nvPr userDrawn="1"/>
          </p:nvSpPr>
          <p:spPr>
            <a:xfrm>
              <a:off x="242796" y="469873"/>
              <a:ext cx="123825" cy="220345"/>
            </a:xfrm>
            <a:custGeom>
              <a:avLst/>
              <a:gdLst/>
              <a:ahLst/>
              <a:cxnLst/>
              <a:rect l="l" t="t" r="r" b="b"/>
              <a:pathLst>
                <a:path w="123825" h="220345">
                  <a:moveTo>
                    <a:pt x="4114" y="0"/>
                  </a:moveTo>
                  <a:lnTo>
                    <a:pt x="0" y="2324"/>
                  </a:lnTo>
                  <a:lnTo>
                    <a:pt x="0" y="146697"/>
                  </a:lnTo>
                  <a:lnTo>
                    <a:pt x="1193" y="148818"/>
                  </a:lnTo>
                  <a:lnTo>
                    <a:pt x="119176" y="220192"/>
                  </a:lnTo>
                  <a:lnTo>
                    <a:pt x="123304" y="217868"/>
                  </a:lnTo>
                  <a:lnTo>
                    <a:pt x="123278" y="73494"/>
                  </a:lnTo>
                  <a:lnTo>
                    <a:pt x="122034" y="71361"/>
                  </a:lnTo>
                  <a:lnTo>
                    <a:pt x="41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bk object 19">
              <a:extLst>
                <a:ext uri="{FF2B5EF4-FFF2-40B4-BE49-F238E27FC236}">
                  <a16:creationId xmlns:a16="http://schemas.microsoft.com/office/drawing/2014/main" id="{F5EB7FD6-8105-4DC4-B0E6-5B90746EEF83}"/>
                </a:ext>
              </a:extLst>
            </p:cNvPr>
            <p:cNvSpPr/>
            <p:nvPr userDrawn="1"/>
          </p:nvSpPr>
          <p:spPr>
            <a:xfrm>
              <a:off x="254318" y="378393"/>
              <a:ext cx="240665" cy="148590"/>
            </a:xfrm>
            <a:custGeom>
              <a:avLst/>
              <a:gdLst/>
              <a:ahLst/>
              <a:cxnLst/>
              <a:rect l="l" t="t" r="r" b="b"/>
              <a:pathLst>
                <a:path w="240665" h="148590">
                  <a:moveTo>
                    <a:pt x="121272" y="0"/>
                  </a:moveTo>
                  <a:lnTo>
                    <a:pt x="118656" y="0"/>
                  </a:lnTo>
                  <a:lnTo>
                    <a:pt x="0" y="71920"/>
                  </a:lnTo>
                  <a:lnTo>
                    <a:pt x="0" y="76428"/>
                  </a:lnTo>
                  <a:lnTo>
                    <a:pt x="118846" y="148348"/>
                  </a:lnTo>
                  <a:lnTo>
                    <a:pt x="121462" y="148348"/>
                  </a:lnTo>
                  <a:lnTo>
                    <a:pt x="240068" y="76428"/>
                  </a:lnTo>
                  <a:lnTo>
                    <a:pt x="240068" y="71920"/>
                  </a:lnTo>
                  <a:lnTo>
                    <a:pt x="1212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bk object 20">
              <a:extLst>
                <a:ext uri="{FF2B5EF4-FFF2-40B4-BE49-F238E27FC236}">
                  <a16:creationId xmlns:a16="http://schemas.microsoft.com/office/drawing/2014/main" id="{5D66FB1F-2390-4A74-B8C4-B1B8F056C25A}"/>
                </a:ext>
              </a:extLst>
            </p:cNvPr>
            <p:cNvSpPr/>
            <p:nvPr userDrawn="1"/>
          </p:nvSpPr>
          <p:spPr>
            <a:xfrm>
              <a:off x="382799" y="554664"/>
              <a:ext cx="112395" cy="135890"/>
            </a:xfrm>
            <a:custGeom>
              <a:avLst/>
              <a:gdLst/>
              <a:ahLst/>
              <a:cxnLst/>
              <a:rect l="l" t="t" r="r" b="b"/>
              <a:pathLst>
                <a:path w="112395" h="135890">
                  <a:moveTo>
                    <a:pt x="4241" y="0"/>
                  </a:moveTo>
                  <a:lnTo>
                    <a:pt x="0" y="2400"/>
                  </a:lnTo>
                  <a:lnTo>
                    <a:pt x="0" y="132930"/>
                  </a:lnTo>
                  <a:lnTo>
                    <a:pt x="4241" y="135318"/>
                  </a:lnTo>
                  <a:lnTo>
                    <a:pt x="112242" y="69989"/>
                  </a:lnTo>
                  <a:lnTo>
                    <a:pt x="112242" y="65328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bk object 21">
              <a:extLst>
                <a:ext uri="{FF2B5EF4-FFF2-40B4-BE49-F238E27FC236}">
                  <a16:creationId xmlns:a16="http://schemas.microsoft.com/office/drawing/2014/main" id="{3337CF02-71C5-4274-BA23-46D215C4979E}"/>
                </a:ext>
              </a:extLst>
            </p:cNvPr>
            <p:cNvSpPr/>
            <p:nvPr userDrawn="1"/>
          </p:nvSpPr>
          <p:spPr>
            <a:xfrm>
              <a:off x="394361" y="469893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107416" y="0"/>
                  </a:moveTo>
                  <a:lnTo>
                    <a:pt x="0" y="65062"/>
                  </a:lnTo>
                  <a:lnTo>
                    <a:pt x="12" y="69723"/>
                  </a:lnTo>
                  <a:lnTo>
                    <a:pt x="107429" y="134594"/>
                  </a:lnTo>
                  <a:lnTo>
                    <a:pt x="111683" y="132207"/>
                  </a:lnTo>
                  <a:lnTo>
                    <a:pt x="111683" y="2400"/>
                  </a:lnTo>
                  <a:lnTo>
                    <a:pt x="1074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bk object 22">
              <a:extLst>
                <a:ext uri="{FF2B5EF4-FFF2-40B4-BE49-F238E27FC236}">
                  <a16:creationId xmlns:a16="http://schemas.microsoft.com/office/drawing/2014/main" id="{5D87CBC3-3EF2-4469-8770-7121D99D0125}"/>
                </a:ext>
              </a:extLst>
            </p:cNvPr>
            <p:cNvSpPr/>
            <p:nvPr userDrawn="1"/>
          </p:nvSpPr>
          <p:spPr>
            <a:xfrm>
              <a:off x="522671" y="640092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4241" y="0"/>
                  </a:moveTo>
                  <a:lnTo>
                    <a:pt x="0" y="2400"/>
                  </a:lnTo>
                  <a:lnTo>
                    <a:pt x="0" y="132219"/>
                  </a:lnTo>
                  <a:lnTo>
                    <a:pt x="4241" y="134607"/>
                  </a:lnTo>
                  <a:lnTo>
                    <a:pt x="111658" y="69672"/>
                  </a:lnTo>
                  <a:lnTo>
                    <a:pt x="111658" y="65011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bk object 23">
              <a:extLst>
                <a:ext uri="{FF2B5EF4-FFF2-40B4-BE49-F238E27FC236}">
                  <a16:creationId xmlns:a16="http://schemas.microsoft.com/office/drawing/2014/main" id="{1E6715A9-7DD5-469E-8699-192A94C1FF1B}"/>
                </a:ext>
              </a:extLst>
            </p:cNvPr>
            <p:cNvSpPr/>
            <p:nvPr userDrawn="1"/>
          </p:nvSpPr>
          <p:spPr>
            <a:xfrm>
              <a:off x="662599" y="469873"/>
              <a:ext cx="123825" cy="220345"/>
            </a:xfrm>
            <a:custGeom>
              <a:avLst/>
              <a:gdLst/>
              <a:ahLst/>
              <a:cxnLst/>
              <a:rect l="l" t="t" r="r" b="b"/>
              <a:pathLst>
                <a:path w="123825" h="220345">
                  <a:moveTo>
                    <a:pt x="119189" y="0"/>
                  </a:moveTo>
                  <a:lnTo>
                    <a:pt x="1270" y="71361"/>
                  </a:lnTo>
                  <a:lnTo>
                    <a:pt x="25" y="73494"/>
                  </a:lnTo>
                  <a:lnTo>
                    <a:pt x="0" y="217868"/>
                  </a:lnTo>
                  <a:lnTo>
                    <a:pt x="4127" y="220192"/>
                  </a:lnTo>
                  <a:lnTo>
                    <a:pt x="122110" y="148818"/>
                  </a:lnTo>
                  <a:lnTo>
                    <a:pt x="123304" y="146697"/>
                  </a:lnTo>
                  <a:lnTo>
                    <a:pt x="123304" y="2324"/>
                  </a:lnTo>
                  <a:lnTo>
                    <a:pt x="1191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bk object 24">
              <a:extLst>
                <a:ext uri="{FF2B5EF4-FFF2-40B4-BE49-F238E27FC236}">
                  <a16:creationId xmlns:a16="http://schemas.microsoft.com/office/drawing/2014/main" id="{6FA4B6B0-E50F-4619-B3BE-BC8C26ED967E}"/>
                </a:ext>
              </a:extLst>
            </p:cNvPr>
            <p:cNvSpPr/>
            <p:nvPr userDrawn="1"/>
          </p:nvSpPr>
          <p:spPr>
            <a:xfrm>
              <a:off x="534313" y="378393"/>
              <a:ext cx="240665" cy="148590"/>
            </a:xfrm>
            <a:custGeom>
              <a:avLst/>
              <a:gdLst/>
              <a:ahLst/>
              <a:cxnLst/>
              <a:rect l="l" t="t" r="r" b="b"/>
              <a:pathLst>
                <a:path w="240665" h="148590">
                  <a:moveTo>
                    <a:pt x="121412" y="0"/>
                  </a:moveTo>
                  <a:lnTo>
                    <a:pt x="118795" y="0"/>
                  </a:lnTo>
                  <a:lnTo>
                    <a:pt x="0" y="71920"/>
                  </a:lnTo>
                  <a:lnTo>
                    <a:pt x="0" y="76428"/>
                  </a:lnTo>
                  <a:lnTo>
                    <a:pt x="118605" y="148348"/>
                  </a:lnTo>
                  <a:lnTo>
                    <a:pt x="121221" y="148348"/>
                  </a:lnTo>
                  <a:lnTo>
                    <a:pt x="240068" y="76428"/>
                  </a:lnTo>
                  <a:lnTo>
                    <a:pt x="240068" y="71920"/>
                  </a:lnTo>
                  <a:lnTo>
                    <a:pt x="1214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bk object 25">
              <a:extLst>
                <a:ext uri="{FF2B5EF4-FFF2-40B4-BE49-F238E27FC236}">
                  <a16:creationId xmlns:a16="http://schemas.microsoft.com/office/drawing/2014/main" id="{45BD4D5C-FEF4-4476-8D51-00B9F79A5C96}"/>
                </a:ext>
              </a:extLst>
            </p:cNvPr>
            <p:cNvSpPr/>
            <p:nvPr userDrawn="1"/>
          </p:nvSpPr>
          <p:spPr>
            <a:xfrm>
              <a:off x="533659" y="554664"/>
              <a:ext cx="112395" cy="135890"/>
            </a:xfrm>
            <a:custGeom>
              <a:avLst/>
              <a:gdLst/>
              <a:ahLst/>
              <a:cxnLst/>
              <a:rect l="l" t="t" r="r" b="b"/>
              <a:pathLst>
                <a:path w="112395" h="135890">
                  <a:moveTo>
                    <a:pt x="108000" y="0"/>
                  </a:moveTo>
                  <a:lnTo>
                    <a:pt x="0" y="65328"/>
                  </a:lnTo>
                  <a:lnTo>
                    <a:pt x="0" y="69989"/>
                  </a:lnTo>
                  <a:lnTo>
                    <a:pt x="108000" y="135318"/>
                  </a:lnTo>
                  <a:lnTo>
                    <a:pt x="112255" y="132930"/>
                  </a:lnTo>
                  <a:lnTo>
                    <a:pt x="112255" y="2400"/>
                  </a:lnTo>
                  <a:lnTo>
                    <a:pt x="10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bk object 26">
              <a:extLst>
                <a:ext uri="{FF2B5EF4-FFF2-40B4-BE49-F238E27FC236}">
                  <a16:creationId xmlns:a16="http://schemas.microsoft.com/office/drawing/2014/main" id="{08C51440-227B-4597-AB72-1113BD7B383B}"/>
                </a:ext>
              </a:extLst>
            </p:cNvPr>
            <p:cNvSpPr/>
            <p:nvPr userDrawn="1"/>
          </p:nvSpPr>
          <p:spPr>
            <a:xfrm>
              <a:off x="522667" y="469893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4241" y="0"/>
                  </a:moveTo>
                  <a:lnTo>
                    <a:pt x="0" y="2400"/>
                  </a:lnTo>
                  <a:lnTo>
                    <a:pt x="0" y="132207"/>
                  </a:lnTo>
                  <a:lnTo>
                    <a:pt x="4241" y="134594"/>
                  </a:lnTo>
                  <a:lnTo>
                    <a:pt x="111671" y="69723"/>
                  </a:lnTo>
                  <a:lnTo>
                    <a:pt x="111671" y="65062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F6BF92EA-5482-4CA5-B7E2-20A05B08D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220" y="365126"/>
            <a:ext cx="9578057" cy="539336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9" name="Content Placeholder 3">
            <a:extLst>
              <a:ext uri="{FF2B5EF4-FFF2-40B4-BE49-F238E27FC236}">
                <a16:creationId xmlns:a16="http://schemas.microsoft.com/office/drawing/2014/main" id="{9EC4C820-2D19-4D20-9807-022F15E09BD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655263" y="2863633"/>
            <a:ext cx="3841597" cy="914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1" name="Content Placeholder 3">
            <a:extLst>
              <a:ext uri="{FF2B5EF4-FFF2-40B4-BE49-F238E27FC236}">
                <a16:creationId xmlns:a16="http://schemas.microsoft.com/office/drawing/2014/main" id="{46626111-057F-4DFE-82E8-87A37D768B5A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655263" y="3998396"/>
            <a:ext cx="3841597" cy="914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3" name="Content Placeholder 3">
            <a:extLst>
              <a:ext uri="{FF2B5EF4-FFF2-40B4-BE49-F238E27FC236}">
                <a16:creationId xmlns:a16="http://schemas.microsoft.com/office/drawing/2014/main" id="{BC978DF6-9973-4A43-AD8C-475AF27A1890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6651341" y="5133158"/>
            <a:ext cx="3841597" cy="914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4" name="Text Placeholder 2">
            <a:extLst>
              <a:ext uri="{FF2B5EF4-FFF2-40B4-BE49-F238E27FC236}">
                <a16:creationId xmlns:a16="http://schemas.microsoft.com/office/drawing/2014/main" id="{5BB77FE6-110C-48D0-BFF2-9B3AEB5A00D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54320" y="1728869"/>
            <a:ext cx="3841597" cy="3476101"/>
          </a:xfrm>
        </p:spPr>
        <p:txBody>
          <a:bodyPr anchor="t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D35912DC-0607-274E-9ED2-283EB82B8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5263" y="1728870"/>
            <a:ext cx="3841597" cy="914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974792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: Chart Compa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7C4-9BA9-451E-96B8-2039E4D09D67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5D4B-7918-401B-9616-52A4FEC7F1D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B7788CD-2CD3-44AA-8276-9C626E53BA1A}"/>
              </a:ext>
            </a:extLst>
          </p:cNvPr>
          <p:cNvGrpSpPr/>
          <p:nvPr userDrawn="1"/>
        </p:nvGrpSpPr>
        <p:grpSpPr>
          <a:xfrm>
            <a:off x="0" y="12"/>
            <a:ext cx="1028700" cy="1627505"/>
            <a:chOff x="0" y="12"/>
            <a:chExt cx="1028700" cy="1627505"/>
          </a:xfrm>
        </p:grpSpPr>
        <p:sp>
          <p:nvSpPr>
            <p:cNvPr id="7" name="bk object 16">
              <a:extLst>
                <a:ext uri="{FF2B5EF4-FFF2-40B4-BE49-F238E27FC236}">
                  <a16:creationId xmlns:a16="http://schemas.microsoft.com/office/drawing/2014/main" id="{1CE957C7-99DF-4A24-AABA-FE4D21287526}"/>
                </a:ext>
              </a:extLst>
            </p:cNvPr>
            <p:cNvSpPr/>
            <p:nvPr/>
          </p:nvSpPr>
          <p:spPr>
            <a:xfrm>
              <a:off x="0" y="12"/>
              <a:ext cx="1028700" cy="1627505"/>
            </a:xfrm>
            <a:custGeom>
              <a:avLst/>
              <a:gdLst/>
              <a:ahLst/>
              <a:cxnLst/>
              <a:rect l="l" t="t" r="r" b="b"/>
              <a:pathLst>
                <a:path w="1028700" h="1627505">
                  <a:moveTo>
                    <a:pt x="1028688" y="0"/>
                  </a:moveTo>
                  <a:lnTo>
                    <a:pt x="0" y="0"/>
                  </a:lnTo>
                  <a:lnTo>
                    <a:pt x="0" y="1627404"/>
                  </a:lnTo>
                  <a:lnTo>
                    <a:pt x="877444" y="1096917"/>
                  </a:lnTo>
                  <a:lnTo>
                    <a:pt x="915385" y="1069932"/>
                  </a:lnTo>
                  <a:lnTo>
                    <a:pt x="948489" y="1038091"/>
                  </a:lnTo>
                  <a:lnTo>
                    <a:pt x="976389" y="1002040"/>
                  </a:lnTo>
                  <a:lnTo>
                    <a:pt x="998724" y="962425"/>
                  </a:lnTo>
                  <a:lnTo>
                    <a:pt x="1015128" y="919893"/>
                  </a:lnTo>
                  <a:lnTo>
                    <a:pt x="1025238" y="875092"/>
                  </a:lnTo>
                  <a:lnTo>
                    <a:pt x="1028688" y="828667"/>
                  </a:lnTo>
                  <a:lnTo>
                    <a:pt x="1028688" y="0"/>
                  </a:lnTo>
                  <a:close/>
                </a:path>
              </a:pathLst>
            </a:custGeom>
            <a:solidFill>
              <a:srgbClr val="EF3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bk object 17">
              <a:extLst>
                <a:ext uri="{FF2B5EF4-FFF2-40B4-BE49-F238E27FC236}">
                  <a16:creationId xmlns:a16="http://schemas.microsoft.com/office/drawing/2014/main" id="{E02BFE5B-1AE2-4A81-9D2A-528C641E9FC9}"/>
                </a:ext>
              </a:extLst>
            </p:cNvPr>
            <p:cNvSpPr/>
            <p:nvPr/>
          </p:nvSpPr>
          <p:spPr>
            <a:xfrm>
              <a:off x="394370" y="640092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107416" y="0"/>
                  </a:moveTo>
                  <a:lnTo>
                    <a:pt x="0" y="65011"/>
                  </a:lnTo>
                  <a:lnTo>
                    <a:pt x="0" y="69672"/>
                  </a:lnTo>
                  <a:lnTo>
                    <a:pt x="107416" y="134607"/>
                  </a:lnTo>
                  <a:lnTo>
                    <a:pt x="111658" y="132219"/>
                  </a:lnTo>
                  <a:lnTo>
                    <a:pt x="111658" y="2400"/>
                  </a:lnTo>
                  <a:lnTo>
                    <a:pt x="1074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bk object 18">
              <a:extLst>
                <a:ext uri="{FF2B5EF4-FFF2-40B4-BE49-F238E27FC236}">
                  <a16:creationId xmlns:a16="http://schemas.microsoft.com/office/drawing/2014/main" id="{0FCC02E8-A9AB-4BF9-A51E-816642E14BC7}"/>
                </a:ext>
              </a:extLst>
            </p:cNvPr>
            <p:cNvSpPr/>
            <p:nvPr/>
          </p:nvSpPr>
          <p:spPr>
            <a:xfrm>
              <a:off x="242796" y="469873"/>
              <a:ext cx="123825" cy="220345"/>
            </a:xfrm>
            <a:custGeom>
              <a:avLst/>
              <a:gdLst/>
              <a:ahLst/>
              <a:cxnLst/>
              <a:rect l="l" t="t" r="r" b="b"/>
              <a:pathLst>
                <a:path w="123825" h="220345">
                  <a:moveTo>
                    <a:pt x="4114" y="0"/>
                  </a:moveTo>
                  <a:lnTo>
                    <a:pt x="0" y="2324"/>
                  </a:lnTo>
                  <a:lnTo>
                    <a:pt x="0" y="146697"/>
                  </a:lnTo>
                  <a:lnTo>
                    <a:pt x="1193" y="148818"/>
                  </a:lnTo>
                  <a:lnTo>
                    <a:pt x="119176" y="220192"/>
                  </a:lnTo>
                  <a:lnTo>
                    <a:pt x="123304" y="217868"/>
                  </a:lnTo>
                  <a:lnTo>
                    <a:pt x="123278" y="73494"/>
                  </a:lnTo>
                  <a:lnTo>
                    <a:pt x="122034" y="71361"/>
                  </a:lnTo>
                  <a:lnTo>
                    <a:pt x="41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bk object 19">
              <a:extLst>
                <a:ext uri="{FF2B5EF4-FFF2-40B4-BE49-F238E27FC236}">
                  <a16:creationId xmlns:a16="http://schemas.microsoft.com/office/drawing/2014/main" id="{F5EB7FD6-8105-4DC4-B0E6-5B90746EEF83}"/>
                </a:ext>
              </a:extLst>
            </p:cNvPr>
            <p:cNvSpPr/>
            <p:nvPr/>
          </p:nvSpPr>
          <p:spPr>
            <a:xfrm>
              <a:off x="254318" y="378393"/>
              <a:ext cx="240665" cy="148590"/>
            </a:xfrm>
            <a:custGeom>
              <a:avLst/>
              <a:gdLst/>
              <a:ahLst/>
              <a:cxnLst/>
              <a:rect l="l" t="t" r="r" b="b"/>
              <a:pathLst>
                <a:path w="240665" h="148590">
                  <a:moveTo>
                    <a:pt x="121272" y="0"/>
                  </a:moveTo>
                  <a:lnTo>
                    <a:pt x="118656" y="0"/>
                  </a:lnTo>
                  <a:lnTo>
                    <a:pt x="0" y="71920"/>
                  </a:lnTo>
                  <a:lnTo>
                    <a:pt x="0" y="76428"/>
                  </a:lnTo>
                  <a:lnTo>
                    <a:pt x="118846" y="148348"/>
                  </a:lnTo>
                  <a:lnTo>
                    <a:pt x="121462" y="148348"/>
                  </a:lnTo>
                  <a:lnTo>
                    <a:pt x="240068" y="76428"/>
                  </a:lnTo>
                  <a:lnTo>
                    <a:pt x="240068" y="71920"/>
                  </a:lnTo>
                  <a:lnTo>
                    <a:pt x="1212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bk object 20">
              <a:extLst>
                <a:ext uri="{FF2B5EF4-FFF2-40B4-BE49-F238E27FC236}">
                  <a16:creationId xmlns:a16="http://schemas.microsoft.com/office/drawing/2014/main" id="{5D66FB1F-2390-4A74-B8C4-B1B8F056C25A}"/>
                </a:ext>
              </a:extLst>
            </p:cNvPr>
            <p:cNvSpPr/>
            <p:nvPr/>
          </p:nvSpPr>
          <p:spPr>
            <a:xfrm>
              <a:off x="382799" y="554664"/>
              <a:ext cx="112395" cy="135890"/>
            </a:xfrm>
            <a:custGeom>
              <a:avLst/>
              <a:gdLst/>
              <a:ahLst/>
              <a:cxnLst/>
              <a:rect l="l" t="t" r="r" b="b"/>
              <a:pathLst>
                <a:path w="112395" h="135890">
                  <a:moveTo>
                    <a:pt x="4241" y="0"/>
                  </a:moveTo>
                  <a:lnTo>
                    <a:pt x="0" y="2400"/>
                  </a:lnTo>
                  <a:lnTo>
                    <a:pt x="0" y="132930"/>
                  </a:lnTo>
                  <a:lnTo>
                    <a:pt x="4241" y="135318"/>
                  </a:lnTo>
                  <a:lnTo>
                    <a:pt x="112242" y="69989"/>
                  </a:lnTo>
                  <a:lnTo>
                    <a:pt x="112242" y="65328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bk object 21">
              <a:extLst>
                <a:ext uri="{FF2B5EF4-FFF2-40B4-BE49-F238E27FC236}">
                  <a16:creationId xmlns:a16="http://schemas.microsoft.com/office/drawing/2014/main" id="{3337CF02-71C5-4274-BA23-46D215C4979E}"/>
                </a:ext>
              </a:extLst>
            </p:cNvPr>
            <p:cNvSpPr/>
            <p:nvPr/>
          </p:nvSpPr>
          <p:spPr>
            <a:xfrm>
              <a:off x="394361" y="469893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107416" y="0"/>
                  </a:moveTo>
                  <a:lnTo>
                    <a:pt x="0" y="65062"/>
                  </a:lnTo>
                  <a:lnTo>
                    <a:pt x="12" y="69723"/>
                  </a:lnTo>
                  <a:lnTo>
                    <a:pt x="107429" y="134594"/>
                  </a:lnTo>
                  <a:lnTo>
                    <a:pt x="111683" y="132207"/>
                  </a:lnTo>
                  <a:lnTo>
                    <a:pt x="111683" y="2400"/>
                  </a:lnTo>
                  <a:lnTo>
                    <a:pt x="1074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bk object 22">
              <a:extLst>
                <a:ext uri="{FF2B5EF4-FFF2-40B4-BE49-F238E27FC236}">
                  <a16:creationId xmlns:a16="http://schemas.microsoft.com/office/drawing/2014/main" id="{5D87CBC3-3EF2-4469-8770-7121D99D0125}"/>
                </a:ext>
              </a:extLst>
            </p:cNvPr>
            <p:cNvSpPr/>
            <p:nvPr/>
          </p:nvSpPr>
          <p:spPr>
            <a:xfrm>
              <a:off x="522671" y="640092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4241" y="0"/>
                  </a:moveTo>
                  <a:lnTo>
                    <a:pt x="0" y="2400"/>
                  </a:lnTo>
                  <a:lnTo>
                    <a:pt x="0" y="132219"/>
                  </a:lnTo>
                  <a:lnTo>
                    <a:pt x="4241" y="134607"/>
                  </a:lnTo>
                  <a:lnTo>
                    <a:pt x="111658" y="69672"/>
                  </a:lnTo>
                  <a:lnTo>
                    <a:pt x="111658" y="65011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bk object 23">
              <a:extLst>
                <a:ext uri="{FF2B5EF4-FFF2-40B4-BE49-F238E27FC236}">
                  <a16:creationId xmlns:a16="http://schemas.microsoft.com/office/drawing/2014/main" id="{1E6715A9-7DD5-469E-8699-192A94C1FF1B}"/>
                </a:ext>
              </a:extLst>
            </p:cNvPr>
            <p:cNvSpPr/>
            <p:nvPr/>
          </p:nvSpPr>
          <p:spPr>
            <a:xfrm>
              <a:off x="662599" y="469873"/>
              <a:ext cx="123825" cy="220345"/>
            </a:xfrm>
            <a:custGeom>
              <a:avLst/>
              <a:gdLst/>
              <a:ahLst/>
              <a:cxnLst/>
              <a:rect l="l" t="t" r="r" b="b"/>
              <a:pathLst>
                <a:path w="123825" h="220345">
                  <a:moveTo>
                    <a:pt x="119189" y="0"/>
                  </a:moveTo>
                  <a:lnTo>
                    <a:pt x="1270" y="71361"/>
                  </a:lnTo>
                  <a:lnTo>
                    <a:pt x="25" y="73494"/>
                  </a:lnTo>
                  <a:lnTo>
                    <a:pt x="0" y="217868"/>
                  </a:lnTo>
                  <a:lnTo>
                    <a:pt x="4127" y="220192"/>
                  </a:lnTo>
                  <a:lnTo>
                    <a:pt x="122110" y="148818"/>
                  </a:lnTo>
                  <a:lnTo>
                    <a:pt x="123304" y="146697"/>
                  </a:lnTo>
                  <a:lnTo>
                    <a:pt x="123304" y="2324"/>
                  </a:lnTo>
                  <a:lnTo>
                    <a:pt x="1191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bk object 24">
              <a:extLst>
                <a:ext uri="{FF2B5EF4-FFF2-40B4-BE49-F238E27FC236}">
                  <a16:creationId xmlns:a16="http://schemas.microsoft.com/office/drawing/2014/main" id="{6FA4B6B0-E50F-4619-B3BE-BC8C26ED967E}"/>
                </a:ext>
              </a:extLst>
            </p:cNvPr>
            <p:cNvSpPr/>
            <p:nvPr/>
          </p:nvSpPr>
          <p:spPr>
            <a:xfrm>
              <a:off x="534313" y="378393"/>
              <a:ext cx="240665" cy="148590"/>
            </a:xfrm>
            <a:custGeom>
              <a:avLst/>
              <a:gdLst/>
              <a:ahLst/>
              <a:cxnLst/>
              <a:rect l="l" t="t" r="r" b="b"/>
              <a:pathLst>
                <a:path w="240665" h="148590">
                  <a:moveTo>
                    <a:pt x="121412" y="0"/>
                  </a:moveTo>
                  <a:lnTo>
                    <a:pt x="118795" y="0"/>
                  </a:lnTo>
                  <a:lnTo>
                    <a:pt x="0" y="71920"/>
                  </a:lnTo>
                  <a:lnTo>
                    <a:pt x="0" y="76428"/>
                  </a:lnTo>
                  <a:lnTo>
                    <a:pt x="118605" y="148348"/>
                  </a:lnTo>
                  <a:lnTo>
                    <a:pt x="121221" y="148348"/>
                  </a:lnTo>
                  <a:lnTo>
                    <a:pt x="240068" y="76428"/>
                  </a:lnTo>
                  <a:lnTo>
                    <a:pt x="240068" y="71920"/>
                  </a:lnTo>
                  <a:lnTo>
                    <a:pt x="1214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bk object 25">
              <a:extLst>
                <a:ext uri="{FF2B5EF4-FFF2-40B4-BE49-F238E27FC236}">
                  <a16:creationId xmlns:a16="http://schemas.microsoft.com/office/drawing/2014/main" id="{45BD4D5C-FEF4-4476-8D51-00B9F79A5C96}"/>
                </a:ext>
              </a:extLst>
            </p:cNvPr>
            <p:cNvSpPr/>
            <p:nvPr/>
          </p:nvSpPr>
          <p:spPr>
            <a:xfrm>
              <a:off x="533659" y="554664"/>
              <a:ext cx="112395" cy="135890"/>
            </a:xfrm>
            <a:custGeom>
              <a:avLst/>
              <a:gdLst/>
              <a:ahLst/>
              <a:cxnLst/>
              <a:rect l="l" t="t" r="r" b="b"/>
              <a:pathLst>
                <a:path w="112395" h="135890">
                  <a:moveTo>
                    <a:pt x="108000" y="0"/>
                  </a:moveTo>
                  <a:lnTo>
                    <a:pt x="0" y="65328"/>
                  </a:lnTo>
                  <a:lnTo>
                    <a:pt x="0" y="69989"/>
                  </a:lnTo>
                  <a:lnTo>
                    <a:pt x="108000" y="135318"/>
                  </a:lnTo>
                  <a:lnTo>
                    <a:pt x="112255" y="132930"/>
                  </a:lnTo>
                  <a:lnTo>
                    <a:pt x="112255" y="2400"/>
                  </a:lnTo>
                  <a:lnTo>
                    <a:pt x="10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bk object 26">
              <a:extLst>
                <a:ext uri="{FF2B5EF4-FFF2-40B4-BE49-F238E27FC236}">
                  <a16:creationId xmlns:a16="http://schemas.microsoft.com/office/drawing/2014/main" id="{08C51440-227B-4597-AB72-1113BD7B383B}"/>
                </a:ext>
              </a:extLst>
            </p:cNvPr>
            <p:cNvSpPr/>
            <p:nvPr/>
          </p:nvSpPr>
          <p:spPr>
            <a:xfrm>
              <a:off x="522667" y="469893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4241" y="0"/>
                  </a:moveTo>
                  <a:lnTo>
                    <a:pt x="0" y="2400"/>
                  </a:lnTo>
                  <a:lnTo>
                    <a:pt x="0" y="132207"/>
                  </a:lnTo>
                  <a:lnTo>
                    <a:pt x="4241" y="134594"/>
                  </a:lnTo>
                  <a:lnTo>
                    <a:pt x="111671" y="69723"/>
                  </a:lnTo>
                  <a:lnTo>
                    <a:pt x="111671" y="65062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流程图: 文档 10" descr="e7d195523061f1c093d753f9ae026c02ea2377d8e563bb0a6AD317B17F88BFF3CFA045DFD56CE85E8FE70343E6872691953A13787B687769404B6FACEB7BEB2E9466EABD072654A937E8A0C33F7F4B8926CC336D3603312889F6633FA37D5D38D079DEE4294BFCECF07CB56207628E6507BCAEF1EA36F8574AC381904989FD42F67D9D8EF2541297">
            <a:extLst>
              <a:ext uri="{FF2B5EF4-FFF2-40B4-BE49-F238E27FC236}">
                <a16:creationId xmlns:a16="http://schemas.microsoft.com/office/drawing/2014/main" id="{0248B8EA-9D01-428E-804C-5CC4812AD929}"/>
              </a:ext>
            </a:extLst>
          </p:cNvPr>
          <p:cNvSpPr/>
          <p:nvPr userDrawn="1"/>
        </p:nvSpPr>
        <p:spPr>
          <a:xfrm>
            <a:off x="647700" y="1680322"/>
            <a:ext cx="3200400" cy="4382547"/>
          </a:xfrm>
          <a:prstGeom prst="flowChartDocument">
            <a:avLst/>
          </a:prstGeom>
          <a:solidFill>
            <a:srgbClr val="F4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流程图: 文档 10" descr="e7d195523061f1c093d753f9ae026c02ea2377d8e563bb0a6AD317B17F88BFF3CFA045DFD56CE85E8FE70343E6872691953A13787B687769404B6FACEB7BEB2E9466EABD072654A937E8A0C33F7F4B8926CC336D3603312889F6633FA37D5D38D079DEE4294BFCECF07CB56207628E6507BCAEF1EA36F8574AC381904989FD42F67D9D8EF2541297">
            <a:extLst>
              <a:ext uri="{FF2B5EF4-FFF2-40B4-BE49-F238E27FC236}">
                <a16:creationId xmlns:a16="http://schemas.microsoft.com/office/drawing/2014/main" id="{145FF500-2A38-4482-856F-EAA07453D2B9}"/>
              </a:ext>
            </a:extLst>
          </p:cNvPr>
          <p:cNvSpPr/>
          <p:nvPr userDrawn="1"/>
        </p:nvSpPr>
        <p:spPr>
          <a:xfrm>
            <a:off x="4495800" y="1680322"/>
            <a:ext cx="3200400" cy="4382547"/>
          </a:xfrm>
          <a:prstGeom prst="flowChartDocument">
            <a:avLst/>
          </a:prstGeom>
          <a:solidFill>
            <a:srgbClr val="F4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流程图: 文档 10" descr="e7d195523061f1c093d753f9ae026c02ea2377d8e563bb0a6AD317B17F88BFF3CFA045DFD56CE85E8FE70343E6872691953A13787B687769404B6FACEB7BEB2E9466EABD072654A937E8A0C33F7F4B8926CC336D3603312889F6633FA37D5D38D079DEE4294BFCECF07CB56207628E6507BCAEF1EA36F8574AC381904989FD42F67D9D8EF2541297">
            <a:extLst>
              <a:ext uri="{FF2B5EF4-FFF2-40B4-BE49-F238E27FC236}">
                <a16:creationId xmlns:a16="http://schemas.microsoft.com/office/drawing/2014/main" id="{418911BA-9ADF-4357-A696-C88C65C6ED8C}"/>
              </a:ext>
            </a:extLst>
          </p:cNvPr>
          <p:cNvSpPr/>
          <p:nvPr userDrawn="1"/>
        </p:nvSpPr>
        <p:spPr>
          <a:xfrm>
            <a:off x="8343900" y="1627517"/>
            <a:ext cx="3200400" cy="4382547"/>
          </a:xfrm>
          <a:prstGeom prst="flowChartDocument">
            <a:avLst/>
          </a:prstGeom>
          <a:solidFill>
            <a:srgbClr val="F4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F6BF92EA-5482-4CA5-B7E2-20A05B08D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220" y="365126"/>
            <a:ext cx="9578057" cy="539336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F5C5EF6E-AA9E-4D67-91E7-A7B5E1031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700" y="1675955"/>
            <a:ext cx="3200400" cy="91440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B990459A-9F74-430A-AB7C-DB70B6BC3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280" y="2755923"/>
            <a:ext cx="3202079" cy="221363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EE42D018-F270-46E7-A1C1-3689396D56A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495800" y="1680322"/>
            <a:ext cx="3200400" cy="91440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5CA66907-3BD6-4FB3-AAAE-EAB7229192F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496639" y="2768646"/>
            <a:ext cx="3200400" cy="221363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20EB1372-C445-468C-8FDE-E95331A6EB26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8343900" y="1675955"/>
            <a:ext cx="3200400" cy="91440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Content Placeholder 3">
            <a:extLst>
              <a:ext uri="{FF2B5EF4-FFF2-40B4-BE49-F238E27FC236}">
                <a16:creationId xmlns:a16="http://schemas.microsoft.com/office/drawing/2014/main" id="{A13353CC-7C55-4532-A5E1-A7ABE8406CBD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44319" y="2768646"/>
            <a:ext cx="3200400" cy="221363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596938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: Three Pan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27" descr="e7d195523061f1c093d753f9ae026c02ea2377d8e563bb0a6AD317B17F88BFF3CFA045DFD56CE85E8FE70343E6872691953A13787B687769404B6FACEB7BEB2E9466EABD072654A937E8A0C33F7F4B8926CC336D3603312889F6633FA37D5D38D079DEE4294BFCECF07CB56207628E6507BCAEF1EA36F8574AC381904989FD42F67D9D8EF2541297">
            <a:extLst>
              <a:ext uri="{FF2B5EF4-FFF2-40B4-BE49-F238E27FC236}">
                <a16:creationId xmlns:a16="http://schemas.microsoft.com/office/drawing/2014/main" id="{CE3C3387-1B80-402B-B9F6-2110AEDACAB5}"/>
              </a:ext>
            </a:extLst>
          </p:cNvPr>
          <p:cNvSpPr/>
          <p:nvPr userDrawn="1"/>
        </p:nvSpPr>
        <p:spPr>
          <a:xfrm>
            <a:off x="3622596" y="3731664"/>
            <a:ext cx="3509206" cy="199317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28" descr="e7d195523061f1c093d753f9ae026c02ea2377d8e563bb0a6AD317B17F88BFF3CFA045DFD56CE85E8FE70343E6872691953A13787B687769404B6FACEB7BEB2E9466EABD072654A937E8A0C33F7F4B8926CC336D3603312889F6633FA37D5D38D079DEE4294BFCECF07CB56207628E6507BCAEF1EA36F8574AC381904989FD42F67D9D8EF2541297">
            <a:extLst>
              <a:ext uri="{FF2B5EF4-FFF2-40B4-BE49-F238E27FC236}">
                <a16:creationId xmlns:a16="http://schemas.microsoft.com/office/drawing/2014/main" id="{6FB922AC-5BE2-4FCC-A714-2E4E9CF3727D}"/>
              </a:ext>
            </a:extLst>
          </p:cNvPr>
          <p:cNvSpPr/>
          <p:nvPr userDrawn="1"/>
        </p:nvSpPr>
        <p:spPr>
          <a:xfrm>
            <a:off x="7423071" y="3731664"/>
            <a:ext cx="3509206" cy="199317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10" descr="e7d195523061f1c093d753f9ae026c02ea2377d8e563bb0a6AD317B17F88BFF3CFA045DFD56CE85E8FE70343E6872691953A13787B687769404B6FACEB7BEB2E9466EABD072654A937E8A0C33F7F4B8926CC336D3603312889F6633FA37D5D38D079DEE4294BFCECF07CB56207628E6507BCAEF1EA36F8574AC381904989FD42F67D9D8EF2541297">
            <a:extLst>
              <a:ext uri="{FF2B5EF4-FFF2-40B4-BE49-F238E27FC236}">
                <a16:creationId xmlns:a16="http://schemas.microsoft.com/office/drawing/2014/main" id="{504227A7-4499-4D5F-ADD3-7BB0F816A2BE}"/>
              </a:ext>
            </a:extLst>
          </p:cNvPr>
          <p:cNvSpPr/>
          <p:nvPr userDrawn="1"/>
        </p:nvSpPr>
        <p:spPr>
          <a:xfrm>
            <a:off x="3622596" y="1690255"/>
            <a:ext cx="7309681" cy="18178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7C4-9BA9-451E-96B8-2039E4D09D67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5D4B-7918-401B-9616-52A4FEC7F1D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B7788CD-2CD3-44AA-8276-9C626E53BA1A}"/>
              </a:ext>
            </a:extLst>
          </p:cNvPr>
          <p:cNvGrpSpPr/>
          <p:nvPr userDrawn="1"/>
        </p:nvGrpSpPr>
        <p:grpSpPr>
          <a:xfrm>
            <a:off x="0" y="12"/>
            <a:ext cx="1028700" cy="1627505"/>
            <a:chOff x="0" y="12"/>
            <a:chExt cx="1028700" cy="1627505"/>
          </a:xfrm>
        </p:grpSpPr>
        <p:sp>
          <p:nvSpPr>
            <p:cNvPr id="7" name="bk object 16">
              <a:extLst>
                <a:ext uri="{FF2B5EF4-FFF2-40B4-BE49-F238E27FC236}">
                  <a16:creationId xmlns:a16="http://schemas.microsoft.com/office/drawing/2014/main" id="{1CE957C7-99DF-4A24-AABA-FE4D21287526}"/>
                </a:ext>
              </a:extLst>
            </p:cNvPr>
            <p:cNvSpPr/>
            <p:nvPr/>
          </p:nvSpPr>
          <p:spPr>
            <a:xfrm>
              <a:off x="0" y="12"/>
              <a:ext cx="1028700" cy="1627505"/>
            </a:xfrm>
            <a:custGeom>
              <a:avLst/>
              <a:gdLst/>
              <a:ahLst/>
              <a:cxnLst/>
              <a:rect l="l" t="t" r="r" b="b"/>
              <a:pathLst>
                <a:path w="1028700" h="1627505">
                  <a:moveTo>
                    <a:pt x="1028688" y="0"/>
                  </a:moveTo>
                  <a:lnTo>
                    <a:pt x="0" y="0"/>
                  </a:lnTo>
                  <a:lnTo>
                    <a:pt x="0" y="1627404"/>
                  </a:lnTo>
                  <a:lnTo>
                    <a:pt x="877444" y="1096917"/>
                  </a:lnTo>
                  <a:lnTo>
                    <a:pt x="915385" y="1069932"/>
                  </a:lnTo>
                  <a:lnTo>
                    <a:pt x="948489" y="1038091"/>
                  </a:lnTo>
                  <a:lnTo>
                    <a:pt x="976389" y="1002040"/>
                  </a:lnTo>
                  <a:lnTo>
                    <a:pt x="998724" y="962425"/>
                  </a:lnTo>
                  <a:lnTo>
                    <a:pt x="1015128" y="919893"/>
                  </a:lnTo>
                  <a:lnTo>
                    <a:pt x="1025238" y="875092"/>
                  </a:lnTo>
                  <a:lnTo>
                    <a:pt x="1028688" y="828667"/>
                  </a:lnTo>
                  <a:lnTo>
                    <a:pt x="1028688" y="0"/>
                  </a:lnTo>
                  <a:close/>
                </a:path>
              </a:pathLst>
            </a:custGeom>
            <a:solidFill>
              <a:srgbClr val="EF3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bk object 17">
              <a:extLst>
                <a:ext uri="{FF2B5EF4-FFF2-40B4-BE49-F238E27FC236}">
                  <a16:creationId xmlns:a16="http://schemas.microsoft.com/office/drawing/2014/main" id="{E02BFE5B-1AE2-4A81-9D2A-528C641E9FC9}"/>
                </a:ext>
              </a:extLst>
            </p:cNvPr>
            <p:cNvSpPr/>
            <p:nvPr/>
          </p:nvSpPr>
          <p:spPr>
            <a:xfrm>
              <a:off x="394370" y="640092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107416" y="0"/>
                  </a:moveTo>
                  <a:lnTo>
                    <a:pt x="0" y="65011"/>
                  </a:lnTo>
                  <a:lnTo>
                    <a:pt x="0" y="69672"/>
                  </a:lnTo>
                  <a:lnTo>
                    <a:pt x="107416" y="134607"/>
                  </a:lnTo>
                  <a:lnTo>
                    <a:pt x="111658" y="132219"/>
                  </a:lnTo>
                  <a:lnTo>
                    <a:pt x="111658" y="2400"/>
                  </a:lnTo>
                  <a:lnTo>
                    <a:pt x="1074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bk object 18">
              <a:extLst>
                <a:ext uri="{FF2B5EF4-FFF2-40B4-BE49-F238E27FC236}">
                  <a16:creationId xmlns:a16="http://schemas.microsoft.com/office/drawing/2014/main" id="{0FCC02E8-A9AB-4BF9-A51E-816642E14BC7}"/>
                </a:ext>
              </a:extLst>
            </p:cNvPr>
            <p:cNvSpPr/>
            <p:nvPr/>
          </p:nvSpPr>
          <p:spPr>
            <a:xfrm>
              <a:off x="242796" y="469873"/>
              <a:ext cx="123825" cy="220345"/>
            </a:xfrm>
            <a:custGeom>
              <a:avLst/>
              <a:gdLst/>
              <a:ahLst/>
              <a:cxnLst/>
              <a:rect l="l" t="t" r="r" b="b"/>
              <a:pathLst>
                <a:path w="123825" h="220345">
                  <a:moveTo>
                    <a:pt x="4114" y="0"/>
                  </a:moveTo>
                  <a:lnTo>
                    <a:pt x="0" y="2324"/>
                  </a:lnTo>
                  <a:lnTo>
                    <a:pt x="0" y="146697"/>
                  </a:lnTo>
                  <a:lnTo>
                    <a:pt x="1193" y="148818"/>
                  </a:lnTo>
                  <a:lnTo>
                    <a:pt x="119176" y="220192"/>
                  </a:lnTo>
                  <a:lnTo>
                    <a:pt x="123304" y="217868"/>
                  </a:lnTo>
                  <a:lnTo>
                    <a:pt x="123278" y="73494"/>
                  </a:lnTo>
                  <a:lnTo>
                    <a:pt x="122034" y="71361"/>
                  </a:lnTo>
                  <a:lnTo>
                    <a:pt x="41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bk object 19">
              <a:extLst>
                <a:ext uri="{FF2B5EF4-FFF2-40B4-BE49-F238E27FC236}">
                  <a16:creationId xmlns:a16="http://schemas.microsoft.com/office/drawing/2014/main" id="{F5EB7FD6-8105-4DC4-B0E6-5B90746EEF83}"/>
                </a:ext>
              </a:extLst>
            </p:cNvPr>
            <p:cNvSpPr/>
            <p:nvPr/>
          </p:nvSpPr>
          <p:spPr>
            <a:xfrm>
              <a:off x="254318" y="378393"/>
              <a:ext cx="240665" cy="148590"/>
            </a:xfrm>
            <a:custGeom>
              <a:avLst/>
              <a:gdLst/>
              <a:ahLst/>
              <a:cxnLst/>
              <a:rect l="l" t="t" r="r" b="b"/>
              <a:pathLst>
                <a:path w="240665" h="148590">
                  <a:moveTo>
                    <a:pt x="121272" y="0"/>
                  </a:moveTo>
                  <a:lnTo>
                    <a:pt x="118656" y="0"/>
                  </a:lnTo>
                  <a:lnTo>
                    <a:pt x="0" y="71920"/>
                  </a:lnTo>
                  <a:lnTo>
                    <a:pt x="0" y="76428"/>
                  </a:lnTo>
                  <a:lnTo>
                    <a:pt x="118846" y="148348"/>
                  </a:lnTo>
                  <a:lnTo>
                    <a:pt x="121462" y="148348"/>
                  </a:lnTo>
                  <a:lnTo>
                    <a:pt x="240068" y="76428"/>
                  </a:lnTo>
                  <a:lnTo>
                    <a:pt x="240068" y="71920"/>
                  </a:lnTo>
                  <a:lnTo>
                    <a:pt x="1212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bk object 20">
              <a:extLst>
                <a:ext uri="{FF2B5EF4-FFF2-40B4-BE49-F238E27FC236}">
                  <a16:creationId xmlns:a16="http://schemas.microsoft.com/office/drawing/2014/main" id="{5D66FB1F-2390-4A74-B8C4-B1B8F056C25A}"/>
                </a:ext>
              </a:extLst>
            </p:cNvPr>
            <p:cNvSpPr/>
            <p:nvPr/>
          </p:nvSpPr>
          <p:spPr>
            <a:xfrm>
              <a:off x="382799" y="554664"/>
              <a:ext cx="112395" cy="135890"/>
            </a:xfrm>
            <a:custGeom>
              <a:avLst/>
              <a:gdLst/>
              <a:ahLst/>
              <a:cxnLst/>
              <a:rect l="l" t="t" r="r" b="b"/>
              <a:pathLst>
                <a:path w="112395" h="135890">
                  <a:moveTo>
                    <a:pt x="4241" y="0"/>
                  </a:moveTo>
                  <a:lnTo>
                    <a:pt x="0" y="2400"/>
                  </a:lnTo>
                  <a:lnTo>
                    <a:pt x="0" y="132930"/>
                  </a:lnTo>
                  <a:lnTo>
                    <a:pt x="4241" y="135318"/>
                  </a:lnTo>
                  <a:lnTo>
                    <a:pt x="112242" y="69989"/>
                  </a:lnTo>
                  <a:lnTo>
                    <a:pt x="112242" y="65328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bk object 21">
              <a:extLst>
                <a:ext uri="{FF2B5EF4-FFF2-40B4-BE49-F238E27FC236}">
                  <a16:creationId xmlns:a16="http://schemas.microsoft.com/office/drawing/2014/main" id="{3337CF02-71C5-4274-BA23-46D215C4979E}"/>
                </a:ext>
              </a:extLst>
            </p:cNvPr>
            <p:cNvSpPr/>
            <p:nvPr/>
          </p:nvSpPr>
          <p:spPr>
            <a:xfrm>
              <a:off x="394361" y="469893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107416" y="0"/>
                  </a:moveTo>
                  <a:lnTo>
                    <a:pt x="0" y="65062"/>
                  </a:lnTo>
                  <a:lnTo>
                    <a:pt x="12" y="69723"/>
                  </a:lnTo>
                  <a:lnTo>
                    <a:pt x="107429" y="134594"/>
                  </a:lnTo>
                  <a:lnTo>
                    <a:pt x="111683" y="132207"/>
                  </a:lnTo>
                  <a:lnTo>
                    <a:pt x="111683" y="2400"/>
                  </a:lnTo>
                  <a:lnTo>
                    <a:pt x="1074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bk object 22">
              <a:extLst>
                <a:ext uri="{FF2B5EF4-FFF2-40B4-BE49-F238E27FC236}">
                  <a16:creationId xmlns:a16="http://schemas.microsoft.com/office/drawing/2014/main" id="{5D87CBC3-3EF2-4469-8770-7121D99D0125}"/>
                </a:ext>
              </a:extLst>
            </p:cNvPr>
            <p:cNvSpPr/>
            <p:nvPr/>
          </p:nvSpPr>
          <p:spPr>
            <a:xfrm>
              <a:off x="522671" y="640092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4241" y="0"/>
                  </a:moveTo>
                  <a:lnTo>
                    <a:pt x="0" y="2400"/>
                  </a:lnTo>
                  <a:lnTo>
                    <a:pt x="0" y="132219"/>
                  </a:lnTo>
                  <a:lnTo>
                    <a:pt x="4241" y="134607"/>
                  </a:lnTo>
                  <a:lnTo>
                    <a:pt x="111658" y="69672"/>
                  </a:lnTo>
                  <a:lnTo>
                    <a:pt x="111658" y="65011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bk object 23">
              <a:extLst>
                <a:ext uri="{FF2B5EF4-FFF2-40B4-BE49-F238E27FC236}">
                  <a16:creationId xmlns:a16="http://schemas.microsoft.com/office/drawing/2014/main" id="{1E6715A9-7DD5-469E-8699-192A94C1FF1B}"/>
                </a:ext>
              </a:extLst>
            </p:cNvPr>
            <p:cNvSpPr/>
            <p:nvPr/>
          </p:nvSpPr>
          <p:spPr>
            <a:xfrm>
              <a:off x="662599" y="469873"/>
              <a:ext cx="123825" cy="220345"/>
            </a:xfrm>
            <a:custGeom>
              <a:avLst/>
              <a:gdLst/>
              <a:ahLst/>
              <a:cxnLst/>
              <a:rect l="l" t="t" r="r" b="b"/>
              <a:pathLst>
                <a:path w="123825" h="220345">
                  <a:moveTo>
                    <a:pt x="119189" y="0"/>
                  </a:moveTo>
                  <a:lnTo>
                    <a:pt x="1270" y="71361"/>
                  </a:lnTo>
                  <a:lnTo>
                    <a:pt x="25" y="73494"/>
                  </a:lnTo>
                  <a:lnTo>
                    <a:pt x="0" y="217868"/>
                  </a:lnTo>
                  <a:lnTo>
                    <a:pt x="4127" y="220192"/>
                  </a:lnTo>
                  <a:lnTo>
                    <a:pt x="122110" y="148818"/>
                  </a:lnTo>
                  <a:lnTo>
                    <a:pt x="123304" y="146697"/>
                  </a:lnTo>
                  <a:lnTo>
                    <a:pt x="123304" y="2324"/>
                  </a:lnTo>
                  <a:lnTo>
                    <a:pt x="1191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bk object 24">
              <a:extLst>
                <a:ext uri="{FF2B5EF4-FFF2-40B4-BE49-F238E27FC236}">
                  <a16:creationId xmlns:a16="http://schemas.microsoft.com/office/drawing/2014/main" id="{6FA4B6B0-E50F-4619-B3BE-BC8C26ED967E}"/>
                </a:ext>
              </a:extLst>
            </p:cNvPr>
            <p:cNvSpPr/>
            <p:nvPr/>
          </p:nvSpPr>
          <p:spPr>
            <a:xfrm>
              <a:off x="534313" y="378393"/>
              <a:ext cx="240665" cy="148590"/>
            </a:xfrm>
            <a:custGeom>
              <a:avLst/>
              <a:gdLst/>
              <a:ahLst/>
              <a:cxnLst/>
              <a:rect l="l" t="t" r="r" b="b"/>
              <a:pathLst>
                <a:path w="240665" h="148590">
                  <a:moveTo>
                    <a:pt x="121412" y="0"/>
                  </a:moveTo>
                  <a:lnTo>
                    <a:pt x="118795" y="0"/>
                  </a:lnTo>
                  <a:lnTo>
                    <a:pt x="0" y="71920"/>
                  </a:lnTo>
                  <a:lnTo>
                    <a:pt x="0" y="76428"/>
                  </a:lnTo>
                  <a:lnTo>
                    <a:pt x="118605" y="148348"/>
                  </a:lnTo>
                  <a:lnTo>
                    <a:pt x="121221" y="148348"/>
                  </a:lnTo>
                  <a:lnTo>
                    <a:pt x="240068" y="76428"/>
                  </a:lnTo>
                  <a:lnTo>
                    <a:pt x="240068" y="71920"/>
                  </a:lnTo>
                  <a:lnTo>
                    <a:pt x="1214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bk object 25">
              <a:extLst>
                <a:ext uri="{FF2B5EF4-FFF2-40B4-BE49-F238E27FC236}">
                  <a16:creationId xmlns:a16="http://schemas.microsoft.com/office/drawing/2014/main" id="{45BD4D5C-FEF4-4476-8D51-00B9F79A5C96}"/>
                </a:ext>
              </a:extLst>
            </p:cNvPr>
            <p:cNvSpPr/>
            <p:nvPr/>
          </p:nvSpPr>
          <p:spPr>
            <a:xfrm>
              <a:off x="533659" y="554664"/>
              <a:ext cx="112395" cy="135890"/>
            </a:xfrm>
            <a:custGeom>
              <a:avLst/>
              <a:gdLst/>
              <a:ahLst/>
              <a:cxnLst/>
              <a:rect l="l" t="t" r="r" b="b"/>
              <a:pathLst>
                <a:path w="112395" h="135890">
                  <a:moveTo>
                    <a:pt x="108000" y="0"/>
                  </a:moveTo>
                  <a:lnTo>
                    <a:pt x="0" y="65328"/>
                  </a:lnTo>
                  <a:lnTo>
                    <a:pt x="0" y="69989"/>
                  </a:lnTo>
                  <a:lnTo>
                    <a:pt x="108000" y="135318"/>
                  </a:lnTo>
                  <a:lnTo>
                    <a:pt x="112255" y="132930"/>
                  </a:lnTo>
                  <a:lnTo>
                    <a:pt x="112255" y="2400"/>
                  </a:lnTo>
                  <a:lnTo>
                    <a:pt x="10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bk object 26">
              <a:extLst>
                <a:ext uri="{FF2B5EF4-FFF2-40B4-BE49-F238E27FC236}">
                  <a16:creationId xmlns:a16="http://schemas.microsoft.com/office/drawing/2014/main" id="{08C51440-227B-4597-AB72-1113BD7B383B}"/>
                </a:ext>
              </a:extLst>
            </p:cNvPr>
            <p:cNvSpPr/>
            <p:nvPr/>
          </p:nvSpPr>
          <p:spPr>
            <a:xfrm>
              <a:off x="522667" y="469893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4241" y="0"/>
                  </a:moveTo>
                  <a:lnTo>
                    <a:pt x="0" y="2400"/>
                  </a:lnTo>
                  <a:lnTo>
                    <a:pt x="0" y="132207"/>
                  </a:lnTo>
                  <a:lnTo>
                    <a:pt x="4241" y="134594"/>
                  </a:lnTo>
                  <a:lnTo>
                    <a:pt x="111671" y="69723"/>
                  </a:lnTo>
                  <a:lnTo>
                    <a:pt x="111671" y="65062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F6BF92EA-5482-4CA5-B7E2-20A05B08D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220" y="365126"/>
            <a:ext cx="9578057" cy="539336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F5C5EF6E-AA9E-4D67-91E7-A7B5E1031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6016" y="1951551"/>
            <a:ext cx="6718850" cy="439097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B990459A-9F74-430A-AB7C-DB70B6BC3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6017" y="2390648"/>
            <a:ext cx="6718850" cy="9091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EE42D018-F270-46E7-A1C1-3689396D56A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16017" y="3899627"/>
            <a:ext cx="2932044" cy="439097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5CA66907-3BD6-4FB3-AAAE-EAB7229192F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916017" y="4338724"/>
            <a:ext cx="2932044" cy="12172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702F11A6-E913-425C-8976-E20FBEC35310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7702823" y="3899627"/>
            <a:ext cx="2932044" cy="439097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Content Placeholder 3">
            <a:extLst>
              <a:ext uri="{FF2B5EF4-FFF2-40B4-BE49-F238E27FC236}">
                <a16:creationId xmlns:a16="http://schemas.microsoft.com/office/drawing/2014/main" id="{7BB4A00A-BC38-4BF1-9C7D-577FF7F9A6C7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7702823" y="4338724"/>
            <a:ext cx="2932044" cy="12172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279582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: Three Panel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27" descr="e7d195523061f1c093d753f9ae026c02ea2377d8e563bb0a6AD317B17F88BFF3CFA045DFD56CE85E8FE70343E6872691953A13787B687769404B6FACEB7BEB2E9466EABD072654A937E8A0C33F7F4B8926CC336D3603312889F6633FA37D5D38D079DEE4294BFCECF07CB56207628E6507BCAEF1EA36F8574AC381904989FD42F67D9D8EF2541297">
            <a:extLst>
              <a:ext uri="{FF2B5EF4-FFF2-40B4-BE49-F238E27FC236}">
                <a16:creationId xmlns:a16="http://schemas.microsoft.com/office/drawing/2014/main" id="{9978BEF0-DCCB-4AEA-8DB8-BA8F103D4577}"/>
              </a:ext>
            </a:extLst>
          </p:cNvPr>
          <p:cNvSpPr/>
          <p:nvPr userDrawn="1"/>
        </p:nvSpPr>
        <p:spPr>
          <a:xfrm>
            <a:off x="6290510" y="3429000"/>
            <a:ext cx="4640180" cy="29273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7" descr="e7d195523061f1c093d753f9ae026c02ea2377d8e563bb0a6AD317B17F88BFF3CFA045DFD56CE85E8FE70343E6872691953A13787B687769404B6FACEB7BEB2E9466EABD072654A937E8A0C33F7F4B8926CC336D3603312889F6633FA37D5D38D079DEE4294BFCECF07CB56207628E6507BCAEF1EA36F8574AC381904989FD42F67D9D8EF2541297">
            <a:extLst>
              <a:ext uri="{FF2B5EF4-FFF2-40B4-BE49-F238E27FC236}">
                <a16:creationId xmlns:a16="http://schemas.microsoft.com/office/drawing/2014/main" id="{CE3C3387-1B80-402B-B9F6-2110AEDACAB5}"/>
              </a:ext>
            </a:extLst>
          </p:cNvPr>
          <p:cNvSpPr/>
          <p:nvPr userDrawn="1"/>
        </p:nvSpPr>
        <p:spPr>
          <a:xfrm>
            <a:off x="1354220" y="3429000"/>
            <a:ext cx="4640180" cy="29273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10" descr="e7d195523061f1c093d753f9ae026c02ea2377d8e563bb0a6AD317B17F88BFF3CFA045DFD56CE85E8FE70343E6872691953A13787B687769404B6FACEB7BEB2E9466EABD072654A937E8A0C33F7F4B8926CC336D3603312889F6633FA37D5D38D079DEE4294BFCECF07CB56207628E6507BCAEF1EA36F8574AC381904989FD42F67D9D8EF2541297">
            <a:extLst>
              <a:ext uri="{FF2B5EF4-FFF2-40B4-BE49-F238E27FC236}">
                <a16:creationId xmlns:a16="http://schemas.microsoft.com/office/drawing/2014/main" id="{504227A7-4499-4D5F-ADD3-7BB0F816A2BE}"/>
              </a:ext>
            </a:extLst>
          </p:cNvPr>
          <p:cNvSpPr/>
          <p:nvPr userDrawn="1"/>
        </p:nvSpPr>
        <p:spPr>
          <a:xfrm>
            <a:off x="1306971" y="1272266"/>
            <a:ext cx="9578057" cy="18178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7C4-9BA9-451E-96B8-2039E4D09D67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5D4B-7918-401B-9616-52A4FEC7F1D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B7788CD-2CD3-44AA-8276-9C626E53BA1A}"/>
              </a:ext>
            </a:extLst>
          </p:cNvPr>
          <p:cNvGrpSpPr/>
          <p:nvPr userDrawn="1"/>
        </p:nvGrpSpPr>
        <p:grpSpPr>
          <a:xfrm>
            <a:off x="0" y="12"/>
            <a:ext cx="1028700" cy="1627505"/>
            <a:chOff x="0" y="12"/>
            <a:chExt cx="1028700" cy="1627505"/>
          </a:xfrm>
        </p:grpSpPr>
        <p:sp>
          <p:nvSpPr>
            <p:cNvPr id="7" name="bk object 16">
              <a:extLst>
                <a:ext uri="{FF2B5EF4-FFF2-40B4-BE49-F238E27FC236}">
                  <a16:creationId xmlns:a16="http://schemas.microsoft.com/office/drawing/2014/main" id="{1CE957C7-99DF-4A24-AABA-FE4D21287526}"/>
                </a:ext>
              </a:extLst>
            </p:cNvPr>
            <p:cNvSpPr/>
            <p:nvPr/>
          </p:nvSpPr>
          <p:spPr>
            <a:xfrm>
              <a:off x="0" y="12"/>
              <a:ext cx="1028700" cy="1627505"/>
            </a:xfrm>
            <a:custGeom>
              <a:avLst/>
              <a:gdLst/>
              <a:ahLst/>
              <a:cxnLst/>
              <a:rect l="l" t="t" r="r" b="b"/>
              <a:pathLst>
                <a:path w="1028700" h="1627505">
                  <a:moveTo>
                    <a:pt x="1028688" y="0"/>
                  </a:moveTo>
                  <a:lnTo>
                    <a:pt x="0" y="0"/>
                  </a:lnTo>
                  <a:lnTo>
                    <a:pt x="0" y="1627404"/>
                  </a:lnTo>
                  <a:lnTo>
                    <a:pt x="877444" y="1096917"/>
                  </a:lnTo>
                  <a:lnTo>
                    <a:pt x="915385" y="1069932"/>
                  </a:lnTo>
                  <a:lnTo>
                    <a:pt x="948489" y="1038091"/>
                  </a:lnTo>
                  <a:lnTo>
                    <a:pt x="976389" y="1002040"/>
                  </a:lnTo>
                  <a:lnTo>
                    <a:pt x="998724" y="962425"/>
                  </a:lnTo>
                  <a:lnTo>
                    <a:pt x="1015128" y="919893"/>
                  </a:lnTo>
                  <a:lnTo>
                    <a:pt x="1025238" y="875092"/>
                  </a:lnTo>
                  <a:lnTo>
                    <a:pt x="1028688" y="828667"/>
                  </a:lnTo>
                  <a:lnTo>
                    <a:pt x="1028688" y="0"/>
                  </a:lnTo>
                  <a:close/>
                </a:path>
              </a:pathLst>
            </a:custGeom>
            <a:solidFill>
              <a:srgbClr val="EF3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bk object 17">
              <a:extLst>
                <a:ext uri="{FF2B5EF4-FFF2-40B4-BE49-F238E27FC236}">
                  <a16:creationId xmlns:a16="http://schemas.microsoft.com/office/drawing/2014/main" id="{E02BFE5B-1AE2-4A81-9D2A-528C641E9FC9}"/>
                </a:ext>
              </a:extLst>
            </p:cNvPr>
            <p:cNvSpPr/>
            <p:nvPr/>
          </p:nvSpPr>
          <p:spPr>
            <a:xfrm>
              <a:off x="394370" y="640092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107416" y="0"/>
                  </a:moveTo>
                  <a:lnTo>
                    <a:pt x="0" y="65011"/>
                  </a:lnTo>
                  <a:lnTo>
                    <a:pt x="0" y="69672"/>
                  </a:lnTo>
                  <a:lnTo>
                    <a:pt x="107416" y="134607"/>
                  </a:lnTo>
                  <a:lnTo>
                    <a:pt x="111658" y="132219"/>
                  </a:lnTo>
                  <a:lnTo>
                    <a:pt x="111658" y="2400"/>
                  </a:lnTo>
                  <a:lnTo>
                    <a:pt x="1074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bk object 18">
              <a:extLst>
                <a:ext uri="{FF2B5EF4-FFF2-40B4-BE49-F238E27FC236}">
                  <a16:creationId xmlns:a16="http://schemas.microsoft.com/office/drawing/2014/main" id="{0FCC02E8-A9AB-4BF9-A51E-816642E14BC7}"/>
                </a:ext>
              </a:extLst>
            </p:cNvPr>
            <p:cNvSpPr/>
            <p:nvPr/>
          </p:nvSpPr>
          <p:spPr>
            <a:xfrm>
              <a:off x="242796" y="469873"/>
              <a:ext cx="123825" cy="220345"/>
            </a:xfrm>
            <a:custGeom>
              <a:avLst/>
              <a:gdLst/>
              <a:ahLst/>
              <a:cxnLst/>
              <a:rect l="l" t="t" r="r" b="b"/>
              <a:pathLst>
                <a:path w="123825" h="220345">
                  <a:moveTo>
                    <a:pt x="4114" y="0"/>
                  </a:moveTo>
                  <a:lnTo>
                    <a:pt x="0" y="2324"/>
                  </a:lnTo>
                  <a:lnTo>
                    <a:pt x="0" y="146697"/>
                  </a:lnTo>
                  <a:lnTo>
                    <a:pt x="1193" y="148818"/>
                  </a:lnTo>
                  <a:lnTo>
                    <a:pt x="119176" y="220192"/>
                  </a:lnTo>
                  <a:lnTo>
                    <a:pt x="123304" y="217868"/>
                  </a:lnTo>
                  <a:lnTo>
                    <a:pt x="123278" y="73494"/>
                  </a:lnTo>
                  <a:lnTo>
                    <a:pt x="122034" y="71361"/>
                  </a:lnTo>
                  <a:lnTo>
                    <a:pt x="41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bk object 19">
              <a:extLst>
                <a:ext uri="{FF2B5EF4-FFF2-40B4-BE49-F238E27FC236}">
                  <a16:creationId xmlns:a16="http://schemas.microsoft.com/office/drawing/2014/main" id="{F5EB7FD6-8105-4DC4-B0E6-5B90746EEF83}"/>
                </a:ext>
              </a:extLst>
            </p:cNvPr>
            <p:cNvSpPr/>
            <p:nvPr/>
          </p:nvSpPr>
          <p:spPr>
            <a:xfrm>
              <a:off x="254318" y="378393"/>
              <a:ext cx="240665" cy="148590"/>
            </a:xfrm>
            <a:custGeom>
              <a:avLst/>
              <a:gdLst/>
              <a:ahLst/>
              <a:cxnLst/>
              <a:rect l="l" t="t" r="r" b="b"/>
              <a:pathLst>
                <a:path w="240665" h="148590">
                  <a:moveTo>
                    <a:pt x="121272" y="0"/>
                  </a:moveTo>
                  <a:lnTo>
                    <a:pt x="118656" y="0"/>
                  </a:lnTo>
                  <a:lnTo>
                    <a:pt x="0" y="71920"/>
                  </a:lnTo>
                  <a:lnTo>
                    <a:pt x="0" y="76428"/>
                  </a:lnTo>
                  <a:lnTo>
                    <a:pt x="118846" y="148348"/>
                  </a:lnTo>
                  <a:lnTo>
                    <a:pt x="121462" y="148348"/>
                  </a:lnTo>
                  <a:lnTo>
                    <a:pt x="240068" y="76428"/>
                  </a:lnTo>
                  <a:lnTo>
                    <a:pt x="240068" y="71920"/>
                  </a:lnTo>
                  <a:lnTo>
                    <a:pt x="1212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bk object 20">
              <a:extLst>
                <a:ext uri="{FF2B5EF4-FFF2-40B4-BE49-F238E27FC236}">
                  <a16:creationId xmlns:a16="http://schemas.microsoft.com/office/drawing/2014/main" id="{5D66FB1F-2390-4A74-B8C4-B1B8F056C25A}"/>
                </a:ext>
              </a:extLst>
            </p:cNvPr>
            <p:cNvSpPr/>
            <p:nvPr/>
          </p:nvSpPr>
          <p:spPr>
            <a:xfrm>
              <a:off x="382799" y="554664"/>
              <a:ext cx="112395" cy="135890"/>
            </a:xfrm>
            <a:custGeom>
              <a:avLst/>
              <a:gdLst/>
              <a:ahLst/>
              <a:cxnLst/>
              <a:rect l="l" t="t" r="r" b="b"/>
              <a:pathLst>
                <a:path w="112395" h="135890">
                  <a:moveTo>
                    <a:pt x="4241" y="0"/>
                  </a:moveTo>
                  <a:lnTo>
                    <a:pt x="0" y="2400"/>
                  </a:lnTo>
                  <a:lnTo>
                    <a:pt x="0" y="132930"/>
                  </a:lnTo>
                  <a:lnTo>
                    <a:pt x="4241" y="135318"/>
                  </a:lnTo>
                  <a:lnTo>
                    <a:pt x="112242" y="69989"/>
                  </a:lnTo>
                  <a:lnTo>
                    <a:pt x="112242" y="65328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bk object 21">
              <a:extLst>
                <a:ext uri="{FF2B5EF4-FFF2-40B4-BE49-F238E27FC236}">
                  <a16:creationId xmlns:a16="http://schemas.microsoft.com/office/drawing/2014/main" id="{3337CF02-71C5-4274-BA23-46D215C4979E}"/>
                </a:ext>
              </a:extLst>
            </p:cNvPr>
            <p:cNvSpPr/>
            <p:nvPr/>
          </p:nvSpPr>
          <p:spPr>
            <a:xfrm>
              <a:off x="394361" y="469893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107416" y="0"/>
                  </a:moveTo>
                  <a:lnTo>
                    <a:pt x="0" y="65062"/>
                  </a:lnTo>
                  <a:lnTo>
                    <a:pt x="12" y="69723"/>
                  </a:lnTo>
                  <a:lnTo>
                    <a:pt x="107429" y="134594"/>
                  </a:lnTo>
                  <a:lnTo>
                    <a:pt x="111683" y="132207"/>
                  </a:lnTo>
                  <a:lnTo>
                    <a:pt x="111683" y="2400"/>
                  </a:lnTo>
                  <a:lnTo>
                    <a:pt x="1074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bk object 22">
              <a:extLst>
                <a:ext uri="{FF2B5EF4-FFF2-40B4-BE49-F238E27FC236}">
                  <a16:creationId xmlns:a16="http://schemas.microsoft.com/office/drawing/2014/main" id="{5D87CBC3-3EF2-4469-8770-7121D99D0125}"/>
                </a:ext>
              </a:extLst>
            </p:cNvPr>
            <p:cNvSpPr/>
            <p:nvPr/>
          </p:nvSpPr>
          <p:spPr>
            <a:xfrm>
              <a:off x="522671" y="640092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4241" y="0"/>
                  </a:moveTo>
                  <a:lnTo>
                    <a:pt x="0" y="2400"/>
                  </a:lnTo>
                  <a:lnTo>
                    <a:pt x="0" y="132219"/>
                  </a:lnTo>
                  <a:lnTo>
                    <a:pt x="4241" y="134607"/>
                  </a:lnTo>
                  <a:lnTo>
                    <a:pt x="111658" y="69672"/>
                  </a:lnTo>
                  <a:lnTo>
                    <a:pt x="111658" y="65011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bk object 23">
              <a:extLst>
                <a:ext uri="{FF2B5EF4-FFF2-40B4-BE49-F238E27FC236}">
                  <a16:creationId xmlns:a16="http://schemas.microsoft.com/office/drawing/2014/main" id="{1E6715A9-7DD5-469E-8699-192A94C1FF1B}"/>
                </a:ext>
              </a:extLst>
            </p:cNvPr>
            <p:cNvSpPr/>
            <p:nvPr/>
          </p:nvSpPr>
          <p:spPr>
            <a:xfrm>
              <a:off x="662599" y="469873"/>
              <a:ext cx="123825" cy="220345"/>
            </a:xfrm>
            <a:custGeom>
              <a:avLst/>
              <a:gdLst/>
              <a:ahLst/>
              <a:cxnLst/>
              <a:rect l="l" t="t" r="r" b="b"/>
              <a:pathLst>
                <a:path w="123825" h="220345">
                  <a:moveTo>
                    <a:pt x="119189" y="0"/>
                  </a:moveTo>
                  <a:lnTo>
                    <a:pt x="1270" y="71361"/>
                  </a:lnTo>
                  <a:lnTo>
                    <a:pt x="25" y="73494"/>
                  </a:lnTo>
                  <a:lnTo>
                    <a:pt x="0" y="217868"/>
                  </a:lnTo>
                  <a:lnTo>
                    <a:pt x="4127" y="220192"/>
                  </a:lnTo>
                  <a:lnTo>
                    <a:pt x="122110" y="148818"/>
                  </a:lnTo>
                  <a:lnTo>
                    <a:pt x="123304" y="146697"/>
                  </a:lnTo>
                  <a:lnTo>
                    <a:pt x="123304" y="2324"/>
                  </a:lnTo>
                  <a:lnTo>
                    <a:pt x="1191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bk object 24">
              <a:extLst>
                <a:ext uri="{FF2B5EF4-FFF2-40B4-BE49-F238E27FC236}">
                  <a16:creationId xmlns:a16="http://schemas.microsoft.com/office/drawing/2014/main" id="{6FA4B6B0-E50F-4619-B3BE-BC8C26ED967E}"/>
                </a:ext>
              </a:extLst>
            </p:cNvPr>
            <p:cNvSpPr/>
            <p:nvPr/>
          </p:nvSpPr>
          <p:spPr>
            <a:xfrm>
              <a:off x="534313" y="378393"/>
              <a:ext cx="240665" cy="148590"/>
            </a:xfrm>
            <a:custGeom>
              <a:avLst/>
              <a:gdLst/>
              <a:ahLst/>
              <a:cxnLst/>
              <a:rect l="l" t="t" r="r" b="b"/>
              <a:pathLst>
                <a:path w="240665" h="148590">
                  <a:moveTo>
                    <a:pt x="121412" y="0"/>
                  </a:moveTo>
                  <a:lnTo>
                    <a:pt x="118795" y="0"/>
                  </a:lnTo>
                  <a:lnTo>
                    <a:pt x="0" y="71920"/>
                  </a:lnTo>
                  <a:lnTo>
                    <a:pt x="0" y="76428"/>
                  </a:lnTo>
                  <a:lnTo>
                    <a:pt x="118605" y="148348"/>
                  </a:lnTo>
                  <a:lnTo>
                    <a:pt x="121221" y="148348"/>
                  </a:lnTo>
                  <a:lnTo>
                    <a:pt x="240068" y="76428"/>
                  </a:lnTo>
                  <a:lnTo>
                    <a:pt x="240068" y="71920"/>
                  </a:lnTo>
                  <a:lnTo>
                    <a:pt x="1214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bk object 25">
              <a:extLst>
                <a:ext uri="{FF2B5EF4-FFF2-40B4-BE49-F238E27FC236}">
                  <a16:creationId xmlns:a16="http://schemas.microsoft.com/office/drawing/2014/main" id="{45BD4D5C-FEF4-4476-8D51-00B9F79A5C96}"/>
                </a:ext>
              </a:extLst>
            </p:cNvPr>
            <p:cNvSpPr/>
            <p:nvPr/>
          </p:nvSpPr>
          <p:spPr>
            <a:xfrm>
              <a:off x="533659" y="554664"/>
              <a:ext cx="112395" cy="135890"/>
            </a:xfrm>
            <a:custGeom>
              <a:avLst/>
              <a:gdLst/>
              <a:ahLst/>
              <a:cxnLst/>
              <a:rect l="l" t="t" r="r" b="b"/>
              <a:pathLst>
                <a:path w="112395" h="135890">
                  <a:moveTo>
                    <a:pt x="108000" y="0"/>
                  </a:moveTo>
                  <a:lnTo>
                    <a:pt x="0" y="65328"/>
                  </a:lnTo>
                  <a:lnTo>
                    <a:pt x="0" y="69989"/>
                  </a:lnTo>
                  <a:lnTo>
                    <a:pt x="108000" y="135318"/>
                  </a:lnTo>
                  <a:lnTo>
                    <a:pt x="112255" y="132930"/>
                  </a:lnTo>
                  <a:lnTo>
                    <a:pt x="112255" y="2400"/>
                  </a:lnTo>
                  <a:lnTo>
                    <a:pt x="10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bk object 26">
              <a:extLst>
                <a:ext uri="{FF2B5EF4-FFF2-40B4-BE49-F238E27FC236}">
                  <a16:creationId xmlns:a16="http://schemas.microsoft.com/office/drawing/2014/main" id="{08C51440-227B-4597-AB72-1113BD7B383B}"/>
                </a:ext>
              </a:extLst>
            </p:cNvPr>
            <p:cNvSpPr/>
            <p:nvPr/>
          </p:nvSpPr>
          <p:spPr>
            <a:xfrm>
              <a:off x="522667" y="469893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4241" y="0"/>
                  </a:moveTo>
                  <a:lnTo>
                    <a:pt x="0" y="2400"/>
                  </a:lnTo>
                  <a:lnTo>
                    <a:pt x="0" y="132207"/>
                  </a:lnTo>
                  <a:lnTo>
                    <a:pt x="4241" y="134594"/>
                  </a:lnTo>
                  <a:lnTo>
                    <a:pt x="111671" y="69723"/>
                  </a:lnTo>
                  <a:lnTo>
                    <a:pt x="111671" y="65062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F6BF92EA-5482-4CA5-B7E2-20A05B08D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220" y="365126"/>
            <a:ext cx="9578057" cy="539336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B990459A-9F74-430A-AB7C-DB70B6BC3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06971" y="1272266"/>
            <a:ext cx="9578057" cy="17889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5CA66907-3BD6-4FB3-AAAE-EAB7229192F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354220" y="3428999"/>
            <a:ext cx="4640180" cy="28984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F680B54E-CC6D-4472-B542-8288CC9A4ED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290510" y="3457907"/>
            <a:ext cx="4594518" cy="286953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7080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8B6F-8A66-1840-946F-58F6F8ADD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B4698-CB2A-8941-AC27-CD395B8B1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4476D-EA08-1340-93AE-D72B58118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09F7-B5C6-F143-BA9A-4F22A5E52AAB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82AC6-AE8E-2348-8812-CC0A3611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C2726-3812-5C44-981E-9E762DF1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E213-4E71-9D42-BED7-39ED858D0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62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: Three Panel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27" descr="e7d195523061f1c093d753f9ae026c02ea2377d8e563bb0a6AD317B17F88BFF3CFA045DFD56CE85E8FE70343E6872691953A13787B687769404B6FACEB7BEB2E9466EABD072654A937E8A0C33F7F4B8926CC336D3603312889F6633FA37D5D38D079DEE4294BFCECF07CB56207628E6507BCAEF1EA36F8574AC381904989FD42F67D9D8EF2541297">
            <a:extLst>
              <a:ext uri="{FF2B5EF4-FFF2-40B4-BE49-F238E27FC236}">
                <a16:creationId xmlns:a16="http://schemas.microsoft.com/office/drawing/2014/main" id="{1EF2C249-30A4-41AE-8FBB-ED7746B1D117}"/>
              </a:ext>
            </a:extLst>
          </p:cNvPr>
          <p:cNvSpPr/>
          <p:nvPr userDrawn="1"/>
        </p:nvSpPr>
        <p:spPr>
          <a:xfrm>
            <a:off x="6236107" y="1690255"/>
            <a:ext cx="4696170" cy="19148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27" descr="e7d195523061f1c093d753f9ae026c02ea2377d8e563bb0a6AD317B17F88BFF3CFA045DFD56CE85E8FE70343E6872691953A13787B687769404B6FACEB7BEB2E9466EABD072654A937E8A0C33F7F4B8926CC336D3603312889F6633FA37D5D38D079DEE4294BFCECF07CB56207628E6507BCAEF1EA36F8574AC381904989FD42F67D9D8EF2541297">
            <a:extLst>
              <a:ext uri="{FF2B5EF4-FFF2-40B4-BE49-F238E27FC236}">
                <a16:creationId xmlns:a16="http://schemas.microsoft.com/office/drawing/2014/main" id="{9978BEF0-DCCB-4AEA-8DB8-BA8F103D4577}"/>
              </a:ext>
            </a:extLst>
          </p:cNvPr>
          <p:cNvSpPr/>
          <p:nvPr userDrawn="1"/>
        </p:nvSpPr>
        <p:spPr>
          <a:xfrm>
            <a:off x="6236106" y="3810000"/>
            <a:ext cx="4696169" cy="19148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7" descr="e7d195523061f1c093d753f9ae026c02ea2377d8e563bb0a6AD317B17F88BFF3CFA045DFD56CE85E8FE70343E6872691953A13787B687769404B6FACEB7BEB2E9466EABD072654A937E8A0C33F7F4B8926CC336D3603312889F6633FA37D5D38D079DEE4294BFCECF07CB56207628E6507BCAEF1EA36F8574AC381904989FD42F67D9D8EF2541297">
            <a:extLst>
              <a:ext uri="{FF2B5EF4-FFF2-40B4-BE49-F238E27FC236}">
                <a16:creationId xmlns:a16="http://schemas.microsoft.com/office/drawing/2014/main" id="{CE3C3387-1B80-402B-B9F6-2110AEDACAB5}"/>
              </a:ext>
            </a:extLst>
          </p:cNvPr>
          <p:cNvSpPr/>
          <p:nvPr userDrawn="1"/>
        </p:nvSpPr>
        <p:spPr>
          <a:xfrm>
            <a:off x="1354220" y="1690255"/>
            <a:ext cx="4640180" cy="403458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7C4-9BA9-451E-96B8-2039E4D09D67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5D4B-7918-401B-9616-52A4FEC7F1D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B7788CD-2CD3-44AA-8276-9C626E53BA1A}"/>
              </a:ext>
            </a:extLst>
          </p:cNvPr>
          <p:cNvGrpSpPr/>
          <p:nvPr userDrawn="1"/>
        </p:nvGrpSpPr>
        <p:grpSpPr>
          <a:xfrm>
            <a:off x="0" y="12"/>
            <a:ext cx="1028700" cy="1627505"/>
            <a:chOff x="0" y="12"/>
            <a:chExt cx="1028700" cy="1627505"/>
          </a:xfrm>
        </p:grpSpPr>
        <p:sp>
          <p:nvSpPr>
            <p:cNvPr id="7" name="bk object 16">
              <a:extLst>
                <a:ext uri="{FF2B5EF4-FFF2-40B4-BE49-F238E27FC236}">
                  <a16:creationId xmlns:a16="http://schemas.microsoft.com/office/drawing/2014/main" id="{1CE957C7-99DF-4A24-AABA-FE4D21287526}"/>
                </a:ext>
              </a:extLst>
            </p:cNvPr>
            <p:cNvSpPr/>
            <p:nvPr/>
          </p:nvSpPr>
          <p:spPr>
            <a:xfrm>
              <a:off x="0" y="12"/>
              <a:ext cx="1028700" cy="1627505"/>
            </a:xfrm>
            <a:custGeom>
              <a:avLst/>
              <a:gdLst/>
              <a:ahLst/>
              <a:cxnLst/>
              <a:rect l="l" t="t" r="r" b="b"/>
              <a:pathLst>
                <a:path w="1028700" h="1627505">
                  <a:moveTo>
                    <a:pt x="1028688" y="0"/>
                  </a:moveTo>
                  <a:lnTo>
                    <a:pt x="0" y="0"/>
                  </a:lnTo>
                  <a:lnTo>
                    <a:pt x="0" y="1627404"/>
                  </a:lnTo>
                  <a:lnTo>
                    <a:pt x="877444" y="1096917"/>
                  </a:lnTo>
                  <a:lnTo>
                    <a:pt x="915385" y="1069932"/>
                  </a:lnTo>
                  <a:lnTo>
                    <a:pt x="948489" y="1038091"/>
                  </a:lnTo>
                  <a:lnTo>
                    <a:pt x="976389" y="1002040"/>
                  </a:lnTo>
                  <a:lnTo>
                    <a:pt x="998724" y="962425"/>
                  </a:lnTo>
                  <a:lnTo>
                    <a:pt x="1015128" y="919893"/>
                  </a:lnTo>
                  <a:lnTo>
                    <a:pt x="1025238" y="875092"/>
                  </a:lnTo>
                  <a:lnTo>
                    <a:pt x="1028688" y="828667"/>
                  </a:lnTo>
                  <a:lnTo>
                    <a:pt x="1028688" y="0"/>
                  </a:lnTo>
                  <a:close/>
                </a:path>
              </a:pathLst>
            </a:custGeom>
            <a:solidFill>
              <a:srgbClr val="EF3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bk object 17">
              <a:extLst>
                <a:ext uri="{FF2B5EF4-FFF2-40B4-BE49-F238E27FC236}">
                  <a16:creationId xmlns:a16="http://schemas.microsoft.com/office/drawing/2014/main" id="{E02BFE5B-1AE2-4A81-9D2A-528C641E9FC9}"/>
                </a:ext>
              </a:extLst>
            </p:cNvPr>
            <p:cNvSpPr/>
            <p:nvPr/>
          </p:nvSpPr>
          <p:spPr>
            <a:xfrm>
              <a:off x="394370" y="640092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107416" y="0"/>
                  </a:moveTo>
                  <a:lnTo>
                    <a:pt x="0" y="65011"/>
                  </a:lnTo>
                  <a:lnTo>
                    <a:pt x="0" y="69672"/>
                  </a:lnTo>
                  <a:lnTo>
                    <a:pt x="107416" y="134607"/>
                  </a:lnTo>
                  <a:lnTo>
                    <a:pt x="111658" y="132219"/>
                  </a:lnTo>
                  <a:lnTo>
                    <a:pt x="111658" y="2400"/>
                  </a:lnTo>
                  <a:lnTo>
                    <a:pt x="1074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bk object 18">
              <a:extLst>
                <a:ext uri="{FF2B5EF4-FFF2-40B4-BE49-F238E27FC236}">
                  <a16:creationId xmlns:a16="http://schemas.microsoft.com/office/drawing/2014/main" id="{0FCC02E8-A9AB-4BF9-A51E-816642E14BC7}"/>
                </a:ext>
              </a:extLst>
            </p:cNvPr>
            <p:cNvSpPr/>
            <p:nvPr/>
          </p:nvSpPr>
          <p:spPr>
            <a:xfrm>
              <a:off x="242796" y="469873"/>
              <a:ext cx="123825" cy="220345"/>
            </a:xfrm>
            <a:custGeom>
              <a:avLst/>
              <a:gdLst/>
              <a:ahLst/>
              <a:cxnLst/>
              <a:rect l="l" t="t" r="r" b="b"/>
              <a:pathLst>
                <a:path w="123825" h="220345">
                  <a:moveTo>
                    <a:pt x="4114" y="0"/>
                  </a:moveTo>
                  <a:lnTo>
                    <a:pt x="0" y="2324"/>
                  </a:lnTo>
                  <a:lnTo>
                    <a:pt x="0" y="146697"/>
                  </a:lnTo>
                  <a:lnTo>
                    <a:pt x="1193" y="148818"/>
                  </a:lnTo>
                  <a:lnTo>
                    <a:pt x="119176" y="220192"/>
                  </a:lnTo>
                  <a:lnTo>
                    <a:pt x="123304" y="217868"/>
                  </a:lnTo>
                  <a:lnTo>
                    <a:pt x="123278" y="73494"/>
                  </a:lnTo>
                  <a:lnTo>
                    <a:pt x="122034" y="71361"/>
                  </a:lnTo>
                  <a:lnTo>
                    <a:pt x="41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bk object 19">
              <a:extLst>
                <a:ext uri="{FF2B5EF4-FFF2-40B4-BE49-F238E27FC236}">
                  <a16:creationId xmlns:a16="http://schemas.microsoft.com/office/drawing/2014/main" id="{F5EB7FD6-8105-4DC4-B0E6-5B90746EEF83}"/>
                </a:ext>
              </a:extLst>
            </p:cNvPr>
            <p:cNvSpPr/>
            <p:nvPr/>
          </p:nvSpPr>
          <p:spPr>
            <a:xfrm>
              <a:off x="254318" y="378393"/>
              <a:ext cx="240665" cy="148590"/>
            </a:xfrm>
            <a:custGeom>
              <a:avLst/>
              <a:gdLst/>
              <a:ahLst/>
              <a:cxnLst/>
              <a:rect l="l" t="t" r="r" b="b"/>
              <a:pathLst>
                <a:path w="240665" h="148590">
                  <a:moveTo>
                    <a:pt x="121272" y="0"/>
                  </a:moveTo>
                  <a:lnTo>
                    <a:pt x="118656" y="0"/>
                  </a:lnTo>
                  <a:lnTo>
                    <a:pt x="0" y="71920"/>
                  </a:lnTo>
                  <a:lnTo>
                    <a:pt x="0" y="76428"/>
                  </a:lnTo>
                  <a:lnTo>
                    <a:pt x="118846" y="148348"/>
                  </a:lnTo>
                  <a:lnTo>
                    <a:pt x="121462" y="148348"/>
                  </a:lnTo>
                  <a:lnTo>
                    <a:pt x="240068" y="76428"/>
                  </a:lnTo>
                  <a:lnTo>
                    <a:pt x="240068" y="71920"/>
                  </a:lnTo>
                  <a:lnTo>
                    <a:pt x="1212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bk object 20">
              <a:extLst>
                <a:ext uri="{FF2B5EF4-FFF2-40B4-BE49-F238E27FC236}">
                  <a16:creationId xmlns:a16="http://schemas.microsoft.com/office/drawing/2014/main" id="{5D66FB1F-2390-4A74-B8C4-B1B8F056C25A}"/>
                </a:ext>
              </a:extLst>
            </p:cNvPr>
            <p:cNvSpPr/>
            <p:nvPr/>
          </p:nvSpPr>
          <p:spPr>
            <a:xfrm>
              <a:off x="382799" y="554664"/>
              <a:ext cx="112395" cy="135890"/>
            </a:xfrm>
            <a:custGeom>
              <a:avLst/>
              <a:gdLst/>
              <a:ahLst/>
              <a:cxnLst/>
              <a:rect l="l" t="t" r="r" b="b"/>
              <a:pathLst>
                <a:path w="112395" h="135890">
                  <a:moveTo>
                    <a:pt x="4241" y="0"/>
                  </a:moveTo>
                  <a:lnTo>
                    <a:pt x="0" y="2400"/>
                  </a:lnTo>
                  <a:lnTo>
                    <a:pt x="0" y="132930"/>
                  </a:lnTo>
                  <a:lnTo>
                    <a:pt x="4241" y="135318"/>
                  </a:lnTo>
                  <a:lnTo>
                    <a:pt x="112242" y="69989"/>
                  </a:lnTo>
                  <a:lnTo>
                    <a:pt x="112242" y="65328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bk object 21">
              <a:extLst>
                <a:ext uri="{FF2B5EF4-FFF2-40B4-BE49-F238E27FC236}">
                  <a16:creationId xmlns:a16="http://schemas.microsoft.com/office/drawing/2014/main" id="{3337CF02-71C5-4274-BA23-46D215C4979E}"/>
                </a:ext>
              </a:extLst>
            </p:cNvPr>
            <p:cNvSpPr/>
            <p:nvPr/>
          </p:nvSpPr>
          <p:spPr>
            <a:xfrm>
              <a:off x="394361" y="469893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107416" y="0"/>
                  </a:moveTo>
                  <a:lnTo>
                    <a:pt x="0" y="65062"/>
                  </a:lnTo>
                  <a:lnTo>
                    <a:pt x="12" y="69723"/>
                  </a:lnTo>
                  <a:lnTo>
                    <a:pt x="107429" y="134594"/>
                  </a:lnTo>
                  <a:lnTo>
                    <a:pt x="111683" y="132207"/>
                  </a:lnTo>
                  <a:lnTo>
                    <a:pt x="111683" y="2400"/>
                  </a:lnTo>
                  <a:lnTo>
                    <a:pt x="1074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bk object 22">
              <a:extLst>
                <a:ext uri="{FF2B5EF4-FFF2-40B4-BE49-F238E27FC236}">
                  <a16:creationId xmlns:a16="http://schemas.microsoft.com/office/drawing/2014/main" id="{5D87CBC3-3EF2-4469-8770-7121D99D0125}"/>
                </a:ext>
              </a:extLst>
            </p:cNvPr>
            <p:cNvSpPr/>
            <p:nvPr/>
          </p:nvSpPr>
          <p:spPr>
            <a:xfrm>
              <a:off x="522671" y="640092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4241" y="0"/>
                  </a:moveTo>
                  <a:lnTo>
                    <a:pt x="0" y="2400"/>
                  </a:lnTo>
                  <a:lnTo>
                    <a:pt x="0" y="132219"/>
                  </a:lnTo>
                  <a:lnTo>
                    <a:pt x="4241" y="134607"/>
                  </a:lnTo>
                  <a:lnTo>
                    <a:pt x="111658" y="69672"/>
                  </a:lnTo>
                  <a:lnTo>
                    <a:pt x="111658" y="65011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bk object 23">
              <a:extLst>
                <a:ext uri="{FF2B5EF4-FFF2-40B4-BE49-F238E27FC236}">
                  <a16:creationId xmlns:a16="http://schemas.microsoft.com/office/drawing/2014/main" id="{1E6715A9-7DD5-469E-8699-192A94C1FF1B}"/>
                </a:ext>
              </a:extLst>
            </p:cNvPr>
            <p:cNvSpPr/>
            <p:nvPr/>
          </p:nvSpPr>
          <p:spPr>
            <a:xfrm>
              <a:off x="662599" y="469873"/>
              <a:ext cx="123825" cy="220345"/>
            </a:xfrm>
            <a:custGeom>
              <a:avLst/>
              <a:gdLst/>
              <a:ahLst/>
              <a:cxnLst/>
              <a:rect l="l" t="t" r="r" b="b"/>
              <a:pathLst>
                <a:path w="123825" h="220345">
                  <a:moveTo>
                    <a:pt x="119189" y="0"/>
                  </a:moveTo>
                  <a:lnTo>
                    <a:pt x="1270" y="71361"/>
                  </a:lnTo>
                  <a:lnTo>
                    <a:pt x="25" y="73494"/>
                  </a:lnTo>
                  <a:lnTo>
                    <a:pt x="0" y="217868"/>
                  </a:lnTo>
                  <a:lnTo>
                    <a:pt x="4127" y="220192"/>
                  </a:lnTo>
                  <a:lnTo>
                    <a:pt x="122110" y="148818"/>
                  </a:lnTo>
                  <a:lnTo>
                    <a:pt x="123304" y="146697"/>
                  </a:lnTo>
                  <a:lnTo>
                    <a:pt x="123304" y="2324"/>
                  </a:lnTo>
                  <a:lnTo>
                    <a:pt x="1191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bk object 24">
              <a:extLst>
                <a:ext uri="{FF2B5EF4-FFF2-40B4-BE49-F238E27FC236}">
                  <a16:creationId xmlns:a16="http://schemas.microsoft.com/office/drawing/2014/main" id="{6FA4B6B0-E50F-4619-B3BE-BC8C26ED967E}"/>
                </a:ext>
              </a:extLst>
            </p:cNvPr>
            <p:cNvSpPr/>
            <p:nvPr/>
          </p:nvSpPr>
          <p:spPr>
            <a:xfrm>
              <a:off x="534313" y="378393"/>
              <a:ext cx="240665" cy="148590"/>
            </a:xfrm>
            <a:custGeom>
              <a:avLst/>
              <a:gdLst/>
              <a:ahLst/>
              <a:cxnLst/>
              <a:rect l="l" t="t" r="r" b="b"/>
              <a:pathLst>
                <a:path w="240665" h="148590">
                  <a:moveTo>
                    <a:pt x="121412" y="0"/>
                  </a:moveTo>
                  <a:lnTo>
                    <a:pt x="118795" y="0"/>
                  </a:lnTo>
                  <a:lnTo>
                    <a:pt x="0" y="71920"/>
                  </a:lnTo>
                  <a:lnTo>
                    <a:pt x="0" y="76428"/>
                  </a:lnTo>
                  <a:lnTo>
                    <a:pt x="118605" y="148348"/>
                  </a:lnTo>
                  <a:lnTo>
                    <a:pt x="121221" y="148348"/>
                  </a:lnTo>
                  <a:lnTo>
                    <a:pt x="240068" y="76428"/>
                  </a:lnTo>
                  <a:lnTo>
                    <a:pt x="240068" y="71920"/>
                  </a:lnTo>
                  <a:lnTo>
                    <a:pt x="1214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bk object 25">
              <a:extLst>
                <a:ext uri="{FF2B5EF4-FFF2-40B4-BE49-F238E27FC236}">
                  <a16:creationId xmlns:a16="http://schemas.microsoft.com/office/drawing/2014/main" id="{45BD4D5C-FEF4-4476-8D51-00B9F79A5C96}"/>
                </a:ext>
              </a:extLst>
            </p:cNvPr>
            <p:cNvSpPr/>
            <p:nvPr/>
          </p:nvSpPr>
          <p:spPr>
            <a:xfrm>
              <a:off x="533659" y="554664"/>
              <a:ext cx="112395" cy="135890"/>
            </a:xfrm>
            <a:custGeom>
              <a:avLst/>
              <a:gdLst/>
              <a:ahLst/>
              <a:cxnLst/>
              <a:rect l="l" t="t" r="r" b="b"/>
              <a:pathLst>
                <a:path w="112395" h="135890">
                  <a:moveTo>
                    <a:pt x="108000" y="0"/>
                  </a:moveTo>
                  <a:lnTo>
                    <a:pt x="0" y="65328"/>
                  </a:lnTo>
                  <a:lnTo>
                    <a:pt x="0" y="69989"/>
                  </a:lnTo>
                  <a:lnTo>
                    <a:pt x="108000" y="135318"/>
                  </a:lnTo>
                  <a:lnTo>
                    <a:pt x="112255" y="132930"/>
                  </a:lnTo>
                  <a:lnTo>
                    <a:pt x="112255" y="2400"/>
                  </a:lnTo>
                  <a:lnTo>
                    <a:pt x="10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bk object 26">
              <a:extLst>
                <a:ext uri="{FF2B5EF4-FFF2-40B4-BE49-F238E27FC236}">
                  <a16:creationId xmlns:a16="http://schemas.microsoft.com/office/drawing/2014/main" id="{08C51440-227B-4597-AB72-1113BD7B383B}"/>
                </a:ext>
              </a:extLst>
            </p:cNvPr>
            <p:cNvSpPr/>
            <p:nvPr/>
          </p:nvSpPr>
          <p:spPr>
            <a:xfrm>
              <a:off x="522667" y="469893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4241" y="0"/>
                  </a:moveTo>
                  <a:lnTo>
                    <a:pt x="0" y="2400"/>
                  </a:lnTo>
                  <a:lnTo>
                    <a:pt x="0" y="132207"/>
                  </a:lnTo>
                  <a:lnTo>
                    <a:pt x="4241" y="134594"/>
                  </a:lnTo>
                  <a:lnTo>
                    <a:pt x="111671" y="69723"/>
                  </a:lnTo>
                  <a:lnTo>
                    <a:pt x="111671" y="65062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F6BF92EA-5482-4CA5-B7E2-20A05B08D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220" y="365126"/>
            <a:ext cx="9578057" cy="539336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EE42D018-F270-46E7-A1C1-3689396D56A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717044" y="1873341"/>
            <a:ext cx="3909056" cy="2450256"/>
          </a:xfrm>
        </p:spPr>
        <p:txBody>
          <a:bodyPr anchor="t">
            <a:noAutofit/>
          </a:bodyPr>
          <a:lstStyle>
            <a:lvl1pPr marL="0" indent="0" algn="ctr">
              <a:buNone/>
              <a:defRPr sz="5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5CA66907-3BD6-4FB3-AAAE-EAB7229192F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717044" y="4323596"/>
            <a:ext cx="3909056" cy="12172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6740FAC7-F4D2-46C2-9795-F4CC78420A8A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616700" y="4007577"/>
            <a:ext cx="3962400" cy="439097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F680B54E-CC6D-4472-B542-8288CC9A4ED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616700" y="4446674"/>
            <a:ext cx="3962400" cy="10941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727C1B5F-D1C8-4546-8F94-D209DF70E5F6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616700" y="1873340"/>
            <a:ext cx="3962400" cy="439097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3">
            <a:extLst>
              <a:ext uri="{FF2B5EF4-FFF2-40B4-BE49-F238E27FC236}">
                <a16:creationId xmlns:a16="http://schemas.microsoft.com/office/drawing/2014/main" id="{38F6B573-A804-4180-A8CF-FBDE6B25FEF3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6616700" y="2312437"/>
            <a:ext cx="3962400" cy="10941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38732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: Quote Pan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7C4-9BA9-451E-96B8-2039E4D09D67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5D4B-7918-401B-9616-52A4FEC7F1D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7" name="图片 1" descr="e7d195523061f1c093d753f9ae026c02ea2377d8e563bb0a6AD317B17F88BFF3CFA045DFD56CE85E8FE70343E6872691953A13787B687769404B6FACEB7BEB2E9466EABD072654A937E8A0C33F7F4B8926CC336D3603312889F6633FA37D5D38D079DEE4294BFCECF07CB56207628E6507BCAEF1EA36F8574AC381904989FD42F67D9D8EF2541297">
            <a:extLst>
              <a:ext uri="{FF2B5EF4-FFF2-40B4-BE49-F238E27FC236}">
                <a16:creationId xmlns:a16="http://schemas.microsoft.com/office/drawing/2014/main" id="{BB8FDFBE-4722-40EC-96CC-7CDD246F0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2"/>
          <a:stretch/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cxnSp>
        <p:nvCxnSpPr>
          <p:cNvPr id="20" name="直接连接符 21" descr="e7d195523061f1c093d753f9ae026c02ea2377d8e563bb0a6AD317B17F88BFF3CFA045DFD56CE85E8FE70343E6872691953A13787B687769404B6FACEB7BEB2E9466EABD072654A937E8A0C33F7F4B8926CC336D3603312889F6633FA37D5D38D079DEE4294BFCECF07CB56207628E6507BCAEF1EA36F8574AC381904989FD42F67D9D8EF2541297">
            <a:extLst>
              <a:ext uri="{FF2B5EF4-FFF2-40B4-BE49-F238E27FC236}">
                <a16:creationId xmlns:a16="http://schemas.microsoft.com/office/drawing/2014/main" id="{9A14F8CC-B87B-4C2B-8C9F-54A85DF8DB1E}"/>
              </a:ext>
            </a:extLst>
          </p:cNvPr>
          <p:cNvCxnSpPr/>
          <p:nvPr userDrawn="1"/>
        </p:nvCxnSpPr>
        <p:spPr>
          <a:xfrm flipV="1">
            <a:off x="9037122" y="686601"/>
            <a:ext cx="1785315" cy="1785315"/>
          </a:xfrm>
          <a:prstGeom prst="line">
            <a:avLst/>
          </a:prstGeom>
          <a:ln>
            <a:solidFill>
              <a:srgbClr val="EF3F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2" descr="e7d195523061f1c093d753f9ae026c02ea2377d8e563bb0a6AD317B17F88BFF3CFA045DFD56CE85E8FE70343E6872691953A13787B687769404B6FACEB7BEB2E9466EABD072654A937E8A0C33F7F4B8926CC336D3603312889F6633FA37D5D38D079DEE4294BFCECF07CB56207628E6507BCAEF1EA36F8574AC381904989FD42F67D9D8EF2541297">
            <a:extLst>
              <a:ext uri="{FF2B5EF4-FFF2-40B4-BE49-F238E27FC236}">
                <a16:creationId xmlns:a16="http://schemas.microsoft.com/office/drawing/2014/main" id="{E7F2FD3A-AF57-418C-8ED5-572591B9677D}"/>
              </a:ext>
            </a:extLst>
          </p:cNvPr>
          <p:cNvCxnSpPr/>
          <p:nvPr userDrawn="1"/>
        </p:nvCxnSpPr>
        <p:spPr>
          <a:xfrm flipV="1">
            <a:off x="9037122" y="2230393"/>
            <a:ext cx="2743200" cy="1201321"/>
          </a:xfrm>
          <a:prstGeom prst="line">
            <a:avLst/>
          </a:prstGeom>
          <a:ln>
            <a:solidFill>
              <a:srgbClr val="EF3F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4" descr="e7d195523061f1c093d753f9ae026c02ea2377d8e563bb0a6AD317B17F88BFF3CFA045DFD56CE85E8FE70343E6872691953A13787B687769404B6FACEB7BEB2E9466EABD072654A937E8A0C33F7F4B8926CC336D3603312889F6633FA37D5D38D079DEE4294BFCECF07CB56207628E6507BCAEF1EA36F8574AC381904989FD42F67D9D8EF2541297">
            <a:extLst>
              <a:ext uri="{FF2B5EF4-FFF2-40B4-BE49-F238E27FC236}">
                <a16:creationId xmlns:a16="http://schemas.microsoft.com/office/drawing/2014/main" id="{2567C48E-1141-4846-A734-01782E41606E}"/>
              </a:ext>
            </a:extLst>
          </p:cNvPr>
          <p:cNvCxnSpPr/>
          <p:nvPr userDrawn="1"/>
        </p:nvCxnSpPr>
        <p:spPr>
          <a:xfrm flipV="1">
            <a:off x="184630" y="5787928"/>
            <a:ext cx="1201320" cy="1201321"/>
          </a:xfrm>
          <a:prstGeom prst="line">
            <a:avLst/>
          </a:prstGeom>
          <a:ln>
            <a:solidFill>
              <a:srgbClr val="EF3F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2" descr="e7d195523061f1c093d753f9ae026c02ea2377d8e563bb0a6AD317B17F88BFF3CFA045DFD56CE85E8FE70343E6872691953A13787B687769404B6FACEB7BEB2E9466EABD072654A937E8A0C33F7F4B8926CC336D3603312889F6633FA37D5D38D079DEE4294BFCECF07CB56207628E6507BCAEF1EA36F8574AC381904989FD42F67D9D8EF2541297">
            <a:extLst>
              <a:ext uri="{FF2B5EF4-FFF2-40B4-BE49-F238E27FC236}">
                <a16:creationId xmlns:a16="http://schemas.microsoft.com/office/drawing/2014/main" id="{98A19702-8E0C-492E-BCD7-6A6D08A94FB4}"/>
              </a:ext>
            </a:extLst>
          </p:cNvPr>
          <p:cNvSpPr/>
          <p:nvPr/>
        </p:nvSpPr>
        <p:spPr>
          <a:xfrm>
            <a:off x="6260556" y="1924272"/>
            <a:ext cx="2743200" cy="4572000"/>
          </a:xfrm>
          <a:prstGeom prst="rect">
            <a:avLst/>
          </a:prstGeom>
          <a:solidFill>
            <a:srgbClr val="F2F2F2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2" descr="e7d195523061f1c093d753f9ae026c02ea2377d8e563bb0a6AD317B17F88BFF3CFA045DFD56CE85E8FE70343E6872691953A13787B687769404B6FACEB7BEB2E9466EABD072654A937E8A0C33F7F4B8926CC336D3603312889F6633FA37D5D38D079DEE4294BFCECF07CB56207628E6507BCAEF1EA36F8574AC381904989FD42F67D9D8EF2541297">
            <a:extLst>
              <a:ext uri="{FF2B5EF4-FFF2-40B4-BE49-F238E27FC236}">
                <a16:creationId xmlns:a16="http://schemas.microsoft.com/office/drawing/2014/main" id="{F34B0AD9-C899-45F9-B3C0-91B3834BCF4D}"/>
              </a:ext>
            </a:extLst>
          </p:cNvPr>
          <p:cNvSpPr/>
          <p:nvPr/>
        </p:nvSpPr>
        <p:spPr>
          <a:xfrm>
            <a:off x="9264170" y="1918465"/>
            <a:ext cx="2743200" cy="4572000"/>
          </a:xfrm>
          <a:prstGeom prst="rect">
            <a:avLst/>
          </a:prstGeom>
          <a:solidFill>
            <a:srgbClr val="F2F2F2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2" descr="e7d195523061f1c093d753f9ae026c02ea2377d8e563bb0a6AD317B17F88BFF3CFA045DFD56CE85E8FE70343E6872691953A13787B687769404B6FACEB7BEB2E9466EABD072654A937E8A0C33F7F4B8926CC336D3603312889F6633FA37D5D38D079DEE4294BFCECF07CB56207628E6507BCAEF1EA36F8574AC381904989FD42F67D9D8EF2541297">
            <a:extLst>
              <a:ext uri="{FF2B5EF4-FFF2-40B4-BE49-F238E27FC236}">
                <a16:creationId xmlns:a16="http://schemas.microsoft.com/office/drawing/2014/main" id="{2A59615B-4598-429E-9F90-C69BDFB89EE9}"/>
              </a:ext>
            </a:extLst>
          </p:cNvPr>
          <p:cNvSpPr/>
          <p:nvPr/>
        </p:nvSpPr>
        <p:spPr>
          <a:xfrm>
            <a:off x="3256943" y="1918465"/>
            <a:ext cx="2743200" cy="4572000"/>
          </a:xfrm>
          <a:prstGeom prst="rect">
            <a:avLst/>
          </a:prstGeom>
          <a:solidFill>
            <a:srgbClr val="F2F2F2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" descr="e7d195523061f1c093d753f9ae026c02ea2377d8e563bb0a6AD317B17F88BFF3CFA045DFD56CE85E8FE70343E6872691953A13787B687769404B6FACEB7BEB2E9466EABD072654A937E8A0C33F7F4B8926CC336D3603312889F6633FA37D5D38D079DEE4294BFCECF07CB56207628E6507BCAEF1EA36F8574AC381904989FD42F67D9D8EF2541297">
            <a:extLst>
              <a:ext uri="{FF2B5EF4-FFF2-40B4-BE49-F238E27FC236}">
                <a16:creationId xmlns:a16="http://schemas.microsoft.com/office/drawing/2014/main" id="{83E2A564-E362-4DF2-8833-536146ACAAAA}"/>
              </a:ext>
            </a:extLst>
          </p:cNvPr>
          <p:cNvSpPr/>
          <p:nvPr/>
        </p:nvSpPr>
        <p:spPr>
          <a:xfrm>
            <a:off x="253330" y="1950055"/>
            <a:ext cx="2743200" cy="4572000"/>
          </a:xfrm>
          <a:prstGeom prst="rect">
            <a:avLst/>
          </a:prstGeom>
          <a:solidFill>
            <a:srgbClr val="F2F2F2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37A287A-EFE3-41F5-B99D-FECBE2EBB4B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48311" y="3119801"/>
            <a:ext cx="2560320" cy="320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9B4A85BF-72DE-4D27-B99D-180B10A7A87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350744" y="3100709"/>
            <a:ext cx="2560320" cy="320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3" name="Content Placeholder 3">
            <a:extLst>
              <a:ext uri="{FF2B5EF4-FFF2-40B4-BE49-F238E27FC236}">
                <a16:creationId xmlns:a16="http://schemas.microsoft.com/office/drawing/2014/main" id="{09D9DCC3-4E1C-4EF7-B39A-11FDE4BE4406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353177" y="3100709"/>
            <a:ext cx="2560320" cy="320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4" name="Content Placeholder 3">
            <a:extLst>
              <a:ext uri="{FF2B5EF4-FFF2-40B4-BE49-F238E27FC236}">
                <a16:creationId xmlns:a16="http://schemas.microsoft.com/office/drawing/2014/main" id="{271E974D-8D60-438E-84B3-DF47C7AE1694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9355610" y="3119801"/>
            <a:ext cx="2560320" cy="320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FCB36FA-F356-447B-8356-D84059A91BB9}"/>
              </a:ext>
            </a:extLst>
          </p:cNvPr>
          <p:cNvGrpSpPr/>
          <p:nvPr userDrawn="1"/>
        </p:nvGrpSpPr>
        <p:grpSpPr>
          <a:xfrm>
            <a:off x="0" y="12"/>
            <a:ext cx="1028700" cy="1627505"/>
            <a:chOff x="0" y="12"/>
            <a:chExt cx="1028700" cy="1627505"/>
          </a:xfrm>
        </p:grpSpPr>
        <p:sp>
          <p:nvSpPr>
            <p:cNvPr id="36" name="bk object 16">
              <a:extLst>
                <a:ext uri="{FF2B5EF4-FFF2-40B4-BE49-F238E27FC236}">
                  <a16:creationId xmlns:a16="http://schemas.microsoft.com/office/drawing/2014/main" id="{CA3F6F48-8775-47BC-A6AC-BAF7B9E80E32}"/>
                </a:ext>
              </a:extLst>
            </p:cNvPr>
            <p:cNvSpPr/>
            <p:nvPr/>
          </p:nvSpPr>
          <p:spPr>
            <a:xfrm>
              <a:off x="0" y="12"/>
              <a:ext cx="1028700" cy="1627505"/>
            </a:xfrm>
            <a:custGeom>
              <a:avLst/>
              <a:gdLst/>
              <a:ahLst/>
              <a:cxnLst/>
              <a:rect l="l" t="t" r="r" b="b"/>
              <a:pathLst>
                <a:path w="1028700" h="1627505">
                  <a:moveTo>
                    <a:pt x="1028688" y="0"/>
                  </a:moveTo>
                  <a:lnTo>
                    <a:pt x="0" y="0"/>
                  </a:lnTo>
                  <a:lnTo>
                    <a:pt x="0" y="1627404"/>
                  </a:lnTo>
                  <a:lnTo>
                    <a:pt x="877444" y="1096917"/>
                  </a:lnTo>
                  <a:lnTo>
                    <a:pt x="915385" y="1069932"/>
                  </a:lnTo>
                  <a:lnTo>
                    <a:pt x="948489" y="1038091"/>
                  </a:lnTo>
                  <a:lnTo>
                    <a:pt x="976389" y="1002040"/>
                  </a:lnTo>
                  <a:lnTo>
                    <a:pt x="998724" y="962425"/>
                  </a:lnTo>
                  <a:lnTo>
                    <a:pt x="1015128" y="919893"/>
                  </a:lnTo>
                  <a:lnTo>
                    <a:pt x="1025238" y="875092"/>
                  </a:lnTo>
                  <a:lnTo>
                    <a:pt x="1028688" y="828667"/>
                  </a:lnTo>
                  <a:lnTo>
                    <a:pt x="1028688" y="0"/>
                  </a:lnTo>
                  <a:close/>
                </a:path>
              </a:pathLst>
            </a:custGeom>
            <a:solidFill>
              <a:srgbClr val="EF3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bk object 17">
              <a:extLst>
                <a:ext uri="{FF2B5EF4-FFF2-40B4-BE49-F238E27FC236}">
                  <a16:creationId xmlns:a16="http://schemas.microsoft.com/office/drawing/2014/main" id="{A463A8C9-EB66-4260-908A-9F9976ADF119}"/>
                </a:ext>
              </a:extLst>
            </p:cNvPr>
            <p:cNvSpPr/>
            <p:nvPr/>
          </p:nvSpPr>
          <p:spPr>
            <a:xfrm>
              <a:off x="394370" y="640092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107416" y="0"/>
                  </a:moveTo>
                  <a:lnTo>
                    <a:pt x="0" y="65011"/>
                  </a:lnTo>
                  <a:lnTo>
                    <a:pt x="0" y="69672"/>
                  </a:lnTo>
                  <a:lnTo>
                    <a:pt x="107416" y="134607"/>
                  </a:lnTo>
                  <a:lnTo>
                    <a:pt x="111658" y="132219"/>
                  </a:lnTo>
                  <a:lnTo>
                    <a:pt x="111658" y="2400"/>
                  </a:lnTo>
                  <a:lnTo>
                    <a:pt x="1074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bk object 18">
              <a:extLst>
                <a:ext uri="{FF2B5EF4-FFF2-40B4-BE49-F238E27FC236}">
                  <a16:creationId xmlns:a16="http://schemas.microsoft.com/office/drawing/2014/main" id="{2BC10F6E-BA1C-481F-927F-6563C7E86BF3}"/>
                </a:ext>
              </a:extLst>
            </p:cNvPr>
            <p:cNvSpPr/>
            <p:nvPr/>
          </p:nvSpPr>
          <p:spPr>
            <a:xfrm>
              <a:off x="242796" y="469873"/>
              <a:ext cx="123825" cy="220345"/>
            </a:xfrm>
            <a:custGeom>
              <a:avLst/>
              <a:gdLst/>
              <a:ahLst/>
              <a:cxnLst/>
              <a:rect l="l" t="t" r="r" b="b"/>
              <a:pathLst>
                <a:path w="123825" h="220345">
                  <a:moveTo>
                    <a:pt x="4114" y="0"/>
                  </a:moveTo>
                  <a:lnTo>
                    <a:pt x="0" y="2324"/>
                  </a:lnTo>
                  <a:lnTo>
                    <a:pt x="0" y="146697"/>
                  </a:lnTo>
                  <a:lnTo>
                    <a:pt x="1193" y="148818"/>
                  </a:lnTo>
                  <a:lnTo>
                    <a:pt x="119176" y="220192"/>
                  </a:lnTo>
                  <a:lnTo>
                    <a:pt x="123304" y="217868"/>
                  </a:lnTo>
                  <a:lnTo>
                    <a:pt x="123278" y="73494"/>
                  </a:lnTo>
                  <a:lnTo>
                    <a:pt x="122034" y="71361"/>
                  </a:lnTo>
                  <a:lnTo>
                    <a:pt x="41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bk object 19">
              <a:extLst>
                <a:ext uri="{FF2B5EF4-FFF2-40B4-BE49-F238E27FC236}">
                  <a16:creationId xmlns:a16="http://schemas.microsoft.com/office/drawing/2014/main" id="{B8005109-F448-418F-8DA5-2E61D8932734}"/>
                </a:ext>
              </a:extLst>
            </p:cNvPr>
            <p:cNvSpPr/>
            <p:nvPr/>
          </p:nvSpPr>
          <p:spPr>
            <a:xfrm>
              <a:off x="254318" y="378393"/>
              <a:ext cx="240665" cy="148590"/>
            </a:xfrm>
            <a:custGeom>
              <a:avLst/>
              <a:gdLst/>
              <a:ahLst/>
              <a:cxnLst/>
              <a:rect l="l" t="t" r="r" b="b"/>
              <a:pathLst>
                <a:path w="240665" h="148590">
                  <a:moveTo>
                    <a:pt x="121272" y="0"/>
                  </a:moveTo>
                  <a:lnTo>
                    <a:pt x="118656" y="0"/>
                  </a:lnTo>
                  <a:lnTo>
                    <a:pt x="0" y="71920"/>
                  </a:lnTo>
                  <a:lnTo>
                    <a:pt x="0" y="76428"/>
                  </a:lnTo>
                  <a:lnTo>
                    <a:pt x="118846" y="148348"/>
                  </a:lnTo>
                  <a:lnTo>
                    <a:pt x="121462" y="148348"/>
                  </a:lnTo>
                  <a:lnTo>
                    <a:pt x="240068" y="76428"/>
                  </a:lnTo>
                  <a:lnTo>
                    <a:pt x="240068" y="71920"/>
                  </a:lnTo>
                  <a:lnTo>
                    <a:pt x="1212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bk object 20">
              <a:extLst>
                <a:ext uri="{FF2B5EF4-FFF2-40B4-BE49-F238E27FC236}">
                  <a16:creationId xmlns:a16="http://schemas.microsoft.com/office/drawing/2014/main" id="{F6B52261-A2F3-4C62-BECE-5EF6FA62C0B7}"/>
                </a:ext>
              </a:extLst>
            </p:cNvPr>
            <p:cNvSpPr/>
            <p:nvPr/>
          </p:nvSpPr>
          <p:spPr>
            <a:xfrm>
              <a:off x="382799" y="554664"/>
              <a:ext cx="112395" cy="135890"/>
            </a:xfrm>
            <a:custGeom>
              <a:avLst/>
              <a:gdLst/>
              <a:ahLst/>
              <a:cxnLst/>
              <a:rect l="l" t="t" r="r" b="b"/>
              <a:pathLst>
                <a:path w="112395" h="135890">
                  <a:moveTo>
                    <a:pt x="4241" y="0"/>
                  </a:moveTo>
                  <a:lnTo>
                    <a:pt x="0" y="2400"/>
                  </a:lnTo>
                  <a:lnTo>
                    <a:pt x="0" y="132930"/>
                  </a:lnTo>
                  <a:lnTo>
                    <a:pt x="4241" y="135318"/>
                  </a:lnTo>
                  <a:lnTo>
                    <a:pt x="112242" y="69989"/>
                  </a:lnTo>
                  <a:lnTo>
                    <a:pt x="112242" y="65328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bk object 21">
              <a:extLst>
                <a:ext uri="{FF2B5EF4-FFF2-40B4-BE49-F238E27FC236}">
                  <a16:creationId xmlns:a16="http://schemas.microsoft.com/office/drawing/2014/main" id="{8ADE2249-D501-4166-AD24-A9539A45343C}"/>
                </a:ext>
              </a:extLst>
            </p:cNvPr>
            <p:cNvSpPr/>
            <p:nvPr/>
          </p:nvSpPr>
          <p:spPr>
            <a:xfrm>
              <a:off x="394361" y="469893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107416" y="0"/>
                  </a:moveTo>
                  <a:lnTo>
                    <a:pt x="0" y="65062"/>
                  </a:lnTo>
                  <a:lnTo>
                    <a:pt x="12" y="69723"/>
                  </a:lnTo>
                  <a:lnTo>
                    <a:pt x="107429" y="134594"/>
                  </a:lnTo>
                  <a:lnTo>
                    <a:pt x="111683" y="132207"/>
                  </a:lnTo>
                  <a:lnTo>
                    <a:pt x="111683" y="2400"/>
                  </a:lnTo>
                  <a:lnTo>
                    <a:pt x="1074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bk object 22">
              <a:extLst>
                <a:ext uri="{FF2B5EF4-FFF2-40B4-BE49-F238E27FC236}">
                  <a16:creationId xmlns:a16="http://schemas.microsoft.com/office/drawing/2014/main" id="{7EDBCDDE-86FB-469B-A1A9-5CE470D11797}"/>
                </a:ext>
              </a:extLst>
            </p:cNvPr>
            <p:cNvSpPr/>
            <p:nvPr/>
          </p:nvSpPr>
          <p:spPr>
            <a:xfrm>
              <a:off x="522671" y="640092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4241" y="0"/>
                  </a:moveTo>
                  <a:lnTo>
                    <a:pt x="0" y="2400"/>
                  </a:lnTo>
                  <a:lnTo>
                    <a:pt x="0" y="132219"/>
                  </a:lnTo>
                  <a:lnTo>
                    <a:pt x="4241" y="134607"/>
                  </a:lnTo>
                  <a:lnTo>
                    <a:pt x="111658" y="69672"/>
                  </a:lnTo>
                  <a:lnTo>
                    <a:pt x="111658" y="65011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bk object 23">
              <a:extLst>
                <a:ext uri="{FF2B5EF4-FFF2-40B4-BE49-F238E27FC236}">
                  <a16:creationId xmlns:a16="http://schemas.microsoft.com/office/drawing/2014/main" id="{FDB3B047-C012-4B14-9838-F03829D613C1}"/>
                </a:ext>
              </a:extLst>
            </p:cNvPr>
            <p:cNvSpPr/>
            <p:nvPr/>
          </p:nvSpPr>
          <p:spPr>
            <a:xfrm>
              <a:off x="662599" y="469873"/>
              <a:ext cx="123825" cy="220345"/>
            </a:xfrm>
            <a:custGeom>
              <a:avLst/>
              <a:gdLst/>
              <a:ahLst/>
              <a:cxnLst/>
              <a:rect l="l" t="t" r="r" b="b"/>
              <a:pathLst>
                <a:path w="123825" h="220345">
                  <a:moveTo>
                    <a:pt x="119189" y="0"/>
                  </a:moveTo>
                  <a:lnTo>
                    <a:pt x="1270" y="71361"/>
                  </a:lnTo>
                  <a:lnTo>
                    <a:pt x="25" y="73494"/>
                  </a:lnTo>
                  <a:lnTo>
                    <a:pt x="0" y="217868"/>
                  </a:lnTo>
                  <a:lnTo>
                    <a:pt x="4127" y="220192"/>
                  </a:lnTo>
                  <a:lnTo>
                    <a:pt x="122110" y="148818"/>
                  </a:lnTo>
                  <a:lnTo>
                    <a:pt x="123304" y="146697"/>
                  </a:lnTo>
                  <a:lnTo>
                    <a:pt x="123304" y="2324"/>
                  </a:lnTo>
                  <a:lnTo>
                    <a:pt x="1191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bk object 24">
              <a:extLst>
                <a:ext uri="{FF2B5EF4-FFF2-40B4-BE49-F238E27FC236}">
                  <a16:creationId xmlns:a16="http://schemas.microsoft.com/office/drawing/2014/main" id="{9AA5E3B5-1F83-49CE-B286-586E5F6D32EA}"/>
                </a:ext>
              </a:extLst>
            </p:cNvPr>
            <p:cNvSpPr/>
            <p:nvPr/>
          </p:nvSpPr>
          <p:spPr>
            <a:xfrm>
              <a:off x="534313" y="378393"/>
              <a:ext cx="240665" cy="148590"/>
            </a:xfrm>
            <a:custGeom>
              <a:avLst/>
              <a:gdLst/>
              <a:ahLst/>
              <a:cxnLst/>
              <a:rect l="l" t="t" r="r" b="b"/>
              <a:pathLst>
                <a:path w="240665" h="148590">
                  <a:moveTo>
                    <a:pt x="121412" y="0"/>
                  </a:moveTo>
                  <a:lnTo>
                    <a:pt x="118795" y="0"/>
                  </a:lnTo>
                  <a:lnTo>
                    <a:pt x="0" y="71920"/>
                  </a:lnTo>
                  <a:lnTo>
                    <a:pt x="0" y="76428"/>
                  </a:lnTo>
                  <a:lnTo>
                    <a:pt x="118605" y="148348"/>
                  </a:lnTo>
                  <a:lnTo>
                    <a:pt x="121221" y="148348"/>
                  </a:lnTo>
                  <a:lnTo>
                    <a:pt x="240068" y="76428"/>
                  </a:lnTo>
                  <a:lnTo>
                    <a:pt x="240068" y="71920"/>
                  </a:lnTo>
                  <a:lnTo>
                    <a:pt x="1214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bk object 25">
              <a:extLst>
                <a:ext uri="{FF2B5EF4-FFF2-40B4-BE49-F238E27FC236}">
                  <a16:creationId xmlns:a16="http://schemas.microsoft.com/office/drawing/2014/main" id="{E66AF649-66CF-4EE0-AEFC-0C67AB1E9ADF}"/>
                </a:ext>
              </a:extLst>
            </p:cNvPr>
            <p:cNvSpPr/>
            <p:nvPr/>
          </p:nvSpPr>
          <p:spPr>
            <a:xfrm>
              <a:off x="533659" y="554664"/>
              <a:ext cx="112395" cy="135890"/>
            </a:xfrm>
            <a:custGeom>
              <a:avLst/>
              <a:gdLst/>
              <a:ahLst/>
              <a:cxnLst/>
              <a:rect l="l" t="t" r="r" b="b"/>
              <a:pathLst>
                <a:path w="112395" h="135890">
                  <a:moveTo>
                    <a:pt x="108000" y="0"/>
                  </a:moveTo>
                  <a:lnTo>
                    <a:pt x="0" y="65328"/>
                  </a:lnTo>
                  <a:lnTo>
                    <a:pt x="0" y="69989"/>
                  </a:lnTo>
                  <a:lnTo>
                    <a:pt x="108000" y="135318"/>
                  </a:lnTo>
                  <a:lnTo>
                    <a:pt x="112255" y="132930"/>
                  </a:lnTo>
                  <a:lnTo>
                    <a:pt x="112255" y="2400"/>
                  </a:lnTo>
                  <a:lnTo>
                    <a:pt x="10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bk object 26">
              <a:extLst>
                <a:ext uri="{FF2B5EF4-FFF2-40B4-BE49-F238E27FC236}">
                  <a16:creationId xmlns:a16="http://schemas.microsoft.com/office/drawing/2014/main" id="{0ED3042A-82D1-406E-95D6-9DD4BB9CCEC5}"/>
                </a:ext>
              </a:extLst>
            </p:cNvPr>
            <p:cNvSpPr/>
            <p:nvPr/>
          </p:nvSpPr>
          <p:spPr>
            <a:xfrm>
              <a:off x="522667" y="469893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4241" y="0"/>
                  </a:moveTo>
                  <a:lnTo>
                    <a:pt x="0" y="2400"/>
                  </a:lnTo>
                  <a:lnTo>
                    <a:pt x="0" y="132207"/>
                  </a:lnTo>
                  <a:lnTo>
                    <a:pt x="4241" y="134594"/>
                  </a:lnTo>
                  <a:lnTo>
                    <a:pt x="111671" y="69723"/>
                  </a:lnTo>
                  <a:lnTo>
                    <a:pt x="111671" y="65062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Title 1">
            <a:extLst>
              <a:ext uri="{FF2B5EF4-FFF2-40B4-BE49-F238E27FC236}">
                <a16:creationId xmlns:a16="http://schemas.microsoft.com/office/drawing/2014/main" id="{9C3107FC-1B4D-41D5-AC93-8A9EF5766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220" y="365126"/>
            <a:ext cx="9578057" cy="539336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5616AF4A-FA17-824A-9D62-074291524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871" y="1955299"/>
            <a:ext cx="2743200" cy="91440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8D76BF39-5785-834A-8535-FD78029357E2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288298" y="1948037"/>
            <a:ext cx="2743200" cy="91440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35AE3E3F-853E-1A49-93EF-7A55E483BDEF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260556" y="1955299"/>
            <a:ext cx="2743200" cy="91440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C4C22D2F-E997-5B48-8F2B-FD0BBC4D2A50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264170" y="1923045"/>
            <a:ext cx="2743200" cy="91440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26640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1A8F2-F73B-FB4B-A73A-911ADB6A3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018" y="365125"/>
            <a:ext cx="1007078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F61326-0AB7-3A49-9A7E-05911A2EB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EE2A-AA66-AB43-B331-269CAB028D85}" type="datetimeFigureOut">
              <a:rPr lang="en-US" smtClean="0"/>
              <a:pPr/>
              <a:t>5/19/20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FB713-F6B7-9349-8750-611172A4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E2CF1-1B1B-EF48-AEA9-B19840AA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9557-B6E3-3C48-A023-8511B91C70C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D1B6E8-3B5A-604D-A4E3-941EB419FB78}"/>
              </a:ext>
            </a:extLst>
          </p:cNvPr>
          <p:cNvGrpSpPr/>
          <p:nvPr userDrawn="1"/>
        </p:nvGrpSpPr>
        <p:grpSpPr>
          <a:xfrm>
            <a:off x="0" y="12"/>
            <a:ext cx="1028700" cy="1627505"/>
            <a:chOff x="0" y="12"/>
            <a:chExt cx="1028700" cy="1627505"/>
          </a:xfrm>
        </p:grpSpPr>
        <p:sp>
          <p:nvSpPr>
            <p:cNvPr id="7" name="bk object 16">
              <a:extLst>
                <a:ext uri="{FF2B5EF4-FFF2-40B4-BE49-F238E27FC236}">
                  <a16:creationId xmlns:a16="http://schemas.microsoft.com/office/drawing/2014/main" id="{21391DB6-DAE8-5B40-9E00-562D5D52AD34}"/>
                </a:ext>
              </a:extLst>
            </p:cNvPr>
            <p:cNvSpPr/>
            <p:nvPr/>
          </p:nvSpPr>
          <p:spPr>
            <a:xfrm>
              <a:off x="0" y="12"/>
              <a:ext cx="1028700" cy="1627505"/>
            </a:xfrm>
            <a:custGeom>
              <a:avLst/>
              <a:gdLst/>
              <a:ahLst/>
              <a:cxnLst/>
              <a:rect l="l" t="t" r="r" b="b"/>
              <a:pathLst>
                <a:path w="1028700" h="1627505">
                  <a:moveTo>
                    <a:pt x="1028688" y="0"/>
                  </a:moveTo>
                  <a:lnTo>
                    <a:pt x="0" y="0"/>
                  </a:lnTo>
                  <a:lnTo>
                    <a:pt x="0" y="1627404"/>
                  </a:lnTo>
                  <a:lnTo>
                    <a:pt x="877444" y="1096917"/>
                  </a:lnTo>
                  <a:lnTo>
                    <a:pt x="915385" y="1069932"/>
                  </a:lnTo>
                  <a:lnTo>
                    <a:pt x="948489" y="1038091"/>
                  </a:lnTo>
                  <a:lnTo>
                    <a:pt x="976389" y="1002040"/>
                  </a:lnTo>
                  <a:lnTo>
                    <a:pt x="998724" y="962425"/>
                  </a:lnTo>
                  <a:lnTo>
                    <a:pt x="1015128" y="919893"/>
                  </a:lnTo>
                  <a:lnTo>
                    <a:pt x="1025238" y="875092"/>
                  </a:lnTo>
                  <a:lnTo>
                    <a:pt x="1028688" y="828667"/>
                  </a:lnTo>
                  <a:lnTo>
                    <a:pt x="1028688" y="0"/>
                  </a:lnTo>
                  <a:close/>
                </a:path>
              </a:pathLst>
            </a:custGeom>
            <a:solidFill>
              <a:srgbClr val="EF3F24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8" name="bk object 17">
              <a:extLst>
                <a:ext uri="{FF2B5EF4-FFF2-40B4-BE49-F238E27FC236}">
                  <a16:creationId xmlns:a16="http://schemas.microsoft.com/office/drawing/2014/main" id="{C20FFBCE-48BE-DC4F-ABA1-2D7F78E19695}"/>
                </a:ext>
              </a:extLst>
            </p:cNvPr>
            <p:cNvSpPr/>
            <p:nvPr/>
          </p:nvSpPr>
          <p:spPr>
            <a:xfrm>
              <a:off x="394370" y="640092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107416" y="0"/>
                  </a:moveTo>
                  <a:lnTo>
                    <a:pt x="0" y="65011"/>
                  </a:lnTo>
                  <a:lnTo>
                    <a:pt x="0" y="69672"/>
                  </a:lnTo>
                  <a:lnTo>
                    <a:pt x="107416" y="134607"/>
                  </a:lnTo>
                  <a:lnTo>
                    <a:pt x="111658" y="132219"/>
                  </a:lnTo>
                  <a:lnTo>
                    <a:pt x="111658" y="2400"/>
                  </a:lnTo>
                  <a:lnTo>
                    <a:pt x="1074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9" name="bk object 18">
              <a:extLst>
                <a:ext uri="{FF2B5EF4-FFF2-40B4-BE49-F238E27FC236}">
                  <a16:creationId xmlns:a16="http://schemas.microsoft.com/office/drawing/2014/main" id="{4C0B2988-5170-7E47-8C22-54DCE1505E54}"/>
                </a:ext>
              </a:extLst>
            </p:cNvPr>
            <p:cNvSpPr/>
            <p:nvPr/>
          </p:nvSpPr>
          <p:spPr>
            <a:xfrm>
              <a:off x="242796" y="469873"/>
              <a:ext cx="123825" cy="220345"/>
            </a:xfrm>
            <a:custGeom>
              <a:avLst/>
              <a:gdLst/>
              <a:ahLst/>
              <a:cxnLst/>
              <a:rect l="l" t="t" r="r" b="b"/>
              <a:pathLst>
                <a:path w="123825" h="220345">
                  <a:moveTo>
                    <a:pt x="4114" y="0"/>
                  </a:moveTo>
                  <a:lnTo>
                    <a:pt x="0" y="2324"/>
                  </a:lnTo>
                  <a:lnTo>
                    <a:pt x="0" y="146697"/>
                  </a:lnTo>
                  <a:lnTo>
                    <a:pt x="1193" y="148818"/>
                  </a:lnTo>
                  <a:lnTo>
                    <a:pt x="119176" y="220192"/>
                  </a:lnTo>
                  <a:lnTo>
                    <a:pt x="123304" y="217868"/>
                  </a:lnTo>
                  <a:lnTo>
                    <a:pt x="123278" y="73494"/>
                  </a:lnTo>
                  <a:lnTo>
                    <a:pt x="122034" y="71361"/>
                  </a:lnTo>
                  <a:lnTo>
                    <a:pt x="41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10" name="bk object 19">
              <a:extLst>
                <a:ext uri="{FF2B5EF4-FFF2-40B4-BE49-F238E27FC236}">
                  <a16:creationId xmlns:a16="http://schemas.microsoft.com/office/drawing/2014/main" id="{153EA963-E96C-EC4B-8EF2-30155E35BDE8}"/>
                </a:ext>
              </a:extLst>
            </p:cNvPr>
            <p:cNvSpPr/>
            <p:nvPr/>
          </p:nvSpPr>
          <p:spPr>
            <a:xfrm>
              <a:off x="254318" y="378393"/>
              <a:ext cx="240665" cy="148590"/>
            </a:xfrm>
            <a:custGeom>
              <a:avLst/>
              <a:gdLst/>
              <a:ahLst/>
              <a:cxnLst/>
              <a:rect l="l" t="t" r="r" b="b"/>
              <a:pathLst>
                <a:path w="240665" h="148590">
                  <a:moveTo>
                    <a:pt x="121272" y="0"/>
                  </a:moveTo>
                  <a:lnTo>
                    <a:pt x="118656" y="0"/>
                  </a:lnTo>
                  <a:lnTo>
                    <a:pt x="0" y="71920"/>
                  </a:lnTo>
                  <a:lnTo>
                    <a:pt x="0" y="76428"/>
                  </a:lnTo>
                  <a:lnTo>
                    <a:pt x="118846" y="148348"/>
                  </a:lnTo>
                  <a:lnTo>
                    <a:pt x="121462" y="148348"/>
                  </a:lnTo>
                  <a:lnTo>
                    <a:pt x="240068" y="76428"/>
                  </a:lnTo>
                  <a:lnTo>
                    <a:pt x="240068" y="71920"/>
                  </a:lnTo>
                  <a:lnTo>
                    <a:pt x="1212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11" name="bk object 20">
              <a:extLst>
                <a:ext uri="{FF2B5EF4-FFF2-40B4-BE49-F238E27FC236}">
                  <a16:creationId xmlns:a16="http://schemas.microsoft.com/office/drawing/2014/main" id="{D46CF1D8-D4C4-004A-830A-2EA43BF4E832}"/>
                </a:ext>
              </a:extLst>
            </p:cNvPr>
            <p:cNvSpPr/>
            <p:nvPr/>
          </p:nvSpPr>
          <p:spPr>
            <a:xfrm>
              <a:off x="382799" y="554664"/>
              <a:ext cx="112395" cy="135890"/>
            </a:xfrm>
            <a:custGeom>
              <a:avLst/>
              <a:gdLst/>
              <a:ahLst/>
              <a:cxnLst/>
              <a:rect l="l" t="t" r="r" b="b"/>
              <a:pathLst>
                <a:path w="112395" h="135890">
                  <a:moveTo>
                    <a:pt x="4241" y="0"/>
                  </a:moveTo>
                  <a:lnTo>
                    <a:pt x="0" y="2400"/>
                  </a:lnTo>
                  <a:lnTo>
                    <a:pt x="0" y="132930"/>
                  </a:lnTo>
                  <a:lnTo>
                    <a:pt x="4241" y="135318"/>
                  </a:lnTo>
                  <a:lnTo>
                    <a:pt x="112242" y="69989"/>
                  </a:lnTo>
                  <a:lnTo>
                    <a:pt x="112242" y="65328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12" name="bk object 21">
              <a:extLst>
                <a:ext uri="{FF2B5EF4-FFF2-40B4-BE49-F238E27FC236}">
                  <a16:creationId xmlns:a16="http://schemas.microsoft.com/office/drawing/2014/main" id="{93C6D179-E4EA-9C4D-ADC6-0EA0F7D094D7}"/>
                </a:ext>
              </a:extLst>
            </p:cNvPr>
            <p:cNvSpPr/>
            <p:nvPr/>
          </p:nvSpPr>
          <p:spPr>
            <a:xfrm>
              <a:off x="394361" y="469893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107416" y="0"/>
                  </a:moveTo>
                  <a:lnTo>
                    <a:pt x="0" y="65062"/>
                  </a:lnTo>
                  <a:lnTo>
                    <a:pt x="12" y="69723"/>
                  </a:lnTo>
                  <a:lnTo>
                    <a:pt x="107429" y="134594"/>
                  </a:lnTo>
                  <a:lnTo>
                    <a:pt x="111683" y="132207"/>
                  </a:lnTo>
                  <a:lnTo>
                    <a:pt x="111683" y="2400"/>
                  </a:lnTo>
                  <a:lnTo>
                    <a:pt x="1074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13" name="bk object 22">
              <a:extLst>
                <a:ext uri="{FF2B5EF4-FFF2-40B4-BE49-F238E27FC236}">
                  <a16:creationId xmlns:a16="http://schemas.microsoft.com/office/drawing/2014/main" id="{9C4F9BF6-3589-2E48-B486-7EB06ACE476D}"/>
                </a:ext>
              </a:extLst>
            </p:cNvPr>
            <p:cNvSpPr/>
            <p:nvPr/>
          </p:nvSpPr>
          <p:spPr>
            <a:xfrm>
              <a:off x="522671" y="640092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4241" y="0"/>
                  </a:moveTo>
                  <a:lnTo>
                    <a:pt x="0" y="2400"/>
                  </a:lnTo>
                  <a:lnTo>
                    <a:pt x="0" y="132219"/>
                  </a:lnTo>
                  <a:lnTo>
                    <a:pt x="4241" y="134607"/>
                  </a:lnTo>
                  <a:lnTo>
                    <a:pt x="111658" y="69672"/>
                  </a:lnTo>
                  <a:lnTo>
                    <a:pt x="111658" y="65011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14" name="bk object 23">
              <a:extLst>
                <a:ext uri="{FF2B5EF4-FFF2-40B4-BE49-F238E27FC236}">
                  <a16:creationId xmlns:a16="http://schemas.microsoft.com/office/drawing/2014/main" id="{3AC0E49E-9195-6C4C-98D3-48B7E439D806}"/>
                </a:ext>
              </a:extLst>
            </p:cNvPr>
            <p:cNvSpPr/>
            <p:nvPr/>
          </p:nvSpPr>
          <p:spPr>
            <a:xfrm>
              <a:off x="662599" y="469873"/>
              <a:ext cx="123825" cy="220345"/>
            </a:xfrm>
            <a:custGeom>
              <a:avLst/>
              <a:gdLst/>
              <a:ahLst/>
              <a:cxnLst/>
              <a:rect l="l" t="t" r="r" b="b"/>
              <a:pathLst>
                <a:path w="123825" h="220345">
                  <a:moveTo>
                    <a:pt x="119189" y="0"/>
                  </a:moveTo>
                  <a:lnTo>
                    <a:pt x="1270" y="71361"/>
                  </a:lnTo>
                  <a:lnTo>
                    <a:pt x="25" y="73494"/>
                  </a:lnTo>
                  <a:lnTo>
                    <a:pt x="0" y="217868"/>
                  </a:lnTo>
                  <a:lnTo>
                    <a:pt x="4127" y="220192"/>
                  </a:lnTo>
                  <a:lnTo>
                    <a:pt x="122110" y="148818"/>
                  </a:lnTo>
                  <a:lnTo>
                    <a:pt x="123304" y="146697"/>
                  </a:lnTo>
                  <a:lnTo>
                    <a:pt x="123304" y="2324"/>
                  </a:lnTo>
                  <a:lnTo>
                    <a:pt x="1191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15" name="bk object 24">
              <a:extLst>
                <a:ext uri="{FF2B5EF4-FFF2-40B4-BE49-F238E27FC236}">
                  <a16:creationId xmlns:a16="http://schemas.microsoft.com/office/drawing/2014/main" id="{D7029F9F-6934-3E4B-8E55-E432A61B79F7}"/>
                </a:ext>
              </a:extLst>
            </p:cNvPr>
            <p:cNvSpPr/>
            <p:nvPr/>
          </p:nvSpPr>
          <p:spPr>
            <a:xfrm>
              <a:off x="534313" y="378393"/>
              <a:ext cx="240665" cy="148590"/>
            </a:xfrm>
            <a:custGeom>
              <a:avLst/>
              <a:gdLst/>
              <a:ahLst/>
              <a:cxnLst/>
              <a:rect l="l" t="t" r="r" b="b"/>
              <a:pathLst>
                <a:path w="240665" h="148590">
                  <a:moveTo>
                    <a:pt x="121412" y="0"/>
                  </a:moveTo>
                  <a:lnTo>
                    <a:pt x="118795" y="0"/>
                  </a:lnTo>
                  <a:lnTo>
                    <a:pt x="0" y="71920"/>
                  </a:lnTo>
                  <a:lnTo>
                    <a:pt x="0" y="76428"/>
                  </a:lnTo>
                  <a:lnTo>
                    <a:pt x="118605" y="148348"/>
                  </a:lnTo>
                  <a:lnTo>
                    <a:pt x="121221" y="148348"/>
                  </a:lnTo>
                  <a:lnTo>
                    <a:pt x="240068" y="76428"/>
                  </a:lnTo>
                  <a:lnTo>
                    <a:pt x="240068" y="71920"/>
                  </a:lnTo>
                  <a:lnTo>
                    <a:pt x="1214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16" name="bk object 25">
              <a:extLst>
                <a:ext uri="{FF2B5EF4-FFF2-40B4-BE49-F238E27FC236}">
                  <a16:creationId xmlns:a16="http://schemas.microsoft.com/office/drawing/2014/main" id="{531530AD-462E-554F-8370-F52369EFCD51}"/>
                </a:ext>
              </a:extLst>
            </p:cNvPr>
            <p:cNvSpPr/>
            <p:nvPr/>
          </p:nvSpPr>
          <p:spPr>
            <a:xfrm>
              <a:off x="533659" y="554664"/>
              <a:ext cx="112395" cy="135890"/>
            </a:xfrm>
            <a:custGeom>
              <a:avLst/>
              <a:gdLst/>
              <a:ahLst/>
              <a:cxnLst/>
              <a:rect l="l" t="t" r="r" b="b"/>
              <a:pathLst>
                <a:path w="112395" h="135890">
                  <a:moveTo>
                    <a:pt x="108000" y="0"/>
                  </a:moveTo>
                  <a:lnTo>
                    <a:pt x="0" y="65328"/>
                  </a:lnTo>
                  <a:lnTo>
                    <a:pt x="0" y="69989"/>
                  </a:lnTo>
                  <a:lnTo>
                    <a:pt x="108000" y="135318"/>
                  </a:lnTo>
                  <a:lnTo>
                    <a:pt x="112255" y="132930"/>
                  </a:lnTo>
                  <a:lnTo>
                    <a:pt x="112255" y="2400"/>
                  </a:lnTo>
                  <a:lnTo>
                    <a:pt x="10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17" name="bk object 26">
              <a:extLst>
                <a:ext uri="{FF2B5EF4-FFF2-40B4-BE49-F238E27FC236}">
                  <a16:creationId xmlns:a16="http://schemas.microsoft.com/office/drawing/2014/main" id="{77F78A08-1807-C340-A3F5-79572D26FB10}"/>
                </a:ext>
              </a:extLst>
            </p:cNvPr>
            <p:cNvSpPr/>
            <p:nvPr/>
          </p:nvSpPr>
          <p:spPr>
            <a:xfrm>
              <a:off x="522667" y="469893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4241" y="0"/>
                  </a:moveTo>
                  <a:lnTo>
                    <a:pt x="0" y="2400"/>
                  </a:lnTo>
                  <a:lnTo>
                    <a:pt x="0" y="132207"/>
                  </a:lnTo>
                  <a:lnTo>
                    <a:pt x="4241" y="134594"/>
                  </a:lnTo>
                  <a:lnTo>
                    <a:pt x="111671" y="69723"/>
                  </a:lnTo>
                  <a:lnTo>
                    <a:pt x="111671" y="65062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460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247C2-EED1-AC4F-A461-BE07566B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700BA-36B7-2A43-88A5-63FC7304F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51788-1013-6548-A837-5C4FE84ED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09F7-B5C6-F143-BA9A-4F22A5E52AAB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9A6D7-2649-8840-BDEE-3ABC97678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8CE6E-687F-1840-8E20-689FB4C5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E213-4E71-9D42-BED7-39ED858D0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72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93821-7CA3-C748-95AF-E79A47005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97D29-7A52-C14B-B8E7-580B30448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C4935-BEDA-AA44-AC9E-585C3A213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09F7-B5C6-F143-BA9A-4F22A5E52AAB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4546F-361C-864A-9D5F-31B07ACF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68870-5E30-C24B-85DA-2DB9790A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E213-4E71-9D42-BED7-39ED858D0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D4A21-AB06-3647-B81A-2777CDB2C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D7885-38CC-E242-B24D-EACD87370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024B5-4855-3A4F-B7B2-CA34B73B2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145F3-F9CE-FF49-9A49-1E891084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09F7-B5C6-F143-BA9A-4F22A5E52AAB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4A964-F245-4143-B909-7000511A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67C2D-E396-AA40-9E52-49C4DEC1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E213-4E71-9D42-BED7-39ED858D0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4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4966A-13DE-2742-B5BD-4926E6F0F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C8118-BF12-EA49-A5F0-0819CC376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25020-63E9-5445-ABF9-DB9FFD2A4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7300A-4431-F34B-8B72-E8EF0516E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94E402-4172-DA43-B3BE-745F0C8D6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F64377-E6EA-F84D-ABC3-B315B9090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09F7-B5C6-F143-BA9A-4F22A5E52AAB}" type="datetimeFigureOut">
              <a:rPr lang="en-US" smtClean="0"/>
              <a:t>5/19/20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D1237D-FA27-AB4F-B792-6AC90B74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97717-8BB1-DB40-96E1-8C41C1B5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E213-4E71-9D42-BED7-39ED858D0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2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46A7E-432D-5247-A714-69AD0C4B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B5C769-1D0D-024B-B8F2-A1CF40BC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09F7-B5C6-F143-BA9A-4F22A5E52AAB}" type="datetimeFigureOut">
              <a:rPr lang="en-US" smtClean="0"/>
              <a:t>5/19/20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3123E7-D219-7C4D-B56B-C84FFEB2D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4DD6E-87D7-F64D-99A0-790899E66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E213-4E71-9D42-BED7-39ED858D0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1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1C746C-0894-444E-8392-AF4145C51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09F7-B5C6-F143-BA9A-4F22A5E52AAB}" type="datetimeFigureOut">
              <a:rPr lang="en-US" smtClean="0"/>
              <a:t>5/19/20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8EFBDD-9F1B-0540-A047-4B6150433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59B33-561E-BE4D-BF03-EDC03DBE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E213-4E71-9D42-BED7-39ED858D0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3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3DFC46-32C1-904C-BECD-5AE1915BD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684" y="365125"/>
            <a:ext cx="99026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A100C-0533-0941-BE50-DD26299AE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A0819-3CCA-BF4F-8967-42E9910BC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roxima Soft" panose="02000506030000020004" pitchFamily="2" charset="0"/>
              </a:defRPr>
            </a:lvl1pPr>
          </a:lstStyle>
          <a:p>
            <a:fld id="{E1A009F7-B5C6-F143-BA9A-4F22A5E52AAB}" type="datetimeFigureOut">
              <a:rPr lang="en-US" smtClean="0"/>
              <a:pPr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2864A-7EF3-8E49-AE0F-4C07E64C4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roxima Soft" panose="0200050603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4FDF8-6ECE-B745-A9AF-44A844CD7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164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roxima Soft" panose="02000506030000020004" pitchFamily="2" charset="0"/>
              </a:defRPr>
            </a:lvl1pPr>
          </a:lstStyle>
          <a:p>
            <a:fld id="{06FAE213-4E71-9D42-BED7-39ED858D0F0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4F690FF-349B-444B-A508-B7F1D2CC6D25}"/>
              </a:ext>
            </a:extLst>
          </p:cNvPr>
          <p:cNvGrpSpPr/>
          <p:nvPr userDrawn="1"/>
        </p:nvGrpSpPr>
        <p:grpSpPr>
          <a:xfrm>
            <a:off x="0" y="12"/>
            <a:ext cx="1028700" cy="1627505"/>
            <a:chOff x="0" y="12"/>
            <a:chExt cx="1028700" cy="1627505"/>
          </a:xfrm>
        </p:grpSpPr>
        <p:sp>
          <p:nvSpPr>
            <p:cNvPr id="8" name="bk object 16">
              <a:extLst>
                <a:ext uri="{FF2B5EF4-FFF2-40B4-BE49-F238E27FC236}">
                  <a16:creationId xmlns:a16="http://schemas.microsoft.com/office/drawing/2014/main" id="{75269261-DF0D-0C4C-A80A-5B5697E90E47}"/>
                </a:ext>
              </a:extLst>
            </p:cNvPr>
            <p:cNvSpPr/>
            <p:nvPr/>
          </p:nvSpPr>
          <p:spPr>
            <a:xfrm>
              <a:off x="0" y="12"/>
              <a:ext cx="1028700" cy="1627505"/>
            </a:xfrm>
            <a:custGeom>
              <a:avLst/>
              <a:gdLst/>
              <a:ahLst/>
              <a:cxnLst/>
              <a:rect l="l" t="t" r="r" b="b"/>
              <a:pathLst>
                <a:path w="1028700" h="1627505">
                  <a:moveTo>
                    <a:pt x="1028688" y="0"/>
                  </a:moveTo>
                  <a:lnTo>
                    <a:pt x="0" y="0"/>
                  </a:lnTo>
                  <a:lnTo>
                    <a:pt x="0" y="1627404"/>
                  </a:lnTo>
                  <a:lnTo>
                    <a:pt x="877444" y="1096917"/>
                  </a:lnTo>
                  <a:lnTo>
                    <a:pt x="915385" y="1069932"/>
                  </a:lnTo>
                  <a:lnTo>
                    <a:pt x="948489" y="1038091"/>
                  </a:lnTo>
                  <a:lnTo>
                    <a:pt x="976389" y="1002040"/>
                  </a:lnTo>
                  <a:lnTo>
                    <a:pt x="998724" y="962425"/>
                  </a:lnTo>
                  <a:lnTo>
                    <a:pt x="1015128" y="919893"/>
                  </a:lnTo>
                  <a:lnTo>
                    <a:pt x="1025238" y="875092"/>
                  </a:lnTo>
                  <a:lnTo>
                    <a:pt x="1028688" y="828667"/>
                  </a:lnTo>
                  <a:lnTo>
                    <a:pt x="1028688" y="0"/>
                  </a:lnTo>
                  <a:close/>
                </a:path>
              </a:pathLst>
            </a:custGeom>
            <a:solidFill>
              <a:srgbClr val="EF3F24"/>
            </a:solidFill>
          </p:spPr>
          <p:txBody>
            <a:bodyPr wrap="square" lIns="0" tIns="0" rIns="0" bIns="0" rtlCol="0"/>
            <a:lstStyle/>
            <a:p>
              <a:endParaRPr>
                <a:latin typeface="Proxima Soft" panose="02000506030000020004" pitchFamily="2" charset="0"/>
              </a:endParaRPr>
            </a:p>
          </p:txBody>
        </p:sp>
        <p:sp>
          <p:nvSpPr>
            <p:cNvPr id="9" name="bk object 17">
              <a:extLst>
                <a:ext uri="{FF2B5EF4-FFF2-40B4-BE49-F238E27FC236}">
                  <a16:creationId xmlns:a16="http://schemas.microsoft.com/office/drawing/2014/main" id="{4DEC1497-DED6-7C44-9B43-EB55CDDC41E7}"/>
                </a:ext>
              </a:extLst>
            </p:cNvPr>
            <p:cNvSpPr/>
            <p:nvPr/>
          </p:nvSpPr>
          <p:spPr>
            <a:xfrm>
              <a:off x="394370" y="640092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107416" y="0"/>
                  </a:moveTo>
                  <a:lnTo>
                    <a:pt x="0" y="65011"/>
                  </a:lnTo>
                  <a:lnTo>
                    <a:pt x="0" y="69672"/>
                  </a:lnTo>
                  <a:lnTo>
                    <a:pt x="107416" y="134607"/>
                  </a:lnTo>
                  <a:lnTo>
                    <a:pt x="111658" y="132219"/>
                  </a:lnTo>
                  <a:lnTo>
                    <a:pt x="111658" y="2400"/>
                  </a:lnTo>
                  <a:lnTo>
                    <a:pt x="1074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Proxima Soft" panose="02000506030000020004" pitchFamily="2" charset="0"/>
              </a:endParaRPr>
            </a:p>
          </p:txBody>
        </p:sp>
        <p:sp>
          <p:nvSpPr>
            <p:cNvPr id="10" name="bk object 18">
              <a:extLst>
                <a:ext uri="{FF2B5EF4-FFF2-40B4-BE49-F238E27FC236}">
                  <a16:creationId xmlns:a16="http://schemas.microsoft.com/office/drawing/2014/main" id="{04E943D6-D24C-5B4C-B8B8-A5091A5E5C48}"/>
                </a:ext>
              </a:extLst>
            </p:cNvPr>
            <p:cNvSpPr/>
            <p:nvPr/>
          </p:nvSpPr>
          <p:spPr>
            <a:xfrm>
              <a:off x="242796" y="469873"/>
              <a:ext cx="123825" cy="220345"/>
            </a:xfrm>
            <a:custGeom>
              <a:avLst/>
              <a:gdLst/>
              <a:ahLst/>
              <a:cxnLst/>
              <a:rect l="l" t="t" r="r" b="b"/>
              <a:pathLst>
                <a:path w="123825" h="220345">
                  <a:moveTo>
                    <a:pt x="4114" y="0"/>
                  </a:moveTo>
                  <a:lnTo>
                    <a:pt x="0" y="2324"/>
                  </a:lnTo>
                  <a:lnTo>
                    <a:pt x="0" y="146697"/>
                  </a:lnTo>
                  <a:lnTo>
                    <a:pt x="1193" y="148818"/>
                  </a:lnTo>
                  <a:lnTo>
                    <a:pt x="119176" y="220192"/>
                  </a:lnTo>
                  <a:lnTo>
                    <a:pt x="123304" y="217868"/>
                  </a:lnTo>
                  <a:lnTo>
                    <a:pt x="123278" y="73494"/>
                  </a:lnTo>
                  <a:lnTo>
                    <a:pt x="122034" y="71361"/>
                  </a:lnTo>
                  <a:lnTo>
                    <a:pt x="41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Proxima Soft" panose="02000506030000020004" pitchFamily="2" charset="0"/>
              </a:endParaRPr>
            </a:p>
          </p:txBody>
        </p:sp>
        <p:sp>
          <p:nvSpPr>
            <p:cNvPr id="11" name="bk object 19">
              <a:extLst>
                <a:ext uri="{FF2B5EF4-FFF2-40B4-BE49-F238E27FC236}">
                  <a16:creationId xmlns:a16="http://schemas.microsoft.com/office/drawing/2014/main" id="{E9AFED60-BF03-024B-BF16-5462333FA1ED}"/>
                </a:ext>
              </a:extLst>
            </p:cNvPr>
            <p:cNvSpPr/>
            <p:nvPr/>
          </p:nvSpPr>
          <p:spPr>
            <a:xfrm>
              <a:off x="254318" y="378393"/>
              <a:ext cx="240665" cy="148590"/>
            </a:xfrm>
            <a:custGeom>
              <a:avLst/>
              <a:gdLst/>
              <a:ahLst/>
              <a:cxnLst/>
              <a:rect l="l" t="t" r="r" b="b"/>
              <a:pathLst>
                <a:path w="240665" h="148590">
                  <a:moveTo>
                    <a:pt x="121272" y="0"/>
                  </a:moveTo>
                  <a:lnTo>
                    <a:pt x="118656" y="0"/>
                  </a:lnTo>
                  <a:lnTo>
                    <a:pt x="0" y="71920"/>
                  </a:lnTo>
                  <a:lnTo>
                    <a:pt x="0" y="76428"/>
                  </a:lnTo>
                  <a:lnTo>
                    <a:pt x="118846" y="148348"/>
                  </a:lnTo>
                  <a:lnTo>
                    <a:pt x="121462" y="148348"/>
                  </a:lnTo>
                  <a:lnTo>
                    <a:pt x="240068" y="76428"/>
                  </a:lnTo>
                  <a:lnTo>
                    <a:pt x="240068" y="71920"/>
                  </a:lnTo>
                  <a:lnTo>
                    <a:pt x="1212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Proxima Soft" panose="02000506030000020004" pitchFamily="2" charset="0"/>
              </a:endParaRPr>
            </a:p>
          </p:txBody>
        </p:sp>
        <p:sp>
          <p:nvSpPr>
            <p:cNvPr id="12" name="bk object 20">
              <a:extLst>
                <a:ext uri="{FF2B5EF4-FFF2-40B4-BE49-F238E27FC236}">
                  <a16:creationId xmlns:a16="http://schemas.microsoft.com/office/drawing/2014/main" id="{AE43FEDA-B65E-C54D-B7AE-8E49392977ED}"/>
                </a:ext>
              </a:extLst>
            </p:cNvPr>
            <p:cNvSpPr/>
            <p:nvPr/>
          </p:nvSpPr>
          <p:spPr>
            <a:xfrm>
              <a:off x="382799" y="554664"/>
              <a:ext cx="112395" cy="135890"/>
            </a:xfrm>
            <a:custGeom>
              <a:avLst/>
              <a:gdLst/>
              <a:ahLst/>
              <a:cxnLst/>
              <a:rect l="l" t="t" r="r" b="b"/>
              <a:pathLst>
                <a:path w="112395" h="135890">
                  <a:moveTo>
                    <a:pt x="4241" y="0"/>
                  </a:moveTo>
                  <a:lnTo>
                    <a:pt x="0" y="2400"/>
                  </a:lnTo>
                  <a:lnTo>
                    <a:pt x="0" y="132930"/>
                  </a:lnTo>
                  <a:lnTo>
                    <a:pt x="4241" y="135318"/>
                  </a:lnTo>
                  <a:lnTo>
                    <a:pt x="112242" y="69989"/>
                  </a:lnTo>
                  <a:lnTo>
                    <a:pt x="112242" y="65328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Proxima Soft" panose="02000506030000020004" pitchFamily="2" charset="0"/>
              </a:endParaRPr>
            </a:p>
          </p:txBody>
        </p:sp>
        <p:sp>
          <p:nvSpPr>
            <p:cNvPr id="13" name="bk object 21">
              <a:extLst>
                <a:ext uri="{FF2B5EF4-FFF2-40B4-BE49-F238E27FC236}">
                  <a16:creationId xmlns:a16="http://schemas.microsoft.com/office/drawing/2014/main" id="{0F456B9D-42F7-3948-A6ED-6786BF0EDFF4}"/>
                </a:ext>
              </a:extLst>
            </p:cNvPr>
            <p:cNvSpPr/>
            <p:nvPr/>
          </p:nvSpPr>
          <p:spPr>
            <a:xfrm>
              <a:off x="394361" y="469893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107416" y="0"/>
                  </a:moveTo>
                  <a:lnTo>
                    <a:pt x="0" y="65062"/>
                  </a:lnTo>
                  <a:lnTo>
                    <a:pt x="12" y="69723"/>
                  </a:lnTo>
                  <a:lnTo>
                    <a:pt x="107429" y="134594"/>
                  </a:lnTo>
                  <a:lnTo>
                    <a:pt x="111683" y="132207"/>
                  </a:lnTo>
                  <a:lnTo>
                    <a:pt x="111683" y="2400"/>
                  </a:lnTo>
                  <a:lnTo>
                    <a:pt x="1074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Proxima Soft" panose="02000506030000020004" pitchFamily="2" charset="0"/>
              </a:endParaRPr>
            </a:p>
          </p:txBody>
        </p:sp>
        <p:sp>
          <p:nvSpPr>
            <p:cNvPr id="14" name="bk object 22">
              <a:extLst>
                <a:ext uri="{FF2B5EF4-FFF2-40B4-BE49-F238E27FC236}">
                  <a16:creationId xmlns:a16="http://schemas.microsoft.com/office/drawing/2014/main" id="{F9EB9F6C-814D-D24F-A1B3-0D760167A10B}"/>
                </a:ext>
              </a:extLst>
            </p:cNvPr>
            <p:cNvSpPr/>
            <p:nvPr/>
          </p:nvSpPr>
          <p:spPr>
            <a:xfrm>
              <a:off x="522671" y="640092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4241" y="0"/>
                  </a:moveTo>
                  <a:lnTo>
                    <a:pt x="0" y="2400"/>
                  </a:lnTo>
                  <a:lnTo>
                    <a:pt x="0" y="132219"/>
                  </a:lnTo>
                  <a:lnTo>
                    <a:pt x="4241" y="134607"/>
                  </a:lnTo>
                  <a:lnTo>
                    <a:pt x="111658" y="69672"/>
                  </a:lnTo>
                  <a:lnTo>
                    <a:pt x="111658" y="65011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Proxima Soft" panose="02000506030000020004" pitchFamily="2" charset="0"/>
              </a:endParaRPr>
            </a:p>
          </p:txBody>
        </p:sp>
        <p:sp>
          <p:nvSpPr>
            <p:cNvPr id="15" name="bk object 23">
              <a:extLst>
                <a:ext uri="{FF2B5EF4-FFF2-40B4-BE49-F238E27FC236}">
                  <a16:creationId xmlns:a16="http://schemas.microsoft.com/office/drawing/2014/main" id="{ADEC6B53-1095-BC4D-86B4-D32C45372C95}"/>
                </a:ext>
              </a:extLst>
            </p:cNvPr>
            <p:cNvSpPr/>
            <p:nvPr/>
          </p:nvSpPr>
          <p:spPr>
            <a:xfrm>
              <a:off x="662599" y="469873"/>
              <a:ext cx="123825" cy="220345"/>
            </a:xfrm>
            <a:custGeom>
              <a:avLst/>
              <a:gdLst/>
              <a:ahLst/>
              <a:cxnLst/>
              <a:rect l="l" t="t" r="r" b="b"/>
              <a:pathLst>
                <a:path w="123825" h="220345">
                  <a:moveTo>
                    <a:pt x="119189" y="0"/>
                  </a:moveTo>
                  <a:lnTo>
                    <a:pt x="1270" y="71361"/>
                  </a:lnTo>
                  <a:lnTo>
                    <a:pt x="25" y="73494"/>
                  </a:lnTo>
                  <a:lnTo>
                    <a:pt x="0" y="217868"/>
                  </a:lnTo>
                  <a:lnTo>
                    <a:pt x="4127" y="220192"/>
                  </a:lnTo>
                  <a:lnTo>
                    <a:pt x="122110" y="148818"/>
                  </a:lnTo>
                  <a:lnTo>
                    <a:pt x="123304" y="146697"/>
                  </a:lnTo>
                  <a:lnTo>
                    <a:pt x="123304" y="2324"/>
                  </a:lnTo>
                  <a:lnTo>
                    <a:pt x="1191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Proxima Soft" panose="02000506030000020004" pitchFamily="2" charset="0"/>
              </a:endParaRPr>
            </a:p>
          </p:txBody>
        </p:sp>
        <p:sp>
          <p:nvSpPr>
            <p:cNvPr id="16" name="bk object 24">
              <a:extLst>
                <a:ext uri="{FF2B5EF4-FFF2-40B4-BE49-F238E27FC236}">
                  <a16:creationId xmlns:a16="http://schemas.microsoft.com/office/drawing/2014/main" id="{5629A094-03B1-D641-BAA1-4E1E75B5E1EC}"/>
                </a:ext>
              </a:extLst>
            </p:cNvPr>
            <p:cNvSpPr/>
            <p:nvPr/>
          </p:nvSpPr>
          <p:spPr>
            <a:xfrm>
              <a:off x="534313" y="378393"/>
              <a:ext cx="240665" cy="148590"/>
            </a:xfrm>
            <a:custGeom>
              <a:avLst/>
              <a:gdLst/>
              <a:ahLst/>
              <a:cxnLst/>
              <a:rect l="l" t="t" r="r" b="b"/>
              <a:pathLst>
                <a:path w="240665" h="148590">
                  <a:moveTo>
                    <a:pt x="121412" y="0"/>
                  </a:moveTo>
                  <a:lnTo>
                    <a:pt x="118795" y="0"/>
                  </a:lnTo>
                  <a:lnTo>
                    <a:pt x="0" y="71920"/>
                  </a:lnTo>
                  <a:lnTo>
                    <a:pt x="0" y="76428"/>
                  </a:lnTo>
                  <a:lnTo>
                    <a:pt x="118605" y="148348"/>
                  </a:lnTo>
                  <a:lnTo>
                    <a:pt x="121221" y="148348"/>
                  </a:lnTo>
                  <a:lnTo>
                    <a:pt x="240068" y="76428"/>
                  </a:lnTo>
                  <a:lnTo>
                    <a:pt x="240068" y="71920"/>
                  </a:lnTo>
                  <a:lnTo>
                    <a:pt x="1214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Proxima Soft" panose="02000506030000020004" pitchFamily="2" charset="0"/>
              </a:endParaRPr>
            </a:p>
          </p:txBody>
        </p:sp>
        <p:sp>
          <p:nvSpPr>
            <p:cNvPr id="17" name="bk object 25">
              <a:extLst>
                <a:ext uri="{FF2B5EF4-FFF2-40B4-BE49-F238E27FC236}">
                  <a16:creationId xmlns:a16="http://schemas.microsoft.com/office/drawing/2014/main" id="{41290E18-C07F-D844-9A88-A49823EFC95C}"/>
                </a:ext>
              </a:extLst>
            </p:cNvPr>
            <p:cNvSpPr/>
            <p:nvPr/>
          </p:nvSpPr>
          <p:spPr>
            <a:xfrm>
              <a:off x="533659" y="554664"/>
              <a:ext cx="112395" cy="135890"/>
            </a:xfrm>
            <a:custGeom>
              <a:avLst/>
              <a:gdLst/>
              <a:ahLst/>
              <a:cxnLst/>
              <a:rect l="l" t="t" r="r" b="b"/>
              <a:pathLst>
                <a:path w="112395" h="135890">
                  <a:moveTo>
                    <a:pt x="108000" y="0"/>
                  </a:moveTo>
                  <a:lnTo>
                    <a:pt x="0" y="65328"/>
                  </a:lnTo>
                  <a:lnTo>
                    <a:pt x="0" y="69989"/>
                  </a:lnTo>
                  <a:lnTo>
                    <a:pt x="108000" y="135318"/>
                  </a:lnTo>
                  <a:lnTo>
                    <a:pt x="112255" y="132930"/>
                  </a:lnTo>
                  <a:lnTo>
                    <a:pt x="112255" y="2400"/>
                  </a:lnTo>
                  <a:lnTo>
                    <a:pt x="10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Proxima Soft" panose="02000506030000020004" pitchFamily="2" charset="0"/>
              </a:endParaRPr>
            </a:p>
          </p:txBody>
        </p:sp>
        <p:sp>
          <p:nvSpPr>
            <p:cNvPr id="18" name="bk object 26">
              <a:extLst>
                <a:ext uri="{FF2B5EF4-FFF2-40B4-BE49-F238E27FC236}">
                  <a16:creationId xmlns:a16="http://schemas.microsoft.com/office/drawing/2014/main" id="{9C4B7569-A41D-5747-8ACB-4EEC28A649C5}"/>
                </a:ext>
              </a:extLst>
            </p:cNvPr>
            <p:cNvSpPr/>
            <p:nvPr/>
          </p:nvSpPr>
          <p:spPr>
            <a:xfrm>
              <a:off x="522667" y="469893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4241" y="0"/>
                  </a:moveTo>
                  <a:lnTo>
                    <a:pt x="0" y="2400"/>
                  </a:lnTo>
                  <a:lnTo>
                    <a:pt x="0" y="132207"/>
                  </a:lnTo>
                  <a:lnTo>
                    <a:pt x="4241" y="134594"/>
                  </a:lnTo>
                  <a:lnTo>
                    <a:pt x="111671" y="69723"/>
                  </a:lnTo>
                  <a:lnTo>
                    <a:pt x="111671" y="65062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Proxima Soft" panose="0200050603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986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4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708" r:id="rId1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oxima Soft" panose="02000506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oxima Soft" panose="02000506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oxima Soft" panose="02000506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oxima Soft" panose="02000506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oxima Soft" panose="02000506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oxima Soft" panose="02000506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72690E-E451-8C41-993F-0A5B48618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496" y="365125"/>
            <a:ext cx="100823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318DE-DD51-E841-907A-C3379D477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37908-3351-4943-B35D-5D3CC372B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roxima Soft" panose="02000506030000020004" pitchFamily="2" charset="0"/>
              </a:defRPr>
            </a:lvl1pPr>
          </a:lstStyle>
          <a:p>
            <a:fld id="{B06F3B2A-6287-2048-BA36-2C46360AA800}" type="datetimeFigureOut">
              <a:rPr lang="en-US" smtClean="0"/>
              <a:pPr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86264-6F9E-C642-886B-BBE07B0D02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roxima Soft" panose="0200050603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68CB7-E9A2-1D4C-98C8-244C0EE53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3902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roxima Soft" panose="02000506030000020004" pitchFamily="2" charset="0"/>
              </a:defRPr>
            </a:lvl1pPr>
          </a:lstStyle>
          <a:p>
            <a:fld id="{B3890FD3-5683-B34D-A95A-C5886F29240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B3A5BA2-FFCA-9C45-8D9C-C53F2FEFA588}"/>
              </a:ext>
            </a:extLst>
          </p:cNvPr>
          <p:cNvGrpSpPr/>
          <p:nvPr userDrawn="1"/>
        </p:nvGrpSpPr>
        <p:grpSpPr>
          <a:xfrm>
            <a:off x="0" y="12"/>
            <a:ext cx="1028700" cy="1627505"/>
            <a:chOff x="0" y="12"/>
            <a:chExt cx="1028700" cy="1627505"/>
          </a:xfrm>
        </p:grpSpPr>
        <p:sp>
          <p:nvSpPr>
            <p:cNvPr id="8" name="bk object 16">
              <a:extLst>
                <a:ext uri="{FF2B5EF4-FFF2-40B4-BE49-F238E27FC236}">
                  <a16:creationId xmlns:a16="http://schemas.microsoft.com/office/drawing/2014/main" id="{C7303503-C739-264D-A2EB-8CBE758B16AE}"/>
                </a:ext>
              </a:extLst>
            </p:cNvPr>
            <p:cNvSpPr/>
            <p:nvPr/>
          </p:nvSpPr>
          <p:spPr>
            <a:xfrm>
              <a:off x="0" y="12"/>
              <a:ext cx="1028700" cy="1627505"/>
            </a:xfrm>
            <a:custGeom>
              <a:avLst/>
              <a:gdLst/>
              <a:ahLst/>
              <a:cxnLst/>
              <a:rect l="l" t="t" r="r" b="b"/>
              <a:pathLst>
                <a:path w="1028700" h="1627505">
                  <a:moveTo>
                    <a:pt x="1028688" y="0"/>
                  </a:moveTo>
                  <a:lnTo>
                    <a:pt x="0" y="0"/>
                  </a:lnTo>
                  <a:lnTo>
                    <a:pt x="0" y="1627404"/>
                  </a:lnTo>
                  <a:lnTo>
                    <a:pt x="877444" y="1096917"/>
                  </a:lnTo>
                  <a:lnTo>
                    <a:pt x="915385" y="1069932"/>
                  </a:lnTo>
                  <a:lnTo>
                    <a:pt x="948489" y="1038091"/>
                  </a:lnTo>
                  <a:lnTo>
                    <a:pt x="976389" y="1002040"/>
                  </a:lnTo>
                  <a:lnTo>
                    <a:pt x="998724" y="962425"/>
                  </a:lnTo>
                  <a:lnTo>
                    <a:pt x="1015128" y="919893"/>
                  </a:lnTo>
                  <a:lnTo>
                    <a:pt x="1025238" y="875092"/>
                  </a:lnTo>
                  <a:lnTo>
                    <a:pt x="1028688" y="828667"/>
                  </a:lnTo>
                  <a:lnTo>
                    <a:pt x="1028688" y="0"/>
                  </a:lnTo>
                  <a:close/>
                </a:path>
              </a:pathLst>
            </a:custGeom>
            <a:solidFill>
              <a:srgbClr val="EF3F24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9" name="bk object 17">
              <a:extLst>
                <a:ext uri="{FF2B5EF4-FFF2-40B4-BE49-F238E27FC236}">
                  <a16:creationId xmlns:a16="http://schemas.microsoft.com/office/drawing/2014/main" id="{32C966D7-D4FD-2447-B2F6-A404B15F4F74}"/>
                </a:ext>
              </a:extLst>
            </p:cNvPr>
            <p:cNvSpPr/>
            <p:nvPr/>
          </p:nvSpPr>
          <p:spPr>
            <a:xfrm>
              <a:off x="394370" y="640092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107416" y="0"/>
                  </a:moveTo>
                  <a:lnTo>
                    <a:pt x="0" y="65011"/>
                  </a:lnTo>
                  <a:lnTo>
                    <a:pt x="0" y="69672"/>
                  </a:lnTo>
                  <a:lnTo>
                    <a:pt x="107416" y="134607"/>
                  </a:lnTo>
                  <a:lnTo>
                    <a:pt x="111658" y="132219"/>
                  </a:lnTo>
                  <a:lnTo>
                    <a:pt x="111658" y="2400"/>
                  </a:lnTo>
                  <a:lnTo>
                    <a:pt x="1074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10" name="bk object 18">
              <a:extLst>
                <a:ext uri="{FF2B5EF4-FFF2-40B4-BE49-F238E27FC236}">
                  <a16:creationId xmlns:a16="http://schemas.microsoft.com/office/drawing/2014/main" id="{B3C13D2E-5A22-5346-9E0E-DD9FEC509956}"/>
                </a:ext>
              </a:extLst>
            </p:cNvPr>
            <p:cNvSpPr/>
            <p:nvPr/>
          </p:nvSpPr>
          <p:spPr>
            <a:xfrm>
              <a:off x="242796" y="469873"/>
              <a:ext cx="123825" cy="220345"/>
            </a:xfrm>
            <a:custGeom>
              <a:avLst/>
              <a:gdLst/>
              <a:ahLst/>
              <a:cxnLst/>
              <a:rect l="l" t="t" r="r" b="b"/>
              <a:pathLst>
                <a:path w="123825" h="220345">
                  <a:moveTo>
                    <a:pt x="4114" y="0"/>
                  </a:moveTo>
                  <a:lnTo>
                    <a:pt x="0" y="2324"/>
                  </a:lnTo>
                  <a:lnTo>
                    <a:pt x="0" y="146697"/>
                  </a:lnTo>
                  <a:lnTo>
                    <a:pt x="1193" y="148818"/>
                  </a:lnTo>
                  <a:lnTo>
                    <a:pt x="119176" y="220192"/>
                  </a:lnTo>
                  <a:lnTo>
                    <a:pt x="123304" y="217868"/>
                  </a:lnTo>
                  <a:lnTo>
                    <a:pt x="123278" y="73494"/>
                  </a:lnTo>
                  <a:lnTo>
                    <a:pt x="122034" y="71361"/>
                  </a:lnTo>
                  <a:lnTo>
                    <a:pt x="41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11" name="bk object 19">
              <a:extLst>
                <a:ext uri="{FF2B5EF4-FFF2-40B4-BE49-F238E27FC236}">
                  <a16:creationId xmlns:a16="http://schemas.microsoft.com/office/drawing/2014/main" id="{F57FC0A7-48F7-CF4E-88BD-D9321670CC67}"/>
                </a:ext>
              </a:extLst>
            </p:cNvPr>
            <p:cNvSpPr/>
            <p:nvPr/>
          </p:nvSpPr>
          <p:spPr>
            <a:xfrm>
              <a:off x="254318" y="378393"/>
              <a:ext cx="240665" cy="148590"/>
            </a:xfrm>
            <a:custGeom>
              <a:avLst/>
              <a:gdLst/>
              <a:ahLst/>
              <a:cxnLst/>
              <a:rect l="l" t="t" r="r" b="b"/>
              <a:pathLst>
                <a:path w="240665" h="148590">
                  <a:moveTo>
                    <a:pt x="121272" y="0"/>
                  </a:moveTo>
                  <a:lnTo>
                    <a:pt x="118656" y="0"/>
                  </a:lnTo>
                  <a:lnTo>
                    <a:pt x="0" y="71920"/>
                  </a:lnTo>
                  <a:lnTo>
                    <a:pt x="0" y="76428"/>
                  </a:lnTo>
                  <a:lnTo>
                    <a:pt x="118846" y="148348"/>
                  </a:lnTo>
                  <a:lnTo>
                    <a:pt x="121462" y="148348"/>
                  </a:lnTo>
                  <a:lnTo>
                    <a:pt x="240068" y="76428"/>
                  </a:lnTo>
                  <a:lnTo>
                    <a:pt x="240068" y="71920"/>
                  </a:lnTo>
                  <a:lnTo>
                    <a:pt x="1212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12" name="bk object 20">
              <a:extLst>
                <a:ext uri="{FF2B5EF4-FFF2-40B4-BE49-F238E27FC236}">
                  <a16:creationId xmlns:a16="http://schemas.microsoft.com/office/drawing/2014/main" id="{3F1DBD34-3F5B-DB4C-AF9E-C2C82F6DD7F1}"/>
                </a:ext>
              </a:extLst>
            </p:cNvPr>
            <p:cNvSpPr/>
            <p:nvPr/>
          </p:nvSpPr>
          <p:spPr>
            <a:xfrm>
              <a:off x="382799" y="554664"/>
              <a:ext cx="112395" cy="135890"/>
            </a:xfrm>
            <a:custGeom>
              <a:avLst/>
              <a:gdLst/>
              <a:ahLst/>
              <a:cxnLst/>
              <a:rect l="l" t="t" r="r" b="b"/>
              <a:pathLst>
                <a:path w="112395" h="135890">
                  <a:moveTo>
                    <a:pt x="4241" y="0"/>
                  </a:moveTo>
                  <a:lnTo>
                    <a:pt x="0" y="2400"/>
                  </a:lnTo>
                  <a:lnTo>
                    <a:pt x="0" y="132930"/>
                  </a:lnTo>
                  <a:lnTo>
                    <a:pt x="4241" y="135318"/>
                  </a:lnTo>
                  <a:lnTo>
                    <a:pt x="112242" y="69989"/>
                  </a:lnTo>
                  <a:lnTo>
                    <a:pt x="112242" y="65328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13" name="bk object 21">
              <a:extLst>
                <a:ext uri="{FF2B5EF4-FFF2-40B4-BE49-F238E27FC236}">
                  <a16:creationId xmlns:a16="http://schemas.microsoft.com/office/drawing/2014/main" id="{60292CAC-5C4C-F846-9873-323D006E53A5}"/>
                </a:ext>
              </a:extLst>
            </p:cNvPr>
            <p:cNvSpPr/>
            <p:nvPr/>
          </p:nvSpPr>
          <p:spPr>
            <a:xfrm>
              <a:off x="394361" y="469893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107416" y="0"/>
                  </a:moveTo>
                  <a:lnTo>
                    <a:pt x="0" y="65062"/>
                  </a:lnTo>
                  <a:lnTo>
                    <a:pt x="12" y="69723"/>
                  </a:lnTo>
                  <a:lnTo>
                    <a:pt x="107429" y="134594"/>
                  </a:lnTo>
                  <a:lnTo>
                    <a:pt x="111683" y="132207"/>
                  </a:lnTo>
                  <a:lnTo>
                    <a:pt x="111683" y="2400"/>
                  </a:lnTo>
                  <a:lnTo>
                    <a:pt x="1074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14" name="bk object 22">
              <a:extLst>
                <a:ext uri="{FF2B5EF4-FFF2-40B4-BE49-F238E27FC236}">
                  <a16:creationId xmlns:a16="http://schemas.microsoft.com/office/drawing/2014/main" id="{8018030E-D313-E04D-85E7-E92FC8AAFA29}"/>
                </a:ext>
              </a:extLst>
            </p:cNvPr>
            <p:cNvSpPr/>
            <p:nvPr/>
          </p:nvSpPr>
          <p:spPr>
            <a:xfrm>
              <a:off x="522671" y="640092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4241" y="0"/>
                  </a:moveTo>
                  <a:lnTo>
                    <a:pt x="0" y="2400"/>
                  </a:lnTo>
                  <a:lnTo>
                    <a:pt x="0" y="132219"/>
                  </a:lnTo>
                  <a:lnTo>
                    <a:pt x="4241" y="134607"/>
                  </a:lnTo>
                  <a:lnTo>
                    <a:pt x="111658" y="69672"/>
                  </a:lnTo>
                  <a:lnTo>
                    <a:pt x="111658" y="65011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15" name="bk object 23">
              <a:extLst>
                <a:ext uri="{FF2B5EF4-FFF2-40B4-BE49-F238E27FC236}">
                  <a16:creationId xmlns:a16="http://schemas.microsoft.com/office/drawing/2014/main" id="{BEC61E14-E34A-2848-98C9-910816DD6DCD}"/>
                </a:ext>
              </a:extLst>
            </p:cNvPr>
            <p:cNvSpPr/>
            <p:nvPr/>
          </p:nvSpPr>
          <p:spPr>
            <a:xfrm>
              <a:off x="662599" y="469873"/>
              <a:ext cx="123825" cy="220345"/>
            </a:xfrm>
            <a:custGeom>
              <a:avLst/>
              <a:gdLst/>
              <a:ahLst/>
              <a:cxnLst/>
              <a:rect l="l" t="t" r="r" b="b"/>
              <a:pathLst>
                <a:path w="123825" h="220345">
                  <a:moveTo>
                    <a:pt x="119189" y="0"/>
                  </a:moveTo>
                  <a:lnTo>
                    <a:pt x="1270" y="71361"/>
                  </a:lnTo>
                  <a:lnTo>
                    <a:pt x="25" y="73494"/>
                  </a:lnTo>
                  <a:lnTo>
                    <a:pt x="0" y="217868"/>
                  </a:lnTo>
                  <a:lnTo>
                    <a:pt x="4127" y="220192"/>
                  </a:lnTo>
                  <a:lnTo>
                    <a:pt x="122110" y="148818"/>
                  </a:lnTo>
                  <a:lnTo>
                    <a:pt x="123304" y="146697"/>
                  </a:lnTo>
                  <a:lnTo>
                    <a:pt x="123304" y="2324"/>
                  </a:lnTo>
                  <a:lnTo>
                    <a:pt x="1191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16" name="bk object 24">
              <a:extLst>
                <a:ext uri="{FF2B5EF4-FFF2-40B4-BE49-F238E27FC236}">
                  <a16:creationId xmlns:a16="http://schemas.microsoft.com/office/drawing/2014/main" id="{21DDFD1C-1655-FE45-B1FF-7B91D772F6F5}"/>
                </a:ext>
              </a:extLst>
            </p:cNvPr>
            <p:cNvSpPr/>
            <p:nvPr/>
          </p:nvSpPr>
          <p:spPr>
            <a:xfrm>
              <a:off x="534313" y="378393"/>
              <a:ext cx="240665" cy="148590"/>
            </a:xfrm>
            <a:custGeom>
              <a:avLst/>
              <a:gdLst/>
              <a:ahLst/>
              <a:cxnLst/>
              <a:rect l="l" t="t" r="r" b="b"/>
              <a:pathLst>
                <a:path w="240665" h="148590">
                  <a:moveTo>
                    <a:pt x="121412" y="0"/>
                  </a:moveTo>
                  <a:lnTo>
                    <a:pt x="118795" y="0"/>
                  </a:lnTo>
                  <a:lnTo>
                    <a:pt x="0" y="71920"/>
                  </a:lnTo>
                  <a:lnTo>
                    <a:pt x="0" y="76428"/>
                  </a:lnTo>
                  <a:lnTo>
                    <a:pt x="118605" y="148348"/>
                  </a:lnTo>
                  <a:lnTo>
                    <a:pt x="121221" y="148348"/>
                  </a:lnTo>
                  <a:lnTo>
                    <a:pt x="240068" y="76428"/>
                  </a:lnTo>
                  <a:lnTo>
                    <a:pt x="240068" y="71920"/>
                  </a:lnTo>
                  <a:lnTo>
                    <a:pt x="1214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17" name="bk object 25">
              <a:extLst>
                <a:ext uri="{FF2B5EF4-FFF2-40B4-BE49-F238E27FC236}">
                  <a16:creationId xmlns:a16="http://schemas.microsoft.com/office/drawing/2014/main" id="{DC6D6284-FAE9-3A43-9A70-C7066FE07605}"/>
                </a:ext>
              </a:extLst>
            </p:cNvPr>
            <p:cNvSpPr/>
            <p:nvPr/>
          </p:nvSpPr>
          <p:spPr>
            <a:xfrm>
              <a:off x="533659" y="554664"/>
              <a:ext cx="112395" cy="135890"/>
            </a:xfrm>
            <a:custGeom>
              <a:avLst/>
              <a:gdLst/>
              <a:ahLst/>
              <a:cxnLst/>
              <a:rect l="l" t="t" r="r" b="b"/>
              <a:pathLst>
                <a:path w="112395" h="135890">
                  <a:moveTo>
                    <a:pt x="108000" y="0"/>
                  </a:moveTo>
                  <a:lnTo>
                    <a:pt x="0" y="65328"/>
                  </a:lnTo>
                  <a:lnTo>
                    <a:pt x="0" y="69989"/>
                  </a:lnTo>
                  <a:lnTo>
                    <a:pt x="108000" y="135318"/>
                  </a:lnTo>
                  <a:lnTo>
                    <a:pt x="112255" y="132930"/>
                  </a:lnTo>
                  <a:lnTo>
                    <a:pt x="112255" y="2400"/>
                  </a:lnTo>
                  <a:lnTo>
                    <a:pt x="10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18" name="bk object 26">
              <a:extLst>
                <a:ext uri="{FF2B5EF4-FFF2-40B4-BE49-F238E27FC236}">
                  <a16:creationId xmlns:a16="http://schemas.microsoft.com/office/drawing/2014/main" id="{CAFABFA5-F155-7C48-B128-619EC78450B4}"/>
                </a:ext>
              </a:extLst>
            </p:cNvPr>
            <p:cNvSpPr/>
            <p:nvPr/>
          </p:nvSpPr>
          <p:spPr>
            <a:xfrm>
              <a:off x="522667" y="469893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4241" y="0"/>
                  </a:moveTo>
                  <a:lnTo>
                    <a:pt x="0" y="2400"/>
                  </a:lnTo>
                  <a:lnTo>
                    <a:pt x="0" y="132207"/>
                  </a:lnTo>
                  <a:lnTo>
                    <a:pt x="4241" y="134594"/>
                  </a:lnTo>
                  <a:lnTo>
                    <a:pt x="111671" y="69723"/>
                  </a:lnTo>
                  <a:lnTo>
                    <a:pt x="111671" y="65062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597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oxima Soft" panose="02000506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oxima Soft" panose="02000506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oxima Soft" panose="02000506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oxima Soft" panose="02000506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oxima Soft" panose="02000506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oxima Soft" panose="02000506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58F9C3-C679-7C4C-A17B-FEA55A23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496" y="365125"/>
            <a:ext cx="100823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A5A06-4C02-A24E-84AF-A3AF7FA26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8952B-0012-1045-BA6B-9661604C4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roxima Soft" panose="02000506030000020004" pitchFamily="2" charset="0"/>
              </a:defRPr>
            </a:lvl1pPr>
          </a:lstStyle>
          <a:p>
            <a:fld id="{AEC5EE2A-AA66-AB43-B331-269CAB028D85}" type="datetimeFigureOut">
              <a:rPr lang="en-US" smtClean="0"/>
              <a:pPr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31A2C-9481-A149-88E9-909C74285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roxima Soft" panose="0200050603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6ABBE-E4AF-674E-92A5-8F3F3A517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68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roxima Soft" panose="02000506030000020004" pitchFamily="2" charset="0"/>
              </a:defRPr>
            </a:lvl1pPr>
          </a:lstStyle>
          <a:p>
            <a:fld id="{30559557-B6E3-3C48-A023-8511B91C70C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A9D214-8CE9-304A-8336-188FDCE12CBB}"/>
              </a:ext>
            </a:extLst>
          </p:cNvPr>
          <p:cNvGrpSpPr/>
          <p:nvPr userDrawn="1"/>
        </p:nvGrpSpPr>
        <p:grpSpPr>
          <a:xfrm>
            <a:off x="0" y="12"/>
            <a:ext cx="1028700" cy="1627505"/>
            <a:chOff x="0" y="12"/>
            <a:chExt cx="1028700" cy="1627505"/>
          </a:xfrm>
        </p:grpSpPr>
        <p:sp>
          <p:nvSpPr>
            <p:cNvPr id="8" name="bk object 16">
              <a:extLst>
                <a:ext uri="{FF2B5EF4-FFF2-40B4-BE49-F238E27FC236}">
                  <a16:creationId xmlns:a16="http://schemas.microsoft.com/office/drawing/2014/main" id="{9849128F-020F-B545-AF46-43C161BF9ECA}"/>
                </a:ext>
              </a:extLst>
            </p:cNvPr>
            <p:cNvSpPr/>
            <p:nvPr/>
          </p:nvSpPr>
          <p:spPr>
            <a:xfrm>
              <a:off x="0" y="12"/>
              <a:ext cx="1028700" cy="1627505"/>
            </a:xfrm>
            <a:custGeom>
              <a:avLst/>
              <a:gdLst/>
              <a:ahLst/>
              <a:cxnLst/>
              <a:rect l="l" t="t" r="r" b="b"/>
              <a:pathLst>
                <a:path w="1028700" h="1627505">
                  <a:moveTo>
                    <a:pt x="1028688" y="0"/>
                  </a:moveTo>
                  <a:lnTo>
                    <a:pt x="0" y="0"/>
                  </a:lnTo>
                  <a:lnTo>
                    <a:pt x="0" y="1627404"/>
                  </a:lnTo>
                  <a:lnTo>
                    <a:pt x="877444" y="1096917"/>
                  </a:lnTo>
                  <a:lnTo>
                    <a:pt x="915385" y="1069932"/>
                  </a:lnTo>
                  <a:lnTo>
                    <a:pt x="948489" y="1038091"/>
                  </a:lnTo>
                  <a:lnTo>
                    <a:pt x="976389" y="1002040"/>
                  </a:lnTo>
                  <a:lnTo>
                    <a:pt x="998724" y="962425"/>
                  </a:lnTo>
                  <a:lnTo>
                    <a:pt x="1015128" y="919893"/>
                  </a:lnTo>
                  <a:lnTo>
                    <a:pt x="1025238" y="875092"/>
                  </a:lnTo>
                  <a:lnTo>
                    <a:pt x="1028688" y="828667"/>
                  </a:lnTo>
                  <a:lnTo>
                    <a:pt x="1028688" y="0"/>
                  </a:lnTo>
                  <a:close/>
                </a:path>
              </a:pathLst>
            </a:custGeom>
            <a:solidFill>
              <a:srgbClr val="EF3F24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9" name="bk object 17">
              <a:extLst>
                <a:ext uri="{FF2B5EF4-FFF2-40B4-BE49-F238E27FC236}">
                  <a16:creationId xmlns:a16="http://schemas.microsoft.com/office/drawing/2014/main" id="{8B0F6F91-DC9A-1140-8206-0EB69A916951}"/>
                </a:ext>
              </a:extLst>
            </p:cNvPr>
            <p:cNvSpPr/>
            <p:nvPr/>
          </p:nvSpPr>
          <p:spPr>
            <a:xfrm>
              <a:off x="394370" y="640092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107416" y="0"/>
                  </a:moveTo>
                  <a:lnTo>
                    <a:pt x="0" y="65011"/>
                  </a:lnTo>
                  <a:lnTo>
                    <a:pt x="0" y="69672"/>
                  </a:lnTo>
                  <a:lnTo>
                    <a:pt x="107416" y="134607"/>
                  </a:lnTo>
                  <a:lnTo>
                    <a:pt x="111658" y="132219"/>
                  </a:lnTo>
                  <a:lnTo>
                    <a:pt x="111658" y="2400"/>
                  </a:lnTo>
                  <a:lnTo>
                    <a:pt x="1074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10" name="bk object 18">
              <a:extLst>
                <a:ext uri="{FF2B5EF4-FFF2-40B4-BE49-F238E27FC236}">
                  <a16:creationId xmlns:a16="http://schemas.microsoft.com/office/drawing/2014/main" id="{6F137326-9EDF-5D4E-AB10-DB485EB0FF35}"/>
                </a:ext>
              </a:extLst>
            </p:cNvPr>
            <p:cNvSpPr/>
            <p:nvPr/>
          </p:nvSpPr>
          <p:spPr>
            <a:xfrm>
              <a:off x="242796" y="469873"/>
              <a:ext cx="123825" cy="220345"/>
            </a:xfrm>
            <a:custGeom>
              <a:avLst/>
              <a:gdLst/>
              <a:ahLst/>
              <a:cxnLst/>
              <a:rect l="l" t="t" r="r" b="b"/>
              <a:pathLst>
                <a:path w="123825" h="220345">
                  <a:moveTo>
                    <a:pt x="4114" y="0"/>
                  </a:moveTo>
                  <a:lnTo>
                    <a:pt x="0" y="2324"/>
                  </a:lnTo>
                  <a:lnTo>
                    <a:pt x="0" y="146697"/>
                  </a:lnTo>
                  <a:lnTo>
                    <a:pt x="1193" y="148818"/>
                  </a:lnTo>
                  <a:lnTo>
                    <a:pt x="119176" y="220192"/>
                  </a:lnTo>
                  <a:lnTo>
                    <a:pt x="123304" y="217868"/>
                  </a:lnTo>
                  <a:lnTo>
                    <a:pt x="123278" y="73494"/>
                  </a:lnTo>
                  <a:lnTo>
                    <a:pt x="122034" y="71361"/>
                  </a:lnTo>
                  <a:lnTo>
                    <a:pt x="41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11" name="bk object 19">
              <a:extLst>
                <a:ext uri="{FF2B5EF4-FFF2-40B4-BE49-F238E27FC236}">
                  <a16:creationId xmlns:a16="http://schemas.microsoft.com/office/drawing/2014/main" id="{D1FD5010-D37A-D24B-8FD2-AE112DA18E0E}"/>
                </a:ext>
              </a:extLst>
            </p:cNvPr>
            <p:cNvSpPr/>
            <p:nvPr/>
          </p:nvSpPr>
          <p:spPr>
            <a:xfrm>
              <a:off x="254318" y="378393"/>
              <a:ext cx="240665" cy="148590"/>
            </a:xfrm>
            <a:custGeom>
              <a:avLst/>
              <a:gdLst/>
              <a:ahLst/>
              <a:cxnLst/>
              <a:rect l="l" t="t" r="r" b="b"/>
              <a:pathLst>
                <a:path w="240665" h="148590">
                  <a:moveTo>
                    <a:pt x="121272" y="0"/>
                  </a:moveTo>
                  <a:lnTo>
                    <a:pt x="118656" y="0"/>
                  </a:lnTo>
                  <a:lnTo>
                    <a:pt x="0" y="71920"/>
                  </a:lnTo>
                  <a:lnTo>
                    <a:pt x="0" y="76428"/>
                  </a:lnTo>
                  <a:lnTo>
                    <a:pt x="118846" y="148348"/>
                  </a:lnTo>
                  <a:lnTo>
                    <a:pt x="121462" y="148348"/>
                  </a:lnTo>
                  <a:lnTo>
                    <a:pt x="240068" y="76428"/>
                  </a:lnTo>
                  <a:lnTo>
                    <a:pt x="240068" y="71920"/>
                  </a:lnTo>
                  <a:lnTo>
                    <a:pt x="1212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12" name="bk object 20">
              <a:extLst>
                <a:ext uri="{FF2B5EF4-FFF2-40B4-BE49-F238E27FC236}">
                  <a16:creationId xmlns:a16="http://schemas.microsoft.com/office/drawing/2014/main" id="{A04D61DE-1C79-9641-8185-5A2F53163796}"/>
                </a:ext>
              </a:extLst>
            </p:cNvPr>
            <p:cNvSpPr/>
            <p:nvPr/>
          </p:nvSpPr>
          <p:spPr>
            <a:xfrm>
              <a:off x="382799" y="554664"/>
              <a:ext cx="112395" cy="135890"/>
            </a:xfrm>
            <a:custGeom>
              <a:avLst/>
              <a:gdLst/>
              <a:ahLst/>
              <a:cxnLst/>
              <a:rect l="l" t="t" r="r" b="b"/>
              <a:pathLst>
                <a:path w="112395" h="135890">
                  <a:moveTo>
                    <a:pt x="4241" y="0"/>
                  </a:moveTo>
                  <a:lnTo>
                    <a:pt x="0" y="2400"/>
                  </a:lnTo>
                  <a:lnTo>
                    <a:pt x="0" y="132930"/>
                  </a:lnTo>
                  <a:lnTo>
                    <a:pt x="4241" y="135318"/>
                  </a:lnTo>
                  <a:lnTo>
                    <a:pt x="112242" y="69989"/>
                  </a:lnTo>
                  <a:lnTo>
                    <a:pt x="112242" y="65328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13" name="bk object 21">
              <a:extLst>
                <a:ext uri="{FF2B5EF4-FFF2-40B4-BE49-F238E27FC236}">
                  <a16:creationId xmlns:a16="http://schemas.microsoft.com/office/drawing/2014/main" id="{D070F981-A94D-C44B-847A-D395F40D1B0B}"/>
                </a:ext>
              </a:extLst>
            </p:cNvPr>
            <p:cNvSpPr/>
            <p:nvPr/>
          </p:nvSpPr>
          <p:spPr>
            <a:xfrm>
              <a:off x="394361" y="469893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107416" y="0"/>
                  </a:moveTo>
                  <a:lnTo>
                    <a:pt x="0" y="65062"/>
                  </a:lnTo>
                  <a:lnTo>
                    <a:pt x="12" y="69723"/>
                  </a:lnTo>
                  <a:lnTo>
                    <a:pt x="107429" y="134594"/>
                  </a:lnTo>
                  <a:lnTo>
                    <a:pt x="111683" y="132207"/>
                  </a:lnTo>
                  <a:lnTo>
                    <a:pt x="111683" y="2400"/>
                  </a:lnTo>
                  <a:lnTo>
                    <a:pt x="1074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14" name="bk object 22">
              <a:extLst>
                <a:ext uri="{FF2B5EF4-FFF2-40B4-BE49-F238E27FC236}">
                  <a16:creationId xmlns:a16="http://schemas.microsoft.com/office/drawing/2014/main" id="{97E8EC24-AB61-B242-9077-AEE706CE1B80}"/>
                </a:ext>
              </a:extLst>
            </p:cNvPr>
            <p:cNvSpPr/>
            <p:nvPr/>
          </p:nvSpPr>
          <p:spPr>
            <a:xfrm>
              <a:off x="522671" y="640092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4241" y="0"/>
                  </a:moveTo>
                  <a:lnTo>
                    <a:pt x="0" y="2400"/>
                  </a:lnTo>
                  <a:lnTo>
                    <a:pt x="0" y="132219"/>
                  </a:lnTo>
                  <a:lnTo>
                    <a:pt x="4241" y="134607"/>
                  </a:lnTo>
                  <a:lnTo>
                    <a:pt x="111658" y="69672"/>
                  </a:lnTo>
                  <a:lnTo>
                    <a:pt x="111658" y="65011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15" name="bk object 23">
              <a:extLst>
                <a:ext uri="{FF2B5EF4-FFF2-40B4-BE49-F238E27FC236}">
                  <a16:creationId xmlns:a16="http://schemas.microsoft.com/office/drawing/2014/main" id="{7087EC69-B8A2-7442-BA2F-A4F9AC9CC205}"/>
                </a:ext>
              </a:extLst>
            </p:cNvPr>
            <p:cNvSpPr/>
            <p:nvPr/>
          </p:nvSpPr>
          <p:spPr>
            <a:xfrm>
              <a:off x="662599" y="469873"/>
              <a:ext cx="123825" cy="220345"/>
            </a:xfrm>
            <a:custGeom>
              <a:avLst/>
              <a:gdLst/>
              <a:ahLst/>
              <a:cxnLst/>
              <a:rect l="l" t="t" r="r" b="b"/>
              <a:pathLst>
                <a:path w="123825" h="220345">
                  <a:moveTo>
                    <a:pt x="119189" y="0"/>
                  </a:moveTo>
                  <a:lnTo>
                    <a:pt x="1270" y="71361"/>
                  </a:lnTo>
                  <a:lnTo>
                    <a:pt x="25" y="73494"/>
                  </a:lnTo>
                  <a:lnTo>
                    <a:pt x="0" y="217868"/>
                  </a:lnTo>
                  <a:lnTo>
                    <a:pt x="4127" y="220192"/>
                  </a:lnTo>
                  <a:lnTo>
                    <a:pt x="122110" y="148818"/>
                  </a:lnTo>
                  <a:lnTo>
                    <a:pt x="123304" y="146697"/>
                  </a:lnTo>
                  <a:lnTo>
                    <a:pt x="123304" y="2324"/>
                  </a:lnTo>
                  <a:lnTo>
                    <a:pt x="1191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16" name="bk object 24">
              <a:extLst>
                <a:ext uri="{FF2B5EF4-FFF2-40B4-BE49-F238E27FC236}">
                  <a16:creationId xmlns:a16="http://schemas.microsoft.com/office/drawing/2014/main" id="{512FF2DE-E74E-6C43-AB13-AD2094E01792}"/>
                </a:ext>
              </a:extLst>
            </p:cNvPr>
            <p:cNvSpPr/>
            <p:nvPr/>
          </p:nvSpPr>
          <p:spPr>
            <a:xfrm>
              <a:off x="534313" y="378393"/>
              <a:ext cx="240665" cy="148590"/>
            </a:xfrm>
            <a:custGeom>
              <a:avLst/>
              <a:gdLst/>
              <a:ahLst/>
              <a:cxnLst/>
              <a:rect l="l" t="t" r="r" b="b"/>
              <a:pathLst>
                <a:path w="240665" h="148590">
                  <a:moveTo>
                    <a:pt x="121412" y="0"/>
                  </a:moveTo>
                  <a:lnTo>
                    <a:pt x="118795" y="0"/>
                  </a:lnTo>
                  <a:lnTo>
                    <a:pt x="0" y="71920"/>
                  </a:lnTo>
                  <a:lnTo>
                    <a:pt x="0" y="76428"/>
                  </a:lnTo>
                  <a:lnTo>
                    <a:pt x="118605" y="148348"/>
                  </a:lnTo>
                  <a:lnTo>
                    <a:pt x="121221" y="148348"/>
                  </a:lnTo>
                  <a:lnTo>
                    <a:pt x="240068" y="76428"/>
                  </a:lnTo>
                  <a:lnTo>
                    <a:pt x="240068" y="71920"/>
                  </a:lnTo>
                  <a:lnTo>
                    <a:pt x="1214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17" name="bk object 25">
              <a:extLst>
                <a:ext uri="{FF2B5EF4-FFF2-40B4-BE49-F238E27FC236}">
                  <a16:creationId xmlns:a16="http://schemas.microsoft.com/office/drawing/2014/main" id="{C29369BC-29BE-3F44-B3FB-06C858C25AFA}"/>
                </a:ext>
              </a:extLst>
            </p:cNvPr>
            <p:cNvSpPr/>
            <p:nvPr/>
          </p:nvSpPr>
          <p:spPr>
            <a:xfrm>
              <a:off x="533659" y="554664"/>
              <a:ext cx="112395" cy="135890"/>
            </a:xfrm>
            <a:custGeom>
              <a:avLst/>
              <a:gdLst/>
              <a:ahLst/>
              <a:cxnLst/>
              <a:rect l="l" t="t" r="r" b="b"/>
              <a:pathLst>
                <a:path w="112395" h="135890">
                  <a:moveTo>
                    <a:pt x="108000" y="0"/>
                  </a:moveTo>
                  <a:lnTo>
                    <a:pt x="0" y="65328"/>
                  </a:lnTo>
                  <a:lnTo>
                    <a:pt x="0" y="69989"/>
                  </a:lnTo>
                  <a:lnTo>
                    <a:pt x="108000" y="135318"/>
                  </a:lnTo>
                  <a:lnTo>
                    <a:pt x="112255" y="132930"/>
                  </a:lnTo>
                  <a:lnTo>
                    <a:pt x="112255" y="2400"/>
                  </a:lnTo>
                  <a:lnTo>
                    <a:pt x="10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  <p:sp>
          <p:nvSpPr>
            <p:cNvPr id="18" name="bk object 26">
              <a:extLst>
                <a:ext uri="{FF2B5EF4-FFF2-40B4-BE49-F238E27FC236}">
                  <a16:creationId xmlns:a16="http://schemas.microsoft.com/office/drawing/2014/main" id="{61136DCD-44F0-854E-9BEB-D81B4848C854}"/>
                </a:ext>
              </a:extLst>
            </p:cNvPr>
            <p:cNvSpPr/>
            <p:nvPr/>
          </p:nvSpPr>
          <p:spPr>
            <a:xfrm>
              <a:off x="522667" y="469893"/>
              <a:ext cx="111760" cy="134620"/>
            </a:xfrm>
            <a:custGeom>
              <a:avLst/>
              <a:gdLst/>
              <a:ahLst/>
              <a:cxnLst/>
              <a:rect l="l" t="t" r="r" b="b"/>
              <a:pathLst>
                <a:path w="111759" h="134620">
                  <a:moveTo>
                    <a:pt x="4241" y="0"/>
                  </a:moveTo>
                  <a:lnTo>
                    <a:pt x="0" y="2400"/>
                  </a:lnTo>
                  <a:lnTo>
                    <a:pt x="0" y="132207"/>
                  </a:lnTo>
                  <a:lnTo>
                    <a:pt x="4241" y="134594"/>
                  </a:lnTo>
                  <a:lnTo>
                    <a:pt x="111671" y="69723"/>
                  </a:lnTo>
                  <a:lnTo>
                    <a:pt x="111671" y="65062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Proxima Soft" panose="0200050603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991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oxima Soft" panose="02000506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oxima Soft" panose="02000506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oxima Soft" panose="02000506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oxima Soft" panose="02000506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oxima Soft" panose="02000506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oxima Soft" panose="02000506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etting-Started-Installing-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A932CB0-40C6-AD44-B463-09FE50843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0055" y="1324844"/>
            <a:ext cx="6104201" cy="2769175"/>
          </a:xfrm>
        </p:spPr>
        <p:txBody>
          <a:bodyPr>
            <a:normAutofit lnSpcReduction="10000"/>
          </a:bodyPr>
          <a:lstStyle/>
          <a:p>
            <a:r>
              <a:rPr lang="en-US" altLang="ja-JP" dirty="0"/>
              <a:t>MacOS</a:t>
            </a:r>
          </a:p>
          <a:p>
            <a:r>
              <a:rPr lang="ja-JP" altLang="en-US"/>
              <a:t>インストール</a:t>
            </a:r>
          </a:p>
          <a:p>
            <a:r>
              <a:rPr lang="en-US" altLang="ja-JP" dirty="0"/>
              <a:t>Hands-on Part A</a:t>
            </a:r>
          </a:p>
        </p:txBody>
      </p:sp>
    </p:spTree>
    <p:extLst>
      <p:ext uri="{BB962C8B-B14F-4D97-AF65-F5344CB8AC3E}">
        <p14:creationId xmlns:p14="http://schemas.microsoft.com/office/powerpoint/2010/main" val="3745564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00FAF067-2CA9-F149-A588-9322289DA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  <a:r>
              <a:rPr lang="ja-JP" altLang="en-US"/>
              <a:t>のインストール</a:t>
            </a:r>
            <a:r>
              <a:rPr lang="en-US" altLang="ja-JP" dirty="0"/>
              <a:t>-</a:t>
            </a:r>
            <a:r>
              <a:rPr lang="en-US" dirty="0"/>
              <a:t>MacOS</a:t>
            </a:r>
          </a:p>
        </p:txBody>
      </p:sp>
      <p:sp>
        <p:nvSpPr>
          <p:cNvPr id="33" name="Content Placeholder 15">
            <a:extLst>
              <a:ext uri="{FF2B5EF4-FFF2-40B4-BE49-F238E27FC236}">
                <a16:creationId xmlns:a16="http://schemas.microsoft.com/office/drawing/2014/main" id="{E813F029-D8B1-BD49-8857-F0983D6E9C02}"/>
              </a:ext>
            </a:extLst>
          </p:cNvPr>
          <p:cNvSpPr txBox="1">
            <a:spLocks/>
          </p:cNvSpPr>
          <p:nvPr/>
        </p:nvSpPr>
        <p:spPr>
          <a:xfrm>
            <a:off x="651510" y="1825625"/>
            <a:ext cx="536829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xima Soft" panose="0200050603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xima Soft" panose="0200050603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xima Soft" panose="0200050603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xima Soft" panose="0200050603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xima Soft" panose="0200050603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/>
              <a:t>Homebrew</a:t>
            </a:r>
            <a:r>
              <a:rPr lang="ja-JP" altLang="en-US" b="1"/>
              <a:t>の確認</a:t>
            </a:r>
            <a:endParaRPr lang="en-US" altLang="ja-JP" b="1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/>
              <a:t>インストールされていなければ、最初に</a:t>
            </a:r>
            <a:r>
              <a:rPr lang="en-US" sz="2400"/>
              <a:t>Homebrew</a:t>
            </a:r>
            <a:r>
              <a:rPr lang="ja-JP" altLang="en-US" sz="2400"/>
              <a:t>をインストールします。</a:t>
            </a:r>
            <a:endParaRPr lang="en-US" sz="2400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/>
              <a:t>既にインストールされている場合、アップグレードしてください。</a:t>
            </a:r>
            <a:endParaRPr lang="en-US" sz="2400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4" name="Content Placeholder 16">
            <a:extLst>
              <a:ext uri="{FF2B5EF4-FFF2-40B4-BE49-F238E27FC236}">
                <a16:creationId xmlns:a16="http://schemas.microsoft.com/office/drawing/2014/main" id="{D217A490-CDAE-9240-B04A-DDFBE2A652FA}"/>
              </a:ext>
            </a:extLst>
          </p:cNvPr>
          <p:cNvSpPr txBox="1">
            <a:spLocks/>
          </p:cNvSpPr>
          <p:nvPr/>
        </p:nvSpPr>
        <p:spPr>
          <a:xfrm>
            <a:off x="6172199" y="1825625"/>
            <a:ext cx="5742067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xima Soft" panose="0200050603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xima Soft" panose="0200050603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xima Soft" panose="0200050603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xima Soft" panose="0200050603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xima Soft" panose="0200050603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/>
              <a:t>Homebrew</a:t>
            </a:r>
            <a:r>
              <a:rPr lang="ja-JP" altLang="en-US" sz="2400"/>
              <a:t>で</a:t>
            </a:r>
            <a:r>
              <a:rPr lang="en-US" sz="2400"/>
              <a:t>git</a:t>
            </a:r>
            <a:r>
              <a:rPr lang="ja-JP" altLang="en-US" sz="2400"/>
              <a:t>をインストール</a:t>
            </a:r>
            <a:endParaRPr lang="en-US" altLang="ja-JP" sz="240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240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240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ja-JP" altLang="en-US" sz="2400"/>
              <a:t>インストールの確認 </a:t>
            </a:r>
            <a:r>
              <a:rPr lang="en-US" sz="2400"/>
              <a:t>: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240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240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/>
              <a:t>Git</a:t>
            </a:r>
            <a:r>
              <a:rPr lang="ja-JP" altLang="en-US" sz="2400"/>
              <a:t>のバージョンが表示されれば成功です！</a:t>
            </a:r>
            <a:endParaRPr lang="en-US" sz="240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77B580E-5D84-9E45-BD87-753A80D43869}"/>
              </a:ext>
            </a:extLst>
          </p:cNvPr>
          <p:cNvSpPr/>
          <p:nvPr/>
        </p:nvSpPr>
        <p:spPr>
          <a:xfrm>
            <a:off x="6216654" y="2369983"/>
            <a:ext cx="5029200" cy="731520"/>
          </a:xfrm>
          <a:prstGeom prst="roundRect">
            <a:avLst/>
          </a:prstGeom>
          <a:solidFill>
            <a:srgbClr val="221E1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brew install git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6AFE561-5DAD-134D-AB4C-C0315FACE07D}"/>
              </a:ext>
            </a:extLst>
          </p:cNvPr>
          <p:cNvSpPr/>
          <p:nvPr/>
        </p:nvSpPr>
        <p:spPr>
          <a:xfrm>
            <a:off x="838200" y="3186475"/>
            <a:ext cx="5029200" cy="731520"/>
          </a:xfrm>
          <a:prstGeom prst="roundRect">
            <a:avLst/>
          </a:prstGeom>
          <a:solidFill>
            <a:srgbClr val="221E1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https://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brew.sh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D2ED813-D2A7-CB49-88AD-C43DEC81637F}"/>
              </a:ext>
            </a:extLst>
          </p:cNvPr>
          <p:cNvSpPr/>
          <p:nvPr/>
        </p:nvSpPr>
        <p:spPr>
          <a:xfrm>
            <a:off x="277734" y="5278844"/>
            <a:ext cx="5621412" cy="731520"/>
          </a:xfrm>
          <a:prstGeom prst="roundRect">
            <a:avLst/>
          </a:prstGeom>
          <a:solidFill>
            <a:srgbClr val="221E1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brew update &amp;&amp; brew upgrade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F76A334-D32B-A142-A0E1-56C869F0C2F2}"/>
              </a:ext>
            </a:extLst>
          </p:cNvPr>
          <p:cNvSpPr/>
          <p:nvPr/>
        </p:nvSpPr>
        <p:spPr>
          <a:xfrm>
            <a:off x="6216654" y="3836315"/>
            <a:ext cx="5029200" cy="731520"/>
          </a:xfrm>
          <a:prstGeom prst="roundRect">
            <a:avLst/>
          </a:prstGeom>
          <a:solidFill>
            <a:srgbClr val="221E1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--version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9BAC38D5-7650-B149-B100-B651AC62ABFC}"/>
              </a:ext>
            </a:extLst>
          </p:cNvPr>
          <p:cNvSpPr/>
          <p:nvPr/>
        </p:nvSpPr>
        <p:spPr>
          <a:xfrm>
            <a:off x="6216654" y="5612890"/>
            <a:ext cx="5029200" cy="731520"/>
          </a:xfrm>
          <a:prstGeom prst="roundRect">
            <a:avLst/>
          </a:prstGeom>
          <a:solidFill>
            <a:srgbClr val="221E1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version 2.26.2</a:t>
            </a:r>
          </a:p>
        </p:txBody>
      </p:sp>
      <p:sp>
        <p:nvSpPr>
          <p:cNvPr id="40" name="Rounded Rectangle 39">
            <a:hlinkClick r:id="rId3"/>
            <a:extLst>
              <a:ext uri="{FF2B5EF4-FFF2-40B4-BE49-F238E27FC236}">
                <a16:creationId xmlns:a16="http://schemas.microsoft.com/office/drawing/2014/main" id="{2A2F5335-0EA3-EF4D-A489-46B56016BC7F}"/>
              </a:ext>
            </a:extLst>
          </p:cNvPr>
          <p:cNvSpPr/>
          <p:nvPr/>
        </p:nvSpPr>
        <p:spPr>
          <a:xfrm>
            <a:off x="-2" y="6492875"/>
            <a:ext cx="5181599" cy="365124"/>
          </a:xfrm>
          <a:prstGeom prst="roundRect">
            <a:avLst/>
          </a:prstGeom>
          <a:solidFill>
            <a:srgbClr val="FFBC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https://git-scm.com/book/ja/v2/</a:t>
            </a:r>
          </a:p>
        </p:txBody>
      </p:sp>
    </p:spTree>
    <p:extLst>
      <p:ext uri="{BB962C8B-B14F-4D97-AF65-F5344CB8AC3E}">
        <p14:creationId xmlns:p14="http://schemas.microsoft.com/office/powerpoint/2010/main" val="378797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00FAF067-2CA9-F149-A588-9322289DA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  <a:r>
              <a:rPr lang="ja-JP" altLang="en-US"/>
              <a:t>のインストール</a:t>
            </a:r>
            <a:r>
              <a:rPr lang="en-US" altLang="ja-JP" dirty="0"/>
              <a:t>-</a:t>
            </a:r>
            <a:r>
              <a:rPr lang="en-US" dirty="0"/>
              <a:t>MacOS</a:t>
            </a:r>
          </a:p>
        </p:txBody>
      </p:sp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145F9E65-8188-164C-A730-45DD10A2252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xima Soft" panose="0200050603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xima Soft" panose="0200050603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xima Soft" panose="0200050603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xima Soft" panose="0200050603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xima Soft" panose="0200050603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/>
              <a:t>もし次の結果が返ってきた場合</a:t>
            </a:r>
            <a:endParaRPr lang="en-US" sz="240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2" name="Content Placeholder 16">
            <a:extLst>
              <a:ext uri="{FF2B5EF4-FFF2-40B4-BE49-F238E27FC236}">
                <a16:creationId xmlns:a16="http://schemas.microsoft.com/office/drawing/2014/main" id="{892ED43A-1C7F-EB42-92CD-52DD9D3F356F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64968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xima Soft" panose="0200050603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xima Soft" panose="0200050603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xima Soft" panose="0200050603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xima Soft" panose="0200050603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xima Soft" panose="0200050603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ja-JP" altLang="en-US" sz="2400"/>
              <a:t>このコマンドを実行してください！</a:t>
            </a:r>
            <a:endParaRPr lang="en-US" altLang="ja-JP" sz="240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240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240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ja-JP" sz="240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ja-JP" altLang="en-US" sz="2400"/>
              <a:t>またはこちらを実行してください！</a:t>
            </a:r>
            <a:endParaRPr lang="en-US" sz="240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C95A1A0-11F9-1547-8309-57A026540E3D}"/>
              </a:ext>
            </a:extLst>
          </p:cNvPr>
          <p:cNvSpPr/>
          <p:nvPr/>
        </p:nvSpPr>
        <p:spPr>
          <a:xfrm>
            <a:off x="6216654" y="2394751"/>
            <a:ext cx="5029200" cy="731520"/>
          </a:xfrm>
          <a:prstGeom prst="roundRect">
            <a:avLst/>
          </a:prstGeom>
          <a:solidFill>
            <a:srgbClr val="221E1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brew link --force git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27A02F5-352E-844C-AB6A-FB4B11BA4EBA}"/>
              </a:ext>
            </a:extLst>
          </p:cNvPr>
          <p:cNvSpPr/>
          <p:nvPr/>
        </p:nvSpPr>
        <p:spPr>
          <a:xfrm>
            <a:off x="836611" y="2394751"/>
            <a:ext cx="5029200" cy="1097280"/>
          </a:xfrm>
          <a:prstGeom prst="roundRect">
            <a:avLst/>
          </a:prstGeom>
          <a:solidFill>
            <a:srgbClr val="221E1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version 1.7.10.2 (Apple Git-33) 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75D5C58-DD5B-1941-8958-31B63DC7C58D}"/>
              </a:ext>
            </a:extLst>
          </p:cNvPr>
          <p:cNvSpPr/>
          <p:nvPr/>
        </p:nvSpPr>
        <p:spPr>
          <a:xfrm>
            <a:off x="6216654" y="4397859"/>
            <a:ext cx="5029200" cy="1097280"/>
          </a:xfrm>
          <a:prstGeom prst="roundRect">
            <a:avLst/>
          </a:prstGeom>
          <a:solidFill>
            <a:srgbClr val="221E1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PATH=/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/local/bin:$PATH </a:t>
            </a:r>
          </a:p>
        </p:txBody>
      </p:sp>
    </p:spTree>
    <p:extLst>
      <p:ext uri="{BB962C8B-B14F-4D97-AF65-F5344CB8AC3E}">
        <p14:creationId xmlns:p14="http://schemas.microsoft.com/office/powerpoint/2010/main" val="226738493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15071</TotalTime>
  <Words>195</Words>
  <Application>Microsoft Macintosh PowerPoint</Application>
  <PresentationFormat>Widescreen</PresentationFormat>
  <Paragraphs>40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Proxima Soft</vt:lpstr>
      <vt:lpstr>Custom Design</vt:lpstr>
      <vt:lpstr>2_Custom Design</vt:lpstr>
      <vt:lpstr>1_Custom Design</vt:lpstr>
      <vt:lpstr>PowerPoint Presentation</vt:lpstr>
      <vt:lpstr>Gitのインストール-MacOS</vt:lpstr>
      <vt:lpstr>Gitのインストール-MacOS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Genji Fujimori (藤森 源司)</dc:creator>
  <cp:keywords/>
  <dc:description/>
  <cp:lastModifiedBy>Genji Fujimori (藤森 源司)</cp:lastModifiedBy>
  <cp:revision>556</cp:revision>
  <dcterms:created xsi:type="dcterms:W3CDTF">2020-04-01T05:21:59Z</dcterms:created>
  <dcterms:modified xsi:type="dcterms:W3CDTF">2020-05-19T05:44:56Z</dcterms:modified>
  <cp:category/>
</cp:coreProperties>
</file>