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14"/>
  </p:notesMasterIdLst>
  <p:sldIdLst>
    <p:sldId id="2073" r:id="rId2"/>
    <p:sldId id="2110" r:id="rId3"/>
    <p:sldId id="2111" r:id="rId4"/>
    <p:sldId id="2112" r:id="rId5"/>
    <p:sldId id="2113" r:id="rId6"/>
    <p:sldId id="2114" r:id="rId7"/>
    <p:sldId id="2054" r:id="rId8"/>
    <p:sldId id="2118" r:id="rId9"/>
    <p:sldId id="2140" r:id="rId10"/>
    <p:sldId id="2141" r:id="rId11"/>
    <p:sldId id="2142" r:id="rId12"/>
    <p:sldId id="213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1E1F"/>
    <a:srgbClr val="F03E24"/>
    <a:srgbClr val="FFB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7010"/>
    <p:restoredTop sz="91222"/>
  </p:normalViewPr>
  <p:slideViewPr>
    <p:cSldViewPr snapToGrid="0" snapToObjects="1" showGuides="1">
      <p:cViewPr varScale="1">
        <p:scale>
          <a:sx n="46" d="100"/>
          <a:sy n="46" d="100"/>
        </p:scale>
        <p:origin x="168" y="1600"/>
      </p:cViewPr>
      <p:guideLst>
        <p:guide orient="horz" pos="2184"/>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4851C-EC11-EE47-B54D-D863EF5ED85D}" type="datetimeFigureOut">
              <a:rPr lang="en-US" smtClean="0"/>
              <a:t>5/19/20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E1432-67F2-8E4D-9C6D-89CE7AAB9B41}" type="slidenum">
              <a:rPr lang="en-US" smtClean="0"/>
              <a:t>‹#›</a:t>
            </a:fld>
            <a:endParaRPr lang="en-US"/>
          </a:p>
        </p:txBody>
      </p:sp>
    </p:spTree>
    <p:extLst>
      <p:ext uri="{BB962C8B-B14F-4D97-AF65-F5344CB8AC3E}">
        <p14:creationId xmlns:p14="http://schemas.microsoft.com/office/powerpoint/2010/main" val="745963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9E1432-67F2-8E4D-9C6D-89CE7AAB9B41}" type="slidenum">
              <a:rPr lang="en-US" smtClean="0"/>
              <a:t>1</a:t>
            </a:fld>
            <a:endParaRPr lang="en-US"/>
          </a:p>
        </p:txBody>
      </p:sp>
    </p:spTree>
    <p:extLst>
      <p:ext uri="{BB962C8B-B14F-4D97-AF65-F5344CB8AC3E}">
        <p14:creationId xmlns:p14="http://schemas.microsoft.com/office/powerpoint/2010/main" val="92384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459E1432-67F2-8E4D-9C6D-89CE7AAB9B41}" type="slidenum">
              <a:rPr lang="en-US" smtClean="0"/>
              <a:t>2</a:t>
            </a:fld>
            <a:endParaRPr lang="en-US"/>
          </a:p>
        </p:txBody>
      </p:sp>
    </p:spTree>
    <p:extLst>
      <p:ext uri="{BB962C8B-B14F-4D97-AF65-F5344CB8AC3E}">
        <p14:creationId xmlns:p14="http://schemas.microsoft.com/office/powerpoint/2010/main" val="1680458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 This keeps track of changes and provides a transparent history.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&gt; Commits allow for roll backs and references.</a:t>
            </a:r>
          </a:p>
          <a:p>
            <a:r>
              <a:rPr lang="ja-JP" altLang="en-US"/>
              <a:t>これは具体的にどういう意味？</a:t>
            </a:r>
            <a:endParaRPr lang="en-US" altLang="ja-JP" dirty="0"/>
          </a:p>
          <a:p>
            <a:endParaRPr lang="en-US" dirty="0"/>
          </a:p>
        </p:txBody>
      </p:sp>
      <p:sp>
        <p:nvSpPr>
          <p:cNvPr id="4" name="Slide Number Placeholder 3"/>
          <p:cNvSpPr>
            <a:spLocks noGrp="1"/>
          </p:cNvSpPr>
          <p:nvPr>
            <p:ph type="sldNum" sz="quarter" idx="5"/>
          </p:nvPr>
        </p:nvSpPr>
        <p:spPr/>
        <p:txBody>
          <a:bodyPr/>
          <a:lstStyle/>
          <a:p>
            <a:fld id="{459E1432-67F2-8E4D-9C6D-89CE7AAB9B41}" type="slidenum">
              <a:rPr lang="en-US" smtClean="0"/>
              <a:t>3</a:t>
            </a:fld>
            <a:endParaRPr lang="en-US"/>
          </a:p>
        </p:txBody>
      </p:sp>
    </p:spTree>
    <p:extLst>
      <p:ext uri="{BB962C8B-B14F-4D97-AF65-F5344CB8AC3E}">
        <p14:creationId xmlns:p14="http://schemas.microsoft.com/office/powerpoint/2010/main" val="38712996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9E1432-67F2-8E4D-9C6D-89CE7AAB9B41}" type="slidenum">
              <a:rPr lang="en-US" smtClean="0"/>
              <a:t>4</a:t>
            </a:fld>
            <a:endParaRPr lang="en-US"/>
          </a:p>
        </p:txBody>
      </p:sp>
    </p:spTree>
    <p:extLst>
      <p:ext uri="{BB962C8B-B14F-4D97-AF65-F5344CB8AC3E}">
        <p14:creationId xmlns:p14="http://schemas.microsoft.com/office/powerpoint/2010/main" val="4084223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dirty="0" err="1"/>
              <a:t>コードをデプロイ</a:t>
            </a:r>
            <a:r>
              <a:rPr lang="ja-JP" altLang="en-US"/>
              <a:t>して</a:t>
            </a:r>
            <a:endParaRPr lang="en-US" altLang="ja-JP" dirty="0"/>
          </a:p>
          <a:p>
            <a:pPr marL="171450" indent="-171450">
              <a:buFont typeface="Wingdings" pitchFamily="2" charset="2"/>
              <a:buChar char="Ø"/>
            </a:pPr>
            <a:r>
              <a:rPr lang="ja-JP" altLang="en-US"/>
              <a:t>ほんまに？マージではなく？</a:t>
            </a:r>
            <a:endParaRPr lang="en-US" altLang="ja-JP" dirty="0"/>
          </a:p>
        </p:txBody>
      </p:sp>
      <p:sp>
        <p:nvSpPr>
          <p:cNvPr id="4" name="Slide Number Placeholder 3"/>
          <p:cNvSpPr>
            <a:spLocks noGrp="1"/>
          </p:cNvSpPr>
          <p:nvPr>
            <p:ph type="sldNum" sz="quarter" idx="5"/>
          </p:nvPr>
        </p:nvSpPr>
        <p:spPr/>
        <p:txBody>
          <a:bodyPr/>
          <a:lstStyle/>
          <a:p>
            <a:fld id="{459E1432-67F2-8E4D-9C6D-89CE7AAB9B41}" type="slidenum">
              <a:rPr lang="en-US" smtClean="0"/>
              <a:t>5</a:t>
            </a:fld>
            <a:endParaRPr lang="en-US"/>
          </a:p>
        </p:txBody>
      </p:sp>
    </p:spTree>
    <p:extLst>
      <p:ext uri="{BB962C8B-B14F-4D97-AF65-F5344CB8AC3E}">
        <p14:creationId xmlns:p14="http://schemas.microsoft.com/office/powerpoint/2010/main" val="1566305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en-US" altLang="ja-JP" dirty="0"/>
              <a:t>effects the users.</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Ø"/>
              <a:tabLst/>
              <a:defRPr/>
            </a:pPr>
            <a:r>
              <a:rPr lang="ja-JP" altLang="en-US"/>
              <a:t>どういうニュアンスで使ってる？</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a:t>
            </a:r>
            <a:r>
              <a:rPr lang="en-US" altLang="ja-JP" dirty="0"/>
              <a:t>Once merged, </a:t>
            </a:r>
            <a:r>
              <a:rPr lang="en-US" altLang="ja-JP" b="1" dirty="0"/>
              <a:t>Pull Requests </a:t>
            </a:r>
            <a:r>
              <a:rPr lang="en-US" altLang="ja-JP" dirty="0"/>
              <a:t>acts as reference points.</a:t>
            </a:r>
          </a:p>
          <a:p>
            <a:r>
              <a:rPr lang="ja-JP" altLang="en-US"/>
              <a:t>どういう意味？</a:t>
            </a:r>
            <a:endParaRPr lang="en-US" dirty="0"/>
          </a:p>
        </p:txBody>
      </p:sp>
      <p:sp>
        <p:nvSpPr>
          <p:cNvPr id="4" name="Slide Number Placeholder 3"/>
          <p:cNvSpPr>
            <a:spLocks noGrp="1"/>
          </p:cNvSpPr>
          <p:nvPr>
            <p:ph type="sldNum" sz="quarter" idx="5"/>
          </p:nvPr>
        </p:nvSpPr>
        <p:spPr/>
        <p:txBody>
          <a:bodyPr/>
          <a:lstStyle/>
          <a:p>
            <a:fld id="{459E1432-67F2-8E4D-9C6D-89CE7AAB9B41}" type="slidenum">
              <a:rPr lang="en-US" smtClean="0"/>
              <a:t>6</a:t>
            </a:fld>
            <a:endParaRPr lang="en-US"/>
          </a:p>
        </p:txBody>
      </p:sp>
    </p:spTree>
    <p:extLst>
      <p:ext uri="{BB962C8B-B14F-4D97-AF65-F5344CB8AC3E}">
        <p14:creationId xmlns:p14="http://schemas.microsoft.com/office/powerpoint/2010/main" val="2305054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59E1432-67F2-8E4D-9C6D-89CE7AAB9B41}" type="slidenum">
              <a:rPr lang="en-US" smtClean="0"/>
              <a:t>7</a:t>
            </a:fld>
            <a:endParaRPr lang="en-US"/>
          </a:p>
        </p:txBody>
      </p:sp>
    </p:spTree>
    <p:extLst>
      <p:ext uri="{BB962C8B-B14F-4D97-AF65-F5344CB8AC3E}">
        <p14:creationId xmlns:p14="http://schemas.microsoft.com/office/powerpoint/2010/main" val="32496961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&gt; </a:t>
            </a:r>
            <a:r>
              <a:rPr lang="en-US" altLang="ja-JP" dirty="0" err="1"/>
              <a:t>ブランチ</a:t>
            </a:r>
            <a:r>
              <a:rPr lang="ja-JP" altLang="en-US"/>
              <a:t>の</a:t>
            </a:r>
            <a:r>
              <a:rPr lang="en-US" altLang="ja-JP" b="1" dirty="0" err="1"/>
              <a:t>タイムライン</a:t>
            </a:r>
            <a:r>
              <a:rPr lang="ja-JP" altLang="en-US" b="1"/>
              <a:t>を作成します</a:t>
            </a:r>
            <a:endParaRPr lang="en-US" altLang="ja-JP" b="1" dirty="0"/>
          </a:p>
          <a:p>
            <a:r>
              <a:rPr kumimoji="1" lang="ja-JP" altLang="en-US"/>
              <a:t>タイムライン？？</a:t>
            </a:r>
            <a:endParaRPr kumimoji="1"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459E1432-67F2-8E4D-9C6D-89CE7AAB9B41}" type="slidenum">
              <a:rPr lang="en-US" smtClean="0"/>
              <a:t>9</a:t>
            </a:fld>
            <a:endParaRPr lang="en-US"/>
          </a:p>
        </p:txBody>
      </p:sp>
    </p:spTree>
    <p:extLst>
      <p:ext uri="{BB962C8B-B14F-4D97-AF65-F5344CB8AC3E}">
        <p14:creationId xmlns:p14="http://schemas.microsoft.com/office/powerpoint/2010/main" val="4471161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1: Title Car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397C4-9BA9-451E-96B8-2039E4D09D67}" type="datetimeFigureOut">
              <a:rPr lang="zh-CN" altLang="en-US" smtClean="0"/>
              <a:t>2020/5/19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FC65D4B-7918-401B-9616-52A4FEC7F1DB}" type="slidenum">
              <a:rPr lang="zh-CN" altLang="en-US" smtClean="0"/>
              <a:t>‹#›</a:t>
            </a:fld>
            <a:endParaRPr lang="zh-CN" altLang="en-US"/>
          </a:p>
        </p:txBody>
      </p:sp>
      <p:sp>
        <p:nvSpPr>
          <p:cNvPr id="17" name="bk object 16">
            <a:extLst>
              <a:ext uri="{FF2B5EF4-FFF2-40B4-BE49-F238E27FC236}">
                <a16:creationId xmlns:a16="http://schemas.microsoft.com/office/drawing/2014/main" id="{3ACF61FA-F36F-48FF-9164-7B7C105B9495}"/>
              </a:ext>
            </a:extLst>
          </p:cNvPr>
          <p:cNvSpPr/>
          <p:nvPr userDrawn="1"/>
        </p:nvSpPr>
        <p:spPr>
          <a:xfrm>
            <a:off x="0" y="0"/>
            <a:ext cx="11130855" cy="6858000"/>
          </a:xfrm>
          <a:custGeom>
            <a:avLst/>
            <a:gdLst/>
            <a:ahLst/>
            <a:cxnLst/>
            <a:rect l="l" t="t" r="r" b="b"/>
            <a:pathLst>
              <a:path w="15830550" h="9753600">
                <a:moveTo>
                  <a:pt x="15830147" y="0"/>
                </a:moveTo>
                <a:lnTo>
                  <a:pt x="0" y="0"/>
                </a:lnTo>
                <a:lnTo>
                  <a:pt x="0" y="9753599"/>
                </a:lnTo>
                <a:lnTo>
                  <a:pt x="7678807" y="9753599"/>
                </a:lnTo>
                <a:lnTo>
                  <a:pt x="15608710" y="4959319"/>
                </a:lnTo>
                <a:lnTo>
                  <a:pt x="15648317" y="4932451"/>
                </a:lnTo>
                <a:lnTo>
                  <a:pt x="15684531" y="4901961"/>
                </a:lnTo>
                <a:lnTo>
                  <a:pt x="15717168" y="4868171"/>
                </a:lnTo>
                <a:lnTo>
                  <a:pt x="15746046" y="4831408"/>
                </a:lnTo>
                <a:lnTo>
                  <a:pt x="15770982" y="4791997"/>
                </a:lnTo>
                <a:lnTo>
                  <a:pt x="15791795" y="4750261"/>
                </a:lnTo>
                <a:lnTo>
                  <a:pt x="15808300" y="4706526"/>
                </a:lnTo>
                <a:lnTo>
                  <a:pt x="15820315" y="4661116"/>
                </a:lnTo>
                <a:lnTo>
                  <a:pt x="15827659" y="4614356"/>
                </a:lnTo>
                <a:lnTo>
                  <a:pt x="15830147" y="4566572"/>
                </a:lnTo>
                <a:lnTo>
                  <a:pt x="15830147" y="0"/>
                </a:lnTo>
                <a:close/>
              </a:path>
            </a:pathLst>
          </a:custGeom>
          <a:solidFill>
            <a:srgbClr val="EF3F24"/>
          </a:solidFill>
        </p:spPr>
        <p:txBody>
          <a:bodyPr wrap="square" lIns="0" tIns="0" rIns="0" bIns="0" rtlCol="0"/>
          <a:lstStyle/>
          <a:p>
            <a:endParaRPr/>
          </a:p>
        </p:txBody>
      </p:sp>
      <p:sp>
        <p:nvSpPr>
          <p:cNvPr id="36" name="Text Placeholder 2">
            <a:extLst>
              <a:ext uri="{FF2B5EF4-FFF2-40B4-BE49-F238E27FC236}">
                <a16:creationId xmlns:a16="http://schemas.microsoft.com/office/drawing/2014/main" id="{8995E584-05CA-4D9A-9575-C18C8D530BC2}"/>
              </a:ext>
            </a:extLst>
          </p:cNvPr>
          <p:cNvSpPr>
            <a:spLocks noGrp="1"/>
          </p:cNvSpPr>
          <p:nvPr>
            <p:ph type="body" idx="1"/>
          </p:nvPr>
        </p:nvSpPr>
        <p:spPr>
          <a:xfrm>
            <a:off x="1170056" y="1324844"/>
            <a:ext cx="5291926" cy="2769175"/>
          </a:xfrm>
        </p:spPr>
        <p:txBody>
          <a:bodyPr anchor="t">
            <a:normAutofit/>
          </a:bodyPr>
          <a:lstStyle>
            <a:lvl1pPr marL="0" indent="0" algn="l">
              <a:buNone/>
              <a:defRPr sz="6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pic>
        <p:nvPicPr>
          <p:cNvPr id="38" name="Picture 37" descr="A close up of a guitar&#10;&#10;Description generated with high confidence">
            <a:extLst>
              <a:ext uri="{FF2B5EF4-FFF2-40B4-BE49-F238E27FC236}">
                <a16:creationId xmlns:a16="http://schemas.microsoft.com/office/drawing/2014/main" id="{2F1289F5-FE20-4A37-95B1-53E9C5721C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r="26527"/>
          <a:stretch/>
        </p:blipFill>
        <p:spPr>
          <a:xfrm>
            <a:off x="8138187" y="1324844"/>
            <a:ext cx="4053813" cy="5533156"/>
          </a:xfrm>
          <a:prstGeom prst="rect">
            <a:avLst/>
          </a:prstGeom>
        </p:spPr>
      </p:pic>
    </p:spTree>
    <p:extLst>
      <p:ext uri="{BB962C8B-B14F-4D97-AF65-F5344CB8AC3E}">
        <p14:creationId xmlns:p14="http://schemas.microsoft.com/office/powerpoint/2010/main" val="251619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E27001E5-3D6E-024C-A4F5-85E745265648}"/>
              </a:ext>
            </a:extLst>
          </p:cNvPr>
          <p:cNvSpPr>
            <a:spLocks noGrp="1"/>
          </p:cNvSpPr>
          <p:nvPr>
            <p:ph type="title"/>
          </p:nvPr>
        </p:nvSpPr>
        <p:spPr>
          <a:xfrm>
            <a:off x="1271496" y="365125"/>
            <a:ext cx="10082304" cy="1325563"/>
          </a:xfrm>
          <a:prstGeom prst="rect">
            <a:avLst/>
          </a:prstGeom>
        </p:spPr>
        <p:txBody>
          <a:bodyPr vert="horz" lIns="91440" tIns="45720" rIns="91440" bIns="4572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318BEE61-6B30-504A-B3F7-EF12334A41E2}"/>
              </a:ext>
            </a:extLst>
          </p:cNvPr>
          <p:cNvSpPr>
            <a:spLocks noGrp="1"/>
          </p:cNvSpPr>
          <p:nvPr>
            <p:ph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DEE5A3F4-FB7E-3B47-A996-DB345520F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roxima Soft" panose="02000506030000020004" pitchFamily="2" charset="0"/>
              </a:defRPr>
            </a:lvl1pPr>
          </a:lstStyle>
          <a:p>
            <a:fld id="{AEC5EE2A-AA66-AB43-B331-269CAB028D85}" type="datetimeFigureOut">
              <a:rPr lang="en-US" smtClean="0"/>
              <a:pPr/>
              <a:t>5/19/20</a:t>
            </a:fld>
            <a:endParaRPr lang="en-US"/>
          </a:p>
        </p:txBody>
      </p:sp>
      <p:sp>
        <p:nvSpPr>
          <p:cNvPr id="11" name="Footer Placeholder 4">
            <a:extLst>
              <a:ext uri="{FF2B5EF4-FFF2-40B4-BE49-F238E27FC236}">
                <a16:creationId xmlns:a16="http://schemas.microsoft.com/office/drawing/2014/main" id="{DA385F9D-4253-6F4A-9BA5-08EFDB0FD0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roxima Soft" panose="02000506030000020004" pitchFamily="2" charset="0"/>
              </a:defRPr>
            </a:lvl1pPr>
          </a:lstStyle>
          <a:p>
            <a:endParaRPr lang="en-US"/>
          </a:p>
        </p:txBody>
      </p:sp>
      <p:sp>
        <p:nvSpPr>
          <p:cNvPr id="12" name="Slide Number Placeholder 5">
            <a:extLst>
              <a:ext uri="{FF2B5EF4-FFF2-40B4-BE49-F238E27FC236}">
                <a16:creationId xmlns:a16="http://schemas.microsoft.com/office/drawing/2014/main" id="{BD1D1F25-C621-4742-A12B-5CE0ED301A8F}"/>
              </a:ext>
            </a:extLst>
          </p:cNvPr>
          <p:cNvSpPr>
            <a:spLocks noGrp="1"/>
          </p:cNvSpPr>
          <p:nvPr>
            <p:ph type="sldNum" sz="quarter" idx="4"/>
          </p:nvPr>
        </p:nvSpPr>
        <p:spPr>
          <a:xfrm>
            <a:off x="932688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roxima Soft" panose="02000506030000020004" pitchFamily="2" charset="0"/>
              </a:defRPr>
            </a:lvl1pPr>
          </a:lstStyle>
          <a:p>
            <a:fld id="{30559557-B6E3-3C48-A023-8511B91C70CE}" type="slidenum">
              <a:rPr lang="en-US" smtClean="0"/>
              <a:pPr/>
              <a:t>‹#›</a:t>
            </a:fld>
            <a:endParaRPr lang="en-US"/>
          </a:p>
        </p:txBody>
      </p:sp>
      <p:grpSp>
        <p:nvGrpSpPr>
          <p:cNvPr id="14" name="Group 13">
            <a:extLst>
              <a:ext uri="{FF2B5EF4-FFF2-40B4-BE49-F238E27FC236}">
                <a16:creationId xmlns:a16="http://schemas.microsoft.com/office/drawing/2014/main" id="{CCF625F1-A550-584B-859B-B8B98EDCB9A8}"/>
              </a:ext>
            </a:extLst>
          </p:cNvPr>
          <p:cNvGrpSpPr/>
          <p:nvPr userDrawn="1"/>
        </p:nvGrpSpPr>
        <p:grpSpPr>
          <a:xfrm>
            <a:off x="0" y="12"/>
            <a:ext cx="1028700" cy="1627505"/>
            <a:chOff x="0" y="12"/>
            <a:chExt cx="1028700" cy="1627505"/>
          </a:xfrm>
        </p:grpSpPr>
        <p:sp>
          <p:nvSpPr>
            <p:cNvPr id="16" name="bk object 16">
              <a:extLst>
                <a:ext uri="{FF2B5EF4-FFF2-40B4-BE49-F238E27FC236}">
                  <a16:creationId xmlns:a16="http://schemas.microsoft.com/office/drawing/2014/main" id="{4294A322-74A8-5E43-8689-0C60594302B2}"/>
                </a:ext>
              </a:extLst>
            </p:cNvPr>
            <p:cNvSpPr/>
            <p:nvPr/>
          </p:nvSpPr>
          <p:spPr>
            <a:xfrm>
              <a:off x="0" y="12"/>
              <a:ext cx="1028700" cy="1627505"/>
            </a:xfrm>
            <a:custGeom>
              <a:avLst/>
              <a:gdLst/>
              <a:ahLst/>
              <a:cxnLst/>
              <a:rect l="l" t="t" r="r" b="b"/>
              <a:pathLst>
                <a:path w="1028700" h="1627505">
                  <a:moveTo>
                    <a:pt x="1028688" y="0"/>
                  </a:moveTo>
                  <a:lnTo>
                    <a:pt x="0" y="0"/>
                  </a:lnTo>
                  <a:lnTo>
                    <a:pt x="0" y="1627404"/>
                  </a:lnTo>
                  <a:lnTo>
                    <a:pt x="877444" y="1096917"/>
                  </a:lnTo>
                  <a:lnTo>
                    <a:pt x="915385" y="1069932"/>
                  </a:lnTo>
                  <a:lnTo>
                    <a:pt x="948489" y="1038091"/>
                  </a:lnTo>
                  <a:lnTo>
                    <a:pt x="976389" y="1002040"/>
                  </a:lnTo>
                  <a:lnTo>
                    <a:pt x="998724" y="962425"/>
                  </a:lnTo>
                  <a:lnTo>
                    <a:pt x="1015128" y="919893"/>
                  </a:lnTo>
                  <a:lnTo>
                    <a:pt x="1025238" y="875092"/>
                  </a:lnTo>
                  <a:lnTo>
                    <a:pt x="1028688" y="828667"/>
                  </a:lnTo>
                  <a:lnTo>
                    <a:pt x="1028688" y="0"/>
                  </a:lnTo>
                  <a:close/>
                </a:path>
              </a:pathLst>
            </a:custGeom>
            <a:solidFill>
              <a:srgbClr val="EF3F24"/>
            </a:solidFill>
          </p:spPr>
          <p:txBody>
            <a:bodyPr wrap="square" lIns="0" tIns="0" rIns="0" bIns="0" rtlCol="0"/>
            <a:lstStyle/>
            <a:p>
              <a:endParaRPr dirty="0">
                <a:latin typeface="Proxima Soft" panose="02000506030000020004" pitchFamily="2" charset="0"/>
              </a:endParaRPr>
            </a:p>
          </p:txBody>
        </p:sp>
        <p:sp>
          <p:nvSpPr>
            <p:cNvPr id="17" name="bk object 17">
              <a:extLst>
                <a:ext uri="{FF2B5EF4-FFF2-40B4-BE49-F238E27FC236}">
                  <a16:creationId xmlns:a16="http://schemas.microsoft.com/office/drawing/2014/main" id="{AD0FDBE5-B086-EE47-B8B2-96E29EFB36F2}"/>
                </a:ext>
              </a:extLst>
            </p:cNvPr>
            <p:cNvSpPr/>
            <p:nvPr/>
          </p:nvSpPr>
          <p:spPr>
            <a:xfrm>
              <a:off x="394370" y="640092"/>
              <a:ext cx="111760" cy="134620"/>
            </a:xfrm>
            <a:custGeom>
              <a:avLst/>
              <a:gdLst/>
              <a:ahLst/>
              <a:cxnLst/>
              <a:rect l="l" t="t" r="r" b="b"/>
              <a:pathLst>
                <a:path w="111759" h="134620">
                  <a:moveTo>
                    <a:pt x="107416" y="0"/>
                  </a:moveTo>
                  <a:lnTo>
                    <a:pt x="0" y="65011"/>
                  </a:lnTo>
                  <a:lnTo>
                    <a:pt x="0" y="69672"/>
                  </a:lnTo>
                  <a:lnTo>
                    <a:pt x="107416" y="134607"/>
                  </a:lnTo>
                  <a:lnTo>
                    <a:pt x="111658" y="132219"/>
                  </a:lnTo>
                  <a:lnTo>
                    <a:pt x="111658" y="2400"/>
                  </a:lnTo>
                  <a:lnTo>
                    <a:pt x="107416"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8" name="bk object 18">
              <a:extLst>
                <a:ext uri="{FF2B5EF4-FFF2-40B4-BE49-F238E27FC236}">
                  <a16:creationId xmlns:a16="http://schemas.microsoft.com/office/drawing/2014/main" id="{6957675D-E659-A045-8E17-409775591FC0}"/>
                </a:ext>
              </a:extLst>
            </p:cNvPr>
            <p:cNvSpPr/>
            <p:nvPr/>
          </p:nvSpPr>
          <p:spPr>
            <a:xfrm>
              <a:off x="242796" y="469873"/>
              <a:ext cx="123825" cy="220345"/>
            </a:xfrm>
            <a:custGeom>
              <a:avLst/>
              <a:gdLst/>
              <a:ahLst/>
              <a:cxnLst/>
              <a:rect l="l" t="t" r="r" b="b"/>
              <a:pathLst>
                <a:path w="123825" h="220345">
                  <a:moveTo>
                    <a:pt x="4114" y="0"/>
                  </a:moveTo>
                  <a:lnTo>
                    <a:pt x="0" y="2324"/>
                  </a:lnTo>
                  <a:lnTo>
                    <a:pt x="0" y="146697"/>
                  </a:lnTo>
                  <a:lnTo>
                    <a:pt x="1193" y="148818"/>
                  </a:lnTo>
                  <a:lnTo>
                    <a:pt x="119176" y="220192"/>
                  </a:lnTo>
                  <a:lnTo>
                    <a:pt x="123304" y="217868"/>
                  </a:lnTo>
                  <a:lnTo>
                    <a:pt x="123278" y="73494"/>
                  </a:lnTo>
                  <a:lnTo>
                    <a:pt x="122034" y="71361"/>
                  </a:lnTo>
                  <a:lnTo>
                    <a:pt x="4114"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9" name="bk object 19">
              <a:extLst>
                <a:ext uri="{FF2B5EF4-FFF2-40B4-BE49-F238E27FC236}">
                  <a16:creationId xmlns:a16="http://schemas.microsoft.com/office/drawing/2014/main" id="{C05FE68F-3D19-FD47-B13E-4676C77165BB}"/>
                </a:ext>
              </a:extLst>
            </p:cNvPr>
            <p:cNvSpPr/>
            <p:nvPr/>
          </p:nvSpPr>
          <p:spPr>
            <a:xfrm>
              <a:off x="254318" y="378393"/>
              <a:ext cx="240665" cy="148590"/>
            </a:xfrm>
            <a:custGeom>
              <a:avLst/>
              <a:gdLst/>
              <a:ahLst/>
              <a:cxnLst/>
              <a:rect l="l" t="t" r="r" b="b"/>
              <a:pathLst>
                <a:path w="240665" h="148590">
                  <a:moveTo>
                    <a:pt x="121272" y="0"/>
                  </a:moveTo>
                  <a:lnTo>
                    <a:pt x="118656" y="0"/>
                  </a:lnTo>
                  <a:lnTo>
                    <a:pt x="0" y="71920"/>
                  </a:lnTo>
                  <a:lnTo>
                    <a:pt x="0" y="76428"/>
                  </a:lnTo>
                  <a:lnTo>
                    <a:pt x="118846" y="148348"/>
                  </a:lnTo>
                  <a:lnTo>
                    <a:pt x="121462" y="148348"/>
                  </a:lnTo>
                  <a:lnTo>
                    <a:pt x="240068" y="76428"/>
                  </a:lnTo>
                  <a:lnTo>
                    <a:pt x="240068" y="71920"/>
                  </a:lnTo>
                  <a:lnTo>
                    <a:pt x="121272"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0" name="bk object 20">
              <a:extLst>
                <a:ext uri="{FF2B5EF4-FFF2-40B4-BE49-F238E27FC236}">
                  <a16:creationId xmlns:a16="http://schemas.microsoft.com/office/drawing/2014/main" id="{3ACBFDA6-EE3D-7843-9DB0-2B90995F81F3}"/>
                </a:ext>
              </a:extLst>
            </p:cNvPr>
            <p:cNvSpPr/>
            <p:nvPr/>
          </p:nvSpPr>
          <p:spPr>
            <a:xfrm>
              <a:off x="382799" y="554664"/>
              <a:ext cx="112395" cy="135890"/>
            </a:xfrm>
            <a:custGeom>
              <a:avLst/>
              <a:gdLst/>
              <a:ahLst/>
              <a:cxnLst/>
              <a:rect l="l" t="t" r="r" b="b"/>
              <a:pathLst>
                <a:path w="112395" h="135890">
                  <a:moveTo>
                    <a:pt x="4241" y="0"/>
                  </a:moveTo>
                  <a:lnTo>
                    <a:pt x="0" y="2400"/>
                  </a:lnTo>
                  <a:lnTo>
                    <a:pt x="0" y="132930"/>
                  </a:lnTo>
                  <a:lnTo>
                    <a:pt x="4241" y="135318"/>
                  </a:lnTo>
                  <a:lnTo>
                    <a:pt x="112242" y="69989"/>
                  </a:lnTo>
                  <a:lnTo>
                    <a:pt x="112242" y="65328"/>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1" name="bk object 21">
              <a:extLst>
                <a:ext uri="{FF2B5EF4-FFF2-40B4-BE49-F238E27FC236}">
                  <a16:creationId xmlns:a16="http://schemas.microsoft.com/office/drawing/2014/main" id="{351CB9C1-1FE9-534D-80C4-81783CD9EA9A}"/>
                </a:ext>
              </a:extLst>
            </p:cNvPr>
            <p:cNvSpPr/>
            <p:nvPr/>
          </p:nvSpPr>
          <p:spPr>
            <a:xfrm>
              <a:off x="394361" y="469893"/>
              <a:ext cx="111760" cy="134620"/>
            </a:xfrm>
            <a:custGeom>
              <a:avLst/>
              <a:gdLst/>
              <a:ahLst/>
              <a:cxnLst/>
              <a:rect l="l" t="t" r="r" b="b"/>
              <a:pathLst>
                <a:path w="111759" h="134620">
                  <a:moveTo>
                    <a:pt x="107416" y="0"/>
                  </a:moveTo>
                  <a:lnTo>
                    <a:pt x="0" y="65062"/>
                  </a:lnTo>
                  <a:lnTo>
                    <a:pt x="12" y="69723"/>
                  </a:lnTo>
                  <a:lnTo>
                    <a:pt x="107429" y="134594"/>
                  </a:lnTo>
                  <a:lnTo>
                    <a:pt x="111683" y="132207"/>
                  </a:lnTo>
                  <a:lnTo>
                    <a:pt x="111683" y="2400"/>
                  </a:lnTo>
                  <a:lnTo>
                    <a:pt x="107416"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2" name="bk object 22">
              <a:extLst>
                <a:ext uri="{FF2B5EF4-FFF2-40B4-BE49-F238E27FC236}">
                  <a16:creationId xmlns:a16="http://schemas.microsoft.com/office/drawing/2014/main" id="{629D7DFA-EE2F-834F-91E4-B0E2FA90F886}"/>
                </a:ext>
              </a:extLst>
            </p:cNvPr>
            <p:cNvSpPr/>
            <p:nvPr/>
          </p:nvSpPr>
          <p:spPr>
            <a:xfrm>
              <a:off x="522671" y="640092"/>
              <a:ext cx="111760" cy="134620"/>
            </a:xfrm>
            <a:custGeom>
              <a:avLst/>
              <a:gdLst/>
              <a:ahLst/>
              <a:cxnLst/>
              <a:rect l="l" t="t" r="r" b="b"/>
              <a:pathLst>
                <a:path w="111759" h="134620">
                  <a:moveTo>
                    <a:pt x="4241" y="0"/>
                  </a:moveTo>
                  <a:lnTo>
                    <a:pt x="0" y="2400"/>
                  </a:lnTo>
                  <a:lnTo>
                    <a:pt x="0" y="132219"/>
                  </a:lnTo>
                  <a:lnTo>
                    <a:pt x="4241" y="134607"/>
                  </a:lnTo>
                  <a:lnTo>
                    <a:pt x="111658" y="69672"/>
                  </a:lnTo>
                  <a:lnTo>
                    <a:pt x="111658" y="65011"/>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3" name="bk object 23">
              <a:extLst>
                <a:ext uri="{FF2B5EF4-FFF2-40B4-BE49-F238E27FC236}">
                  <a16:creationId xmlns:a16="http://schemas.microsoft.com/office/drawing/2014/main" id="{12BD69D5-6DF0-5F45-AE29-F492611E21E8}"/>
                </a:ext>
              </a:extLst>
            </p:cNvPr>
            <p:cNvSpPr/>
            <p:nvPr/>
          </p:nvSpPr>
          <p:spPr>
            <a:xfrm>
              <a:off x="662599" y="469873"/>
              <a:ext cx="123825" cy="220345"/>
            </a:xfrm>
            <a:custGeom>
              <a:avLst/>
              <a:gdLst/>
              <a:ahLst/>
              <a:cxnLst/>
              <a:rect l="l" t="t" r="r" b="b"/>
              <a:pathLst>
                <a:path w="123825" h="220345">
                  <a:moveTo>
                    <a:pt x="119189" y="0"/>
                  </a:moveTo>
                  <a:lnTo>
                    <a:pt x="1270" y="71361"/>
                  </a:lnTo>
                  <a:lnTo>
                    <a:pt x="25" y="73494"/>
                  </a:lnTo>
                  <a:lnTo>
                    <a:pt x="0" y="217868"/>
                  </a:lnTo>
                  <a:lnTo>
                    <a:pt x="4127" y="220192"/>
                  </a:lnTo>
                  <a:lnTo>
                    <a:pt x="122110" y="148818"/>
                  </a:lnTo>
                  <a:lnTo>
                    <a:pt x="123304" y="146697"/>
                  </a:lnTo>
                  <a:lnTo>
                    <a:pt x="123304" y="2324"/>
                  </a:lnTo>
                  <a:lnTo>
                    <a:pt x="119189"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4" name="bk object 24">
              <a:extLst>
                <a:ext uri="{FF2B5EF4-FFF2-40B4-BE49-F238E27FC236}">
                  <a16:creationId xmlns:a16="http://schemas.microsoft.com/office/drawing/2014/main" id="{810B8B2A-EBCD-DA45-9F6C-60F6461D87AD}"/>
                </a:ext>
              </a:extLst>
            </p:cNvPr>
            <p:cNvSpPr/>
            <p:nvPr/>
          </p:nvSpPr>
          <p:spPr>
            <a:xfrm>
              <a:off x="534313" y="378393"/>
              <a:ext cx="240665" cy="148590"/>
            </a:xfrm>
            <a:custGeom>
              <a:avLst/>
              <a:gdLst/>
              <a:ahLst/>
              <a:cxnLst/>
              <a:rect l="l" t="t" r="r" b="b"/>
              <a:pathLst>
                <a:path w="240665" h="148590">
                  <a:moveTo>
                    <a:pt x="121412" y="0"/>
                  </a:moveTo>
                  <a:lnTo>
                    <a:pt x="118795" y="0"/>
                  </a:lnTo>
                  <a:lnTo>
                    <a:pt x="0" y="71920"/>
                  </a:lnTo>
                  <a:lnTo>
                    <a:pt x="0" y="76428"/>
                  </a:lnTo>
                  <a:lnTo>
                    <a:pt x="118605" y="148348"/>
                  </a:lnTo>
                  <a:lnTo>
                    <a:pt x="121221" y="148348"/>
                  </a:lnTo>
                  <a:lnTo>
                    <a:pt x="240068" y="76428"/>
                  </a:lnTo>
                  <a:lnTo>
                    <a:pt x="240068" y="71920"/>
                  </a:lnTo>
                  <a:lnTo>
                    <a:pt x="121412"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5" name="bk object 25">
              <a:extLst>
                <a:ext uri="{FF2B5EF4-FFF2-40B4-BE49-F238E27FC236}">
                  <a16:creationId xmlns:a16="http://schemas.microsoft.com/office/drawing/2014/main" id="{3F5679B7-E672-1E4F-8E11-F4F4FB1FF86B}"/>
                </a:ext>
              </a:extLst>
            </p:cNvPr>
            <p:cNvSpPr/>
            <p:nvPr/>
          </p:nvSpPr>
          <p:spPr>
            <a:xfrm>
              <a:off x="533659" y="554664"/>
              <a:ext cx="112395" cy="135890"/>
            </a:xfrm>
            <a:custGeom>
              <a:avLst/>
              <a:gdLst/>
              <a:ahLst/>
              <a:cxnLst/>
              <a:rect l="l" t="t" r="r" b="b"/>
              <a:pathLst>
                <a:path w="112395" h="135890">
                  <a:moveTo>
                    <a:pt x="108000" y="0"/>
                  </a:moveTo>
                  <a:lnTo>
                    <a:pt x="0" y="65328"/>
                  </a:lnTo>
                  <a:lnTo>
                    <a:pt x="0" y="69989"/>
                  </a:lnTo>
                  <a:lnTo>
                    <a:pt x="108000" y="135318"/>
                  </a:lnTo>
                  <a:lnTo>
                    <a:pt x="112255" y="132930"/>
                  </a:lnTo>
                  <a:lnTo>
                    <a:pt x="112255" y="2400"/>
                  </a:lnTo>
                  <a:lnTo>
                    <a:pt x="108000"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6" name="bk object 26">
              <a:extLst>
                <a:ext uri="{FF2B5EF4-FFF2-40B4-BE49-F238E27FC236}">
                  <a16:creationId xmlns:a16="http://schemas.microsoft.com/office/drawing/2014/main" id="{281F91A4-6418-CB4D-BAD1-B53976EC1D4F}"/>
                </a:ext>
              </a:extLst>
            </p:cNvPr>
            <p:cNvSpPr/>
            <p:nvPr/>
          </p:nvSpPr>
          <p:spPr>
            <a:xfrm>
              <a:off x="522667" y="469893"/>
              <a:ext cx="111760" cy="134620"/>
            </a:xfrm>
            <a:custGeom>
              <a:avLst/>
              <a:gdLst/>
              <a:ahLst/>
              <a:cxnLst/>
              <a:rect l="l" t="t" r="r" b="b"/>
              <a:pathLst>
                <a:path w="111759" h="134620">
                  <a:moveTo>
                    <a:pt x="4241" y="0"/>
                  </a:moveTo>
                  <a:lnTo>
                    <a:pt x="0" y="2400"/>
                  </a:lnTo>
                  <a:lnTo>
                    <a:pt x="0" y="132207"/>
                  </a:lnTo>
                  <a:lnTo>
                    <a:pt x="4241" y="134594"/>
                  </a:lnTo>
                  <a:lnTo>
                    <a:pt x="111671" y="69723"/>
                  </a:lnTo>
                  <a:lnTo>
                    <a:pt x="111671" y="65062"/>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grpSp>
    </p:spTree>
    <p:extLst>
      <p:ext uri="{BB962C8B-B14F-4D97-AF65-F5344CB8AC3E}">
        <p14:creationId xmlns:p14="http://schemas.microsoft.com/office/powerpoint/2010/main" val="301061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2B7ED-D215-A548-8005-C98B372531A4}"/>
              </a:ext>
            </a:extLst>
          </p:cNvPr>
          <p:cNvSpPr>
            <a:spLocks noGrp="1"/>
          </p:cNvSpPr>
          <p:nvPr>
            <p:ph type="title"/>
          </p:nvPr>
        </p:nvSpPr>
        <p:spPr>
          <a:xfrm>
            <a:off x="1271496" y="365125"/>
            <a:ext cx="10082304"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D836F97-751F-4F48-B02A-A2E9ABE60A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2F04FB-CEAF-0F4F-975B-82E27E6295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16E49F-83D9-CD4D-86C7-51B933F1CB80}"/>
              </a:ext>
            </a:extLst>
          </p:cNvPr>
          <p:cNvSpPr>
            <a:spLocks noGrp="1"/>
          </p:cNvSpPr>
          <p:nvPr>
            <p:ph type="dt" sz="half" idx="10"/>
          </p:nvPr>
        </p:nvSpPr>
        <p:spPr/>
        <p:txBody>
          <a:bodyPr/>
          <a:lstStyle/>
          <a:p>
            <a:fld id="{B06F3B2A-6287-2048-BA36-2C46360AA800}" type="datetimeFigureOut">
              <a:rPr lang="en-US" smtClean="0"/>
              <a:t>5/19/20</a:t>
            </a:fld>
            <a:endParaRPr lang="en-US"/>
          </a:p>
        </p:txBody>
      </p:sp>
      <p:sp>
        <p:nvSpPr>
          <p:cNvPr id="6" name="Footer Placeholder 5">
            <a:extLst>
              <a:ext uri="{FF2B5EF4-FFF2-40B4-BE49-F238E27FC236}">
                <a16:creationId xmlns:a16="http://schemas.microsoft.com/office/drawing/2014/main" id="{9B33A641-110B-6845-8406-D0DDC43E51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0DC014-CA5B-D64D-817A-6E1C90371E61}"/>
              </a:ext>
            </a:extLst>
          </p:cNvPr>
          <p:cNvSpPr>
            <a:spLocks noGrp="1"/>
          </p:cNvSpPr>
          <p:nvPr>
            <p:ph type="sldNum" sz="quarter" idx="12"/>
          </p:nvPr>
        </p:nvSpPr>
        <p:spPr/>
        <p:txBody>
          <a:bodyPr/>
          <a:lstStyle/>
          <a:p>
            <a:fld id="{B3890FD3-5683-B34D-A95A-C5886F292407}" type="slidenum">
              <a:rPr lang="en-US" smtClean="0"/>
              <a:t>‹#›</a:t>
            </a:fld>
            <a:endParaRPr lang="en-US"/>
          </a:p>
        </p:txBody>
      </p:sp>
      <p:grpSp>
        <p:nvGrpSpPr>
          <p:cNvPr id="10" name="Group 9">
            <a:extLst>
              <a:ext uri="{FF2B5EF4-FFF2-40B4-BE49-F238E27FC236}">
                <a16:creationId xmlns:a16="http://schemas.microsoft.com/office/drawing/2014/main" id="{45DC9741-55AE-FD48-A730-7EA025F770A9}"/>
              </a:ext>
            </a:extLst>
          </p:cNvPr>
          <p:cNvGrpSpPr/>
          <p:nvPr userDrawn="1"/>
        </p:nvGrpSpPr>
        <p:grpSpPr>
          <a:xfrm>
            <a:off x="0" y="12"/>
            <a:ext cx="1028700" cy="1627505"/>
            <a:chOff x="0" y="12"/>
            <a:chExt cx="1028700" cy="1627505"/>
          </a:xfrm>
        </p:grpSpPr>
        <p:sp>
          <p:nvSpPr>
            <p:cNvPr id="11" name="bk object 16">
              <a:extLst>
                <a:ext uri="{FF2B5EF4-FFF2-40B4-BE49-F238E27FC236}">
                  <a16:creationId xmlns:a16="http://schemas.microsoft.com/office/drawing/2014/main" id="{E554D675-DD59-CD43-8C4E-146797E66597}"/>
                </a:ext>
              </a:extLst>
            </p:cNvPr>
            <p:cNvSpPr/>
            <p:nvPr/>
          </p:nvSpPr>
          <p:spPr>
            <a:xfrm>
              <a:off x="0" y="12"/>
              <a:ext cx="1028700" cy="1627505"/>
            </a:xfrm>
            <a:custGeom>
              <a:avLst/>
              <a:gdLst/>
              <a:ahLst/>
              <a:cxnLst/>
              <a:rect l="l" t="t" r="r" b="b"/>
              <a:pathLst>
                <a:path w="1028700" h="1627505">
                  <a:moveTo>
                    <a:pt x="1028688" y="0"/>
                  </a:moveTo>
                  <a:lnTo>
                    <a:pt x="0" y="0"/>
                  </a:lnTo>
                  <a:lnTo>
                    <a:pt x="0" y="1627404"/>
                  </a:lnTo>
                  <a:lnTo>
                    <a:pt x="877444" y="1096917"/>
                  </a:lnTo>
                  <a:lnTo>
                    <a:pt x="915385" y="1069932"/>
                  </a:lnTo>
                  <a:lnTo>
                    <a:pt x="948489" y="1038091"/>
                  </a:lnTo>
                  <a:lnTo>
                    <a:pt x="976389" y="1002040"/>
                  </a:lnTo>
                  <a:lnTo>
                    <a:pt x="998724" y="962425"/>
                  </a:lnTo>
                  <a:lnTo>
                    <a:pt x="1015128" y="919893"/>
                  </a:lnTo>
                  <a:lnTo>
                    <a:pt x="1025238" y="875092"/>
                  </a:lnTo>
                  <a:lnTo>
                    <a:pt x="1028688" y="828667"/>
                  </a:lnTo>
                  <a:lnTo>
                    <a:pt x="1028688" y="0"/>
                  </a:lnTo>
                  <a:close/>
                </a:path>
              </a:pathLst>
            </a:custGeom>
            <a:solidFill>
              <a:srgbClr val="EF3F24"/>
            </a:solidFill>
          </p:spPr>
          <p:txBody>
            <a:bodyPr wrap="square" lIns="0" tIns="0" rIns="0" bIns="0" rtlCol="0"/>
            <a:lstStyle/>
            <a:p>
              <a:endParaRPr dirty="0">
                <a:latin typeface="Proxima Soft" panose="02000506030000020004" pitchFamily="2" charset="0"/>
              </a:endParaRPr>
            </a:p>
          </p:txBody>
        </p:sp>
        <p:sp>
          <p:nvSpPr>
            <p:cNvPr id="12" name="bk object 17">
              <a:extLst>
                <a:ext uri="{FF2B5EF4-FFF2-40B4-BE49-F238E27FC236}">
                  <a16:creationId xmlns:a16="http://schemas.microsoft.com/office/drawing/2014/main" id="{B74A8970-F07F-4D4F-B2DA-E5DCCFF367E4}"/>
                </a:ext>
              </a:extLst>
            </p:cNvPr>
            <p:cNvSpPr/>
            <p:nvPr/>
          </p:nvSpPr>
          <p:spPr>
            <a:xfrm>
              <a:off x="394370" y="640092"/>
              <a:ext cx="111760" cy="134620"/>
            </a:xfrm>
            <a:custGeom>
              <a:avLst/>
              <a:gdLst/>
              <a:ahLst/>
              <a:cxnLst/>
              <a:rect l="l" t="t" r="r" b="b"/>
              <a:pathLst>
                <a:path w="111759" h="134620">
                  <a:moveTo>
                    <a:pt x="107416" y="0"/>
                  </a:moveTo>
                  <a:lnTo>
                    <a:pt x="0" y="65011"/>
                  </a:lnTo>
                  <a:lnTo>
                    <a:pt x="0" y="69672"/>
                  </a:lnTo>
                  <a:lnTo>
                    <a:pt x="107416" y="134607"/>
                  </a:lnTo>
                  <a:lnTo>
                    <a:pt x="111658" y="132219"/>
                  </a:lnTo>
                  <a:lnTo>
                    <a:pt x="111658" y="2400"/>
                  </a:lnTo>
                  <a:lnTo>
                    <a:pt x="107416"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3" name="bk object 18">
              <a:extLst>
                <a:ext uri="{FF2B5EF4-FFF2-40B4-BE49-F238E27FC236}">
                  <a16:creationId xmlns:a16="http://schemas.microsoft.com/office/drawing/2014/main" id="{3B8DB828-91AF-4048-9644-F6CD9A088A89}"/>
                </a:ext>
              </a:extLst>
            </p:cNvPr>
            <p:cNvSpPr/>
            <p:nvPr/>
          </p:nvSpPr>
          <p:spPr>
            <a:xfrm>
              <a:off x="242796" y="469873"/>
              <a:ext cx="123825" cy="220345"/>
            </a:xfrm>
            <a:custGeom>
              <a:avLst/>
              <a:gdLst/>
              <a:ahLst/>
              <a:cxnLst/>
              <a:rect l="l" t="t" r="r" b="b"/>
              <a:pathLst>
                <a:path w="123825" h="220345">
                  <a:moveTo>
                    <a:pt x="4114" y="0"/>
                  </a:moveTo>
                  <a:lnTo>
                    <a:pt x="0" y="2324"/>
                  </a:lnTo>
                  <a:lnTo>
                    <a:pt x="0" y="146697"/>
                  </a:lnTo>
                  <a:lnTo>
                    <a:pt x="1193" y="148818"/>
                  </a:lnTo>
                  <a:lnTo>
                    <a:pt x="119176" y="220192"/>
                  </a:lnTo>
                  <a:lnTo>
                    <a:pt x="123304" y="217868"/>
                  </a:lnTo>
                  <a:lnTo>
                    <a:pt x="123278" y="73494"/>
                  </a:lnTo>
                  <a:lnTo>
                    <a:pt x="122034" y="71361"/>
                  </a:lnTo>
                  <a:lnTo>
                    <a:pt x="4114"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4" name="bk object 19">
              <a:extLst>
                <a:ext uri="{FF2B5EF4-FFF2-40B4-BE49-F238E27FC236}">
                  <a16:creationId xmlns:a16="http://schemas.microsoft.com/office/drawing/2014/main" id="{6E49CB7F-3A18-E64C-BFFB-81093E57C00A}"/>
                </a:ext>
              </a:extLst>
            </p:cNvPr>
            <p:cNvSpPr/>
            <p:nvPr/>
          </p:nvSpPr>
          <p:spPr>
            <a:xfrm>
              <a:off x="254318" y="378393"/>
              <a:ext cx="240665" cy="148590"/>
            </a:xfrm>
            <a:custGeom>
              <a:avLst/>
              <a:gdLst/>
              <a:ahLst/>
              <a:cxnLst/>
              <a:rect l="l" t="t" r="r" b="b"/>
              <a:pathLst>
                <a:path w="240665" h="148590">
                  <a:moveTo>
                    <a:pt x="121272" y="0"/>
                  </a:moveTo>
                  <a:lnTo>
                    <a:pt x="118656" y="0"/>
                  </a:lnTo>
                  <a:lnTo>
                    <a:pt x="0" y="71920"/>
                  </a:lnTo>
                  <a:lnTo>
                    <a:pt x="0" y="76428"/>
                  </a:lnTo>
                  <a:lnTo>
                    <a:pt x="118846" y="148348"/>
                  </a:lnTo>
                  <a:lnTo>
                    <a:pt x="121462" y="148348"/>
                  </a:lnTo>
                  <a:lnTo>
                    <a:pt x="240068" y="76428"/>
                  </a:lnTo>
                  <a:lnTo>
                    <a:pt x="240068" y="71920"/>
                  </a:lnTo>
                  <a:lnTo>
                    <a:pt x="121272"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5" name="bk object 20">
              <a:extLst>
                <a:ext uri="{FF2B5EF4-FFF2-40B4-BE49-F238E27FC236}">
                  <a16:creationId xmlns:a16="http://schemas.microsoft.com/office/drawing/2014/main" id="{6487B2A1-DF56-0843-A69E-28F884EAAEC5}"/>
                </a:ext>
              </a:extLst>
            </p:cNvPr>
            <p:cNvSpPr/>
            <p:nvPr/>
          </p:nvSpPr>
          <p:spPr>
            <a:xfrm>
              <a:off x="382799" y="554664"/>
              <a:ext cx="112395" cy="135890"/>
            </a:xfrm>
            <a:custGeom>
              <a:avLst/>
              <a:gdLst/>
              <a:ahLst/>
              <a:cxnLst/>
              <a:rect l="l" t="t" r="r" b="b"/>
              <a:pathLst>
                <a:path w="112395" h="135890">
                  <a:moveTo>
                    <a:pt x="4241" y="0"/>
                  </a:moveTo>
                  <a:lnTo>
                    <a:pt x="0" y="2400"/>
                  </a:lnTo>
                  <a:lnTo>
                    <a:pt x="0" y="132930"/>
                  </a:lnTo>
                  <a:lnTo>
                    <a:pt x="4241" y="135318"/>
                  </a:lnTo>
                  <a:lnTo>
                    <a:pt x="112242" y="69989"/>
                  </a:lnTo>
                  <a:lnTo>
                    <a:pt x="112242" y="65328"/>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6" name="bk object 21">
              <a:extLst>
                <a:ext uri="{FF2B5EF4-FFF2-40B4-BE49-F238E27FC236}">
                  <a16:creationId xmlns:a16="http://schemas.microsoft.com/office/drawing/2014/main" id="{0A86B06D-872B-3045-9F2D-BE3C2CA651F0}"/>
                </a:ext>
              </a:extLst>
            </p:cNvPr>
            <p:cNvSpPr/>
            <p:nvPr/>
          </p:nvSpPr>
          <p:spPr>
            <a:xfrm>
              <a:off x="394361" y="469893"/>
              <a:ext cx="111760" cy="134620"/>
            </a:xfrm>
            <a:custGeom>
              <a:avLst/>
              <a:gdLst/>
              <a:ahLst/>
              <a:cxnLst/>
              <a:rect l="l" t="t" r="r" b="b"/>
              <a:pathLst>
                <a:path w="111759" h="134620">
                  <a:moveTo>
                    <a:pt x="107416" y="0"/>
                  </a:moveTo>
                  <a:lnTo>
                    <a:pt x="0" y="65062"/>
                  </a:lnTo>
                  <a:lnTo>
                    <a:pt x="12" y="69723"/>
                  </a:lnTo>
                  <a:lnTo>
                    <a:pt x="107429" y="134594"/>
                  </a:lnTo>
                  <a:lnTo>
                    <a:pt x="111683" y="132207"/>
                  </a:lnTo>
                  <a:lnTo>
                    <a:pt x="111683" y="2400"/>
                  </a:lnTo>
                  <a:lnTo>
                    <a:pt x="107416"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7" name="bk object 22">
              <a:extLst>
                <a:ext uri="{FF2B5EF4-FFF2-40B4-BE49-F238E27FC236}">
                  <a16:creationId xmlns:a16="http://schemas.microsoft.com/office/drawing/2014/main" id="{BD0B0173-50E8-0F44-ACD5-7057A5D56D9E}"/>
                </a:ext>
              </a:extLst>
            </p:cNvPr>
            <p:cNvSpPr/>
            <p:nvPr/>
          </p:nvSpPr>
          <p:spPr>
            <a:xfrm>
              <a:off x="522671" y="640092"/>
              <a:ext cx="111760" cy="134620"/>
            </a:xfrm>
            <a:custGeom>
              <a:avLst/>
              <a:gdLst/>
              <a:ahLst/>
              <a:cxnLst/>
              <a:rect l="l" t="t" r="r" b="b"/>
              <a:pathLst>
                <a:path w="111759" h="134620">
                  <a:moveTo>
                    <a:pt x="4241" y="0"/>
                  </a:moveTo>
                  <a:lnTo>
                    <a:pt x="0" y="2400"/>
                  </a:lnTo>
                  <a:lnTo>
                    <a:pt x="0" y="132219"/>
                  </a:lnTo>
                  <a:lnTo>
                    <a:pt x="4241" y="134607"/>
                  </a:lnTo>
                  <a:lnTo>
                    <a:pt x="111658" y="69672"/>
                  </a:lnTo>
                  <a:lnTo>
                    <a:pt x="111658" y="65011"/>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8" name="bk object 23">
              <a:extLst>
                <a:ext uri="{FF2B5EF4-FFF2-40B4-BE49-F238E27FC236}">
                  <a16:creationId xmlns:a16="http://schemas.microsoft.com/office/drawing/2014/main" id="{271570D5-377E-4142-991A-6F950BD79060}"/>
                </a:ext>
              </a:extLst>
            </p:cNvPr>
            <p:cNvSpPr/>
            <p:nvPr/>
          </p:nvSpPr>
          <p:spPr>
            <a:xfrm>
              <a:off x="662599" y="469873"/>
              <a:ext cx="123825" cy="220345"/>
            </a:xfrm>
            <a:custGeom>
              <a:avLst/>
              <a:gdLst/>
              <a:ahLst/>
              <a:cxnLst/>
              <a:rect l="l" t="t" r="r" b="b"/>
              <a:pathLst>
                <a:path w="123825" h="220345">
                  <a:moveTo>
                    <a:pt x="119189" y="0"/>
                  </a:moveTo>
                  <a:lnTo>
                    <a:pt x="1270" y="71361"/>
                  </a:lnTo>
                  <a:lnTo>
                    <a:pt x="25" y="73494"/>
                  </a:lnTo>
                  <a:lnTo>
                    <a:pt x="0" y="217868"/>
                  </a:lnTo>
                  <a:lnTo>
                    <a:pt x="4127" y="220192"/>
                  </a:lnTo>
                  <a:lnTo>
                    <a:pt x="122110" y="148818"/>
                  </a:lnTo>
                  <a:lnTo>
                    <a:pt x="123304" y="146697"/>
                  </a:lnTo>
                  <a:lnTo>
                    <a:pt x="123304" y="2324"/>
                  </a:lnTo>
                  <a:lnTo>
                    <a:pt x="119189"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9" name="bk object 24">
              <a:extLst>
                <a:ext uri="{FF2B5EF4-FFF2-40B4-BE49-F238E27FC236}">
                  <a16:creationId xmlns:a16="http://schemas.microsoft.com/office/drawing/2014/main" id="{0FDB59E4-D262-3E48-B0B9-EE7E27AA5F98}"/>
                </a:ext>
              </a:extLst>
            </p:cNvPr>
            <p:cNvSpPr/>
            <p:nvPr/>
          </p:nvSpPr>
          <p:spPr>
            <a:xfrm>
              <a:off x="534313" y="378393"/>
              <a:ext cx="240665" cy="148590"/>
            </a:xfrm>
            <a:custGeom>
              <a:avLst/>
              <a:gdLst/>
              <a:ahLst/>
              <a:cxnLst/>
              <a:rect l="l" t="t" r="r" b="b"/>
              <a:pathLst>
                <a:path w="240665" h="148590">
                  <a:moveTo>
                    <a:pt x="121412" y="0"/>
                  </a:moveTo>
                  <a:lnTo>
                    <a:pt x="118795" y="0"/>
                  </a:lnTo>
                  <a:lnTo>
                    <a:pt x="0" y="71920"/>
                  </a:lnTo>
                  <a:lnTo>
                    <a:pt x="0" y="76428"/>
                  </a:lnTo>
                  <a:lnTo>
                    <a:pt x="118605" y="148348"/>
                  </a:lnTo>
                  <a:lnTo>
                    <a:pt x="121221" y="148348"/>
                  </a:lnTo>
                  <a:lnTo>
                    <a:pt x="240068" y="76428"/>
                  </a:lnTo>
                  <a:lnTo>
                    <a:pt x="240068" y="71920"/>
                  </a:lnTo>
                  <a:lnTo>
                    <a:pt x="121412"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0" name="bk object 25">
              <a:extLst>
                <a:ext uri="{FF2B5EF4-FFF2-40B4-BE49-F238E27FC236}">
                  <a16:creationId xmlns:a16="http://schemas.microsoft.com/office/drawing/2014/main" id="{6868A7E9-E2A6-5C46-9007-A8C096C774EE}"/>
                </a:ext>
              </a:extLst>
            </p:cNvPr>
            <p:cNvSpPr/>
            <p:nvPr/>
          </p:nvSpPr>
          <p:spPr>
            <a:xfrm>
              <a:off x="533659" y="554664"/>
              <a:ext cx="112395" cy="135890"/>
            </a:xfrm>
            <a:custGeom>
              <a:avLst/>
              <a:gdLst/>
              <a:ahLst/>
              <a:cxnLst/>
              <a:rect l="l" t="t" r="r" b="b"/>
              <a:pathLst>
                <a:path w="112395" h="135890">
                  <a:moveTo>
                    <a:pt x="108000" y="0"/>
                  </a:moveTo>
                  <a:lnTo>
                    <a:pt x="0" y="65328"/>
                  </a:lnTo>
                  <a:lnTo>
                    <a:pt x="0" y="69989"/>
                  </a:lnTo>
                  <a:lnTo>
                    <a:pt x="108000" y="135318"/>
                  </a:lnTo>
                  <a:lnTo>
                    <a:pt x="112255" y="132930"/>
                  </a:lnTo>
                  <a:lnTo>
                    <a:pt x="112255" y="2400"/>
                  </a:lnTo>
                  <a:lnTo>
                    <a:pt x="108000"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1" name="bk object 26">
              <a:extLst>
                <a:ext uri="{FF2B5EF4-FFF2-40B4-BE49-F238E27FC236}">
                  <a16:creationId xmlns:a16="http://schemas.microsoft.com/office/drawing/2014/main" id="{6B5F8BB9-BF27-994C-96D9-A069D5B36A25}"/>
                </a:ext>
              </a:extLst>
            </p:cNvPr>
            <p:cNvSpPr/>
            <p:nvPr/>
          </p:nvSpPr>
          <p:spPr>
            <a:xfrm>
              <a:off x="522667" y="469893"/>
              <a:ext cx="111760" cy="134620"/>
            </a:xfrm>
            <a:custGeom>
              <a:avLst/>
              <a:gdLst/>
              <a:ahLst/>
              <a:cxnLst/>
              <a:rect l="l" t="t" r="r" b="b"/>
              <a:pathLst>
                <a:path w="111759" h="134620">
                  <a:moveTo>
                    <a:pt x="4241" y="0"/>
                  </a:moveTo>
                  <a:lnTo>
                    <a:pt x="0" y="2400"/>
                  </a:lnTo>
                  <a:lnTo>
                    <a:pt x="0" y="132207"/>
                  </a:lnTo>
                  <a:lnTo>
                    <a:pt x="4241" y="134594"/>
                  </a:lnTo>
                  <a:lnTo>
                    <a:pt x="111671" y="69723"/>
                  </a:lnTo>
                  <a:lnTo>
                    <a:pt x="111671" y="65062"/>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grpSp>
    </p:spTree>
    <p:extLst>
      <p:ext uri="{BB962C8B-B14F-4D97-AF65-F5344CB8AC3E}">
        <p14:creationId xmlns:p14="http://schemas.microsoft.com/office/powerpoint/2010/main" val="2982944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054E-4F21-424D-AD1A-B198E427B00F}"/>
              </a:ext>
            </a:extLst>
          </p:cNvPr>
          <p:cNvSpPr>
            <a:spLocks noGrp="1"/>
          </p:cNvSpPr>
          <p:nvPr>
            <p:ph type="title"/>
          </p:nvPr>
        </p:nvSpPr>
        <p:spPr>
          <a:xfrm>
            <a:off x="1271496" y="375758"/>
            <a:ext cx="1008389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7FA4E4-042A-5B44-9224-C8F1697FAD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836D1F-966A-5745-93D8-13A3DD0EA2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0D510-7ACD-5047-A093-720633A7F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AD70E7-5496-E342-BBDA-F681E77F14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A8ED65-BD39-2348-A4E1-B4CB7159C97D}"/>
              </a:ext>
            </a:extLst>
          </p:cNvPr>
          <p:cNvSpPr>
            <a:spLocks noGrp="1"/>
          </p:cNvSpPr>
          <p:nvPr>
            <p:ph type="dt" sz="half" idx="10"/>
          </p:nvPr>
        </p:nvSpPr>
        <p:spPr/>
        <p:txBody>
          <a:bodyPr/>
          <a:lstStyle/>
          <a:p>
            <a:fld id="{B06F3B2A-6287-2048-BA36-2C46360AA800}" type="datetimeFigureOut">
              <a:rPr lang="en-US" smtClean="0"/>
              <a:t>5/19/20</a:t>
            </a:fld>
            <a:endParaRPr lang="en-US"/>
          </a:p>
        </p:txBody>
      </p:sp>
      <p:sp>
        <p:nvSpPr>
          <p:cNvPr id="8" name="Footer Placeholder 7">
            <a:extLst>
              <a:ext uri="{FF2B5EF4-FFF2-40B4-BE49-F238E27FC236}">
                <a16:creationId xmlns:a16="http://schemas.microsoft.com/office/drawing/2014/main" id="{AC9B030D-9905-AA40-8C73-C9F0CBDB74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887613-AE41-EC4C-95F8-6A0AACF2716D}"/>
              </a:ext>
            </a:extLst>
          </p:cNvPr>
          <p:cNvSpPr>
            <a:spLocks noGrp="1"/>
          </p:cNvSpPr>
          <p:nvPr>
            <p:ph type="sldNum" sz="quarter" idx="12"/>
          </p:nvPr>
        </p:nvSpPr>
        <p:spPr/>
        <p:txBody>
          <a:bodyPr/>
          <a:lstStyle/>
          <a:p>
            <a:fld id="{B3890FD3-5683-B34D-A95A-C5886F292407}" type="slidenum">
              <a:rPr lang="en-US" smtClean="0"/>
              <a:t>‹#›</a:t>
            </a:fld>
            <a:endParaRPr lang="en-US"/>
          </a:p>
        </p:txBody>
      </p:sp>
      <p:grpSp>
        <p:nvGrpSpPr>
          <p:cNvPr id="12" name="Group 11">
            <a:extLst>
              <a:ext uri="{FF2B5EF4-FFF2-40B4-BE49-F238E27FC236}">
                <a16:creationId xmlns:a16="http://schemas.microsoft.com/office/drawing/2014/main" id="{0638FF15-4D64-D145-84E2-2904D9A592E5}"/>
              </a:ext>
            </a:extLst>
          </p:cNvPr>
          <p:cNvGrpSpPr/>
          <p:nvPr userDrawn="1"/>
        </p:nvGrpSpPr>
        <p:grpSpPr>
          <a:xfrm>
            <a:off x="0" y="12"/>
            <a:ext cx="1028700" cy="1627505"/>
            <a:chOff x="0" y="12"/>
            <a:chExt cx="1028700" cy="1627505"/>
          </a:xfrm>
        </p:grpSpPr>
        <p:sp>
          <p:nvSpPr>
            <p:cNvPr id="13" name="bk object 16">
              <a:extLst>
                <a:ext uri="{FF2B5EF4-FFF2-40B4-BE49-F238E27FC236}">
                  <a16:creationId xmlns:a16="http://schemas.microsoft.com/office/drawing/2014/main" id="{12C0274D-9A3C-BA4B-AD3A-CF54C7AFA84D}"/>
                </a:ext>
              </a:extLst>
            </p:cNvPr>
            <p:cNvSpPr/>
            <p:nvPr/>
          </p:nvSpPr>
          <p:spPr>
            <a:xfrm>
              <a:off x="0" y="12"/>
              <a:ext cx="1028700" cy="1627505"/>
            </a:xfrm>
            <a:custGeom>
              <a:avLst/>
              <a:gdLst/>
              <a:ahLst/>
              <a:cxnLst/>
              <a:rect l="l" t="t" r="r" b="b"/>
              <a:pathLst>
                <a:path w="1028700" h="1627505">
                  <a:moveTo>
                    <a:pt x="1028688" y="0"/>
                  </a:moveTo>
                  <a:lnTo>
                    <a:pt x="0" y="0"/>
                  </a:lnTo>
                  <a:lnTo>
                    <a:pt x="0" y="1627404"/>
                  </a:lnTo>
                  <a:lnTo>
                    <a:pt x="877444" y="1096917"/>
                  </a:lnTo>
                  <a:lnTo>
                    <a:pt x="915385" y="1069932"/>
                  </a:lnTo>
                  <a:lnTo>
                    <a:pt x="948489" y="1038091"/>
                  </a:lnTo>
                  <a:lnTo>
                    <a:pt x="976389" y="1002040"/>
                  </a:lnTo>
                  <a:lnTo>
                    <a:pt x="998724" y="962425"/>
                  </a:lnTo>
                  <a:lnTo>
                    <a:pt x="1015128" y="919893"/>
                  </a:lnTo>
                  <a:lnTo>
                    <a:pt x="1025238" y="875092"/>
                  </a:lnTo>
                  <a:lnTo>
                    <a:pt x="1028688" y="828667"/>
                  </a:lnTo>
                  <a:lnTo>
                    <a:pt x="1028688" y="0"/>
                  </a:lnTo>
                  <a:close/>
                </a:path>
              </a:pathLst>
            </a:custGeom>
            <a:solidFill>
              <a:srgbClr val="EF3F24"/>
            </a:solidFill>
          </p:spPr>
          <p:txBody>
            <a:bodyPr wrap="square" lIns="0" tIns="0" rIns="0" bIns="0" rtlCol="0"/>
            <a:lstStyle/>
            <a:p>
              <a:endParaRPr dirty="0">
                <a:latin typeface="Proxima Soft" panose="02000506030000020004" pitchFamily="2" charset="0"/>
              </a:endParaRPr>
            </a:p>
          </p:txBody>
        </p:sp>
        <p:sp>
          <p:nvSpPr>
            <p:cNvPr id="14" name="bk object 17">
              <a:extLst>
                <a:ext uri="{FF2B5EF4-FFF2-40B4-BE49-F238E27FC236}">
                  <a16:creationId xmlns:a16="http://schemas.microsoft.com/office/drawing/2014/main" id="{8B4BE330-4204-E94D-807E-17DB18C7582B}"/>
                </a:ext>
              </a:extLst>
            </p:cNvPr>
            <p:cNvSpPr/>
            <p:nvPr/>
          </p:nvSpPr>
          <p:spPr>
            <a:xfrm>
              <a:off x="394370" y="640092"/>
              <a:ext cx="111760" cy="134620"/>
            </a:xfrm>
            <a:custGeom>
              <a:avLst/>
              <a:gdLst/>
              <a:ahLst/>
              <a:cxnLst/>
              <a:rect l="l" t="t" r="r" b="b"/>
              <a:pathLst>
                <a:path w="111759" h="134620">
                  <a:moveTo>
                    <a:pt x="107416" y="0"/>
                  </a:moveTo>
                  <a:lnTo>
                    <a:pt x="0" y="65011"/>
                  </a:lnTo>
                  <a:lnTo>
                    <a:pt x="0" y="69672"/>
                  </a:lnTo>
                  <a:lnTo>
                    <a:pt x="107416" y="134607"/>
                  </a:lnTo>
                  <a:lnTo>
                    <a:pt x="111658" y="132219"/>
                  </a:lnTo>
                  <a:lnTo>
                    <a:pt x="111658" y="2400"/>
                  </a:lnTo>
                  <a:lnTo>
                    <a:pt x="107416"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5" name="bk object 18">
              <a:extLst>
                <a:ext uri="{FF2B5EF4-FFF2-40B4-BE49-F238E27FC236}">
                  <a16:creationId xmlns:a16="http://schemas.microsoft.com/office/drawing/2014/main" id="{EF39EE77-D1E4-DB40-9F2C-93E84F988A87}"/>
                </a:ext>
              </a:extLst>
            </p:cNvPr>
            <p:cNvSpPr/>
            <p:nvPr/>
          </p:nvSpPr>
          <p:spPr>
            <a:xfrm>
              <a:off x="242796" y="469873"/>
              <a:ext cx="123825" cy="220345"/>
            </a:xfrm>
            <a:custGeom>
              <a:avLst/>
              <a:gdLst/>
              <a:ahLst/>
              <a:cxnLst/>
              <a:rect l="l" t="t" r="r" b="b"/>
              <a:pathLst>
                <a:path w="123825" h="220345">
                  <a:moveTo>
                    <a:pt x="4114" y="0"/>
                  </a:moveTo>
                  <a:lnTo>
                    <a:pt x="0" y="2324"/>
                  </a:lnTo>
                  <a:lnTo>
                    <a:pt x="0" y="146697"/>
                  </a:lnTo>
                  <a:lnTo>
                    <a:pt x="1193" y="148818"/>
                  </a:lnTo>
                  <a:lnTo>
                    <a:pt x="119176" y="220192"/>
                  </a:lnTo>
                  <a:lnTo>
                    <a:pt x="123304" y="217868"/>
                  </a:lnTo>
                  <a:lnTo>
                    <a:pt x="123278" y="73494"/>
                  </a:lnTo>
                  <a:lnTo>
                    <a:pt x="122034" y="71361"/>
                  </a:lnTo>
                  <a:lnTo>
                    <a:pt x="4114"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6" name="bk object 19">
              <a:extLst>
                <a:ext uri="{FF2B5EF4-FFF2-40B4-BE49-F238E27FC236}">
                  <a16:creationId xmlns:a16="http://schemas.microsoft.com/office/drawing/2014/main" id="{6DB07CE3-8639-364E-A91C-8331DD6D1055}"/>
                </a:ext>
              </a:extLst>
            </p:cNvPr>
            <p:cNvSpPr/>
            <p:nvPr/>
          </p:nvSpPr>
          <p:spPr>
            <a:xfrm>
              <a:off x="254318" y="378393"/>
              <a:ext cx="240665" cy="148590"/>
            </a:xfrm>
            <a:custGeom>
              <a:avLst/>
              <a:gdLst/>
              <a:ahLst/>
              <a:cxnLst/>
              <a:rect l="l" t="t" r="r" b="b"/>
              <a:pathLst>
                <a:path w="240665" h="148590">
                  <a:moveTo>
                    <a:pt x="121272" y="0"/>
                  </a:moveTo>
                  <a:lnTo>
                    <a:pt x="118656" y="0"/>
                  </a:lnTo>
                  <a:lnTo>
                    <a:pt x="0" y="71920"/>
                  </a:lnTo>
                  <a:lnTo>
                    <a:pt x="0" y="76428"/>
                  </a:lnTo>
                  <a:lnTo>
                    <a:pt x="118846" y="148348"/>
                  </a:lnTo>
                  <a:lnTo>
                    <a:pt x="121462" y="148348"/>
                  </a:lnTo>
                  <a:lnTo>
                    <a:pt x="240068" y="76428"/>
                  </a:lnTo>
                  <a:lnTo>
                    <a:pt x="240068" y="71920"/>
                  </a:lnTo>
                  <a:lnTo>
                    <a:pt x="121272"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7" name="bk object 20">
              <a:extLst>
                <a:ext uri="{FF2B5EF4-FFF2-40B4-BE49-F238E27FC236}">
                  <a16:creationId xmlns:a16="http://schemas.microsoft.com/office/drawing/2014/main" id="{9CE0E586-E2D1-6B43-920A-AE9C641C6899}"/>
                </a:ext>
              </a:extLst>
            </p:cNvPr>
            <p:cNvSpPr/>
            <p:nvPr/>
          </p:nvSpPr>
          <p:spPr>
            <a:xfrm>
              <a:off x="382799" y="554664"/>
              <a:ext cx="112395" cy="135890"/>
            </a:xfrm>
            <a:custGeom>
              <a:avLst/>
              <a:gdLst/>
              <a:ahLst/>
              <a:cxnLst/>
              <a:rect l="l" t="t" r="r" b="b"/>
              <a:pathLst>
                <a:path w="112395" h="135890">
                  <a:moveTo>
                    <a:pt x="4241" y="0"/>
                  </a:moveTo>
                  <a:lnTo>
                    <a:pt x="0" y="2400"/>
                  </a:lnTo>
                  <a:lnTo>
                    <a:pt x="0" y="132930"/>
                  </a:lnTo>
                  <a:lnTo>
                    <a:pt x="4241" y="135318"/>
                  </a:lnTo>
                  <a:lnTo>
                    <a:pt x="112242" y="69989"/>
                  </a:lnTo>
                  <a:lnTo>
                    <a:pt x="112242" y="65328"/>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8" name="bk object 21">
              <a:extLst>
                <a:ext uri="{FF2B5EF4-FFF2-40B4-BE49-F238E27FC236}">
                  <a16:creationId xmlns:a16="http://schemas.microsoft.com/office/drawing/2014/main" id="{76272382-2344-9243-B03B-5DB7CA17670D}"/>
                </a:ext>
              </a:extLst>
            </p:cNvPr>
            <p:cNvSpPr/>
            <p:nvPr/>
          </p:nvSpPr>
          <p:spPr>
            <a:xfrm>
              <a:off x="394361" y="469893"/>
              <a:ext cx="111760" cy="134620"/>
            </a:xfrm>
            <a:custGeom>
              <a:avLst/>
              <a:gdLst/>
              <a:ahLst/>
              <a:cxnLst/>
              <a:rect l="l" t="t" r="r" b="b"/>
              <a:pathLst>
                <a:path w="111759" h="134620">
                  <a:moveTo>
                    <a:pt x="107416" y="0"/>
                  </a:moveTo>
                  <a:lnTo>
                    <a:pt x="0" y="65062"/>
                  </a:lnTo>
                  <a:lnTo>
                    <a:pt x="12" y="69723"/>
                  </a:lnTo>
                  <a:lnTo>
                    <a:pt x="107429" y="134594"/>
                  </a:lnTo>
                  <a:lnTo>
                    <a:pt x="111683" y="132207"/>
                  </a:lnTo>
                  <a:lnTo>
                    <a:pt x="111683" y="2400"/>
                  </a:lnTo>
                  <a:lnTo>
                    <a:pt x="107416"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9" name="bk object 22">
              <a:extLst>
                <a:ext uri="{FF2B5EF4-FFF2-40B4-BE49-F238E27FC236}">
                  <a16:creationId xmlns:a16="http://schemas.microsoft.com/office/drawing/2014/main" id="{64E84507-1589-6B49-BD36-4A87D30F36A3}"/>
                </a:ext>
              </a:extLst>
            </p:cNvPr>
            <p:cNvSpPr/>
            <p:nvPr/>
          </p:nvSpPr>
          <p:spPr>
            <a:xfrm>
              <a:off x="522671" y="640092"/>
              <a:ext cx="111760" cy="134620"/>
            </a:xfrm>
            <a:custGeom>
              <a:avLst/>
              <a:gdLst/>
              <a:ahLst/>
              <a:cxnLst/>
              <a:rect l="l" t="t" r="r" b="b"/>
              <a:pathLst>
                <a:path w="111759" h="134620">
                  <a:moveTo>
                    <a:pt x="4241" y="0"/>
                  </a:moveTo>
                  <a:lnTo>
                    <a:pt x="0" y="2400"/>
                  </a:lnTo>
                  <a:lnTo>
                    <a:pt x="0" y="132219"/>
                  </a:lnTo>
                  <a:lnTo>
                    <a:pt x="4241" y="134607"/>
                  </a:lnTo>
                  <a:lnTo>
                    <a:pt x="111658" y="69672"/>
                  </a:lnTo>
                  <a:lnTo>
                    <a:pt x="111658" y="65011"/>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0" name="bk object 23">
              <a:extLst>
                <a:ext uri="{FF2B5EF4-FFF2-40B4-BE49-F238E27FC236}">
                  <a16:creationId xmlns:a16="http://schemas.microsoft.com/office/drawing/2014/main" id="{942F07E9-DFEA-9143-AD65-6D4DF3C1F168}"/>
                </a:ext>
              </a:extLst>
            </p:cNvPr>
            <p:cNvSpPr/>
            <p:nvPr/>
          </p:nvSpPr>
          <p:spPr>
            <a:xfrm>
              <a:off x="662599" y="469873"/>
              <a:ext cx="123825" cy="220345"/>
            </a:xfrm>
            <a:custGeom>
              <a:avLst/>
              <a:gdLst/>
              <a:ahLst/>
              <a:cxnLst/>
              <a:rect l="l" t="t" r="r" b="b"/>
              <a:pathLst>
                <a:path w="123825" h="220345">
                  <a:moveTo>
                    <a:pt x="119189" y="0"/>
                  </a:moveTo>
                  <a:lnTo>
                    <a:pt x="1270" y="71361"/>
                  </a:lnTo>
                  <a:lnTo>
                    <a:pt x="25" y="73494"/>
                  </a:lnTo>
                  <a:lnTo>
                    <a:pt x="0" y="217868"/>
                  </a:lnTo>
                  <a:lnTo>
                    <a:pt x="4127" y="220192"/>
                  </a:lnTo>
                  <a:lnTo>
                    <a:pt x="122110" y="148818"/>
                  </a:lnTo>
                  <a:lnTo>
                    <a:pt x="123304" y="146697"/>
                  </a:lnTo>
                  <a:lnTo>
                    <a:pt x="123304" y="2324"/>
                  </a:lnTo>
                  <a:lnTo>
                    <a:pt x="119189"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1" name="bk object 24">
              <a:extLst>
                <a:ext uri="{FF2B5EF4-FFF2-40B4-BE49-F238E27FC236}">
                  <a16:creationId xmlns:a16="http://schemas.microsoft.com/office/drawing/2014/main" id="{6B7FB3E9-6AD0-A943-8283-0E47CE9E8F72}"/>
                </a:ext>
              </a:extLst>
            </p:cNvPr>
            <p:cNvSpPr/>
            <p:nvPr/>
          </p:nvSpPr>
          <p:spPr>
            <a:xfrm>
              <a:off x="534313" y="378393"/>
              <a:ext cx="240665" cy="148590"/>
            </a:xfrm>
            <a:custGeom>
              <a:avLst/>
              <a:gdLst/>
              <a:ahLst/>
              <a:cxnLst/>
              <a:rect l="l" t="t" r="r" b="b"/>
              <a:pathLst>
                <a:path w="240665" h="148590">
                  <a:moveTo>
                    <a:pt x="121412" y="0"/>
                  </a:moveTo>
                  <a:lnTo>
                    <a:pt x="118795" y="0"/>
                  </a:lnTo>
                  <a:lnTo>
                    <a:pt x="0" y="71920"/>
                  </a:lnTo>
                  <a:lnTo>
                    <a:pt x="0" y="76428"/>
                  </a:lnTo>
                  <a:lnTo>
                    <a:pt x="118605" y="148348"/>
                  </a:lnTo>
                  <a:lnTo>
                    <a:pt x="121221" y="148348"/>
                  </a:lnTo>
                  <a:lnTo>
                    <a:pt x="240068" y="76428"/>
                  </a:lnTo>
                  <a:lnTo>
                    <a:pt x="240068" y="71920"/>
                  </a:lnTo>
                  <a:lnTo>
                    <a:pt x="121412"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2" name="bk object 25">
              <a:extLst>
                <a:ext uri="{FF2B5EF4-FFF2-40B4-BE49-F238E27FC236}">
                  <a16:creationId xmlns:a16="http://schemas.microsoft.com/office/drawing/2014/main" id="{B610BF48-C692-3345-B308-B02D2F361D6A}"/>
                </a:ext>
              </a:extLst>
            </p:cNvPr>
            <p:cNvSpPr/>
            <p:nvPr/>
          </p:nvSpPr>
          <p:spPr>
            <a:xfrm>
              <a:off x="533659" y="554664"/>
              <a:ext cx="112395" cy="135890"/>
            </a:xfrm>
            <a:custGeom>
              <a:avLst/>
              <a:gdLst/>
              <a:ahLst/>
              <a:cxnLst/>
              <a:rect l="l" t="t" r="r" b="b"/>
              <a:pathLst>
                <a:path w="112395" h="135890">
                  <a:moveTo>
                    <a:pt x="108000" y="0"/>
                  </a:moveTo>
                  <a:lnTo>
                    <a:pt x="0" y="65328"/>
                  </a:lnTo>
                  <a:lnTo>
                    <a:pt x="0" y="69989"/>
                  </a:lnTo>
                  <a:lnTo>
                    <a:pt x="108000" y="135318"/>
                  </a:lnTo>
                  <a:lnTo>
                    <a:pt x="112255" y="132930"/>
                  </a:lnTo>
                  <a:lnTo>
                    <a:pt x="112255" y="2400"/>
                  </a:lnTo>
                  <a:lnTo>
                    <a:pt x="108000"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23" name="bk object 26">
              <a:extLst>
                <a:ext uri="{FF2B5EF4-FFF2-40B4-BE49-F238E27FC236}">
                  <a16:creationId xmlns:a16="http://schemas.microsoft.com/office/drawing/2014/main" id="{94E8DA56-1F21-CB49-A691-37CEB329222C}"/>
                </a:ext>
              </a:extLst>
            </p:cNvPr>
            <p:cNvSpPr/>
            <p:nvPr/>
          </p:nvSpPr>
          <p:spPr>
            <a:xfrm>
              <a:off x="522667" y="469893"/>
              <a:ext cx="111760" cy="134620"/>
            </a:xfrm>
            <a:custGeom>
              <a:avLst/>
              <a:gdLst/>
              <a:ahLst/>
              <a:cxnLst/>
              <a:rect l="l" t="t" r="r" b="b"/>
              <a:pathLst>
                <a:path w="111759" h="134620">
                  <a:moveTo>
                    <a:pt x="4241" y="0"/>
                  </a:moveTo>
                  <a:lnTo>
                    <a:pt x="0" y="2400"/>
                  </a:lnTo>
                  <a:lnTo>
                    <a:pt x="0" y="132207"/>
                  </a:lnTo>
                  <a:lnTo>
                    <a:pt x="4241" y="134594"/>
                  </a:lnTo>
                  <a:lnTo>
                    <a:pt x="111671" y="69723"/>
                  </a:lnTo>
                  <a:lnTo>
                    <a:pt x="111671" y="65062"/>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grpSp>
    </p:spTree>
    <p:extLst>
      <p:ext uri="{BB962C8B-B14F-4D97-AF65-F5344CB8AC3E}">
        <p14:creationId xmlns:p14="http://schemas.microsoft.com/office/powerpoint/2010/main" val="25284988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58F9C3-C679-7C4C-A17B-FEA55A23E5D5}"/>
              </a:ext>
            </a:extLst>
          </p:cNvPr>
          <p:cNvSpPr>
            <a:spLocks noGrp="1"/>
          </p:cNvSpPr>
          <p:nvPr>
            <p:ph type="title"/>
          </p:nvPr>
        </p:nvSpPr>
        <p:spPr>
          <a:xfrm>
            <a:off x="1271496" y="365125"/>
            <a:ext cx="10082304"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E2A5A06-4C02-A24E-84AF-A3AF7FA264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8952B-0012-1045-BA6B-9661604C48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Proxima Soft" panose="02000506030000020004" pitchFamily="2" charset="0"/>
              </a:defRPr>
            </a:lvl1pPr>
          </a:lstStyle>
          <a:p>
            <a:fld id="{AEC5EE2A-AA66-AB43-B331-269CAB028D85}" type="datetimeFigureOut">
              <a:rPr lang="en-US" smtClean="0"/>
              <a:pPr/>
              <a:t>5/19/20</a:t>
            </a:fld>
            <a:endParaRPr lang="en-US"/>
          </a:p>
        </p:txBody>
      </p:sp>
      <p:sp>
        <p:nvSpPr>
          <p:cNvPr id="5" name="Footer Placeholder 4">
            <a:extLst>
              <a:ext uri="{FF2B5EF4-FFF2-40B4-BE49-F238E27FC236}">
                <a16:creationId xmlns:a16="http://schemas.microsoft.com/office/drawing/2014/main" id="{F3E31A2C-9481-A149-88E9-909C74285A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Proxima Soft" panose="02000506030000020004" pitchFamily="2" charset="0"/>
              </a:defRPr>
            </a:lvl1pPr>
          </a:lstStyle>
          <a:p>
            <a:endParaRPr lang="en-US"/>
          </a:p>
        </p:txBody>
      </p:sp>
      <p:sp>
        <p:nvSpPr>
          <p:cNvPr id="6" name="Slide Number Placeholder 5">
            <a:extLst>
              <a:ext uri="{FF2B5EF4-FFF2-40B4-BE49-F238E27FC236}">
                <a16:creationId xmlns:a16="http://schemas.microsoft.com/office/drawing/2014/main" id="{06E6ABBE-E4AF-674E-92A5-8F3F3A517564}"/>
              </a:ext>
            </a:extLst>
          </p:cNvPr>
          <p:cNvSpPr>
            <a:spLocks noGrp="1"/>
          </p:cNvSpPr>
          <p:nvPr>
            <p:ph type="sldNum" sz="quarter" idx="4"/>
          </p:nvPr>
        </p:nvSpPr>
        <p:spPr>
          <a:xfrm>
            <a:off x="932688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Proxima Soft" panose="02000506030000020004" pitchFamily="2" charset="0"/>
              </a:defRPr>
            </a:lvl1pPr>
          </a:lstStyle>
          <a:p>
            <a:fld id="{30559557-B6E3-3C48-A023-8511B91C70CE}" type="slidenum">
              <a:rPr lang="en-US" smtClean="0"/>
              <a:pPr/>
              <a:t>‹#›</a:t>
            </a:fld>
            <a:endParaRPr lang="en-US"/>
          </a:p>
        </p:txBody>
      </p:sp>
      <p:grpSp>
        <p:nvGrpSpPr>
          <p:cNvPr id="7" name="Group 6">
            <a:extLst>
              <a:ext uri="{FF2B5EF4-FFF2-40B4-BE49-F238E27FC236}">
                <a16:creationId xmlns:a16="http://schemas.microsoft.com/office/drawing/2014/main" id="{04654D69-E37A-1D47-B5A7-40C0B6476965}"/>
              </a:ext>
            </a:extLst>
          </p:cNvPr>
          <p:cNvGrpSpPr/>
          <p:nvPr userDrawn="1"/>
        </p:nvGrpSpPr>
        <p:grpSpPr>
          <a:xfrm>
            <a:off x="0" y="12"/>
            <a:ext cx="1028700" cy="1627505"/>
            <a:chOff x="0" y="12"/>
            <a:chExt cx="1028700" cy="1627505"/>
          </a:xfrm>
        </p:grpSpPr>
        <p:sp>
          <p:nvSpPr>
            <p:cNvPr id="8" name="bk object 16">
              <a:extLst>
                <a:ext uri="{FF2B5EF4-FFF2-40B4-BE49-F238E27FC236}">
                  <a16:creationId xmlns:a16="http://schemas.microsoft.com/office/drawing/2014/main" id="{6D744F30-B176-E141-8299-0986C8201615}"/>
                </a:ext>
              </a:extLst>
            </p:cNvPr>
            <p:cNvSpPr/>
            <p:nvPr/>
          </p:nvSpPr>
          <p:spPr>
            <a:xfrm>
              <a:off x="0" y="12"/>
              <a:ext cx="1028700" cy="1627505"/>
            </a:xfrm>
            <a:custGeom>
              <a:avLst/>
              <a:gdLst/>
              <a:ahLst/>
              <a:cxnLst/>
              <a:rect l="l" t="t" r="r" b="b"/>
              <a:pathLst>
                <a:path w="1028700" h="1627505">
                  <a:moveTo>
                    <a:pt x="1028688" y="0"/>
                  </a:moveTo>
                  <a:lnTo>
                    <a:pt x="0" y="0"/>
                  </a:lnTo>
                  <a:lnTo>
                    <a:pt x="0" y="1627404"/>
                  </a:lnTo>
                  <a:lnTo>
                    <a:pt x="877444" y="1096917"/>
                  </a:lnTo>
                  <a:lnTo>
                    <a:pt x="915385" y="1069932"/>
                  </a:lnTo>
                  <a:lnTo>
                    <a:pt x="948489" y="1038091"/>
                  </a:lnTo>
                  <a:lnTo>
                    <a:pt x="976389" y="1002040"/>
                  </a:lnTo>
                  <a:lnTo>
                    <a:pt x="998724" y="962425"/>
                  </a:lnTo>
                  <a:lnTo>
                    <a:pt x="1015128" y="919893"/>
                  </a:lnTo>
                  <a:lnTo>
                    <a:pt x="1025238" y="875092"/>
                  </a:lnTo>
                  <a:lnTo>
                    <a:pt x="1028688" y="828667"/>
                  </a:lnTo>
                  <a:lnTo>
                    <a:pt x="1028688" y="0"/>
                  </a:lnTo>
                  <a:close/>
                </a:path>
              </a:pathLst>
            </a:custGeom>
            <a:solidFill>
              <a:srgbClr val="EF3F24"/>
            </a:solidFill>
          </p:spPr>
          <p:txBody>
            <a:bodyPr wrap="square" lIns="0" tIns="0" rIns="0" bIns="0" rtlCol="0"/>
            <a:lstStyle/>
            <a:p>
              <a:endParaRPr dirty="0">
                <a:latin typeface="Proxima Soft" panose="02000506030000020004" pitchFamily="2" charset="0"/>
              </a:endParaRPr>
            </a:p>
          </p:txBody>
        </p:sp>
        <p:sp>
          <p:nvSpPr>
            <p:cNvPr id="9" name="bk object 17">
              <a:extLst>
                <a:ext uri="{FF2B5EF4-FFF2-40B4-BE49-F238E27FC236}">
                  <a16:creationId xmlns:a16="http://schemas.microsoft.com/office/drawing/2014/main" id="{DA93D9CE-D2F2-2347-B0ED-1F79129895A2}"/>
                </a:ext>
              </a:extLst>
            </p:cNvPr>
            <p:cNvSpPr/>
            <p:nvPr/>
          </p:nvSpPr>
          <p:spPr>
            <a:xfrm>
              <a:off x="394370" y="640092"/>
              <a:ext cx="111760" cy="134620"/>
            </a:xfrm>
            <a:custGeom>
              <a:avLst/>
              <a:gdLst/>
              <a:ahLst/>
              <a:cxnLst/>
              <a:rect l="l" t="t" r="r" b="b"/>
              <a:pathLst>
                <a:path w="111759" h="134620">
                  <a:moveTo>
                    <a:pt x="107416" y="0"/>
                  </a:moveTo>
                  <a:lnTo>
                    <a:pt x="0" y="65011"/>
                  </a:lnTo>
                  <a:lnTo>
                    <a:pt x="0" y="69672"/>
                  </a:lnTo>
                  <a:lnTo>
                    <a:pt x="107416" y="134607"/>
                  </a:lnTo>
                  <a:lnTo>
                    <a:pt x="111658" y="132219"/>
                  </a:lnTo>
                  <a:lnTo>
                    <a:pt x="111658" y="2400"/>
                  </a:lnTo>
                  <a:lnTo>
                    <a:pt x="107416"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0" name="bk object 18">
              <a:extLst>
                <a:ext uri="{FF2B5EF4-FFF2-40B4-BE49-F238E27FC236}">
                  <a16:creationId xmlns:a16="http://schemas.microsoft.com/office/drawing/2014/main" id="{03016FAA-725C-2F43-8B47-6C6B9BDC7FB7}"/>
                </a:ext>
              </a:extLst>
            </p:cNvPr>
            <p:cNvSpPr/>
            <p:nvPr/>
          </p:nvSpPr>
          <p:spPr>
            <a:xfrm>
              <a:off x="242796" y="469873"/>
              <a:ext cx="123825" cy="220345"/>
            </a:xfrm>
            <a:custGeom>
              <a:avLst/>
              <a:gdLst/>
              <a:ahLst/>
              <a:cxnLst/>
              <a:rect l="l" t="t" r="r" b="b"/>
              <a:pathLst>
                <a:path w="123825" h="220345">
                  <a:moveTo>
                    <a:pt x="4114" y="0"/>
                  </a:moveTo>
                  <a:lnTo>
                    <a:pt x="0" y="2324"/>
                  </a:lnTo>
                  <a:lnTo>
                    <a:pt x="0" y="146697"/>
                  </a:lnTo>
                  <a:lnTo>
                    <a:pt x="1193" y="148818"/>
                  </a:lnTo>
                  <a:lnTo>
                    <a:pt x="119176" y="220192"/>
                  </a:lnTo>
                  <a:lnTo>
                    <a:pt x="123304" y="217868"/>
                  </a:lnTo>
                  <a:lnTo>
                    <a:pt x="123278" y="73494"/>
                  </a:lnTo>
                  <a:lnTo>
                    <a:pt x="122034" y="71361"/>
                  </a:lnTo>
                  <a:lnTo>
                    <a:pt x="4114"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1" name="bk object 19">
              <a:extLst>
                <a:ext uri="{FF2B5EF4-FFF2-40B4-BE49-F238E27FC236}">
                  <a16:creationId xmlns:a16="http://schemas.microsoft.com/office/drawing/2014/main" id="{3B93E025-42E8-9F4C-AD12-F816519DF5B2}"/>
                </a:ext>
              </a:extLst>
            </p:cNvPr>
            <p:cNvSpPr/>
            <p:nvPr/>
          </p:nvSpPr>
          <p:spPr>
            <a:xfrm>
              <a:off x="254318" y="378393"/>
              <a:ext cx="240665" cy="148590"/>
            </a:xfrm>
            <a:custGeom>
              <a:avLst/>
              <a:gdLst/>
              <a:ahLst/>
              <a:cxnLst/>
              <a:rect l="l" t="t" r="r" b="b"/>
              <a:pathLst>
                <a:path w="240665" h="148590">
                  <a:moveTo>
                    <a:pt x="121272" y="0"/>
                  </a:moveTo>
                  <a:lnTo>
                    <a:pt x="118656" y="0"/>
                  </a:lnTo>
                  <a:lnTo>
                    <a:pt x="0" y="71920"/>
                  </a:lnTo>
                  <a:lnTo>
                    <a:pt x="0" y="76428"/>
                  </a:lnTo>
                  <a:lnTo>
                    <a:pt x="118846" y="148348"/>
                  </a:lnTo>
                  <a:lnTo>
                    <a:pt x="121462" y="148348"/>
                  </a:lnTo>
                  <a:lnTo>
                    <a:pt x="240068" y="76428"/>
                  </a:lnTo>
                  <a:lnTo>
                    <a:pt x="240068" y="71920"/>
                  </a:lnTo>
                  <a:lnTo>
                    <a:pt x="121272"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2" name="bk object 20">
              <a:extLst>
                <a:ext uri="{FF2B5EF4-FFF2-40B4-BE49-F238E27FC236}">
                  <a16:creationId xmlns:a16="http://schemas.microsoft.com/office/drawing/2014/main" id="{62781B62-E8E9-3C47-A05F-843F7E08A6E4}"/>
                </a:ext>
              </a:extLst>
            </p:cNvPr>
            <p:cNvSpPr/>
            <p:nvPr/>
          </p:nvSpPr>
          <p:spPr>
            <a:xfrm>
              <a:off x="382799" y="554664"/>
              <a:ext cx="112395" cy="135890"/>
            </a:xfrm>
            <a:custGeom>
              <a:avLst/>
              <a:gdLst/>
              <a:ahLst/>
              <a:cxnLst/>
              <a:rect l="l" t="t" r="r" b="b"/>
              <a:pathLst>
                <a:path w="112395" h="135890">
                  <a:moveTo>
                    <a:pt x="4241" y="0"/>
                  </a:moveTo>
                  <a:lnTo>
                    <a:pt x="0" y="2400"/>
                  </a:lnTo>
                  <a:lnTo>
                    <a:pt x="0" y="132930"/>
                  </a:lnTo>
                  <a:lnTo>
                    <a:pt x="4241" y="135318"/>
                  </a:lnTo>
                  <a:lnTo>
                    <a:pt x="112242" y="69989"/>
                  </a:lnTo>
                  <a:lnTo>
                    <a:pt x="112242" y="65328"/>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3" name="bk object 21">
              <a:extLst>
                <a:ext uri="{FF2B5EF4-FFF2-40B4-BE49-F238E27FC236}">
                  <a16:creationId xmlns:a16="http://schemas.microsoft.com/office/drawing/2014/main" id="{5A45EE20-4949-2947-87B5-62F04D3ACA03}"/>
                </a:ext>
              </a:extLst>
            </p:cNvPr>
            <p:cNvSpPr/>
            <p:nvPr/>
          </p:nvSpPr>
          <p:spPr>
            <a:xfrm>
              <a:off x="394361" y="469893"/>
              <a:ext cx="111760" cy="134620"/>
            </a:xfrm>
            <a:custGeom>
              <a:avLst/>
              <a:gdLst/>
              <a:ahLst/>
              <a:cxnLst/>
              <a:rect l="l" t="t" r="r" b="b"/>
              <a:pathLst>
                <a:path w="111759" h="134620">
                  <a:moveTo>
                    <a:pt x="107416" y="0"/>
                  </a:moveTo>
                  <a:lnTo>
                    <a:pt x="0" y="65062"/>
                  </a:lnTo>
                  <a:lnTo>
                    <a:pt x="12" y="69723"/>
                  </a:lnTo>
                  <a:lnTo>
                    <a:pt x="107429" y="134594"/>
                  </a:lnTo>
                  <a:lnTo>
                    <a:pt x="111683" y="132207"/>
                  </a:lnTo>
                  <a:lnTo>
                    <a:pt x="111683" y="2400"/>
                  </a:lnTo>
                  <a:lnTo>
                    <a:pt x="107416"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4" name="bk object 22">
              <a:extLst>
                <a:ext uri="{FF2B5EF4-FFF2-40B4-BE49-F238E27FC236}">
                  <a16:creationId xmlns:a16="http://schemas.microsoft.com/office/drawing/2014/main" id="{8098429C-BCED-FB43-B40D-C10DE55EA979}"/>
                </a:ext>
              </a:extLst>
            </p:cNvPr>
            <p:cNvSpPr/>
            <p:nvPr/>
          </p:nvSpPr>
          <p:spPr>
            <a:xfrm>
              <a:off x="522671" y="640092"/>
              <a:ext cx="111760" cy="134620"/>
            </a:xfrm>
            <a:custGeom>
              <a:avLst/>
              <a:gdLst/>
              <a:ahLst/>
              <a:cxnLst/>
              <a:rect l="l" t="t" r="r" b="b"/>
              <a:pathLst>
                <a:path w="111759" h="134620">
                  <a:moveTo>
                    <a:pt x="4241" y="0"/>
                  </a:moveTo>
                  <a:lnTo>
                    <a:pt x="0" y="2400"/>
                  </a:lnTo>
                  <a:lnTo>
                    <a:pt x="0" y="132219"/>
                  </a:lnTo>
                  <a:lnTo>
                    <a:pt x="4241" y="134607"/>
                  </a:lnTo>
                  <a:lnTo>
                    <a:pt x="111658" y="69672"/>
                  </a:lnTo>
                  <a:lnTo>
                    <a:pt x="111658" y="65011"/>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5" name="bk object 23">
              <a:extLst>
                <a:ext uri="{FF2B5EF4-FFF2-40B4-BE49-F238E27FC236}">
                  <a16:creationId xmlns:a16="http://schemas.microsoft.com/office/drawing/2014/main" id="{ACFF30D1-6D04-2447-A298-0683F536E12D}"/>
                </a:ext>
              </a:extLst>
            </p:cNvPr>
            <p:cNvSpPr/>
            <p:nvPr/>
          </p:nvSpPr>
          <p:spPr>
            <a:xfrm>
              <a:off x="662599" y="469873"/>
              <a:ext cx="123825" cy="220345"/>
            </a:xfrm>
            <a:custGeom>
              <a:avLst/>
              <a:gdLst/>
              <a:ahLst/>
              <a:cxnLst/>
              <a:rect l="l" t="t" r="r" b="b"/>
              <a:pathLst>
                <a:path w="123825" h="220345">
                  <a:moveTo>
                    <a:pt x="119189" y="0"/>
                  </a:moveTo>
                  <a:lnTo>
                    <a:pt x="1270" y="71361"/>
                  </a:lnTo>
                  <a:lnTo>
                    <a:pt x="25" y="73494"/>
                  </a:lnTo>
                  <a:lnTo>
                    <a:pt x="0" y="217868"/>
                  </a:lnTo>
                  <a:lnTo>
                    <a:pt x="4127" y="220192"/>
                  </a:lnTo>
                  <a:lnTo>
                    <a:pt x="122110" y="148818"/>
                  </a:lnTo>
                  <a:lnTo>
                    <a:pt x="123304" y="146697"/>
                  </a:lnTo>
                  <a:lnTo>
                    <a:pt x="123304" y="2324"/>
                  </a:lnTo>
                  <a:lnTo>
                    <a:pt x="119189"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6" name="bk object 24">
              <a:extLst>
                <a:ext uri="{FF2B5EF4-FFF2-40B4-BE49-F238E27FC236}">
                  <a16:creationId xmlns:a16="http://schemas.microsoft.com/office/drawing/2014/main" id="{5B548F71-1C10-1A4A-B5F2-DFEDD1068DCA}"/>
                </a:ext>
              </a:extLst>
            </p:cNvPr>
            <p:cNvSpPr/>
            <p:nvPr/>
          </p:nvSpPr>
          <p:spPr>
            <a:xfrm>
              <a:off x="534313" y="378393"/>
              <a:ext cx="240665" cy="148590"/>
            </a:xfrm>
            <a:custGeom>
              <a:avLst/>
              <a:gdLst/>
              <a:ahLst/>
              <a:cxnLst/>
              <a:rect l="l" t="t" r="r" b="b"/>
              <a:pathLst>
                <a:path w="240665" h="148590">
                  <a:moveTo>
                    <a:pt x="121412" y="0"/>
                  </a:moveTo>
                  <a:lnTo>
                    <a:pt x="118795" y="0"/>
                  </a:lnTo>
                  <a:lnTo>
                    <a:pt x="0" y="71920"/>
                  </a:lnTo>
                  <a:lnTo>
                    <a:pt x="0" y="76428"/>
                  </a:lnTo>
                  <a:lnTo>
                    <a:pt x="118605" y="148348"/>
                  </a:lnTo>
                  <a:lnTo>
                    <a:pt x="121221" y="148348"/>
                  </a:lnTo>
                  <a:lnTo>
                    <a:pt x="240068" y="76428"/>
                  </a:lnTo>
                  <a:lnTo>
                    <a:pt x="240068" y="71920"/>
                  </a:lnTo>
                  <a:lnTo>
                    <a:pt x="121412"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7" name="bk object 25">
              <a:extLst>
                <a:ext uri="{FF2B5EF4-FFF2-40B4-BE49-F238E27FC236}">
                  <a16:creationId xmlns:a16="http://schemas.microsoft.com/office/drawing/2014/main" id="{44E02012-A8BD-F340-A079-D469853465BE}"/>
                </a:ext>
              </a:extLst>
            </p:cNvPr>
            <p:cNvSpPr/>
            <p:nvPr/>
          </p:nvSpPr>
          <p:spPr>
            <a:xfrm>
              <a:off x="533659" y="554664"/>
              <a:ext cx="112395" cy="135890"/>
            </a:xfrm>
            <a:custGeom>
              <a:avLst/>
              <a:gdLst/>
              <a:ahLst/>
              <a:cxnLst/>
              <a:rect l="l" t="t" r="r" b="b"/>
              <a:pathLst>
                <a:path w="112395" h="135890">
                  <a:moveTo>
                    <a:pt x="108000" y="0"/>
                  </a:moveTo>
                  <a:lnTo>
                    <a:pt x="0" y="65328"/>
                  </a:lnTo>
                  <a:lnTo>
                    <a:pt x="0" y="69989"/>
                  </a:lnTo>
                  <a:lnTo>
                    <a:pt x="108000" y="135318"/>
                  </a:lnTo>
                  <a:lnTo>
                    <a:pt x="112255" y="132930"/>
                  </a:lnTo>
                  <a:lnTo>
                    <a:pt x="112255" y="2400"/>
                  </a:lnTo>
                  <a:lnTo>
                    <a:pt x="108000"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sp>
          <p:nvSpPr>
            <p:cNvPr id="18" name="bk object 26">
              <a:extLst>
                <a:ext uri="{FF2B5EF4-FFF2-40B4-BE49-F238E27FC236}">
                  <a16:creationId xmlns:a16="http://schemas.microsoft.com/office/drawing/2014/main" id="{59811AEE-810F-A041-8FEC-717FFBE9B2E0}"/>
                </a:ext>
              </a:extLst>
            </p:cNvPr>
            <p:cNvSpPr/>
            <p:nvPr/>
          </p:nvSpPr>
          <p:spPr>
            <a:xfrm>
              <a:off x="522667" y="469893"/>
              <a:ext cx="111760" cy="134620"/>
            </a:xfrm>
            <a:custGeom>
              <a:avLst/>
              <a:gdLst/>
              <a:ahLst/>
              <a:cxnLst/>
              <a:rect l="l" t="t" r="r" b="b"/>
              <a:pathLst>
                <a:path w="111759" h="134620">
                  <a:moveTo>
                    <a:pt x="4241" y="0"/>
                  </a:moveTo>
                  <a:lnTo>
                    <a:pt x="0" y="2400"/>
                  </a:lnTo>
                  <a:lnTo>
                    <a:pt x="0" y="132207"/>
                  </a:lnTo>
                  <a:lnTo>
                    <a:pt x="4241" y="134594"/>
                  </a:lnTo>
                  <a:lnTo>
                    <a:pt x="111671" y="69723"/>
                  </a:lnTo>
                  <a:lnTo>
                    <a:pt x="111671" y="65062"/>
                  </a:lnTo>
                  <a:lnTo>
                    <a:pt x="4241" y="0"/>
                  </a:lnTo>
                  <a:close/>
                </a:path>
              </a:pathLst>
            </a:custGeom>
            <a:solidFill>
              <a:srgbClr val="FFFFFF"/>
            </a:solidFill>
          </p:spPr>
          <p:txBody>
            <a:bodyPr wrap="square" lIns="0" tIns="0" rIns="0" bIns="0" rtlCol="0"/>
            <a:lstStyle/>
            <a:p>
              <a:endParaRPr dirty="0">
                <a:latin typeface="Proxima Soft" panose="02000506030000020004" pitchFamily="2" charset="0"/>
              </a:endParaRPr>
            </a:p>
          </p:txBody>
        </p:sp>
      </p:grpSp>
    </p:spTree>
    <p:extLst>
      <p:ext uri="{BB962C8B-B14F-4D97-AF65-F5344CB8AC3E}">
        <p14:creationId xmlns:p14="http://schemas.microsoft.com/office/powerpoint/2010/main" val="209991735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Lst>
  <p:txStyles>
    <p:titleStyle>
      <a:lvl1pPr algn="l" defTabSz="914400" rtl="0" eaLnBrk="1" latinLnBrk="0" hangingPunct="1">
        <a:lnSpc>
          <a:spcPct val="90000"/>
        </a:lnSpc>
        <a:spcBef>
          <a:spcPct val="0"/>
        </a:spcBef>
        <a:buNone/>
        <a:defRPr sz="4400" kern="1200">
          <a:solidFill>
            <a:schemeClr val="tx1"/>
          </a:solidFill>
          <a:latin typeface="Proxima Soft" panose="0200050603000002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Soft"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Soft"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Soft"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Soft"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Soft"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949E96-EA7A-3B46-A124-8B99B3294F21}"/>
              </a:ext>
            </a:extLst>
          </p:cNvPr>
          <p:cNvSpPr>
            <a:spLocks noGrp="1"/>
          </p:cNvSpPr>
          <p:nvPr>
            <p:ph type="body" idx="1"/>
          </p:nvPr>
        </p:nvSpPr>
        <p:spPr>
          <a:xfrm>
            <a:off x="1170055" y="1324844"/>
            <a:ext cx="6486668" cy="2769175"/>
          </a:xfrm>
        </p:spPr>
        <p:txBody>
          <a:bodyPr/>
          <a:lstStyle/>
          <a:p>
            <a:r>
              <a:rPr lang="en-US"/>
              <a:t>GitHub Workflow</a:t>
            </a:r>
          </a:p>
        </p:txBody>
      </p:sp>
      <p:pic>
        <p:nvPicPr>
          <p:cNvPr id="6" name="Picture 5">
            <a:extLst>
              <a:ext uri="{FF2B5EF4-FFF2-40B4-BE49-F238E27FC236}">
                <a16:creationId xmlns:a16="http://schemas.microsoft.com/office/drawing/2014/main" id="{39F26203-4A7D-274B-A450-E0FF608BA261}"/>
              </a:ext>
            </a:extLst>
          </p:cNvPr>
          <p:cNvPicPr>
            <a:picLocks noChangeAspect="1"/>
          </p:cNvPicPr>
          <p:nvPr/>
        </p:nvPicPr>
        <p:blipFill rotWithShape="1">
          <a:blip r:embed="rId3"/>
          <a:srcRect l="8240" t="2874" r="4233" b="4797"/>
          <a:stretch/>
        </p:blipFill>
        <p:spPr>
          <a:xfrm>
            <a:off x="154236" y="2709431"/>
            <a:ext cx="7998246" cy="2123351"/>
          </a:xfrm>
          <a:prstGeom prst="roundRect">
            <a:avLst>
              <a:gd name="adj" fmla="val 34827"/>
            </a:avLst>
          </a:prstGeom>
        </p:spPr>
      </p:pic>
    </p:spTree>
    <p:extLst>
      <p:ext uri="{BB962C8B-B14F-4D97-AF65-F5344CB8AC3E}">
        <p14:creationId xmlns:p14="http://schemas.microsoft.com/office/powerpoint/2010/main" val="915687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590F-F4B6-BB46-8CBA-B5494C9C23BB}"/>
              </a:ext>
            </a:extLst>
          </p:cNvPr>
          <p:cNvSpPr>
            <a:spLocks noGrp="1"/>
          </p:cNvSpPr>
          <p:nvPr>
            <p:ph type="title"/>
          </p:nvPr>
        </p:nvSpPr>
        <p:spPr/>
        <p:txBody>
          <a:bodyPr/>
          <a:lstStyle/>
          <a:p>
            <a:r>
              <a:rPr lang="en-US" dirty="0"/>
              <a:t>Check the Past</a:t>
            </a:r>
          </a:p>
        </p:txBody>
      </p:sp>
      <p:sp>
        <p:nvSpPr>
          <p:cNvPr id="10" name="Content Placeholder 9">
            <a:extLst>
              <a:ext uri="{FF2B5EF4-FFF2-40B4-BE49-F238E27FC236}">
                <a16:creationId xmlns:a16="http://schemas.microsoft.com/office/drawing/2014/main" id="{4B0845D6-2D8D-C243-A08C-9CF4469FB863}"/>
              </a:ext>
            </a:extLst>
          </p:cNvPr>
          <p:cNvSpPr>
            <a:spLocks noGrp="1"/>
          </p:cNvSpPr>
          <p:nvPr>
            <p:ph sz="half" idx="1"/>
          </p:nvPr>
        </p:nvSpPr>
        <p:spPr>
          <a:xfrm>
            <a:off x="385011" y="1825625"/>
            <a:ext cx="5634790" cy="4667250"/>
          </a:xfrm>
          <a:prstGeom prst="roundRect">
            <a:avLst>
              <a:gd name="adj" fmla="val 8933"/>
            </a:avLst>
          </a:prstGeom>
          <a:solidFill>
            <a:srgbClr val="221E1F"/>
          </a:solidFill>
        </p:spPr>
        <p:style>
          <a:lnRef idx="2">
            <a:schemeClr val="dk1"/>
          </a:lnRef>
          <a:fillRef idx="1">
            <a:schemeClr val="lt1"/>
          </a:fillRef>
          <a:effectRef idx="0">
            <a:schemeClr val="dk1"/>
          </a:effectRef>
          <a:fontRef idx="minor">
            <a:schemeClr val="dk1"/>
          </a:fontRef>
        </p:style>
        <p:txBody>
          <a:bodyPr rtlCol="0" anchor="ctr">
            <a:noAutofit/>
          </a:bodyPr>
          <a:lstStyle/>
          <a:p>
            <a:pPr marL="0" indent="0">
              <a:buNone/>
            </a:pPr>
            <a:r>
              <a:rPr lang="en-US" sz="2400" b="1" dirty="0">
                <a:solidFill>
                  <a:schemeClr val="bg1"/>
                </a:solidFill>
                <a:latin typeface="Courier New" panose="02070309020205020404" pitchFamily="49" charset="0"/>
                <a:cs typeface="Courier New" panose="02070309020205020404" pitchFamily="49" charset="0"/>
              </a:rPr>
              <a:t>$ ls</a:t>
            </a:r>
          </a:p>
          <a:p>
            <a:pPr marL="457200" lvl="1" indent="0">
              <a:buNone/>
            </a:pPr>
            <a:r>
              <a:rPr lang="en-US" b="1" dirty="0" err="1">
                <a:solidFill>
                  <a:schemeClr val="bg1"/>
                </a:solidFill>
                <a:latin typeface="Courier New" panose="02070309020205020404" pitchFamily="49" charset="0"/>
                <a:cs typeface="Courier New" panose="02070309020205020404" pitchFamily="49" charset="0"/>
              </a:rPr>
              <a:t>README.md</a:t>
            </a:r>
            <a:r>
              <a:rPr lang="en-US" b="1" dirty="0">
                <a:solidFill>
                  <a:schemeClr val="bg1"/>
                </a:solidFill>
                <a:latin typeface="Courier New" panose="02070309020205020404" pitchFamily="49" charset="0"/>
                <a:cs typeface="Courier New" panose="02070309020205020404" pitchFamily="49" charset="0"/>
              </a:rPr>
              <a:t>  yr_1.md. yr_2.md. yr_3.md</a:t>
            </a:r>
          </a:p>
          <a:p>
            <a:pPr marL="0" indent="0">
              <a:buNone/>
            </a:pPr>
            <a:r>
              <a:rPr lang="en-US" sz="2400" b="1" dirty="0">
                <a:solidFill>
                  <a:schemeClr val="bg1"/>
                </a:solidFill>
                <a:latin typeface="Courier New" panose="02070309020205020404" pitchFamily="49" charset="0"/>
                <a:cs typeface="Courier New" panose="02070309020205020404" pitchFamily="49" charset="0"/>
              </a:rPr>
              <a:t>$ git log --</a:t>
            </a:r>
            <a:r>
              <a:rPr lang="en-US" sz="2400" b="1" dirty="0" err="1">
                <a:solidFill>
                  <a:schemeClr val="bg1"/>
                </a:solidFill>
                <a:latin typeface="Courier New" panose="02070309020205020404" pitchFamily="49" charset="0"/>
                <a:cs typeface="Courier New" panose="02070309020205020404" pitchFamily="49" charset="0"/>
              </a:rPr>
              <a:t>oneline</a:t>
            </a:r>
            <a:endParaRPr lang="en-US" sz="2400" b="1" dirty="0">
              <a:solidFill>
                <a:schemeClr val="bg1"/>
              </a:solidFill>
              <a:latin typeface="Courier New" panose="02070309020205020404" pitchFamily="49" charset="0"/>
              <a:cs typeface="Courier New" panose="02070309020205020404" pitchFamily="49" charset="0"/>
            </a:endParaRPr>
          </a:p>
          <a:p>
            <a:pPr marL="457200" lvl="1" indent="0">
              <a:buNone/>
            </a:pPr>
            <a:r>
              <a:rPr lang="en-US" sz="1800" dirty="0">
                <a:solidFill>
                  <a:srgbClr val="AAAB25"/>
                </a:solidFill>
                <a:latin typeface="Menlo" panose="020B0609030804020204" pitchFamily="49" charset="0"/>
              </a:rPr>
              <a:t>489ca71 (</a:t>
            </a:r>
            <a:r>
              <a:rPr lang="en-US" sz="1800" b="1" dirty="0">
                <a:solidFill>
                  <a:srgbClr val="38B9C7"/>
                </a:solidFill>
                <a:latin typeface="Menlo" panose="020B0609030804020204" pitchFamily="49" charset="0"/>
              </a:rPr>
              <a:t>HEAD -&gt; </a:t>
            </a:r>
            <a:r>
              <a:rPr lang="en-US" sz="1800" b="1" dirty="0">
                <a:solidFill>
                  <a:srgbClr val="39C026"/>
                </a:solidFill>
                <a:latin typeface="Menlo" panose="020B0609030804020204" pitchFamily="49" charset="0"/>
              </a:rPr>
              <a:t>timeline</a:t>
            </a:r>
            <a:r>
              <a:rPr lang="en-US" sz="1800" dirty="0">
                <a:solidFill>
                  <a:srgbClr val="AAAB25"/>
                </a:solidFill>
                <a:latin typeface="Menlo" panose="020B0609030804020204" pitchFamily="49" charset="0"/>
              </a:rPr>
              <a:t>)</a:t>
            </a:r>
            <a:r>
              <a:rPr lang="en-US" sz="1800" dirty="0">
                <a:solidFill>
                  <a:srgbClr val="000000"/>
                </a:solidFill>
                <a:latin typeface="Menlo" panose="020B0609030804020204" pitchFamily="49" charset="0"/>
              </a:rPr>
              <a:t> </a:t>
            </a:r>
            <a:r>
              <a:rPr lang="en-US" sz="1800" dirty="0">
                <a:solidFill>
                  <a:schemeClr val="bg1"/>
                </a:solidFill>
                <a:latin typeface="Menlo" panose="020B0609030804020204" pitchFamily="49" charset="0"/>
              </a:rPr>
              <a:t>Year 3</a:t>
            </a:r>
          </a:p>
          <a:p>
            <a:pPr marL="457200" lvl="1" indent="0">
              <a:buNone/>
            </a:pPr>
            <a:r>
              <a:rPr lang="en-US" sz="1800" dirty="0">
                <a:solidFill>
                  <a:srgbClr val="AAAB25"/>
                </a:solidFill>
                <a:latin typeface="Menlo" panose="020B0609030804020204" pitchFamily="49" charset="0"/>
              </a:rPr>
              <a:t>7470790</a:t>
            </a:r>
            <a:r>
              <a:rPr lang="en-US" sz="1800" dirty="0">
                <a:solidFill>
                  <a:srgbClr val="000000"/>
                </a:solidFill>
                <a:latin typeface="Menlo" panose="020B0609030804020204" pitchFamily="49" charset="0"/>
              </a:rPr>
              <a:t> </a:t>
            </a:r>
            <a:r>
              <a:rPr lang="en-US" sz="1800" dirty="0">
                <a:solidFill>
                  <a:schemeClr val="bg1"/>
                </a:solidFill>
                <a:latin typeface="Menlo" panose="020B0609030804020204" pitchFamily="49" charset="0"/>
              </a:rPr>
              <a:t>Year 2</a:t>
            </a:r>
          </a:p>
          <a:p>
            <a:pPr marL="457200" lvl="1" indent="0">
              <a:buNone/>
            </a:pPr>
            <a:r>
              <a:rPr lang="en-US" sz="1800" dirty="0">
                <a:solidFill>
                  <a:srgbClr val="AAAB25"/>
                </a:solidFill>
                <a:latin typeface="Menlo" panose="020B0609030804020204" pitchFamily="49" charset="0"/>
              </a:rPr>
              <a:t>444b696</a:t>
            </a:r>
            <a:r>
              <a:rPr lang="en-US" sz="1800" dirty="0">
                <a:solidFill>
                  <a:srgbClr val="000000"/>
                </a:solidFill>
                <a:latin typeface="Menlo" panose="020B0609030804020204" pitchFamily="49" charset="0"/>
              </a:rPr>
              <a:t> </a:t>
            </a:r>
            <a:r>
              <a:rPr lang="en-US" sz="1800" dirty="0">
                <a:solidFill>
                  <a:schemeClr val="bg1"/>
                </a:solidFill>
                <a:latin typeface="Menlo" panose="020B0609030804020204" pitchFamily="49" charset="0"/>
              </a:rPr>
              <a:t>Year 1</a:t>
            </a:r>
          </a:p>
          <a:p>
            <a:pPr marL="457200" lvl="1" indent="0">
              <a:buNone/>
            </a:pPr>
            <a:r>
              <a:rPr lang="en-US" sz="1800" dirty="0">
                <a:solidFill>
                  <a:srgbClr val="AAAB25"/>
                </a:solidFill>
                <a:latin typeface="Menlo" panose="020B0609030804020204" pitchFamily="49" charset="0"/>
              </a:rPr>
              <a:t>8766df2 (</a:t>
            </a:r>
            <a:r>
              <a:rPr lang="en-US" sz="1800" b="1" dirty="0">
                <a:solidFill>
                  <a:srgbClr val="CA3323"/>
                </a:solidFill>
                <a:latin typeface="Menlo" panose="020B0609030804020204" pitchFamily="49" charset="0"/>
              </a:rPr>
              <a:t>origin/master</a:t>
            </a:r>
            <a:r>
              <a:rPr lang="en-US" sz="1800" dirty="0">
                <a:solidFill>
                  <a:srgbClr val="AAAB25"/>
                </a:solidFill>
                <a:latin typeface="Menlo" panose="020B0609030804020204" pitchFamily="49" charset="0"/>
              </a:rPr>
              <a:t>, </a:t>
            </a:r>
            <a:r>
              <a:rPr lang="en-US" sz="1800" b="1" dirty="0">
                <a:solidFill>
                  <a:srgbClr val="39C026"/>
                </a:solidFill>
                <a:latin typeface="Menlo" panose="020B0609030804020204" pitchFamily="49" charset="0"/>
              </a:rPr>
              <a:t>master</a:t>
            </a:r>
            <a:r>
              <a:rPr lang="en-US" sz="1800" dirty="0">
                <a:solidFill>
                  <a:srgbClr val="AAAB25"/>
                </a:solidFill>
                <a:latin typeface="Menlo" panose="020B0609030804020204" pitchFamily="49" charset="0"/>
              </a:rPr>
              <a:t>)</a:t>
            </a:r>
            <a:r>
              <a:rPr lang="en-US" sz="1800" dirty="0">
                <a:solidFill>
                  <a:schemeClr val="bg1"/>
                </a:solidFill>
                <a:latin typeface="Menlo" panose="020B0609030804020204" pitchFamily="49" charset="0"/>
              </a:rPr>
              <a:t> …</a:t>
            </a:r>
            <a:endParaRPr lang="en-US" sz="1800" b="1" dirty="0">
              <a:solidFill>
                <a:schemeClr val="bg1"/>
              </a:solidFill>
              <a:latin typeface="Courier New" panose="02070309020205020404" pitchFamily="49" charset="0"/>
              <a:cs typeface="Courier New" panose="02070309020205020404" pitchFamily="49" charset="0"/>
            </a:endParaRPr>
          </a:p>
          <a:p>
            <a:pPr marL="0" indent="0">
              <a:buNone/>
            </a:pPr>
            <a:r>
              <a:rPr lang="en-US" sz="2400" b="1" dirty="0">
                <a:solidFill>
                  <a:schemeClr val="bg1"/>
                </a:solidFill>
                <a:latin typeface="Courier New" panose="02070309020205020404" pitchFamily="49" charset="0"/>
                <a:cs typeface="Courier New" panose="02070309020205020404" pitchFamily="49" charset="0"/>
              </a:rPr>
              <a:t>$ git checkout 444b696</a:t>
            </a:r>
          </a:p>
          <a:p>
            <a:pPr marL="0" indent="0">
              <a:buNone/>
            </a:pPr>
            <a:r>
              <a:rPr lang="en-US" sz="2400" b="1" dirty="0">
                <a:solidFill>
                  <a:schemeClr val="bg1"/>
                </a:solidFill>
                <a:latin typeface="Courier New" panose="02070309020205020404" pitchFamily="49" charset="0"/>
                <a:cs typeface="Courier New" panose="02070309020205020404" pitchFamily="49" charset="0"/>
              </a:rPr>
              <a:t>$ ls</a:t>
            </a:r>
          </a:p>
          <a:p>
            <a:pPr marL="457200" lvl="1" indent="0">
              <a:buNone/>
            </a:pPr>
            <a:r>
              <a:rPr lang="en-US" sz="2000" b="1" dirty="0" err="1">
                <a:solidFill>
                  <a:schemeClr val="bg1"/>
                </a:solidFill>
                <a:latin typeface="Courier New" panose="02070309020205020404" pitchFamily="49" charset="0"/>
                <a:cs typeface="Courier New" panose="02070309020205020404" pitchFamily="49" charset="0"/>
              </a:rPr>
              <a:t>README.md</a:t>
            </a:r>
            <a:r>
              <a:rPr lang="en-US" sz="2000" b="1" dirty="0">
                <a:solidFill>
                  <a:schemeClr val="bg1"/>
                </a:solidFill>
                <a:latin typeface="Courier New" panose="02070309020205020404" pitchFamily="49" charset="0"/>
                <a:cs typeface="Courier New" panose="02070309020205020404" pitchFamily="49" charset="0"/>
              </a:rPr>
              <a:t>  yr_1.md.</a:t>
            </a:r>
          </a:p>
        </p:txBody>
      </p:sp>
      <p:sp>
        <p:nvSpPr>
          <p:cNvPr id="4" name="Content Placeholder 3">
            <a:extLst>
              <a:ext uri="{FF2B5EF4-FFF2-40B4-BE49-F238E27FC236}">
                <a16:creationId xmlns:a16="http://schemas.microsoft.com/office/drawing/2014/main" id="{6FF85152-E8AE-DC42-9BB6-EF7323BBD16D}"/>
              </a:ext>
            </a:extLst>
          </p:cNvPr>
          <p:cNvSpPr>
            <a:spLocks noGrp="1"/>
          </p:cNvSpPr>
          <p:nvPr>
            <p:ph sz="half" idx="2"/>
          </p:nvPr>
        </p:nvSpPr>
        <p:spPr>
          <a:xfrm>
            <a:off x="6172199" y="1825625"/>
            <a:ext cx="5634789" cy="4351338"/>
          </a:xfrm>
        </p:spPr>
        <p:txBody>
          <a:bodyPr anchor="ctr">
            <a:normAutofit fontScale="92500" lnSpcReduction="20000"/>
          </a:bodyPr>
          <a:lstStyle/>
          <a:p>
            <a:pPr marL="0" indent="0">
              <a:lnSpc>
                <a:spcPct val="120000"/>
              </a:lnSpc>
              <a:buNone/>
            </a:pPr>
            <a:r>
              <a:rPr lang="en-US" b="1" dirty="0"/>
              <a:t>git log --</a:t>
            </a:r>
            <a:r>
              <a:rPr lang="en-US" b="1" dirty="0" err="1"/>
              <a:t>oneline</a:t>
            </a:r>
            <a:endParaRPr lang="en-US" dirty="0"/>
          </a:p>
          <a:p>
            <a:pPr lvl="1">
              <a:lnSpc>
                <a:spcPct val="120000"/>
              </a:lnSpc>
            </a:pPr>
            <a:r>
              <a:rPr lang="en-US" dirty="0" err="1"/>
              <a:t>ブランチ</a:t>
            </a:r>
            <a:r>
              <a:rPr lang="ja-JP" altLang="en-US"/>
              <a:t>上で</a:t>
            </a:r>
            <a:r>
              <a:rPr lang="en-US" dirty="0" err="1"/>
              <a:t>のコミットを一覧表示します</a:t>
            </a:r>
            <a:endParaRPr lang="en-US" dirty="0"/>
          </a:p>
          <a:p>
            <a:pPr lvl="1">
              <a:lnSpc>
                <a:spcPct val="120000"/>
              </a:lnSpc>
            </a:pPr>
            <a:r>
              <a:rPr lang="en-US" dirty="0" err="1"/>
              <a:t>チェックアウトおよび復帰コマンドに提供されたコミットハッシュを使用する</a:t>
            </a:r>
            <a:endParaRPr lang="en-US" dirty="0"/>
          </a:p>
          <a:p>
            <a:pPr lvl="1">
              <a:lnSpc>
                <a:spcPct val="120000"/>
              </a:lnSpc>
            </a:pPr>
            <a:endParaRPr lang="en-US" dirty="0"/>
          </a:p>
          <a:p>
            <a:pPr marL="0" indent="0">
              <a:lnSpc>
                <a:spcPct val="120000"/>
              </a:lnSpc>
              <a:buNone/>
            </a:pPr>
            <a:r>
              <a:rPr lang="en-US" b="1" dirty="0"/>
              <a:t>git checkout [commit hash]</a:t>
            </a:r>
          </a:p>
          <a:p>
            <a:pPr lvl="1">
              <a:lnSpc>
                <a:spcPct val="120000"/>
              </a:lnSpc>
            </a:pPr>
            <a:r>
              <a:rPr lang="en-US" dirty="0" err="1"/>
              <a:t>作業ディレクトリを</a:t>
            </a:r>
            <a:r>
              <a:rPr lang="en-US" dirty="0"/>
              <a:t>[commit]</a:t>
            </a:r>
            <a:r>
              <a:rPr lang="en-US" dirty="0" err="1"/>
              <a:t>とまったく同じ状態に変換します</a:t>
            </a:r>
            <a:r>
              <a:rPr lang="en-US" dirty="0"/>
              <a:t>。 </a:t>
            </a:r>
          </a:p>
          <a:p>
            <a:pPr lvl="1">
              <a:lnSpc>
                <a:spcPct val="120000"/>
              </a:lnSpc>
            </a:pPr>
            <a:r>
              <a:rPr lang="en-US" dirty="0" err="1"/>
              <a:t>これが元に戻すコミットかどうかを確認します</a:t>
            </a:r>
            <a:r>
              <a:rPr lang="en-US" dirty="0"/>
              <a:t>。</a:t>
            </a:r>
          </a:p>
          <a:p>
            <a:pPr lvl="1">
              <a:lnSpc>
                <a:spcPct val="120000"/>
              </a:lnSpc>
            </a:pPr>
            <a:r>
              <a:rPr lang="en-US" dirty="0" err="1"/>
              <a:t>この状況で行われた変更は保存されません</a:t>
            </a:r>
            <a:r>
              <a:rPr lang="en-US" dirty="0"/>
              <a:t>。</a:t>
            </a:r>
            <a:endParaRPr lang="en-US" b="1" dirty="0"/>
          </a:p>
        </p:txBody>
      </p:sp>
    </p:spTree>
    <p:extLst>
      <p:ext uri="{BB962C8B-B14F-4D97-AF65-F5344CB8AC3E}">
        <p14:creationId xmlns:p14="http://schemas.microsoft.com/office/powerpoint/2010/main" val="2362935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590F-F4B6-BB46-8CBA-B5494C9C23BB}"/>
              </a:ext>
            </a:extLst>
          </p:cNvPr>
          <p:cNvSpPr>
            <a:spLocks noGrp="1"/>
          </p:cNvSpPr>
          <p:nvPr>
            <p:ph type="title"/>
          </p:nvPr>
        </p:nvSpPr>
        <p:spPr/>
        <p:txBody>
          <a:bodyPr/>
          <a:lstStyle/>
          <a:p>
            <a:r>
              <a:rPr lang="en-US" dirty="0"/>
              <a:t>Time Travel Back 2 Commits</a:t>
            </a:r>
          </a:p>
        </p:txBody>
      </p:sp>
      <p:sp>
        <p:nvSpPr>
          <p:cNvPr id="10" name="Content Placeholder 9">
            <a:extLst>
              <a:ext uri="{FF2B5EF4-FFF2-40B4-BE49-F238E27FC236}">
                <a16:creationId xmlns:a16="http://schemas.microsoft.com/office/drawing/2014/main" id="{4B0845D6-2D8D-C243-A08C-9CF4469FB863}"/>
              </a:ext>
            </a:extLst>
          </p:cNvPr>
          <p:cNvSpPr>
            <a:spLocks noGrp="1"/>
          </p:cNvSpPr>
          <p:nvPr>
            <p:ph sz="half" idx="1"/>
          </p:nvPr>
        </p:nvSpPr>
        <p:spPr>
          <a:xfrm>
            <a:off x="202943" y="1690688"/>
            <a:ext cx="6070536" cy="4883731"/>
          </a:xfrm>
          <a:prstGeom prst="roundRect">
            <a:avLst>
              <a:gd name="adj" fmla="val 8933"/>
            </a:avLst>
          </a:prstGeom>
          <a:solidFill>
            <a:srgbClr val="221E1F"/>
          </a:solidFill>
        </p:spPr>
        <p:style>
          <a:lnRef idx="2">
            <a:schemeClr val="dk1"/>
          </a:lnRef>
          <a:fillRef idx="1">
            <a:schemeClr val="lt1"/>
          </a:fillRef>
          <a:effectRef idx="0">
            <a:schemeClr val="dk1"/>
          </a:effectRef>
          <a:fontRef idx="minor">
            <a:schemeClr val="dk1"/>
          </a:fontRef>
        </p:style>
        <p:txBody>
          <a:bodyPr rtlCol="0" anchor="ctr">
            <a:noAutofit/>
          </a:bodyPr>
          <a:lstStyle/>
          <a:p>
            <a:pPr marL="0" indent="0">
              <a:buNone/>
            </a:pPr>
            <a:r>
              <a:rPr lang="en-US" sz="2000" b="1" dirty="0">
                <a:solidFill>
                  <a:schemeClr val="bg1"/>
                </a:solidFill>
                <a:latin typeface="Courier New" panose="02070309020205020404" pitchFamily="49" charset="0"/>
                <a:cs typeface="Courier New" panose="02070309020205020404" pitchFamily="49" charset="0"/>
              </a:rPr>
              <a:t>$ git checkout timeline</a:t>
            </a:r>
          </a:p>
          <a:p>
            <a:pPr marL="457200" lvl="1" indent="0">
              <a:buNone/>
            </a:pPr>
            <a:r>
              <a:rPr lang="en-US" sz="1600" b="1" dirty="0">
                <a:solidFill>
                  <a:prstClr val="white"/>
                </a:solidFill>
                <a:latin typeface="Courier New" panose="02070309020205020404" pitchFamily="49" charset="0"/>
                <a:cs typeface="Courier New" panose="02070309020205020404" pitchFamily="49" charset="0"/>
              </a:rPr>
              <a:t>Switched to branch 'timeline'</a:t>
            </a:r>
            <a:endParaRPr lang="en-US" sz="1600" b="1" dirty="0">
              <a:solidFill>
                <a:schemeClr val="bg1"/>
              </a:solidFill>
              <a:latin typeface="Courier New" panose="02070309020205020404" pitchFamily="49" charset="0"/>
              <a:cs typeface="Courier New" panose="02070309020205020404" pitchFamily="49" charset="0"/>
            </a:endParaRPr>
          </a:p>
          <a:p>
            <a:pPr marL="0" indent="0">
              <a:buNone/>
            </a:pPr>
            <a:r>
              <a:rPr lang="en-US" sz="2000" b="1" dirty="0">
                <a:solidFill>
                  <a:schemeClr val="bg1"/>
                </a:solidFill>
                <a:latin typeface="Courier New" panose="02070309020205020404" pitchFamily="49" charset="0"/>
                <a:cs typeface="Courier New" panose="02070309020205020404" pitchFamily="49" charset="0"/>
              </a:rPr>
              <a:t>$ git revert HEAD~2..HEAD</a:t>
            </a:r>
          </a:p>
          <a:p>
            <a:pPr marL="457200" lvl="1" indent="0">
              <a:buNone/>
            </a:pPr>
            <a:r>
              <a:rPr lang="en-US" sz="1600" b="1" dirty="0">
                <a:solidFill>
                  <a:schemeClr val="bg1"/>
                </a:solidFill>
                <a:latin typeface="Courier New" panose="02070309020205020404" pitchFamily="49" charset="0"/>
                <a:cs typeface="Courier New" panose="02070309020205020404" pitchFamily="49" charset="0"/>
              </a:rPr>
              <a:t>Removing yr_3.md</a:t>
            </a:r>
          </a:p>
          <a:p>
            <a:pPr marL="457200" lvl="1" indent="0">
              <a:buNone/>
            </a:pPr>
            <a:r>
              <a:rPr lang="en-US" sz="1600" b="1" dirty="0">
                <a:solidFill>
                  <a:schemeClr val="bg1"/>
                </a:solidFill>
                <a:latin typeface="Courier New" panose="02070309020205020404" pitchFamily="49" charset="0"/>
                <a:cs typeface="Courier New" panose="02070309020205020404" pitchFamily="49" charset="0"/>
              </a:rPr>
              <a:t>Removing yr_2.md</a:t>
            </a:r>
          </a:p>
          <a:p>
            <a:pPr marL="0" indent="0">
              <a:buNone/>
            </a:pPr>
            <a:r>
              <a:rPr lang="en-US" sz="2000" b="1" dirty="0">
                <a:solidFill>
                  <a:schemeClr val="bg1"/>
                </a:solidFill>
                <a:latin typeface="Courier New" panose="02070309020205020404" pitchFamily="49" charset="0"/>
                <a:cs typeface="Courier New" panose="02070309020205020404" pitchFamily="49" charset="0"/>
              </a:rPr>
              <a:t>$ git log --</a:t>
            </a:r>
            <a:r>
              <a:rPr lang="en-US" sz="2000" b="1" dirty="0" err="1">
                <a:solidFill>
                  <a:schemeClr val="bg1"/>
                </a:solidFill>
                <a:latin typeface="Courier New" panose="02070309020205020404" pitchFamily="49" charset="0"/>
                <a:cs typeface="Courier New" panose="02070309020205020404" pitchFamily="49" charset="0"/>
              </a:rPr>
              <a:t>oneline</a:t>
            </a:r>
            <a:endParaRPr lang="en-US" sz="2000" b="1" dirty="0">
              <a:solidFill>
                <a:schemeClr val="bg1"/>
              </a:solidFill>
              <a:latin typeface="Courier New" panose="02070309020205020404" pitchFamily="49" charset="0"/>
              <a:cs typeface="Courier New" panose="02070309020205020404" pitchFamily="49" charset="0"/>
            </a:endParaRPr>
          </a:p>
          <a:p>
            <a:pPr marL="457200" lvl="1" indent="0">
              <a:buNone/>
            </a:pPr>
            <a:r>
              <a:rPr lang="en-US" sz="1600" dirty="0">
                <a:solidFill>
                  <a:srgbClr val="AAAB25"/>
                </a:solidFill>
                <a:latin typeface="Menlo" panose="020B0609030804020204" pitchFamily="49" charset="0"/>
              </a:rPr>
              <a:t>d4f441f (</a:t>
            </a:r>
            <a:r>
              <a:rPr lang="en-US" sz="1600" b="1" dirty="0">
                <a:solidFill>
                  <a:srgbClr val="38B9C7"/>
                </a:solidFill>
                <a:latin typeface="Menlo" panose="020B0609030804020204" pitchFamily="49" charset="0"/>
              </a:rPr>
              <a:t>HEAD -&gt; </a:t>
            </a:r>
            <a:r>
              <a:rPr lang="en-US" sz="1600" b="1" dirty="0">
                <a:solidFill>
                  <a:srgbClr val="39C026"/>
                </a:solidFill>
                <a:latin typeface="Menlo" panose="020B0609030804020204" pitchFamily="49" charset="0"/>
              </a:rPr>
              <a:t>timeline</a:t>
            </a:r>
            <a:r>
              <a:rPr lang="en-US" sz="1600" dirty="0">
                <a:solidFill>
                  <a:srgbClr val="AAAB25"/>
                </a:solidFill>
                <a:latin typeface="Menlo" panose="020B0609030804020204" pitchFamily="49" charset="0"/>
              </a:rPr>
              <a:t>)</a:t>
            </a:r>
            <a:r>
              <a:rPr lang="en-US" sz="1600" dirty="0">
                <a:solidFill>
                  <a:srgbClr val="000000"/>
                </a:solidFill>
                <a:latin typeface="Menlo" panose="020B0609030804020204" pitchFamily="49" charset="0"/>
              </a:rPr>
              <a:t> </a:t>
            </a:r>
            <a:r>
              <a:rPr lang="en-US" sz="1600" dirty="0">
                <a:solidFill>
                  <a:schemeClr val="bg1"/>
                </a:solidFill>
                <a:latin typeface="Menlo" panose="020B0609030804020204" pitchFamily="49" charset="0"/>
              </a:rPr>
              <a:t>Revert "Year 2"</a:t>
            </a:r>
          </a:p>
          <a:p>
            <a:pPr marL="457200" lvl="1" indent="0">
              <a:buNone/>
            </a:pPr>
            <a:r>
              <a:rPr lang="en-US" sz="1600" dirty="0">
                <a:solidFill>
                  <a:srgbClr val="AAAB25"/>
                </a:solidFill>
                <a:latin typeface="Menlo" panose="020B0609030804020204" pitchFamily="49" charset="0"/>
              </a:rPr>
              <a:t>843f802</a:t>
            </a:r>
            <a:r>
              <a:rPr lang="en-US" sz="1600" dirty="0">
                <a:solidFill>
                  <a:srgbClr val="000000"/>
                </a:solidFill>
                <a:latin typeface="Menlo" panose="020B0609030804020204" pitchFamily="49" charset="0"/>
              </a:rPr>
              <a:t> </a:t>
            </a:r>
            <a:r>
              <a:rPr lang="en-US" sz="1600" dirty="0">
                <a:solidFill>
                  <a:schemeClr val="bg1"/>
                </a:solidFill>
                <a:latin typeface="Menlo" panose="020B0609030804020204" pitchFamily="49" charset="0"/>
              </a:rPr>
              <a:t>Revert "Year 3"</a:t>
            </a:r>
          </a:p>
          <a:p>
            <a:pPr marL="457200" lvl="1" indent="0">
              <a:buNone/>
            </a:pPr>
            <a:r>
              <a:rPr lang="en-US" sz="1600" dirty="0">
                <a:solidFill>
                  <a:srgbClr val="AAAB25"/>
                </a:solidFill>
                <a:latin typeface="Menlo" panose="020B0609030804020204" pitchFamily="49" charset="0"/>
              </a:rPr>
              <a:t>489ca71 </a:t>
            </a:r>
            <a:r>
              <a:rPr lang="en-US" sz="1600" dirty="0">
                <a:solidFill>
                  <a:schemeClr val="bg1"/>
                </a:solidFill>
                <a:latin typeface="Menlo" panose="020B0609030804020204" pitchFamily="49" charset="0"/>
              </a:rPr>
              <a:t>Year 3</a:t>
            </a:r>
          </a:p>
          <a:p>
            <a:pPr marL="457200" lvl="1" indent="0">
              <a:buNone/>
            </a:pPr>
            <a:r>
              <a:rPr lang="en-US" sz="1600" dirty="0">
                <a:solidFill>
                  <a:srgbClr val="AAAB25"/>
                </a:solidFill>
                <a:latin typeface="Menlo" panose="020B0609030804020204" pitchFamily="49" charset="0"/>
              </a:rPr>
              <a:t>7470790</a:t>
            </a:r>
            <a:r>
              <a:rPr lang="en-US" sz="1600" dirty="0">
                <a:solidFill>
                  <a:srgbClr val="000000"/>
                </a:solidFill>
                <a:latin typeface="Menlo" panose="020B0609030804020204" pitchFamily="49" charset="0"/>
              </a:rPr>
              <a:t> </a:t>
            </a:r>
            <a:r>
              <a:rPr lang="en-US" sz="1600" dirty="0">
                <a:solidFill>
                  <a:schemeClr val="bg1"/>
                </a:solidFill>
                <a:latin typeface="Menlo" panose="020B0609030804020204" pitchFamily="49" charset="0"/>
              </a:rPr>
              <a:t>Year 2</a:t>
            </a:r>
          </a:p>
          <a:p>
            <a:pPr marL="457200" lvl="1" indent="0">
              <a:buNone/>
            </a:pPr>
            <a:r>
              <a:rPr lang="en-US" sz="1600" dirty="0">
                <a:solidFill>
                  <a:srgbClr val="AAAB25"/>
                </a:solidFill>
                <a:latin typeface="Menlo" panose="020B0609030804020204" pitchFamily="49" charset="0"/>
              </a:rPr>
              <a:t>444b696</a:t>
            </a:r>
            <a:r>
              <a:rPr lang="en-US" sz="1600" dirty="0">
                <a:solidFill>
                  <a:srgbClr val="000000"/>
                </a:solidFill>
                <a:latin typeface="Menlo" panose="020B0609030804020204" pitchFamily="49" charset="0"/>
              </a:rPr>
              <a:t> </a:t>
            </a:r>
            <a:r>
              <a:rPr lang="en-US" sz="1600" dirty="0">
                <a:solidFill>
                  <a:schemeClr val="bg1"/>
                </a:solidFill>
                <a:latin typeface="Menlo" panose="020B0609030804020204" pitchFamily="49" charset="0"/>
              </a:rPr>
              <a:t>Year 1</a:t>
            </a:r>
          </a:p>
          <a:p>
            <a:pPr marL="457200" lvl="1" indent="0">
              <a:buNone/>
            </a:pPr>
            <a:r>
              <a:rPr lang="en-US" sz="1600" dirty="0">
                <a:solidFill>
                  <a:srgbClr val="AAAB25"/>
                </a:solidFill>
                <a:latin typeface="Menlo" panose="020B0609030804020204" pitchFamily="49" charset="0"/>
              </a:rPr>
              <a:t>8766df2 (</a:t>
            </a:r>
            <a:r>
              <a:rPr lang="en-US" sz="1600" b="1" dirty="0">
                <a:solidFill>
                  <a:srgbClr val="CA3323"/>
                </a:solidFill>
                <a:latin typeface="Menlo" panose="020B0609030804020204" pitchFamily="49" charset="0"/>
              </a:rPr>
              <a:t>origin/master</a:t>
            </a:r>
            <a:r>
              <a:rPr lang="en-US" sz="1600" dirty="0">
                <a:solidFill>
                  <a:srgbClr val="AAAB25"/>
                </a:solidFill>
                <a:latin typeface="Menlo" panose="020B0609030804020204" pitchFamily="49" charset="0"/>
              </a:rPr>
              <a:t>, </a:t>
            </a:r>
            <a:r>
              <a:rPr lang="en-US" sz="1600" b="1" dirty="0">
                <a:solidFill>
                  <a:srgbClr val="39C026"/>
                </a:solidFill>
                <a:latin typeface="Menlo" panose="020B0609030804020204" pitchFamily="49" charset="0"/>
              </a:rPr>
              <a:t>master</a:t>
            </a:r>
            <a:r>
              <a:rPr lang="en-US" sz="1600" dirty="0">
                <a:solidFill>
                  <a:srgbClr val="AAAB25"/>
                </a:solidFill>
                <a:latin typeface="Menlo" panose="020B0609030804020204" pitchFamily="49" charset="0"/>
              </a:rPr>
              <a:t>)</a:t>
            </a:r>
            <a:r>
              <a:rPr lang="en-US" sz="1600" dirty="0">
                <a:solidFill>
                  <a:schemeClr val="bg1"/>
                </a:solidFill>
                <a:latin typeface="Menlo" panose="020B0609030804020204" pitchFamily="49" charset="0"/>
              </a:rPr>
              <a:t> …</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FF85152-E8AE-DC42-9BB6-EF7323BBD16D}"/>
              </a:ext>
            </a:extLst>
          </p:cNvPr>
          <p:cNvSpPr>
            <a:spLocks noGrp="1"/>
          </p:cNvSpPr>
          <p:nvPr>
            <p:ph sz="half" idx="2"/>
          </p:nvPr>
        </p:nvSpPr>
        <p:spPr>
          <a:xfrm>
            <a:off x="6493976" y="1690688"/>
            <a:ext cx="5495081" cy="4883730"/>
          </a:xfrm>
        </p:spPr>
        <p:txBody>
          <a:bodyPr anchor="t">
            <a:normAutofit lnSpcReduction="10000"/>
          </a:bodyPr>
          <a:lstStyle/>
          <a:p>
            <a:pPr marL="0" indent="0">
              <a:lnSpc>
                <a:spcPct val="110000"/>
              </a:lnSpc>
              <a:buNone/>
            </a:pPr>
            <a:r>
              <a:rPr lang="en-US" b="1" dirty="0"/>
              <a:t>git revert [commit hash]</a:t>
            </a:r>
          </a:p>
          <a:p>
            <a:pPr lvl="1">
              <a:lnSpc>
                <a:spcPct val="110000"/>
              </a:lnSpc>
            </a:pPr>
            <a:r>
              <a:rPr lang="en-US" dirty="0" err="1"/>
              <a:t>前進する取り消しコマンド</a:t>
            </a:r>
            <a:r>
              <a:rPr lang="en-US" dirty="0"/>
              <a:t> </a:t>
            </a:r>
          </a:p>
          <a:p>
            <a:pPr lvl="1">
              <a:lnSpc>
                <a:spcPct val="110000"/>
              </a:lnSpc>
            </a:pPr>
            <a:r>
              <a:rPr lang="en-US" dirty="0" err="1"/>
              <a:t>指定された</a:t>
            </a:r>
            <a:r>
              <a:rPr lang="en-US" dirty="0"/>
              <a:t>[commit]</a:t>
            </a:r>
            <a:r>
              <a:rPr lang="en-US" dirty="0" err="1"/>
              <a:t>によって加えられた変更を反転し、新しいコミットとして結果を追加します</a:t>
            </a:r>
            <a:r>
              <a:rPr lang="en-US" dirty="0"/>
              <a:t>。</a:t>
            </a:r>
          </a:p>
          <a:p>
            <a:pPr lvl="3">
              <a:lnSpc>
                <a:spcPct val="110000"/>
              </a:lnSpc>
            </a:pPr>
            <a:endParaRPr lang="en-US" dirty="0"/>
          </a:p>
          <a:p>
            <a:pPr marL="0" indent="0">
              <a:lnSpc>
                <a:spcPct val="110000"/>
              </a:lnSpc>
              <a:buNone/>
            </a:pPr>
            <a:r>
              <a:rPr lang="en-US" b="1" dirty="0"/>
              <a:t>git revert HEAD</a:t>
            </a:r>
          </a:p>
          <a:p>
            <a:pPr lvl="1">
              <a:lnSpc>
                <a:spcPct val="110000"/>
              </a:lnSpc>
            </a:pPr>
            <a:r>
              <a:rPr lang="en-US" dirty="0"/>
              <a:t>1コミット前に戻ります</a:t>
            </a:r>
          </a:p>
          <a:p>
            <a:pPr marL="1828800" lvl="4" indent="0">
              <a:lnSpc>
                <a:spcPct val="110000"/>
              </a:lnSpc>
              <a:buNone/>
            </a:pPr>
            <a:endParaRPr lang="en-US" dirty="0"/>
          </a:p>
          <a:p>
            <a:pPr marL="0" indent="0">
              <a:lnSpc>
                <a:spcPct val="110000"/>
              </a:lnSpc>
              <a:buNone/>
            </a:pPr>
            <a:r>
              <a:rPr lang="en-US" b="1" dirty="0"/>
              <a:t>git revert HEAD~[＃] ... HEAD</a:t>
            </a:r>
          </a:p>
          <a:p>
            <a:pPr lvl="1">
              <a:lnSpc>
                <a:spcPct val="110000"/>
              </a:lnSpc>
            </a:pPr>
            <a:r>
              <a:rPr lang="en-US" dirty="0"/>
              <a:t>[＃]</a:t>
            </a:r>
            <a:r>
              <a:rPr lang="en-US" dirty="0" err="1"/>
              <a:t>コミット分前に戻ります</a:t>
            </a:r>
            <a:endParaRPr lang="en-US" b="1" dirty="0"/>
          </a:p>
        </p:txBody>
      </p:sp>
    </p:spTree>
    <p:extLst>
      <p:ext uri="{BB962C8B-B14F-4D97-AF65-F5344CB8AC3E}">
        <p14:creationId xmlns:p14="http://schemas.microsoft.com/office/powerpoint/2010/main" val="119321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9F9E09-571F-0D45-848E-E945CF0D7C9B}"/>
              </a:ext>
            </a:extLst>
          </p:cNvPr>
          <p:cNvSpPr>
            <a:spLocks noGrp="1"/>
          </p:cNvSpPr>
          <p:nvPr>
            <p:ph type="title"/>
          </p:nvPr>
        </p:nvSpPr>
        <p:spPr/>
        <p:txBody>
          <a:bodyPr/>
          <a:lstStyle/>
          <a:p>
            <a:r>
              <a:rPr lang="en-US" dirty="0"/>
              <a:t>Reset vs Revert</a:t>
            </a:r>
          </a:p>
        </p:txBody>
      </p:sp>
      <p:sp>
        <p:nvSpPr>
          <p:cNvPr id="6" name="Text Placeholder 5">
            <a:extLst>
              <a:ext uri="{FF2B5EF4-FFF2-40B4-BE49-F238E27FC236}">
                <a16:creationId xmlns:a16="http://schemas.microsoft.com/office/drawing/2014/main" id="{7663221A-2F44-6248-BEB4-4238C3AB23ED}"/>
              </a:ext>
            </a:extLst>
          </p:cNvPr>
          <p:cNvSpPr>
            <a:spLocks noGrp="1"/>
          </p:cNvSpPr>
          <p:nvPr>
            <p:ph type="body" idx="1"/>
          </p:nvPr>
        </p:nvSpPr>
        <p:spPr>
          <a:xfrm>
            <a:off x="121920" y="1681163"/>
            <a:ext cx="5875655" cy="823912"/>
          </a:xfrm>
        </p:spPr>
        <p:txBody>
          <a:bodyPr anchor="ctr">
            <a:normAutofit/>
          </a:bodyPr>
          <a:lstStyle/>
          <a:p>
            <a:pPr algn="ctr"/>
            <a:r>
              <a:rPr lang="en-US" sz="3200" dirty="0"/>
              <a:t>git reset [commit]</a:t>
            </a:r>
          </a:p>
        </p:txBody>
      </p:sp>
      <p:sp>
        <p:nvSpPr>
          <p:cNvPr id="7" name="Content Placeholder 6">
            <a:extLst>
              <a:ext uri="{FF2B5EF4-FFF2-40B4-BE49-F238E27FC236}">
                <a16:creationId xmlns:a16="http://schemas.microsoft.com/office/drawing/2014/main" id="{960EE4A2-A98E-2443-89D0-666C67894D21}"/>
              </a:ext>
            </a:extLst>
          </p:cNvPr>
          <p:cNvSpPr>
            <a:spLocks noGrp="1"/>
          </p:cNvSpPr>
          <p:nvPr>
            <p:ph sz="half" idx="2"/>
          </p:nvPr>
        </p:nvSpPr>
        <p:spPr>
          <a:xfrm>
            <a:off x="121920" y="2505075"/>
            <a:ext cx="5875655" cy="3684588"/>
          </a:xfrm>
        </p:spPr>
        <p:txBody>
          <a:bodyPr/>
          <a:lstStyle/>
          <a:p>
            <a:pPr>
              <a:lnSpc>
                <a:spcPct val="100000"/>
              </a:lnSpc>
            </a:pPr>
            <a:r>
              <a:rPr lang="en-US" dirty="0" err="1"/>
              <a:t>元に戻す取り消し操作の削除</a:t>
            </a:r>
            <a:endParaRPr lang="en-US" dirty="0"/>
          </a:p>
          <a:p>
            <a:pPr>
              <a:lnSpc>
                <a:spcPct val="100000"/>
              </a:lnSpc>
            </a:pPr>
            <a:r>
              <a:rPr lang="en-US" dirty="0" err="1"/>
              <a:t>過去の</a:t>
            </a:r>
            <a:r>
              <a:rPr lang="en-US" dirty="0"/>
              <a:t>[commit]</a:t>
            </a:r>
            <a:r>
              <a:rPr lang="en-US" dirty="0" err="1"/>
              <a:t>に戻り、それまでのすべてのコミットを削除します</a:t>
            </a:r>
            <a:r>
              <a:rPr lang="en-US" dirty="0"/>
              <a:t>。</a:t>
            </a:r>
          </a:p>
          <a:p>
            <a:pPr>
              <a:lnSpc>
                <a:spcPct val="100000"/>
              </a:lnSpc>
            </a:pPr>
            <a:r>
              <a:rPr lang="en-US" dirty="0" err="1"/>
              <a:t>これはすべてをクリーンアップします</a:t>
            </a:r>
            <a:r>
              <a:rPr lang="en-US" dirty="0"/>
              <a:t>。</a:t>
            </a:r>
          </a:p>
          <a:p>
            <a:pPr>
              <a:lnSpc>
                <a:spcPct val="100000"/>
              </a:lnSpc>
            </a:pPr>
            <a:r>
              <a:rPr lang="en-US" dirty="0" err="1"/>
              <a:t>ただし、削除されたコミットの履歴は失われます</a:t>
            </a:r>
            <a:r>
              <a:rPr lang="en-US" dirty="0"/>
              <a:t>。</a:t>
            </a:r>
          </a:p>
          <a:p>
            <a:pPr>
              <a:lnSpc>
                <a:spcPct val="100000"/>
              </a:lnSpc>
            </a:pPr>
            <a:endParaRPr lang="en-US" dirty="0"/>
          </a:p>
        </p:txBody>
      </p:sp>
      <p:sp>
        <p:nvSpPr>
          <p:cNvPr id="8" name="Text Placeholder 7">
            <a:extLst>
              <a:ext uri="{FF2B5EF4-FFF2-40B4-BE49-F238E27FC236}">
                <a16:creationId xmlns:a16="http://schemas.microsoft.com/office/drawing/2014/main" id="{B311F6FA-D270-C54B-9496-D4DF83229DFD}"/>
              </a:ext>
            </a:extLst>
          </p:cNvPr>
          <p:cNvSpPr>
            <a:spLocks noGrp="1"/>
          </p:cNvSpPr>
          <p:nvPr>
            <p:ph type="body" sz="quarter" idx="3"/>
          </p:nvPr>
        </p:nvSpPr>
        <p:spPr>
          <a:xfrm>
            <a:off x="6172199" y="1681163"/>
            <a:ext cx="5703983" cy="823912"/>
          </a:xfrm>
        </p:spPr>
        <p:txBody>
          <a:bodyPr anchor="ctr">
            <a:normAutofit/>
          </a:bodyPr>
          <a:lstStyle/>
          <a:p>
            <a:pPr algn="ctr"/>
            <a:r>
              <a:rPr lang="en-US" sz="3200" dirty="0"/>
              <a:t>git revert [commit]</a:t>
            </a:r>
          </a:p>
        </p:txBody>
      </p:sp>
      <p:sp>
        <p:nvSpPr>
          <p:cNvPr id="9" name="Content Placeholder 8">
            <a:extLst>
              <a:ext uri="{FF2B5EF4-FFF2-40B4-BE49-F238E27FC236}">
                <a16:creationId xmlns:a16="http://schemas.microsoft.com/office/drawing/2014/main" id="{1040572F-2509-E346-8757-E200EEAD20F1}"/>
              </a:ext>
            </a:extLst>
          </p:cNvPr>
          <p:cNvSpPr>
            <a:spLocks noGrp="1"/>
          </p:cNvSpPr>
          <p:nvPr>
            <p:ph sz="quarter" idx="4"/>
          </p:nvPr>
        </p:nvSpPr>
        <p:spPr>
          <a:xfrm>
            <a:off x="6172200" y="2505075"/>
            <a:ext cx="5875655" cy="3684588"/>
          </a:xfrm>
        </p:spPr>
        <p:txBody>
          <a:bodyPr/>
          <a:lstStyle/>
          <a:p>
            <a:pPr>
              <a:lnSpc>
                <a:spcPct val="100000"/>
              </a:lnSpc>
            </a:pPr>
            <a:r>
              <a:rPr lang="en-US" dirty="0" err="1"/>
              <a:t>前進する取り消し操作</a:t>
            </a:r>
            <a:endParaRPr lang="en-US" dirty="0"/>
          </a:p>
          <a:p>
            <a:pPr>
              <a:lnSpc>
                <a:spcPct val="100000"/>
              </a:lnSpc>
            </a:pPr>
            <a:r>
              <a:rPr lang="en-US" dirty="0" err="1"/>
              <a:t>過去の</a:t>
            </a:r>
            <a:r>
              <a:rPr lang="en-US" dirty="0"/>
              <a:t>[commit]</a:t>
            </a:r>
            <a:r>
              <a:rPr lang="en-US" dirty="0" err="1"/>
              <a:t>で新しいコミットを作成します</a:t>
            </a:r>
            <a:r>
              <a:rPr lang="en-US" dirty="0"/>
              <a:t>。</a:t>
            </a:r>
          </a:p>
          <a:p>
            <a:pPr>
              <a:lnSpc>
                <a:spcPct val="100000"/>
              </a:lnSpc>
            </a:pPr>
            <a:r>
              <a:rPr lang="en-US" dirty="0" err="1"/>
              <a:t>コミットは削除されません</a:t>
            </a:r>
            <a:r>
              <a:rPr lang="en-US" dirty="0"/>
              <a:t>。</a:t>
            </a:r>
          </a:p>
          <a:p>
            <a:pPr>
              <a:lnSpc>
                <a:spcPct val="100000"/>
              </a:lnSpc>
            </a:pPr>
            <a:r>
              <a:rPr lang="en-US" dirty="0" err="1"/>
              <a:t>公開</a:t>
            </a:r>
            <a:r>
              <a:rPr lang="en-US" dirty="0"/>
              <a:t>/</a:t>
            </a:r>
            <a:r>
              <a:rPr lang="en-US" dirty="0" err="1"/>
              <a:t>共有リポジトリに使用</a:t>
            </a:r>
            <a:br>
              <a:rPr lang="en-US" dirty="0"/>
            </a:br>
            <a:endParaRPr lang="en-US" dirty="0"/>
          </a:p>
        </p:txBody>
      </p:sp>
      <p:grpSp>
        <p:nvGrpSpPr>
          <p:cNvPr id="30" name="Group 29">
            <a:extLst>
              <a:ext uri="{FF2B5EF4-FFF2-40B4-BE49-F238E27FC236}">
                <a16:creationId xmlns:a16="http://schemas.microsoft.com/office/drawing/2014/main" id="{EF0D4DB0-4ADC-D342-9942-9C3859FEA8AC}"/>
              </a:ext>
            </a:extLst>
          </p:cNvPr>
          <p:cNvGrpSpPr/>
          <p:nvPr/>
        </p:nvGrpSpPr>
        <p:grpSpPr>
          <a:xfrm>
            <a:off x="6664102" y="5354258"/>
            <a:ext cx="5212080" cy="1333041"/>
            <a:chOff x="1894901" y="2511846"/>
            <a:chExt cx="5212080" cy="1333041"/>
          </a:xfrm>
        </p:grpSpPr>
        <p:sp>
          <p:nvSpPr>
            <p:cNvPr id="21" name="Right Arrow 20">
              <a:extLst>
                <a:ext uri="{FF2B5EF4-FFF2-40B4-BE49-F238E27FC236}">
                  <a16:creationId xmlns:a16="http://schemas.microsoft.com/office/drawing/2014/main" id="{7881320E-7CFC-1A49-82BA-8B4FBBF0CC0E}"/>
                </a:ext>
              </a:extLst>
            </p:cNvPr>
            <p:cNvSpPr>
              <a:spLocks/>
            </p:cNvSpPr>
            <p:nvPr/>
          </p:nvSpPr>
          <p:spPr>
            <a:xfrm>
              <a:off x="2214941" y="2694726"/>
              <a:ext cx="4013080" cy="274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097AEAF-BC72-6B4D-95E2-4DAE87FACA25}"/>
                </a:ext>
              </a:extLst>
            </p:cNvPr>
            <p:cNvSpPr>
              <a:spLocks noChangeAspect="1"/>
            </p:cNvSpPr>
            <p:nvPr/>
          </p:nvSpPr>
          <p:spPr>
            <a:xfrm>
              <a:off x="1894901" y="2514600"/>
              <a:ext cx="640080" cy="64008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B4BA4CCD-52B7-9546-AC1A-C13E2262D8E3}"/>
                </a:ext>
              </a:extLst>
            </p:cNvPr>
            <p:cNvSpPr>
              <a:spLocks noChangeAspect="1"/>
            </p:cNvSpPr>
            <p:nvPr/>
          </p:nvSpPr>
          <p:spPr>
            <a:xfrm>
              <a:off x="3037901" y="2511846"/>
              <a:ext cx="640080" cy="64008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7A840C62-D3D0-0C46-8D47-6D3BD87C9E26}"/>
                </a:ext>
              </a:extLst>
            </p:cNvPr>
            <p:cNvSpPr>
              <a:spLocks noChangeAspect="1"/>
            </p:cNvSpPr>
            <p:nvPr/>
          </p:nvSpPr>
          <p:spPr>
            <a:xfrm>
              <a:off x="4180901" y="2511846"/>
              <a:ext cx="640080" cy="640080"/>
            </a:xfrm>
            <a:prstGeom prst="ellipse">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64B6A88-134B-D24C-BDCA-907B21EA70BA}"/>
                </a:ext>
              </a:extLst>
            </p:cNvPr>
            <p:cNvSpPr>
              <a:spLocks noChangeAspect="1"/>
            </p:cNvSpPr>
            <p:nvPr/>
          </p:nvSpPr>
          <p:spPr>
            <a:xfrm>
              <a:off x="5323901" y="2511846"/>
              <a:ext cx="640080" cy="64008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EFA33EF0-4C1B-0F41-8628-FF3CB87C6069}"/>
                </a:ext>
              </a:extLst>
            </p:cNvPr>
            <p:cNvSpPr>
              <a:spLocks noChangeAspect="1"/>
            </p:cNvSpPr>
            <p:nvPr/>
          </p:nvSpPr>
          <p:spPr>
            <a:xfrm>
              <a:off x="6466901" y="2511846"/>
              <a:ext cx="640080" cy="64008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ight Arrow 26">
              <a:extLst>
                <a:ext uri="{FF2B5EF4-FFF2-40B4-BE49-F238E27FC236}">
                  <a16:creationId xmlns:a16="http://schemas.microsoft.com/office/drawing/2014/main" id="{3A03B2C4-CC44-F043-8CBC-BAF914B27731}"/>
                </a:ext>
              </a:extLst>
            </p:cNvPr>
            <p:cNvSpPr>
              <a:spLocks/>
            </p:cNvSpPr>
            <p:nvPr/>
          </p:nvSpPr>
          <p:spPr>
            <a:xfrm rot="19634160">
              <a:off x="3763361" y="3103453"/>
              <a:ext cx="457200" cy="457200"/>
            </a:xfrm>
            <a:prstGeom prst="rightArrow">
              <a:avLst/>
            </a:prstGeom>
            <a:ln>
              <a:solidFill>
                <a:schemeClr val="accent2"/>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6C4559C-4825-8040-A6B1-8EC96E2B046A}"/>
                </a:ext>
              </a:extLst>
            </p:cNvPr>
            <p:cNvSpPr txBox="1"/>
            <p:nvPr/>
          </p:nvSpPr>
          <p:spPr>
            <a:xfrm>
              <a:off x="2054116" y="3278667"/>
              <a:ext cx="1593706" cy="369332"/>
            </a:xfrm>
            <a:prstGeom prst="rect">
              <a:avLst/>
            </a:prstGeom>
            <a:noFill/>
          </p:spPr>
          <p:txBody>
            <a:bodyPr wrap="none" rtlCol="0">
              <a:spAutoFit/>
            </a:bodyPr>
            <a:lstStyle/>
            <a:p>
              <a:r>
                <a:rPr lang="ja-JP" altLang="en-US">
                  <a:latin typeface="Proxima Soft" panose="02000506030000020004" pitchFamily="2" charset="0"/>
                </a:rPr>
                <a:t>過去</a:t>
              </a:r>
              <a:r>
                <a:rPr lang="en-US" dirty="0">
                  <a:latin typeface="Proxima Soft" panose="02000506030000020004" pitchFamily="2" charset="0"/>
                </a:rPr>
                <a:t> [Commit]</a:t>
              </a:r>
            </a:p>
          </p:txBody>
        </p:sp>
        <p:sp>
          <p:nvSpPr>
            <p:cNvPr id="29" name="Curved Up Arrow 28">
              <a:extLst>
                <a:ext uri="{FF2B5EF4-FFF2-40B4-BE49-F238E27FC236}">
                  <a16:creationId xmlns:a16="http://schemas.microsoft.com/office/drawing/2014/main" id="{704D22DD-DE68-EA4B-A9F7-2E3D6ECC3DB8}"/>
                </a:ext>
              </a:extLst>
            </p:cNvPr>
            <p:cNvSpPr/>
            <p:nvPr/>
          </p:nvSpPr>
          <p:spPr>
            <a:xfrm>
              <a:off x="4494881" y="3238959"/>
              <a:ext cx="2612100" cy="605928"/>
            </a:xfrm>
            <a:prstGeom prst="curvedUp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733434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A5B0-63EC-CD4E-8649-1BA88CE726BD}"/>
              </a:ext>
            </a:extLst>
          </p:cNvPr>
          <p:cNvSpPr>
            <a:spLocks noGrp="1"/>
          </p:cNvSpPr>
          <p:nvPr>
            <p:ph type="title"/>
          </p:nvPr>
        </p:nvSpPr>
        <p:spPr/>
        <p:txBody>
          <a:bodyPr/>
          <a:lstStyle/>
          <a:p>
            <a:r>
              <a:rPr lang="en-US"/>
              <a:t>#1 - Create a Branch</a:t>
            </a:r>
          </a:p>
        </p:txBody>
      </p:sp>
      <p:sp>
        <p:nvSpPr>
          <p:cNvPr id="10" name="Content Placeholder 6">
            <a:extLst>
              <a:ext uri="{FF2B5EF4-FFF2-40B4-BE49-F238E27FC236}">
                <a16:creationId xmlns:a16="http://schemas.microsoft.com/office/drawing/2014/main" id="{1B96517D-76D0-504C-B494-5FB62E7633ED}"/>
              </a:ext>
            </a:extLst>
          </p:cNvPr>
          <p:cNvSpPr>
            <a:spLocks noGrp="1"/>
          </p:cNvSpPr>
          <p:nvPr>
            <p:ph idx="1"/>
          </p:nvPr>
        </p:nvSpPr>
        <p:spPr>
          <a:xfrm>
            <a:off x="319585" y="3429000"/>
            <a:ext cx="7500582" cy="2747963"/>
          </a:xfrm>
        </p:spPr>
        <p:txBody>
          <a:bodyPr anchor="ctr">
            <a:normAutofit/>
          </a:bodyPr>
          <a:lstStyle/>
          <a:p>
            <a:r>
              <a:rPr lang="en-US" sz="2400" dirty="0" err="1"/>
              <a:t>webサイトの</a:t>
            </a:r>
            <a:r>
              <a:rPr lang="ja-JP" altLang="en-US" sz="2400"/>
              <a:t>本番</a:t>
            </a:r>
            <a:r>
              <a:rPr lang="en-US" sz="2400" dirty="0" err="1"/>
              <a:t>コードは</a:t>
            </a:r>
            <a:r>
              <a:rPr lang="en-US" sz="2400" dirty="0"/>
              <a:t> </a:t>
            </a:r>
            <a:r>
              <a:rPr lang="en-US" sz="2400" b="1" dirty="0"/>
              <a:t>master</a:t>
            </a:r>
            <a:r>
              <a:rPr lang="en-US" sz="2400" dirty="0"/>
              <a:t> </a:t>
            </a:r>
            <a:r>
              <a:rPr lang="en-US" sz="2400" dirty="0" err="1"/>
              <a:t>ブランチ</a:t>
            </a:r>
            <a:r>
              <a:rPr lang="ja-JP" altLang="en-US" sz="2400"/>
              <a:t>に保管します</a:t>
            </a:r>
            <a:endParaRPr lang="en-US" sz="2400" dirty="0"/>
          </a:p>
          <a:p>
            <a:pPr lvl="1"/>
            <a:r>
              <a:rPr lang="en-US" sz="2000" dirty="0"/>
              <a:t>master</a:t>
            </a:r>
            <a:r>
              <a:rPr lang="ja-JP" altLang="en-US" sz="2000"/>
              <a:t>での</a:t>
            </a:r>
            <a:r>
              <a:rPr lang="en-US" sz="2000" dirty="0" err="1"/>
              <a:t>変更はユーザーに</a:t>
            </a:r>
            <a:r>
              <a:rPr lang="ja-JP" altLang="en-US" sz="2000"/>
              <a:t>も</a:t>
            </a:r>
            <a:r>
              <a:rPr lang="en-US" sz="2000" dirty="0" err="1"/>
              <a:t>影響</a:t>
            </a:r>
            <a:r>
              <a:rPr lang="ja-JP" altLang="en-US" sz="2000"/>
              <a:t>を与えてしまいます！</a:t>
            </a:r>
            <a:endParaRPr lang="en-US" sz="2000" dirty="0"/>
          </a:p>
          <a:p>
            <a:r>
              <a:rPr lang="ja-JP" altLang="en-US" sz="2400"/>
              <a:t>もし</a:t>
            </a:r>
            <a:r>
              <a:rPr lang="en-US" sz="2400" dirty="0" err="1"/>
              <a:t>新しいページを作成</a:t>
            </a:r>
            <a:r>
              <a:rPr lang="ja-JP" altLang="en-US" sz="2400"/>
              <a:t>したい</a:t>
            </a:r>
            <a:r>
              <a:rPr lang="en-US" sz="2400" dirty="0" err="1"/>
              <a:t>場合、まず新し</a:t>
            </a:r>
            <a:r>
              <a:rPr lang="ja-JP" altLang="en-US" sz="2400"/>
              <a:t>く</a:t>
            </a:r>
            <a:r>
              <a:rPr lang="en-US" sz="2400" dirty="0"/>
              <a:t> </a:t>
            </a:r>
            <a:r>
              <a:rPr lang="en-US" sz="2400" b="1" dirty="0"/>
              <a:t>feature</a:t>
            </a:r>
            <a:r>
              <a:rPr lang="en-US" sz="2400" dirty="0"/>
              <a:t> </a:t>
            </a:r>
            <a:r>
              <a:rPr lang="en-US" sz="2400" dirty="0" err="1"/>
              <a:t>ブランチ</a:t>
            </a:r>
            <a:r>
              <a:rPr lang="ja-JP" altLang="en-US" sz="2400"/>
              <a:t>を作成します</a:t>
            </a:r>
            <a:endParaRPr lang="en-US" sz="2400" dirty="0"/>
          </a:p>
          <a:p>
            <a:pPr lvl="1"/>
            <a:r>
              <a:rPr lang="en-US" sz="2000" dirty="0"/>
              <a:t>feature</a:t>
            </a:r>
            <a:r>
              <a:rPr lang="ja-JP" altLang="en-US" sz="2000"/>
              <a:t>ブランチ</a:t>
            </a:r>
            <a:r>
              <a:rPr lang="en-US" sz="2000" dirty="0" err="1"/>
              <a:t>で新しいページの開発を行います</a:t>
            </a:r>
            <a:endParaRPr lang="en-US" sz="2000" dirty="0"/>
          </a:p>
        </p:txBody>
      </p:sp>
      <p:pic>
        <p:nvPicPr>
          <p:cNvPr id="24" name="Picture 23" descr="A close up of a map&#10;&#10;Description automatically generated">
            <a:extLst>
              <a:ext uri="{FF2B5EF4-FFF2-40B4-BE49-F238E27FC236}">
                <a16:creationId xmlns:a16="http://schemas.microsoft.com/office/drawing/2014/main" id="{ADB835FF-9366-7A4B-AE2E-0795472D1086}"/>
              </a:ext>
            </a:extLst>
          </p:cNvPr>
          <p:cNvPicPr>
            <a:picLocks noChangeAspect="1"/>
          </p:cNvPicPr>
          <p:nvPr/>
        </p:nvPicPr>
        <p:blipFill>
          <a:blip r:embed="rId3"/>
          <a:stretch>
            <a:fillRect/>
          </a:stretch>
        </p:blipFill>
        <p:spPr>
          <a:xfrm>
            <a:off x="3076575" y="1435343"/>
            <a:ext cx="6038849" cy="1993656"/>
          </a:xfrm>
          <a:prstGeom prst="rect">
            <a:avLst/>
          </a:prstGeom>
        </p:spPr>
      </p:pic>
      <p:sp>
        <p:nvSpPr>
          <p:cNvPr id="9" name="Rounded Rectangle 8">
            <a:extLst>
              <a:ext uri="{FF2B5EF4-FFF2-40B4-BE49-F238E27FC236}">
                <a16:creationId xmlns:a16="http://schemas.microsoft.com/office/drawing/2014/main" id="{5A84E19D-8F0C-734F-9859-C3B9769A94A8}"/>
              </a:ext>
            </a:extLst>
          </p:cNvPr>
          <p:cNvSpPr/>
          <p:nvPr/>
        </p:nvSpPr>
        <p:spPr>
          <a:xfrm>
            <a:off x="7545403" y="4965457"/>
            <a:ext cx="4469176" cy="914400"/>
          </a:xfrm>
          <a:prstGeom prst="roundRect">
            <a:avLst/>
          </a:prstGeom>
          <a:solidFill>
            <a:srgbClr val="221E1F"/>
          </a:solidFill>
        </p:spPr>
        <p:style>
          <a:lnRef idx="2">
            <a:schemeClr val="dk1"/>
          </a:lnRef>
          <a:fillRef idx="1">
            <a:schemeClr val="lt1"/>
          </a:fillRef>
          <a:effectRef idx="0">
            <a:schemeClr val="dk1"/>
          </a:effectRef>
          <a:fontRef idx="minor">
            <a:schemeClr val="dk1"/>
          </a:fontRef>
        </p:style>
        <p:txBody>
          <a:bodyPr rtlCol="0" anchor="ctr"/>
          <a:lstStyle/>
          <a:p>
            <a:pPr marL="233363"/>
            <a:r>
              <a:rPr lang="en-US" sz="2000" b="1" dirty="0">
                <a:solidFill>
                  <a:schemeClr val="bg1"/>
                </a:solidFill>
                <a:latin typeface="Courier New" panose="02070309020205020404" pitchFamily="49" charset="0"/>
                <a:cs typeface="Courier New" panose="02070309020205020404" pitchFamily="49" charset="0"/>
              </a:rPr>
              <a:t>$ git checkout -b develop</a:t>
            </a:r>
          </a:p>
          <a:p>
            <a:pPr marL="233363"/>
            <a:r>
              <a:rPr lang="en-US" sz="2000" b="1" dirty="0">
                <a:solidFill>
                  <a:schemeClr val="bg1"/>
                </a:solidFill>
                <a:latin typeface="Courier New" panose="02070309020205020404" pitchFamily="49" charset="0"/>
                <a:cs typeface="Courier New" panose="02070309020205020404" pitchFamily="49" charset="0"/>
              </a:rPr>
              <a:t>$ git branch</a:t>
            </a:r>
          </a:p>
        </p:txBody>
      </p:sp>
      <p:sp>
        <p:nvSpPr>
          <p:cNvPr id="3" name="Rectangle 2">
            <a:extLst>
              <a:ext uri="{FF2B5EF4-FFF2-40B4-BE49-F238E27FC236}">
                <a16:creationId xmlns:a16="http://schemas.microsoft.com/office/drawing/2014/main" id="{2BD014EF-A6A9-4B42-B1A1-88BDCEDE9F95}"/>
              </a:ext>
            </a:extLst>
          </p:cNvPr>
          <p:cNvSpPr/>
          <p:nvPr/>
        </p:nvSpPr>
        <p:spPr>
          <a:xfrm>
            <a:off x="7583366" y="6488668"/>
            <a:ext cx="4608634" cy="369332"/>
          </a:xfrm>
          <a:prstGeom prst="rect">
            <a:avLst/>
          </a:prstGeom>
        </p:spPr>
        <p:txBody>
          <a:bodyPr wrap="none">
            <a:spAutoFit/>
          </a:bodyPr>
          <a:lstStyle/>
          <a:p>
            <a:pPr algn="ctr"/>
            <a:r>
              <a:rPr lang="en-US" dirty="0"/>
              <a:t>https://</a:t>
            </a:r>
            <a:r>
              <a:rPr lang="en-US" dirty="0" err="1"/>
              <a:t>guides.github.com</a:t>
            </a:r>
            <a:r>
              <a:rPr lang="en-US" dirty="0"/>
              <a:t>/introduction/flow/</a:t>
            </a:r>
          </a:p>
        </p:txBody>
      </p:sp>
    </p:spTree>
    <p:extLst>
      <p:ext uri="{BB962C8B-B14F-4D97-AF65-F5344CB8AC3E}">
        <p14:creationId xmlns:p14="http://schemas.microsoft.com/office/powerpoint/2010/main" val="12821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A5B0-63EC-CD4E-8649-1BA88CE726BD}"/>
              </a:ext>
            </a:extLst>
          </p:cNvPr>
          <p:cNvSpPr>
            <a:spLocks noGrp="1"/>
          </p:cNvSpPr>
          <p:nvPr>
            <p:ph type="title"/>
          </p:nvPr>
        </p:nvSpPr>
        <p:spPr/>
        <p:txBody>
          <a:bodyPr/>
          <a:lstStyle/>
          <a:p>
            <a:r>
              <a:rPr lang="en-US"/>
              <a:t>#2 - Making a commit</a:t>
            </a:r>
          </a:p>
        </p:txBody>
      </p:sp>
      <p:sp>
        <p:nvSpPr>
          <p:cNvPr id="9" name="Content Placeholder 6">
            <a:extLst>
              <a:ext uri="{FF2B5EF4-FFF2-40B4-BE49-F238E27FC236}">
                <a16:creationId xmlns:a16="http://schemas.microsoft.com/office/drawing/2014/main" id="{A6E791B7-306F-3E4D-96A8-A77A819DFB36}"/>
              </a:ext>
            </a:extLst>
          </p:cNvPr>
          <p:cNvSpPr>
            <a:spLocks noGrp="1"/>
          </p:cNvSpPr>
          <p:nvPr>
            <p:ph idx="1"/>
          </p:nvPr>
        </p:nvSpPr>
        <p:spPr>
          <a:xfrm>
            <a:off x="838200" y="3429000"/>
            <a:ext cx="10515600" cy="2747963"/>
          </a:xfrm>
        </p:spPr>
        <p:txBody>
          <a:bodyPr anchor="ctr"/>
          <a:lstStyle/>
          <a:p>
            <a:r>
              <a:rPr lang="en-US" b="1" dirty="0">
                <a:latin typeface="+mn-ea"/>
              </a:rPr>
              <a:t>feature</a:t>
            </a:r>
            <a:r>
              <a:rPr lang="en-US" dirty="0">
                <a:latin typeface="+mn-ea"/>
              </a:rPr>
              <a:t> </a:t>
            </a:r>
            <a:r>
              <a:rPr lang="en-US" dirty="0" err="1">
                <a:latin typeface="+mn-ea"/>
              </a:rPr>
              <a:t>ブランチ</a:t>
            </a:r>
            <a:r>
              <a:rPr lang="ja-JP" altLang="en-US">
                <a:latin typeface="+mn-ea"/>
              </a:rPr>
              <a:t>で</a:t>
            </a:r>
            <a:r>
              <a:rPr lang="en-US" dirty="0" err="1">
                <a:latin typeface="+mn-ea"/>
              </a:rPr>
              <a:t>コードを</a:t>
            </a:r>
            <a:r>
              <a:rPr lang="ja-JP" altLang="en-US">
                <a:latin typeface="+mn-ea"/>
              </a:rPr>
              <a:t>実装</a:t>
            </a:r>
            <a:r>
              <a:rPr lang="en-US" dirty="0" err="1">
                <a:latin typeface="+mn-ea"/>
              </a:rPr>
              <a:t>します</a:t>
            </a:r>
            <a:endParaRPr lang="en-US" dirty="0">
              <a:latin typeface="+mn-ea"/>
            </a:endParaRPr>
          </a:p>
          <a:p>
            <a:r>
              <a:rPr lang="ja-JP" altLang="en-US">
                <a:latin typeface="+mn-ea"/>
              </a:rPr>
              <a:t>コード実装が完了したら、</a:t>
            </a:r>
            <a:r>
              <a:rPr lang="en-US" dirty="0">
                <a:latin typeface="+mn-ea"/>
              </a:rPr>
              <a:t> </a:t>
            </a:r>
            <a:r>
              <a:rPr lang="en-US" b="1" dirty="0">
                <a:latin typeface="+mn-ea"/>
              </a:rPr>
              <a:t>commit</a:t>
            </a:r>
            <a:r>
              <a:rPr lang="ja-JP" altLang="en-US">
                <a:latin typeface="+mn-ea"/>
              </a:rPr>
              <a:t>を作成します</a:t>
            </a:r>
            <a:endParaRPr lang="en-US" dirty="0">
              <a:latin typeface="+mn-ea"/>
            </a:endParaRPr>
          </a:p>
          <a:p>
            <a:r>
              <a:rPr lang="en-US" dirty="0">
                <a:latin typeface="+mn-ea"/>
              </a:rPr>
              <a:t>Commit</a:t>
            </a:r>
            <a:r>
              <a:rPr lang="ja-JP" altLang="en-US">
                <a:latin typeface="+mn-ea"/>
              </a:rPr>
              <a:t>を作成することで変更</a:t>
            </a:r>
            <a:r>
              <a:rPr lang="en-US" dirty="0" err="1">
                <a:latin typeface="+mn-ea"/>
              </a:rPr>
              <a:t>履歴</a:t>
            </a:r>
            <a:r>
              <a:rPr lang="ja-JP" altLang="en-US">
                <a:latin typeface="+mn-ea"/>
              </a:rPr>
              <a:t>を確認できます</a:t>
            </a:r>
            <a:endParaRPr lang="en-US" dirty="0">
              <a:latin typeface="+mn-ea"/>
            </a:endParaRPr>
          </a:p>
          <a:p>
            <a:r>
              <a:rPr lang="en-US" dirty="0">
                <a:latin typeface="+mn-ea"/>
              </a:rPr>
              <a:t>コミットにより、ロールバックと参照が可能になります。</a:t>
            </a:r>
          </a:p>
        </p:txBody>
      </p:sp>
      <p:pic>
        <p:nvPicPr>
          <p:cNvPr id="24" name="Picture 23">
            <a:extLst>
              <a:ext uri="{FF2B5EF4-FFF2-40B4-BE49-F238E27FC236}">
                <a16:creationId xmlns:a16="http://schemas.microsoft.com/office/drawing/2014/main" id="{ADB835FF-9366-7A4B-AE2E-0795472D1086}"/>
              </a:ext>
            </a:extLst>
          </p:cNvPr>
          <p:cNvPicPr>
            <a:picLocks noChangeAspect="1"/>
          </p:cNvPicPr>
          <p:nvPr/>
        </p:nvPicPr>
        <p:blipFill>
          <a:blip r:embed="rId3"/>
          <a:srcRect/>
          <a:stretch/>
        </p:blipFill>
        <p:spPr>
          <a:xfrm>
            <a:off x="3076575" y="1453242"/>
            <a:ext cx="6038849" cy="1957858"/>
          </a:xfrm>
          <a:prstGeom prst="rect">
            <a:avLst/>
          </a:prstGeom>
        </p:spPr>
      </p:pic>
      <p:pic>
        <p:nvPicPr>
          <p:cNvPr id="10" name="Content Placeholder 14" descr="A picture containing drawing&#10;&#10;Description automatically generated">
            <a:extLst>
              <a:ext uri="{FF2B5EF4-FFF2-40B4-BE49-F238E27FC236}">
                <a16:creationId xmlns:a16="http://schemas.microsoft.com/office/drawing/2014/main" id="{AAEA228D-D143-2942-8EC2-74023C72CD02}"/>
              </a:ext>
            </a:extLst>
          </p:cNvPr>
          <p:cNvPicPr>
            <a:picLocks noChangeAspect="1"/>
          </p:cNvPicPr>
          <p:nvPr/>
        </p:nvPicPr>
        <p:blipFill>
          <a:blip r:embed="rId4"/>
          <a:stretch>
            <a:fillRect/>
          </a:stretch>
        </p:blipFill>
        <p:spPr>
          <a:xfrm>
            <a:off x="9115424" y="2097330"/>
            <a:ext cx="2708518" cy="2212975"/>
          </a:xfrm>
          <a:prstGeom prst="rect">
            <a:avLst/>
          </a:prstGeom>
        </p:spPr>
      </p:pic>
    </p:spTree>
    <p:extLst>
      <p:ext uri="{BB962C8B-B14F-4D97-AF65-F5344CB8AC3E}">
        <p14:creationId xmlns:p14="http://schemas.microsoft.com/office/powerpoint/2010/main" val="2165819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A5B0-63EC-CD4E-8649-1BA88CE726BD}"/>
              </a:ext>
            </a:extLst>
          </p:cNvPr>
          <p:cNvSpPr>
            <a:spLocks noGrp="1"/>
          </p:cNvSpPr>
          <p:nvPr>
            <p:ph type="title"/>
          </p:nvPr>
        </p:nvSpPr>
        <p:spPr/>
        <p:txBody>
          <a:bodyPr/>
          <a:lstStyle/>
          <a:p>
            <a:r>
              <a:rPr lang="en-US"/>
              <a:t>#3 - Open a Pull Request</a:t>
            </a:r>
          </a:p>
        </p:txBody>
      </p:sp>
      <p:sp>
        <p:nvSpPr>
          <p:cNvPr id="7" name="Content Placeholder 6">
            <a:extLst>
              <a:ext uri="{FF2B5EF4-FFF2-40B4-BE49-F238E27FC236}">
                <a16:creationId xmlns:a16="http://schemas.microsoft.com/office/drawing/2014/main" id="{B514C9D2-F02E-6A45-8BEF-0D77E2EFAA34}"/>
              </a:ext>
            </a:extLst>
          </p:cNvPr>
          <p:cNvSpPr>
            <a:spLocks noGrp="1"/>
          </p:cNvSpPr>
          <p:nvPr>
            <p:ph idx="1"/>
          </p:nvPr>
        </p:nvSpPr>
        <p:spPr>
          <a:xfrm>
            <a:off x="573206" y="3446901"/>
            <a:ext cx="10780594" cy="2103081"/>
          </a:xfrm>
        </p:spPr>
        <p:txBody>
          <a:bodyPr anchor="ctr">
            <a:normAutofit lnSpcReduction="10000"/>
          </a:bodyPr>
          <a:lstStyle/>
          <a:p>
            <a:r>
              <a:rPr lang="ja-JP" altLang="en-US"/>
              <a:t>実装内容</a:t>
            </a:r>
            <a:r>
              <a:rPr lang="en-US" dirty="0" err="1"/>
              <a:t>を他の人と共有する準備ができたら</a:t>
            </a:r>
            <a:r>
              <a:rPr lang="en-US" dirty="0"/>
              <a:t>、 </a:t>
            </a:r>
            <a:r>
              <a:rPr lang="en-US" b="1" dirty="0"/>
              <a:t>Pull </a:t>
            </a:r>
            <a:r>
              <a:rPr lang="en-US" altLang="ja-JP" b="1" dirty="0"/>
              <a:t>Request</a:t>
            </a:r>
            <a:r>
              <a:rPr lang="ja-JP" altLang="en-US"/>
              <a:t>を作成します</a:t>
            </a:r>
            <a:endParaRPr lang="en-US" dirty="0"/>
          </a:p>
          <a:p>
            <a:r>
              <a:rPr lang="en-US" altLang="ja-JP" b="1" dirty="0"/>
              <a:t>Pull Request</a:t>
            </a:r>
            <a:r>
              <a:rPr lang="ja-JP" altLang="en-US"/>
              <a:t>を作成することで</a:t>
            </a:r>
            <a:r>
              <a:rPr lang="en-US" dirty="0" err="1"/>
              <a:t>コードレビュ</a:t>
            </a:r>
            <a:r>
              <a:rPr lang="en-US" dirty="0"/>
              <a:t>ー</a:t>
            </a:r>
            <a:r>
              <a:rPr lang="ja-JP" altLang="en-US"/>
              <a:t>の準備を行います</a:t>
            </a:r>
            <a:endParaRPr lang="en-US" dirty="0"/>
          </a:p>
          <a:p>
            <a:r>
              <a:rPr lang="en-US" dirty="0" err="1"/>
              <a:t>GitHubの</a:t>
            </a:r>
            <a:r>
              <a:rPr lang="en-US" dirty="0"/>
              <a:t>[</a:t>
            </a:r>
            <a:r>
              <a:rPr lang="en-US" dirty="0" err="1"/>
              <a:t>プルリクエスト</a:t>
            </a:r>
            <a:r>
              <a:rPr lang="en-US" dirty="0"/>
              <a:t>]</a:t>
            </a:r>
            <a:r>
              <a:rPr lang="en-US" dirty="0" err="1"/>
              <a:t>タブでコメントを作成し</a:t>
            </a:r>
            <a:r>
              <a:rPr lang="ja-JP" altLang="en-US"/>
              <a:t>ます</a:t>
            </a:r>
            <a:endParaRPr lang="en-US" dirty="0"/>
          </a:p>
        </p:txBody>
      </p:sp>
      <p:pic>
        <p:nvPicPr>
          <p:cNvPr id="24" name="Picture 23">
            <a:extLst>
              <a:ext uri="{FF2B5EF4-FFF2-40B4-BE49-F238E27FC236}">
                <a16:creationId xmlns:a16="http://schemas.microsoft.com/office/drawing/2014/main" id="{ADB835FF-9366-7A4B-AE2E-0795472D1086}"/>
              </a:ext>
            </a:extLst>
          </p:cNvPr>
          <p:cNvPicPr>
            <a:picLocks noChangeAspect="1"/>
          </p:cNvPicPr>
          <p:nvPr/>
        </p:nvPicPr>
        <p:blipFill>
          <a:blip r:embed="rId3"/>
          <a:srcRect/>
          <a:stretch/>
        </p:blipFill>
        <p:spPr>
          <a:xfrm>
            <a:off x="3102002" y="1453242"/>
            <a:ext cx="5987994" cy="1957858"/>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CBE70464-FC1D-0B43-A15A-9A57D6556749}"/>
              </a:ext>
            </a:extLst>
          </p:cNvPr>
          <p:cNvPicPr>
            <a:picLocks noChangeAspect="1"/>
          </p:cNvPicPr>
          <p:nvPr/>
        </p:nvPicPr>
        <p:blipFill rotWithShape="1">
          <a:blip r:embed="rId4"/>
          <a:srcRect t="13839" r="41740"/>
          <a:stretch/>
        </p:blipFill>
        <p:spPr>
          <a:xfrm>
            <a:off x="7614531" y="5549982"/>
            <a:ext cx="4577469" cy="1325563"/>
          </a:xfrm>
          <a:prstGeom prst="rect">
            <a:avLst/>
          </a:prstGeom>
        </p:spPr>
      </p:pic>
    </p:spTree>
    <p:extLst>
      <p:ext uri="{BB962C8B-B14F-4D97-AF65-F5344CB8AC3E}">
        <p14:creationId xmlns:p14="http://schemas.microsoft.com/office/powerpoint/2010/main" val="229368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A5B0-63EC-CD4E-8649-1BA88CE726BD}"/>
              </a:ext>
            </a:extLst>
          </p:cNvPr>
          <p:cNvSpPr>
            <a:spLocks noGrp="1"/>
          </p:cNvSpPr>
          <p:nvPr>
            <p:ph type="title"/>
          </p:nvPr>
        </p:nvSpPr>
        <p:spPr/>
        <p:txBody>
          <a:bodyPr/>
          <a:lstStyle/>
          <a:p>
            <a:r>
              <a:rPr lang="en-US"/>
              <a:t>GitHub Workflow - Test</a:t>
            </a:r>
          </a:p>
        </p:txBody>
      </p:sp>
      <p:sp>
        <p:nvSpPr>
          <p:cNvPr id="7" name="Content Placeholder 6">
            <a:extLst>
              <a:ext uri="{FF2B5EF4-FFF2-40B4-BE49-F238E27FC236}">
                <a16:creationId xmlns:a16="http://schemas.microsoft.com/office/drawing/2014/main" id="{B514C9D2-F02E-6A45-8BEF-0D77E2EFAA34}"/>
              </a:ext>
            </a:extLst>
          </p:cNvPr>
          <p:cNvSpPr>
            <a:spLocks noGrp="1"/>
          </p:cNvSpPr>
          <p:nvPr>
            <p:ph idx="1"/>
          </p:nvPr>
        </p:nvSpPr>
        <p:spPr>
          <a:xfrm>
            <a:off x="571499" y="3446903"/>
            <a:ext cx="11049000" cy="1923822"/>
          </a:xfrm>
        </p:spPr>
        <p:txBody>
          <a:bodyPr anchor="ctr"/>
          <a:lstStyle/>
          <a:p>
            <a:r>
              <a:rPr lang="en-US" dirty="0" err="1"/>
              <a:t>コード</a:t>
            </a:r>
            <a:r>
              <a:rPr lang="ja-JP" altLang="en-US"/>
              <a:t>レビューの後</a:t>
            </a:r>
            <a:r>
              <a:rPr lang="en-US" dirty="0"/>
              <a:t>、</a:t>
            </a:r>
            <a:r>
              <a:rPr lang="en-US" dirty="0" err="1"/>
              <a:t>コードをデプロイして</a:t>
            </a:r>
            <a:r>
              <a:rPr lang="ja-JP" altLang="en-US"/>
              <a:t>問題なく</a:t>
            </a:r>
            <a:r>
              <a:rPr lang="en-US" dirty="0" err="1"/>
              <a:t>機能することを確認します</a:t>
            </a:r>
            <a:r>
              <a:rPr lang="en-US" dirty="0"/>
              <a:t>。</a:t>
            </a:r>
          </a:p>
          <a:p>
            <a:r>
              <a:rPr lang="en-US" dirty="0" err="1"/>
              <a:t>例：Webサイトの</a:t>
            </a:r>
            <a:r>
              <a:rPr lang="ja-JP" altLang="en-US"/>
              <a:t>レイアウトや</a:t>
            </a:r>
            <a:r>
              <a:rPr lang="en-US" dirty="0" err="1"/>
              <a:t>動作が期待どおりかどうかをテストします</a:t>
            </a:r>
            <a:endParaRPr lang="en-US" dirty="0"/>
          </a:p>
        </p:txBody>
      </p:sp>
      <p:pic>
        <p:nvPicPr>
          <p:cNvPr id="24" name="Picture 23">
            <a:extLst>
              <a:ext uri="{FF2B5EF4-FFF2-40B4-BE49-F238E27FC236}">
                <a16:creationId xmlns:a16="http://schemas.microsoft.com/office/drawing/2014/main" id="{ADB835FF-9366-7A4B-AE2E-0795472D1086}"/>
              </a:ext>
            </a:extLst>
          </p:cNvPr>
          <p:cNvPicPr>
            <a:picLocks noChangeAspect="1"/>
          </p:cNvPicPr>
          <p:nvPr/>
        </p:nvPicPr>
        <p:blipFill rotWithShape="1">
          <a:blip r:embed="rId3"/>
          <a:srcRect t="1738"/>
          <a:stretch/>
        </p:blipFill>
        <p:spPr>
          <a:xfrm>
            <a:off x="3140142" y="1487276"/>
            <a:ext cx="5911714" cy="1923823"/>
          </a:xfrm>
          <a:prstGeom prst="rect">
            <a:avLst/>
          </a:prstGeom>
        </p:spPr>
      </p:pic>
    </p:spTree>
    <p:extLst>
      <p:ext uri="{BB962C8B-B14F-4D97-AF65-F5344CB8AC3E}">
        <p14:creationId xmlns:p14="http://schemas.microsoft.com/office/powerpoint/2010/main" val="316125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BA5B0-63EC-CD4E-8649-1BA88CE726BD}"/>
              </a:ext>
            </a:extLst>
          </p:cNvPr>
          <p:cNvSpPr>
            <a:spLocks noGrp="1"/>
          </p:cNvSpPr>
          <p:nvPr>
            <p:ph type="title"/>
          </p:nvPr>
        </p:nvSpPr>
        <p:spPr/>
        <p:txBody>
          <a:bodyPr/>
          <a:lstStyle/>
          <a:p>
            <a:r>
              <a:rPr lang="en-US" dirty="0"/>
              <a:t>GitHub Workflow - Merge to Master!</a:t>
            </a:r>
          </a:p>
        </p:txBody>
      </p:sp>
      <p:pic>
        <p:nvPicPr>
          <p:cNvPr id="24" name="Picture 23">
            <a:extLst>
              <a:ext uri="{FF2B5EF4-FFF2-40B4-BE49-F238E27FC236}">
                <a16:creationId xmlns:a16="http://schemas.microsoft.com/office/drawing/2014/main" id="{ADB835FF-9366-7A4B-AE2E-0795472D1086}"/>
              </a:ext>
            </a:extLst>
          </p:cNvPr>
          <p:cNvPicPr>
            <a:picLocks noChangeAspect="1"/>
          </p:cNvPicPr>
          <p:nvPr/>
        </p:nvPicPr>
        <p:blipFill>
          <a:blip r:embed="rId3"/>
          <a:srcRect/>
          <a:stretch/>
        </p:blipFill>
        <p:spPr>
          <a:xfrm>
            <a:off x="3140142" y="1472312"/>
            <a:ext cx="5911714" cy="1919717"/>
          </a:xfrm>
          <a:prstGeom prst="rect">
            <a:avLst/>
          </a:prstGeom>
        </p:spPr>
      </p:pic>
      <p:pic>
        <p:nvPicPr>
          <p:cNvPr id="4" name="Picture 3" descr="A screenshot of a cell phone&#10;&#10;Description automatically generated">
            <a:extLst>
              <a:ext uri="{FF2B5EF4-FFF2-40B4-BE49-F238E27FC236}">
                <a16:creationId xmlns:a16="http://schemas.microsoft.com/office/drawing/2014/main" id="{3D9692FD-B10D-9A4C-BAA8-E2ED355DB809}"/>
              </a:ext>
            </a:extLst>
          </p:cNvPr>
          <p:cNvPicPr>
            <a:picLocks noChangeAspect="1"/>
          </p:cNvPicPr>
          <p:nvPr/>
        </p:nvPicPr>
        <p:blipFill>
          <a:blip r:embed="rId4"/>
          <a:stretch>
            <a:fillRect/>
          </a:stretch>
        </p:blipFill>
        <p:spPr>
          <a:xfrm>
            <a:off x="7326216" y="5331480"/>
            <a:ext cx="4865784" cy="1526520"/>
          </a:xfrm>
          <a:prstGeom prst="rect">
            <a:avLst/>
          </a:prstGeom>
        </p:spPr>
      </p:pic>
      <p:sp>
        <p:nvSpPr>
          <p:cNvPr id="9" name="Content Placeholder 6">
            <a:extLst>
              <a:ext uri="{FF2B5EF4-FFF2-40B4-BE49-F238E27FC236}">
                <a16:creationId xmlns:a16="http://schemas.microsoft.com/office/drawing/2014/main" id="{8AE104D5-B7C2-A045-97B9-A6AD19A6E65E}"/>
              </a:ext>
            </a:extLst>
          </p:cNvPr>
          <p:cNvSpPr txBox="1">
            <a:spLocks/>
          </p:cNvSpPr>
          <p:nvPr/>
        </p:nvSpPr>
        <p:spPr>
          <a:xfrm>
            <a:off x="313899" y="3429001"/>
            <a:ext cx="11559653" cy="1956688"/>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Proxima Soft" panose="0200050603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Proxima Soft" panose="0200050603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Proxima Soft" panose="0200050603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Soft" panose="0200050603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Proxima Soft" panose="0200050603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コードを</a:t>
            </a:r>
            <a:r>
              <a:rPr lang="en-US" dirty="0"/>
              <a:t> </a:t>
            </a:r>
            <a:r>
              <a:rPr lang="en-US" b="1" dirty="0"/>
              <a:t>master</a:t>
            </a:r>
            <a:r>
              <a:rPr lang="en-US" dirty="0"/>
              <a:t> </a:t>
            </a:r>
            <a:r>
              <a:rPr lang="en-US" dirty="0" err="1"/>
              <a:t>ブランチ</a:t>
            </a:r>
            <a:r>
              <a:rPr lang="ja-JP" altLang="en-US"/>
              <a:t>にマージ</a:t>
            </a:r>
            <a:endParaRPr lang="en-US" dirty="0"/>
          </a:p>
          <a:p>
            <a:pPr lvl="1"/>
            <a:r>
              <a:rPr lang="en-US" dirty="0" err="1"/>
              <a:t>これで</a:t>
            </a:r>
            <a:r>
              <a:rPr lang="ja-JP" altLang="en-US"/>
              <a:t>実装内容</a:t>
            </a:r>
            <a:r>
              <a:rPr lang="en-US" dirty="0" err="1"/>
              <a:t>が有効になり、ユーザ</a:t>
            </a:r>
            <a:r>
              <a:rPr lang="en-US" dirty="0"/>
              <a:t>ー</a:t>
            </a:r>
            <a:r>
              <a:rPr lang="ja-JP" altLang="en-US"/>
              <a:t>も</a:t>
            </a:r>
            <a:r>
              <a:rPr lang="en-US" altLang="ja-JP" dirty="0"/>
              <a:t>web</a:t>
            </a:r>
            <a:r>
              <a:rPr lang="ja-JP" altLang="en-US"/>
              <a:t>サイトの変更を確認できます</a:t>
            </a:r>
            <a:r>
              <a:rPr lang="en-US" dirty="0"/>
              <a:t>。</a:t>
            </a:r>
          </a:p>
          <a:p>
            <a:r>
              <a:rPr lang="en-US" dirty="0" err="1"/>
              <a:t>統合すると</a:t>
            </a:r>
            <a:r>
              <a:rPr lang="en-US" dirty="0"/>
              <a:t>、 </a:t>
            </a:r>
            <a:r>
              <a:rPr lang="en-US" b="1" dirty="0"/>
              <a:t>Pull Request </a:t>
            </a:r>
            <a:r>
              <a:rPr lang="en-US" dirty="0" err="1"/>
              <a:t>参照点として機能します</a:t>
            </a:r>
            <a:r>
              <a:rPr lang="en-US" dirty="0"/>
              <a:t>。</a:t>
            </a:r>
          </a:p>
        </p:txBody>
      </p:sp>
    </p:spTree>
    <p:extLst>
      <p:ext uri="{BB962C8B-B14F-4D97-AF65-F5344CB8AC3E}">
        <p14:creationId xmlns:p14="http://schemas.microsoft.com/office/powerpoint/2010/main" val="375426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BCB07D5-7C1C-F548-B3BE-61B616D8F95C}"/>
              </a:ext>
            </a:extLst>
          </p:cNvPr>
          <p:cNvSpPr>
            <a:spLocks noGrp="1"/>
          </p:cNvSpPr>
          <p:nvPr>
            <p:ph type="title"/>
          </p:nvPr>
        </p:nvSpPr>
        <p:spPr/>
        <p:txBody>
          <a:bodyPr/>
          <a:lstStyle/>
          <a:p>
            <a:r>
              <a:rPr lang="en-US"/>
              <a:t>GitHub Workflow - Overview</a:t>
            </a:r>
          </a:p>
        </p:txBody>
      </p:sp>
      <p:pic>
        <p:nvPicPr>
          <p:cNvPr id="10" name="Content Placeholder 9">
            <a:extLst>
              <a:ext uri="{FF2B5EF4-FFF2-40B4-BE49-F238E27FC236}">
                <a16:creationId xmlns:a16="http://schemas.microsoft.com/office/drawing/2014/main" id="{6B72B44B-D820-9A4A-BB42-7F5AA836AD10}"/>
              </a:ext>
            </a:extLst>
          </p:cNvPr>
          <p:cNvPicPr>
            <a:picLocks noGrp="1" noChangeAspect="1"/>
          </p:cNvPicPr>
          <p:nvPr>
            <p:ph idx="1"/>
          </p:nvPr>
        </p:nvPicPr>
        <p:blipFill>
          <a:blip r:embed="rId3"/>
          <a:stretch>
            <a:fillRect/>
          </a:stretch>
        </p:blipFill>
        <p:spPr>
          <a:xfrm>
            <a:off x="209207" y="2089650"/>
            <a:ext cx="11982793" cy="3206663"/>
          </a:xfrm>
          <a:prstGeom prst="rect">
            <a:avLst/>
          </a:prstGeom>
        </p:spPr>
      </p:pic>
      <p:sp>
        <p:nvSpPr>
          <p:cNvPr id="9" name="Text Placeholder 8">
            <a:extLst>
              <a:ext uri="{FF2B5EF4-FFF2-40B4-BE49-F238E27FC236}">
                <a16:creationId xmlns:a16="http://schemas.microsoft.com/office/drawing/2014/main" id="{88B7CDDA-FE90-4F4F-9C9D-0A46FF2D7957}"/>
              </a:ext>
            </a:extLst>
          </p:cNvPr>
          <p:cNvSpPr>
            <a:spLocks noGrp="1"/>
          </p:cNvSpPr>
          <p:nvPr>
            <p:ph type="body" sz="quarter" idx="4294967295"/>
          </p:nvPr>
        </p:nvSpPr>
        <p:spPr>
          <a:xfrm>
            <a:off x="8412480" y="136525"/>
            <a:ext cx="3657600" cy="417512"/>
          </a:xfrm>
        </p:spPr>
        <p:txBody>
          <a:bodyPr/>
          <a:lstStyle/>
          <a:p>
            <a:r>
              <a:rPr lang="en-US"/>
              <a:t>GitHub Workflow</a:t>
            </a:r>
          </a:p>
        </p:txBody>
      </p:sp>
      <p:sp>
        <p:nvSpPr>
          <p:cNvPr id="12" name="Rounded Rectangle 11">
            <a:extLst>
              <a:ext uri="{FF2B5EF4-FFF2-40B4-BE49-F238E27FC236}">
                <a16:creationId xmlns:a16="http://schemas.microsoft.com/office/drawing/2014/main" id="{C0A819F6-EEC7-E744-A83E-A1E6646E40AD}"/>
              </a:ext>
            </a:extLst>
          </p:cNvPr>
          <p:cNvSpPr/>
          <p:nvPr/>
        </p:nvSpPr>
        <p:spPr>
          <a:xfrm>
            <a:off x="7315200" y="6025019"/>
            <a:ext cx="4876799" cy="8255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t>https://</a:t>
            </a:r>
            <a:r>
              <a:rPr lang="en-US" b="1" err="1"/>
              <a:t>commonflow.org</a:t>
            </a:r>
            <a:r>
              <a:rPr lang="en-US" b="1"/>
              <a:t>/spec/1.0.0-rc.5.html </a:t>
            </a:r>
          </a:p>
        </p:txBody>
      </p:sp>
    </p:spTree>
    <p:extLst>
      <p:ext uri="{BB962C8B-B14F-4D97-AF65-F5344CB8AC3E}">
        <p14:creationId xmlns:p14="http://schemas.microsoft.com/office/powerpoint/2010/main" val="137865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C3425B-9F4E-9040-94FB-F2F979C171DC}"/>
              </a:ext>
            </a:extLst>
          </p:cNvPr>
          <p:cNvSpPr>
            <a:spLocks noGrp="1"/>
          </p:cNvSpPr>
          <p:nvPr>
            <p:ph type="body" idx="1"/>
          </p:nvPr>
        </p:nvSpPr>
        <p:spPr>
          <a:xfrm>
            <a:off x="1170056" y="1324844"/>
            <a:ext cx="6226168" cy="2769175"/>
          </a:xfrm>
        </p:spPr>
        <p:txBody>
          <a:bodyPr>
            <a:normAutofit fontScale="85000" lnSpcReduction="20000"/>
          </a:bodyPr>
          <a:lstStyle/>
          <a:p>
            <a:r>
              <a:rPr lang="en-US" dirty="0"/>
              <a:t>Revert: </a:t>
            </a:r>
          </a:p>
          <a:p>
            <a:r>
              <a:rPr lang="en-US" dirty="0"/>
              <a:t>Rewind the Clock</a:t>
            </a:r>
          </a:p>
          <a:p>
            <a:endParaRPr lang="en-US" dirty="0"/>
          </a:p>
          <a:p>
            <a:r>
              <a:rPr lang="ja-JP" altLang="en-US"/>
              <a:t>ハンズオン</a:t>
            </a:r>
            <a:r>
              <a:rPr lang="en-US" dirty="0"/>
              <a:t> D</a:t>
            </a:r>
          </a:p>
        </p:txBody>
      </p:sp>
    </p:spTree>
    <p:extLst>
      <p:ext uri="{BB962C8B-B14F-4D97-AF65-F5344CB8AC3E}">
        <p14:creationId xmlns:p14="http://schemas.microsoft.com/office/powerpoint/2010/main" val="402206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D590F-F4B6-BB46-8CBA-B5494C9C23BB}"/>
              </a:ext>
            </a:extLst>
          </p:cNvPr>
          <p:cNvSpPr>
            <a:spLocks noGrp="1"/>
          </p:cNvSpPr>
          <p:nvPr>
            <p:ph type="title"/>
          </p:nvPr>
        </p:nvSpPr>
        <p:spPr/>
        <p:txBody>
          <a:bodyPr/>
          <a:lstStyle/>
          <a:p>
            <a:r>
              <a:rPr lang="en-US" dirty="0"/>
              <a:t>Preparation for Time Travel </a:t>
            </a:r>
          </a:p>
        </p:txBody>
      </p:sp>
      <p:sp>
        <p:nvSpPr>
          <p:cNvPr id="10" name="Content Placeholder 9">
            <a:extLst>
              <a:ext uri="{FF2B5EF4-FFF2-40B4-BE49-F238E27FC236}">
                <a16:creationId xmlns:a16="http://schemas.microsoft.com/office/drawing/2014/main" id="{4B0845D6-2D8D-C243-A08C-9CF4469FB863}"/>
              </a:ext>
            </a:extLst>
          </p:cNvPr>
          <p:cNvSpPr>
            <a:spLocks noGrp="1"/>
          </p:cNvSpPr>
          <p:nvPr>
            <p:ph sz="half" idx="1"/>
          </p:nvPr>
        </p:nvSpPr>
        <p:spPr>
          <a:xfrm>
            <a:off x="553453" y="1825625"/>
            <a:ext cx="5466347" cy="4351338"/>
          </a:xfrm>
          <a:prstGeom prst="roundRect">
            <a:avLst/>
          </a:prstGeom>
          <a:solidFill>
            <a:srgbClr val="221E1F"/>
          </a:solidFill>
        </p:spPr>
        <p:style>
          <a:lnRef idx="2">
            <a:schemeClr val="dk1"/>
          </a:lnRef>
          <a:fillRef idx="1">
            <a:schemeClr val="lt1"/>
          </a:fillRef>
          <a:effectRef idx="0">
            <a:schemeClr val="dk1"/>
          </a:effectRef>
          <a:fontRef idx="minor">
            <a:schemeClr val="dk1"/>
          </a:fontRef>
        </p:style>
        <p:txBody>
          <a:bodyPr rtlCol="0" anchor="ctr">
            <a:noAutofit/>
          </a:bodyPr>
          <a:lstStyle/>
          <a:p>
            <a:pPr marL="0" indent="0">
              <a:buNone/>
            </a:pPr>
            <a:r>
              <a:rPr lang="en-US" sz="2400" b="1" dirty="0">
                <a:solidFill>
                  <a:schemeClr val="bg1"/>
                </a:solidFill>
                <a:latin typeface="Courier New" panose="02070309020205020404" pitchFamily="49" charset="0"/>
                <a:cs typeface="Courier New" panose="02070309020205020404" pitchFamily="49" charset="0"/>
              </a:rPr>
              <a:t>$ git checkout master</a:t>
            </a:r>
          </a:p>
          <a:p>
            <a:pPr marL="0" indent="0">
              <a:buNone/>
            </a:pPr>
            <a:r>
              <a:rPr lang="en-US" sz="2400" b="1" dirty="0">
                <a:solidFill>
                  <a:schemeClr val="bg1"/>
                </a:solidFill>
                <a:latin typeface="Courier New" panose="02070309020205020404" pitchFamily="49" charset="0"/>
                <a:cs typeface="Courier New" panose="02070309020205020404" pitchFamily="49" charset="0"/>
              </a:rPr>
              <a:t>$ git checkout -b timeline</a:t>
            </a:r>
          </a:p>
          <a:p>
            <a:pPr marL="0" indent="0">
              <a:buNone/>
            </a:pPr>
            <a:r>
              <a:rPr lang="en-US" sz="2400" b="1" dirty="0">
                <a:solidFill>
                  <a:schemeClr val="bg1"/>
                </a:solidFill>
                <a:latin typeface="Courier New" panose="02070309020205020404" pitchFamily="49" charset="0"/>
                <a:cs typeface="Courier New" panose="02070309020205020404" pitchFamily="49" charset="0"/>
              </a:rPr>
              <a:t>$ touch yr_1.md</a:t>
            </a:r>
          </a:p>
          <a:p>
            <a:pPr marL="0" indent="0">
              <a:buNone/>
            </a:pPr>
            <a:r>
              <a:rPr lang="en-US" sz="2400" b="1" dirty="0">
                <a:solidFill>
                  <a:schemeClr val="bg1"/>
                </a:solidFill>
                <a:latin typeface="Courier New" panose="02070309020205020404" pitchFamily="49" charset="0"/>
                <a:cs typeface="Courier New" panose="02070309020205020404" pitchFamily="49" charset="0"/>
              </a:rPr>
              <a:t>$ git add yr_1.md</a:t>
            </a:r>
          </a:p>
          <a:p>
            <a:pPr marL="0" indent="0">
              <a:buNone/>
            </a:pPr>
            <a:r>
              <a:rPr lang="en-US" sz="2400" b="1" dirty="0">
                <a:solidFill>
                  <a:schemeClr val="bg1"/>
                </a:solidFill>
                <a:latin typeface="Courier New" panose="02070309020205020404" pitchFamily="49" charset="0"/>
                <a:cs typeface="Courier New" panose="02070309020205020404" pitchFamily="49" charset="0"/>
              </a:rPr>
              <a:t>$ git commit -m "Year 1"</a:t>
            </a:r>
          </a:p>
          <a:p>
            <a:pPr marL="0" indent="0">
              <a:buNone/>
            </a:pPr>
            <a:r>
              <a:rPr lang="en-US" sz="2400" b="1" dirty="0">
                <a:solidFill>
                  <a:schemeClr val="bg1"/>
                </a:solidFill>
                <a:latin typeface="Courier New" panose="02070309020205020404" pitchFamily="49" charset="0"/>
                <a:cs typeface="Courier New" panose="02070309020205020404" pitchFamily="49" charset="0"/>
              </a:rPr>
              <a:t>$ …</a:t>
            </a:r>
          </a:p>
        </p:txBody>
      </p:sp>
      <p:sp>
        <p:nvSpPr>
          <p:cNvPr id="6" name="Content Placeholder 3">
            <a:extLst>
              <a:ext uri="{FF2B5EF4-FFF2-40B4-BE49-F238E27FC236}">
                <a16:creationId xmlns:a16="http://schemas.microsoft.com/office/drawing/2014/main" id="{0D38375B-0916-EB4E-8722-BE890DA14887}"/>
              </a:ext>
            </a:extLst>
          </p:cNvPr>
          <p:cNvSpPr>
            <a:spLocks noGrp="1"/>
          </p:cNvSpPr>
          <p:nvPr>
            <p:ph sz="half" idx="2"/>
          </p:nvPr>
        </p:nvSpPr>
        <p:spPr/>
        <p:txBody>
          <a:bodyPr anchor="ctr"/>
          <a:lstStyle/>
          <a:p>
            <a:pPr marL="0" indent="0">
              <a:buNone/>
            </a:pPr>
            <a:r>
              <a:rPr lang="en-US" dirty="0" err="1"/>
              <a:t>ブランチ</a:t>
            </a:r>
            <a:r>
              <a:rPr lang="ja-JP" altLang="en-US"/>
              <a:t>の</a:t>
            </a:r>
            <a:r>
              <a:rPr lang="en-US" dirty="0" err="1"/>
              <a:t>タイムライン</a:t>
            </a:r>
            <a:r>
              <a:rPr lang="ja-JP" altLang="en-US"/>
              <a:t>を作成します</a:t>
            </a:r>
            <a:endParaRPr lang="en-US" dirty="0"/>
          </a:p>
          <a:p>
            <a:pPr marL="0" indent="0">
              <a:buNone/>
            </a:pPr>
            <a:endParaRPr lang="en-US" b="1" dirty="0"/>
          </a:p>
          <a:p>
            <a:pPr marL="0" indent="0">
              <a:buNone/>
            </a:pPr>
            <a:r>
              <a:rPr lang="en-US" dirty="0"/>
              <a:t>変更を作成して3回コミットします。</a:t>
            </a:r>
          </a:p>
          <a:p>
            <a:pPr lvl="1"/>
            <a:r>
              <a:rPr lang="en-US" dirty="0"/>
              <a:t>yr_1.md yr_2.md yr_3.md</a:t>
            </a:r>
          </a:p>
        </p:txBody>
      </p:sp>
    </p:spTree>
    <p:extLst>
      <p:ext uri="{BB962C8B-B14F-4D97-AF65-F5344CB8AC3E}">
        <p14:creationId xmlns:p14="http://schemas.microsoft.com/office/powerpoint/2010/main" val="2944509879"/>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13723</TotalTime>
  <Words>631</Words>
  <Application>Microsoft Macintosh PowerPoint</Application>
  <PresentationFormat>Widescreen</PresentationFormat>
  <Paragraphs>116</Paragraphs>
  <Slides>12</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游ゴシック</vt:lpstr>
      <vt:lpstr>Arial</vt:lpstr>
      <vt:lpstr>Calibri</vt:lpstr>
      <vt:lpstr>Courier New</vt:lpstr>
      <vt:lpstr>Menlo</vt:lpstr>
      <vt:lpstr>Proxima Soft</vt:lpstr>
      <vt:lpstr>Wingdings</vt:lpstr>
      <vt:lpstr>1_Custom Design</vt:lpstr>
      <vt:lpstr>PowerPoint Presentation</vt:lpstr>
      <vt:lpstr>#1 - Create a Branch</vt:lpstr>
      <vt:lpstr>#2 - Making a commit</vt:lpstr>
      <vt:lpstr>#3 - Open a Pull Request</vt:lpstr>
      <vt:lpstr>GitHub Workflow - Test</vt:lpstr>
      <vt:lpstr>GitHub Workflow - Merge to Master!</vt:lpstr>
      <vt:lpstr>GitHub Workflow - Overview</vt:lpstr>
      <vt:lpstr>PowerPoint Presentation</vt:lpstr>
      <vt:lpstr>Preparation for Time Travel </vt:lpstr>
      <vt:lpstr>Check the Past</vt:lpstr>
      <vt:lpstr>Time Travel Back 2 Commits</vt:lpstr>
      <vt:lpstr>Reset vs Revert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Genji Fujimori (藤森 源司)</dc:creator>
  <cp:keywords/>
  <dc:description/>
  <cp:lastModifiedBy>Genji Fujimori (藤森 源司)</cp:lastModifiedBy>
  <cp:revision>315</cp:revision>
  <dcterms:created xsi:type="dcterms:W3CDTF">2020-04-01T05:21:59Z</dcterms:created>
  <dcterms:modified xsi:type="dcterms:W3CDTF">2020-05-19T07:08:54Z</dcterms:modified>
  <cp:category/>
</cp:coreProperties>
</file>