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100" r:id="rId2"/>
    <p:sldId id="2040" r:id="rId3"/>
    <p:sldId id="20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1373"/>
    <p:restoredTop sz="96208"/>
  </p:normalViewPr>
  <p:slideViewPr>
    <p:cSldViewPr snapToGrid="0" snapToObjects="1" showGuides="1">
      <p:cViewPr varScale="1">
        <p:scale>
          <a:sx n="46" d="100"/>
          <a:sy n="46" d="100"/>
        </p:scale>
        <p:origin x="272" y="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3A231-1B8F-2343-973A-4FF3FCB3A70E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5A69C-4E90-9E4E-AA70-EE5818A80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9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https://git-scm.com/book/en/v2/Getting-Started-Installing-Git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EB65-BDC0-7C46-826B-A1AA46C85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1C371-D007-CB4A-99A9-70B93651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70B6-8735-6A48-B5F3-BADF4382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33C24-6E22-BE4B-9EDF-AE77EEF9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9783E-3523-DF47-A642-689D388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B498-EC6E-254E-AD39-9C902DC8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7A20F-9DB5-844E-B42A-13B95F01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65B3-A568-694E-B861-1A598E4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6F2E-0B92-CF48-B116-E4821CD0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773B-B7AC-114B-A420-9F70A696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885B28-441E-3F45-AA1D-D94D8DB76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4B32-A976-3048-BAB4-BA5A00B87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7003-2615-A84F-A88C-A6F20410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5218C-9DC0-9748-885B-D18F990E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9EA6-9D9E-2241-A0F9-4FA66D44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: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bk object 16">
            <a:extLst>
              <a:ext uri="{FF2B5EF4-FFF2-40B4-BE49-F238E27FC236}">
                <a16:creationId xmlns:a16="http://schemas.microsoft.com/office/drawing/2014/main" id="{3ACF61FA-F36F-48FF-9164-7B7C105B9495}"/>
              </a:ext>
            </a:extLst>
          </p:cNvPr>
          <p:cNvSpPr/>
          <p:nvPr userDrawn="1"/>
        </p:nvSpPr>
        <p:spPr>
          <a:xfrm>
            <a:off x="0" y="0"/>
            <a:ext cx="11130855" cy="6858000"/>
          </a:xfrm>
          <a:custGeom>
            <a:avLst/>
            <a:gdLst/>
            <a:ahLst/>
            <a:cxnLst/>
            <a:rect l="l" t="t" r="r" b="b"/>
            <a:pathLst>
              <a:path w="15830550" h="9753600">
                <a:moveTo>
                  <a:pt x="15830147" y="0"/>
                </a:moveTo>
                <a:lnTo>
                  <a:pt x="0" y="0"/>
                </a:lnTo>
                <a:lnTo>
                  <a:pt x="0" y="9753599"/>
                </a:lnTo>
                <a:lnTo>
                  <a:pt x="7678807" y="9753599"/>
                </a:lnTo>
                <a:lnTo>
                  <a:pt x="15608710" y="4959319"/>
                </a:lnTo>
                <a:lnTo>
                  <a:pt x="15648317" y="4932451"/>
                </a:lnTo>
                <a:lnTo>
                  <a:pt x="15684531" y="4901961"/>
                </a:lnTo>
                <a:lnTo>
                  <a:pt x="15717168" y="4868171"/>
                </a:lnTo>
                <a:lnTo>
                  <a:pt x="15746046" y="4831408"/>
                </a:lnTo>
                <a:lnTo>
                  <a:pt x="15770982" y="4791997"/>
                </a:lnTo>
                <a:lnTo>
                  <a:pt x="15791795" y="4750261"/>
                </a:lnTo>
                <a:lnTo>
                  <a:pt x="15808300" y="4706526"/>
                </a:lnTo>
                <a:lnTo>
                  <a:pt x="15820315" y="4661116"/>
                </a:lnTo>
                <a:lnTo>
                  <a:pt x="15827659" y="4614356"/>
                </a:lnTo>
                <a:lnTo>
                  <a:pt x="15830147" y="4566572"/>
                </a:lnTo>
                <a:lnTo>
                  <a:pt x="15830147" y="0"/>
                </a:lnTo>
                <a:close/>
              </a:path>
            </a:pathLst>
          </a:custGeom>
          <a:solidFill>
            <a:srgbClr val="EF3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95E584-05CA-4D9A-9575-C18C8D53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6" y="1324844"/>
            <a:ext cx="5291926" cy="2769175"/>
          </a:xfrm>
        </p:spPr>
        <p:txBody>
          <a:bodyPr anchor="t">
            <a:normAutofit/>
          </a:bodyPr>
          <a:lstStyle>
            <a:lvl1pPr marL="0" indent="0" algn="l"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8" name="Picture 37" descr="A close up of a guitar&#10;&#10;Description generated with high confidence">
            <a:extLst>
              <a:ext uri="{FF2B5EF4-FFF2-40B4-BE49-F238E27FC236}">
                <a16:creationId xmlns:a16="http://schemas.microsoft.com/office/drawing/2014/main" id="{2F1289F5-FE20-4A37-95B1-53E9C5721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527"/>
          <a:stretch/>
        </p:blipFill>
        <p:spPr>
          <a:xfrm>
            <a:off x="8138187" y="1324844"/>
            <a:ext cx="4053813" cy="5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3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E49F-83D9-CD4D-86C7-51B933F1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A641-110B-6845-8406-D0DDC43E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C014-CA5B-D64D-817A-6E1C903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D3A38-9124-F245-9DD9-D07479A72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956" y="-30996"/>
            <a:ext cx="4950542" cy="751151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753F59-7451-CF42-9811-EB41C5733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0" y="136525"/>
            <a:ext cx="3657600" cy="41751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edit…</a:t>
            </a:r>
          </a:p>
        </p:txBody>
      </p:sp>
    </p:spTree>
    <p:extLst>
      <p:ext uri="{BB962C8B-B14F-4D97-AF65-F5344CB8AC3E}">
        <p14:creationId xmlns:p14="http://schemas.microsoft.com/office/powerpoint/2010/main" val="1756372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E49F-83D9-CD4D-86C7-51B933F1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A641-110B-6845-8406-D0DDC43E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C014-CA5B-D64D-817A-6E1C903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D3A38-9124-F245-9DD9-D07479A72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956" y="-30996"/>
            <a:ext cx="4950542" cy="751151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753F59-7451-CF42-9811-EB41C5733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0" y="136525"/>
            <a:ext cx="3657600" cy="41751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edit…</a:t>
            </a:r>
          </a:p>
        </p:txBody>
      </p:sp>
    </p:spTree>
    <p:extLst>
      <p:ext uri="{BB962C8B-B14F-4D97-AF65-F5344CB8AC3E}">
        <p14:creationId xmlns:p14="http://schemas.microsoft.com/office/powerpoint/2010/main" val="81053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A601-AD59-D44C-BF6B-3DE772CF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176B-3110-074A-9898-29A6C828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205E-E61C-FC41-B3B7-B0F73A1C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242C0-47AD-FF40-8A8A-ABDDDB6C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2CA5-CCEA-C549-B25D-53BB9D4B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AC62-DCA3-2840-B262-7C49103C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A5C3B-6AB3-5F4D-B44B-AA84ACC9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A3317-DD2F-D749-8901-C0C77A5C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E986-C62A-084C-B830-37B29820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69A9-BB8B-7C4F-A56B-6F78AD8D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5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CE94-33B0-0849-82B1-8683D17E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8C70-A926-6C4E-B920-F00D310CB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38F1B-C545-D74C-9EA0-136342B75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8B20A-2187-6B48-AE7C-F160AB57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03AD1-709B-294A-9C9A-B368E327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0B460-B165-C541-A67D-96827A43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ABC2-F961-8049-9998-DDB5DD51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5885C-47E3-CE41-8D00-7D342F80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6F952-6AF6-AC4C-A81C-CA50C36D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5C74C-0C8C-C54E-98CC-2A2FFF1B8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25585-DE50-7743-A24B-4F12CF99D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D36EF-1B42-8144-A6D5-BC4DEC15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0BBAF-8624-B94C-ACFC-9FAC5C8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C6ADB-D130-0C4A-B6FF-A32CB9CB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2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07BA-5D28-E847-8476-87742E15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F4116-07B9-B348-89BE-EFFA8769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496BE-FD28-0642-A37C-E274CCCA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27DF3-0DCC-984B-845B-309D648A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4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71041-A246-0341-86AE-0E3936CF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F436A-B846-9140-8037-C7E4F974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BFAD9-7966-624F-A731-A1F4517F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91B7-C741-5044-B501-B2A14B32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D485-0BAB-FD45-BCFF-863ADD5E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9E2FE-78F5-DB40-8BE5-5BDB69627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51AF-A4EE-BB46-81D3-604E4419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66F34-6830-174E-8BB5-8C32E19D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0A44-92F5-DF4A-A949-09973170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13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88E3-63E3-8749-B32B-F29005F7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1CB69-71E9-CA49-9F3F-F675C1C2B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65374-EB4D-1C45-9AD8-10582D572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B5D0-8F78-F143-8A47-0A36E824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1038-2A6F-4949-AFE7-1DB9C0FBC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E6FF4-9A55-5349-A313-CCC2ACE7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F33EC-8F7E-7241-A612-9CFCE9C1A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A1F8-3985-1046-B8FB-FFC0E902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93E9-2552-3840-85BB-5F0920178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03424-554A-F74D-8A5A-10A90B698232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40670-340E-A449-8DE1-A9E88ECE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3478-6453-6C41-9437-D961FC3ED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42F27-94EA-9A46-9696-F421A6DE6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A8D62-B0F6-324A-8622-EA8503EF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5" y="1324844"/>
            <a:ext cx="6104201" cy="2769175"/>
          </a:xfrm>
        </p:spPr>
        <p:txBody>
          <a:bodyPr/>
          <a:lstStyle/>
          <a:p>
            <a:r>
              <a:rPr lang="en-US" dirty="0"/>
              <a:t>MacOS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Hands-on Part A</a:t>
            </a:r>
          </a:p>
        </p:txBody>
      </p:sp>
    </p:spTree>
    <p:extLst>
      <p:ext uri="{BB962C8B-B14F-4D97-AF65-F5344CB8AC3E}">
        <p14:creationId xmlns:p14="http://schemas.microsoft.com/office/powerpoint/2010/main" val="36346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7697-8411-1C44-B4BF-9BE29860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 Git - MacOS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D0D06E-39F2-804D-9E5A-7649EBDA3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Do you have Homebrew?</a:t>
            </a:r>
            <a:endParaRPr lang="en-US"/>
          </a:p>
          <a:p>
            <a:pPr marL="0" indent="0">
              <a:buNone/>
            </a:pPr>
            <a:r>
              <a:rPr lang="en-US"/>
              <a:t>If not, install Homebrew first: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so, be sure to upgrade it: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7C242AE-8961-384F-80F5-B8FCB450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Install git with Homebrew: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Confirm installation: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Expected result: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F309DC-E71F-844A-B0D4-66AF3B05D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>
            <a:noAutofit/>
          </a:bodyPr>
          <a:lstStyle/>
          <a:p>
            <a:pPr algn="ctr"/>
            <a:r>
              <a:rPr lang="en-US"/>
              <a:t>Installation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0CC1F5-8B57-704C-B02E-5732A781A54B}"/>
              </a:ext>
            </a:extLst>
          </p:cNvPr>
          <p:cNvSpPr/>
          <p:nvPr/>
        </p:nvSpPr>
        <p:spPr>
          <a:xfrm>
            <a:off x="6216654" y="2316004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brew install git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381885-4B68-EC42-89DB-8658C1FF8A92}"/>
              </a:ext>
            </a:extLst>
          </p:cNvPr>
          <p:cNvSpPr/>
          <p:nvPr/>
        </p:nvSpPr>
        <p:spPr>
          <a:xfrm>
            <a:off x="836611" y="2982835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2400" b="1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brew.sh</a:t>
            </a: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22" name="Rounded Rectangle 21">
            <a:hlinkClick r:id="rId3"/>
            <a:extLst>
              <a:ext uri="{FF2B5EF4-FFF2-40B4-BE49-F238E27FC236}">
                <a16:creationId xmlns:a16="http://schemas.microsoft.com/office/drawing/2014/main" id="{506E372F-4064-DD4D-BF6C-E4C7121899C6}"/>
              </a:ext>
            </a:extLst>
          </p:cNvPr>
          <p:cNvSpPr/>
          <p:nvPr/>
        </p:nvSpPr>
        <p:spPr>
          <a:xfrm>
            <a:off x="-2" y="6176962"/>
            <a:ext cx="5181599" cy="681037"/>
          </a:xfrm>
          <a:prstGeom prst="roundRect">
            <a:avLst/>
          </a:prstGeom>
          <a:solidFill>
            <a:srgbClr val="FFBC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https://git-scm.com/book/en/v2/Getting-Started-Installing-Git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DB52DAA-7EE9-684A-A515-3325FB1AF83E}"/>
              </a:ext>
            </a:extLst>
          </p:cNvPr>
          <p:cNvSpPr/>
          <p:nvPr/>
        </p:nvSpPr>
        <p:spPr>
          <a:xfrm>
            <a:off x="244399" y="4426917"/>
            <a:ext cx="5621412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brew update &amp;&amp; brew upgrade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EEC66-78B1-1A4F-8750-B0BDA9B2BD0B}"/>
              </a:ext>
            </a:extLst>
          </p:cNvPr>
          <p:cNvSpPr/>
          <p:nvPr/>
        </p:nvSpPr>
        <p:spPr>
          <a:xfrm>
            <a:off x="6216654" y="3981609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--version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6B8DFFD-A38F-6D4E-AF27-A4A3851F1EDA}"/>
              </a:ext>
            </a:extLst>
          </p:cNvPr>
          <p:cNvSpPr/>
          <p:nvPr/>
        </p:nvSpPr>
        <p:spPr>
          <a:xfrm>
            <a:off x="6216654" y="5644604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version 2.26.2</a:t>
            </a:r>
          </a:p>
        </p:txBody>
      </p:sp>
    </p:spTree>
    <p:extLst>
      <p:ext uri="{BB962C8B-B14F-4D97-AF65-F5344CB8AC3E}">
        <p14:creationId xmlns:p14="http://schemas.microsoft.com/office/powerpoint/2010/main" val="128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7697-8411-1C44-B4BF-9BE29860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 - MacOS - Potential Issue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D0D06E-39F2-804D-9E5A-7649EBDA3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get the following result: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7C242AE-8961-384F-80F5-B8FCB450E1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Try: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Or try: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ABBC8F4-D066-3345-9030-37AEE75B8B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Installation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60CC1F5-8B57-704C-B02E-5732A781A54B}"/>
              </a:ext>
            </a:extLst>
          </p:cNvPr>
          <p:cNvSpPr/>
          <p:nvPr/>
        </p:nvSpPr>
        <p:spPr>
          <a:xfrm>
            <a:off x="6216654" y="2552739"/>
            <a:ext cx="5029200" cy="73152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brew link --force git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381885-4B68-EC42-89DB-8658C1FF8A92}"/>
              </a:ext>
            </a:extLst>
          </p:cNvPr>
          <p:cNvSpPr/>
          <p:nvPr/>
        </p:nvSpPr>
        <p:spPr>
          <a:xfrm>
            <a:off x="838200" y="2577631"/>
            <a:ext cx="5029200" cy="109728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version 1.7.10.2 (Apple Git-33)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EEC66-78B1-1A4F-8750-B0BDA9B2BD0B}"/>
              </a:ext>
            </a:extLst>
          </p:cNvPr>
          <p:cNvSpPr/>
          <p:nvPr/>
        </p:nvSpPr>
        <p:spPr>
          <a:xfrm>
            <a:off x="6216654" y="4230989"/>
            <a:ext cx="5029200" cy="109728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PATH=/usr/local/bin:$PATH </a:t>
            </a:r>
          </a:p>
        </p:txBody>
      </p:sp>
    </p:spTree>
    <p:extLst>
      <p:ext uri="{BB962C8B-B14F-4D97-AF65-F5344CB8AC3E}">
        <p14:creationId xmlns:p14="http://schemas.microsoft.com/office/powerpoint/2010/main" val="135253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137</Words>
  <Application>Microsoft Macintosh PowerPoint</Application>
  <PresentationFormat>Widescreen</PresentationFormat>
  <Paragraphs>39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Install Git - MacOS</vt:lpstr>
      <vt:lpstr>Install Git - MacOS - Potential Issue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subject/>
  <dc:creator>Genji Fujimori (藤森 源司)</dc:creator>
  <cp:keywords/>
  <dc:description/>
  <cp:lastModifiedBy>Genji Fujimori (藤森 源司)</cp:lastModifiedBy>
  <cp:revision>2</cp:revision>
  <dcterms:created xsi:type="dcterms:W3CDTF">2020-05-19T07:41:34Z</dcterms:created>
  <dcterms:modified xsi:type="dcterms:W3CDTF">2020-05-19T07:44:00Z</dcterms:modified>
  <cp:category/>
</cp:coreProperties>
</file>