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722" r:id="rId3"/>
    <p:sldId id="723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6F8FA"/>
    <a:srgbClr val="0A6677"/>
    <a:srgbClr val="006676"/>
    <a:srgbClr val="67A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6374" autoAdjust="0"/>
  </p:normalViewPr>
  <p:slideViewPr>
    <p:cSldViewPr snapToGrid="0">
      <p:cViewPr>
        <p:scale>
          <a:sx n="100" d="100"/>
          <a:sy n="100" d="100"/>
        </p:scale>
        <p:origin x="780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55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FDADBB-9412-45B4-9F3C-7A4A7D9576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5B630-174F-437D-A294-66A3E463C0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4CCDF-AA95-489D-A63F-3D3D7309AFD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2389D-2499-4BAD-9DC4-B41FE8341D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5719-E7D5-4FE8-8524-740A1C16B4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9184D-826A-4762-9EBC-A193453E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12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7A06C-C2D9-423D-8626-EED2D065C7C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545A4-115A-4064-A5E4-C70E8F680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2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EDF31AC-C1D4-4E57-BF76-453AC8D90E03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99E5B1-7B91-475A-AB1A-E08924A5D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0B6099-FC24-4ADF-A5A3-649D65970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DE37B-A823-4942-877F-97683037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597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3F61A6-9A7C-4314-B953-A72F3975D354}" type="datetime1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AAF4F-F18B-43A1-87AB-724989E7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5974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移动通信原理 电气信息学院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A6BD6F-35AD-452F-9CBA-E4BB57BE11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C084946-4A39-4946-843E-E91361C867F9}"/>
              </a:ext>
            </a:extLst>
          </p:cNvPr>
          <p:cNvSpPr/>
          <p:nvPr userDrawn="1"/>
        </p:nvSpPr>
        <p:spPr>
          <a:xfrm>
            <a:off x="0" y="650052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EE7D925D-DC89-463C-A539-CA0D7328EFC7}"/>
              </a:ext>
            </a:extLst>
          </p:cNvPr>
          <p:cNvSpPr txBox="1">
            <a:spLocks/>
          </p:cNvSpPr>
          <p:nvPr userDrawn="1"/>
        </p:nvSpPr>
        <p:spPr>
          <a:xfrm>
            <a:off x="4080164" y="651717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移动通信原理   </a:t>
            </a:r>
            <a:r>
              <a:rPr lang="zh-CN" altLang="en-US" dirty="0"/>
              <a:t>电气信息学院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793CA-71B9-4155-B39C-B8C56EAD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597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712239"/>
      </p:ext>
    </p:extLst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6F7DB-2F78-4CEC-B411-E1D43786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D52A5-C50A-4EB3-B1F1-59A7F755E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08739-08D0-4694-A35C-48941323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4617-139A-4EF6-957A-B39EF157F7C9}" type="datetime1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1EEA3-75CD-49EF-93CF-DB8B4C29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移动通信原理 电气信息学院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84F9A-FBE5-4FA6-8F08-157ECCEB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83D1A6-1B81-4E0E-A75B-2E4FCF432438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7D1AFF-611E-458F-BB78-4895D049F9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DC5E481-8559-4A07-B782-2008A86FB1AF}"/>
              </a:ext>
            </a:extLst>
          </p:cNvPr>
          <p:cNvSpPr/>
          <p:nvPr userDrawn="1"/>
        </p:nvSpPr>
        <p:spPr>
          <a:xfrm>
            <a:off x="0" y="651717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603609"/>
      </p:ext>
    </p:extLst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2CA68A-554F-4E9F-A4CE-021DC8840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A42FF-B841-4202-8685-2B809A877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C98A8-188E-4452-A415-EDBEFD8C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93BC-764A-4919-9FCC-28716253FE71}" type="datetime1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B0C9D-3882-451E-84EF-F43E247B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移动通信原理 电气信息学院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CB2E0-0479-466D-890F-8E6D912B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40CD3-26A7-48F3-9258-132EAF557246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7B72DD-CB44-4172-B613-C246A54D9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B278E2A-1309-416C-94AF-E821A6812882}"/>
              </a:ext>
            </a:extLst>
          </p:cNvPr>
          <p:cNvSpPr/>
          <p:nvPr userDrawn="1"/>
        </p:nvSpPr>
        <p:spPr>
          <a:xfrm>
            <a:off x="0" y="651717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619662"/>
      </p:ext>
    </p:extLst>
  </p:cSld>
  <p:clrMapOvr>
    <a:masterClrMapping/>
  </p:clrMapOvr>
  <p:transition spd="slow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9889067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981075"/>
            <a:ext cx="53848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848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B1D2F-4762-4F5D-93FD-00DDFD34B1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移动通信原理 电气信息学院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54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841DA-0B09-4215-AC6A-47456ED553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79" y="1739220"/>
            <a:ext cx="10515600" cy="4351338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Blip>
                <a:blip r:embed="rId2"/>
              </a:buBlip>
              <a:defRPr lang="zh-CN" altLang="en-US" sz="3000" kern="12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85800" indent="-228600">
              <a:buFont typeface="Arial" panose="020B0604020202020204" pitchFamily="34" charset="0"/>
              <a:buChar char="-"/>
              <a:defRPr lang="zh-CN" alt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+mn-cs"/>
              </a:defRPr>
            </a:lvl2pPr>
            <a:lvl3pPr marL="1143000" indent="-228600">
              <a:buFont typeface="微软雅黑" panose="020B0503020204020204" pitchFamily="34" charset="-122"/>
              <a:buChar char="-"/>
              <a:defRPr>
                <a:solidFill>
                  <a:srgbClr val="00667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marL="971550" lvl="1" indent="-5143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zh-CN" altLang="en-US" dirty="0"/>
              <a:t>第二级</a:t>
            </a:r>
          </a:p>
          <a:p>
            <a:pPr marL="1143000" lvl="2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</a:pPr>
            <a:r>
              <a:rPr lang="en-US" altLang="zh-CN" dirty="0"/>
              <a:t> </a:t>
            </a:r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2AAEB-5FC1-44A9-91A8-3AC873E0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9764" y="6517178"/>
            <a:ext cx="2743200" cy="365125"/>
          </a:xfrm>
        </p:spPr>
        <p:txBody>
          <a:bodyPr/>
          <a:lstStyle/>
          <a:p>
            <a:fld id="{B5484E4A-E8E7-4D70-9240-78E75AD6FB4E}" type="datetime1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4A5C18-76A7-4C15-94B3-476BB20B861A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F95A47-B3EC-4115-9268-7300DFF995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9CF9B71-84E9-421C-A119-AD9B32DA9B22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380F65-9A24-4518-BBB2-EFF66704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-92571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9AFE5-8AD3-4BB7-A84C-7422CD02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0164" y="6517178"/>
            <a:ext cx="4114800" cy="365125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sz="2400" dirty="0"/>
              <a:t>移动通信原理 </a:t>
            </a:r>
            <a:r>
              <a:rPr lang="zh-CN" altLang="en-US" dirty="0"/>
              <a:t>电气信息学院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019FE-2F27-4D1C-B6F5-D5F14267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2164" y="65171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162355"/>
      </p:ext>
    </p:extLst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C596D-3860-4788-A833-9B3D6072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EDD7D-D78D-4A73-80BC-42B67F0E3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134B9-39E6-405B-B0BE-F9FE3225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5679-B581-43A9-BCA9-A60D3FA824BD}" type="datetime1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5F2CE-8F8B-4EA0-8655-790AFDD6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移动通信原理 电气信息学院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E6875-5F0A-48E0-A362-239B2A62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264C64-FCB5-455A-99FF-5540BEB69CB9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A5E291-5B3F-465F-A16C-B36EFD2472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EB97389-4C45-4C37-BC7F-8721DD649BE1}"/>
              </a:ext>
            </a:extLst>
          </p:cNvPr>
          <p:cNvSpPr/>
          <p:nvPr userDrawn="1"/>
        </p:nvSpPr>
        <p:spPr>
          <a:xfrm>
            <a:off x="0" y="651717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3C0BB4F4-8BB0-4C31-BB73-CF994EA49308}"/>
              </a:ext>
            </a:extLst>
          </p:cNvPr>
          <p:cNvSpPr txBox="1">
            <a:spLocks/>
          </p:cNvSpPr>
          <p:nvPr userDrawn="1"/>
        </p:nvSpPr>
        <p:spPr>
          <a:xfrm>
            <a:off x="4080164" y="651717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移动通信原理   </a:t>
            </a:r>
            <a:r>
              <a:rPr lang="zh-CN" altLang="en-US" dirty="0"/>
              <a:t>电气信息学院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2EFEAA5B-D360-42F8-A1BF-0D3BC1366FB0}"/>
              </a:ext>
            </a:extLst>
          </p:cNvPr>
          <p:cNvSpPr txBox="1">
            <a:spLocks/>
          </p:cNvSpPr>
          <p:nvPr userDrawn="1"/>
        </p:nvSpPr>
        <p:spPr>
          <a:xfrm>
            <a:off x="8610600" y="65059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403742"/>
      </p:ext>
    </p:extLst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662E7-390C-4A13-8A73-61E5871E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58FA1-DE3C-4D23-BA09-7833CFAF9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60E7DC-9936-4382-9902-5501365F7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25F476-6557-4DAC-ACE8-27059D55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C37B-FB3F-4BB2-903F-C6DBFBE68BBD}" type="datetime1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73FB08-1AF6-47D3-ABC6-FBC0C535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移动通信原理 电气信息学院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0DCD1F-2CB1-4117-A236-F950305C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0F261A-3268-47C2-84D7-D8F9D5660783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03C9F5-62F6-4351-A169-14C196902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3C89DD1-79B9-4BED-A71A-DCE8C7FBA880}"/>
              </a:ext>
            </a:extLst>
          </p:cNvPr>
          <p:cNvSpPr/>
          <p:nvPr userDrawn="1"/>
        </p:nvSpPr>
        <p:spPr>
          <a:xfrm>
            <a:off x="0" y="651717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3A336E7D-9E96-4CEC-A13A-3DA028F9782D}"/>
              </a:ext>
            </a:extLst>
          </p:cNvPr>
          <p:cNvSpPr txBox="1">
            <a:spLocks/>
          </p:cNvSpPr>
          <p:nvPr userDrawn="1"/>
        </p:nvSpPr>
        <p:spPr>
          <a:xfrm>
            <a:off x="4080164" y="651717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移动通信原理   </a:t>
            </a:r>
            <a:r>
              <a:rPr lang="zh-CN" altLang="en-US" dirty="0"/>
              <a:t>电气信息学院</a:t>
            </a: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D8F7840B-F491-4A77-B8B7-B55B38EE188D}"/>
              </a:ext>
            </a:extLst>
          </p:cNvPr>
          <p:cNvSpPr txBox="1">
            <a:spLocks/>
          </p:cNvSpPr>
          <p:nvPr userDrawn="1"/>
        </p:nvSpPr>
        <p:spPr>
          <a:xfrm>
            <a:off x="8610600" y="65059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943962"/>
      </p:ext>
    </p:extLst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581E6-19D2-4EDA-9A6E-96C1A00F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6401B6-CF98-4EFC-B4D1-3EC316A8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DCF7BC-D9B5-442A-A9EC-C4D3C4CFE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BCFCD6-69B5-45FF-B8EF-79C9600D9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9329F8-E454-417C-9BC4-BAEE748D2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A66B7C-AA6B-44B8-9B97-7AC929A0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88" y="65171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665E8E-55B9-4EC0-90CB-0FE946E05D19}" type="datetime1">
              <a:rPr lang="zh-CN" altLang="en-US" smtClean="0"/>
              <a:t>2018-6-19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3CC999-0C91-4FFC-981C-54CA3B25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0188" y="6517178"/>
            <a:ext cx="4114800" cy="365125"/>
          </a:xfrm>
        </p:spPr>
        <p:txBody>
          <a:bodyPr/>
          <a:lstStyle>
            <a:lvl1pPr>
              <a:defRPr sz="1800" b="1" i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移动通信原理 电气信息学院</a:t>
            </a:r>
            <a:endParaRPr lang="en-US" altLang="zh-CN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FAEC42-C92C-46D8-9CDE-E23559D1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188" y="65171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540EC0-D68D-4A76-A4A2-A13B0E301BF7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B04B22C-C66C-454B-9A94-3D6379E599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AD1B0DF-F9B1-494E-AA17-6E714C98598A}"/>
              </a:ext>
            </a:extLst>
          </p:cNvPr>
          <p:cNvSpPr/>
          <p:nvPr userDrawn="1"/>
        </p:nvSpPr>
        <p:spPr>
          <a:xfrm>
            <a:off x="0" y="6517177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3856CB18-BC49-414B-AA90-396B640BA282}"/>
              </a:ext>
            </a:extLst>
          </p:cNvPr>
          <p:cNvSpPr txBox="1">
            <a:spLocks/>
          </p:cNvSpPr>
          <p:nvPr userDrawn="1"/>
        </p:nvSpPr>
        <p:spPr>
          <a:xfrm>
            <a:off x="4080164" y="651717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移动通信原理   </a:t>
            </a:r>
            <a:r>
              <a:rPr lang="zh-CN" altLang="en-US" dirty="0"/>
              <a:t>电气信息学院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2D2B2599-3C72-4919-B11E-571310753E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5059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616219"/>
      </p:ext>
    </p:extLst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15A52-937D-46FF-8B00-F2869DAD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2480F0-C634-408A-8377-7B1F97BF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EE2-634A-42F9-8766-33AFC7A537E4}" type="datetime1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A4B510-43D0-4A12-BC50-155B1705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移动通信原理 电气信息学院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A95F79-D33E-4FDE-AD62-767B51C2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09C623-C71D-4C67-A225-FC95EA1A17C5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669ACC-FEF7-43A2-8E71-37A63514A3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A37A97B-1BEA-4983-B791-627EF692F137}"/>
              </a:ext>
            </a:extLst>
          </p:cNvPr>
          <p:cNvSpPr/>
          <p:nvPr userDrawn="1"/>
        </p:nvSpPr>
        <p:spPr>
          <a:xfrm>
            <a:off x="0" y="651717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96537AD5-ABC5-4055-86EC-1171358FB034}"/>
              </a:ext>
            </a:extLst>
          </p:cNvPr>
          <p:cNvSpPr txBox="1">
            <a:spLocks/>
          </p:cNvSpPr>
          <p:nvPr userDrawn="1"/>
        </p:nvSpPr>
        <p:spPr>
          <a:xfrm>
            <a:off x="8610600" y="65059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4D524B2D-F79E-4E79-97F7-930E932928B0}"/>
              </a:ext>
            </a:extLst>
          </p:cNvPr>
          <p:cNvSpPr txBox="1">
            <a:spLocks/>
          </p:cNvSpPr>
          <p:nvPr userDrawn="1"/>
        </p:nvSpPr>
        <p:spPr>
          <a:xfrm>
            <a:off x="4080164" y="651717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移动通信原理   </a:t>
            </a:r>
            <a:r>
              <a:rPr lang="zh-CN" altLang="en-US" dirty="0"/>
              <a:t>电气信息学院</a:t>
            </a:r>
          </a:p>
        </p:txBody>
      </p:sp>
    </p:spTree>
    <p:extLst>
      <p:ext uri="{BB962C8B-B14F-4D97-AF65-F5344CB8AC3E}">
        <p14:creationId xmlns:p14="http://schemas.microsoft.com/office/powerpoint/2010/main" val="1763071839"/>
      </p:ext>
    </p:extLst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6702A0-1792-4DCB-A0B3-6B9CF01B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53BB-6846-4D78-9984-8F4C3CF0FA34}" type="datetime1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247F90-F533-46A7-B8CA-42E0A1CF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rgbClr val="006676"/>
                </a:solidFill>
              </a:defRPr>
            </a:lvl1pPr>
          </a:lstStyle>
          <a:p>
            <a:r>
              <a:rPr lang="zh-CN" altLang="en-US" sz="2400"/>
              <a:t>移动通信原理 电气信息学院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F4C70A-B8C1-421B-91C9-8E580E34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237959"/>
      </p:ext>
    </p:extLst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3DF4F-7215-4334-A234-B0B301C1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A2B5A-3A2E-4225-AC5D-203338729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93EC86-8392-4635-84EA-898211CB3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676B4-80FE-4DDA-825F-EDFD2520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945F-69BE-4907-8C45-DC99F7792FCC}" type="datetime1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8E1996-F1B2-4C31-B7DD-B0634728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移动通信原理 电气信息学院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56F48C-29DC-44DF-A45B-74888646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62138A-ED88-4F67-8065-BC465D7A4581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BD12C8-A786-476C-9C2D-0CC897444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582DD6E-9D30-4433-B0DB-8732BCBA84D1}"/>
              </a:ext>
            </a:extLst>
          </p:cNvPr>
          <p:cNvSpPr/>
          <p:nvPr userDrawn="1"/>
        </p:nvSpPr>
        <p:spPr>
          <a:xfrm>
            <a:off x="0" y="651717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965910"/>
      </p:ext>
    </p:extLst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55556-7F82-4BC3-A758-7A8DDF78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4948E6-C3C5-43B6-92AB-716102C78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447474-FFF3-46B9-8E35-92144D891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5CF9A3-C97E-42F1-84AD-F66EB173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BA6B-BE1D-42D1-8984-C177C18CA1E9}" type="datetime1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631325-82A7-41C9-A665-22FDF96C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移动通信原理 电气信息学院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DBA626-8BDF-4493-939D-DF7A482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B4C3EE-E540-42FB-AE89-245C1CAD58F3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4BCFB2-C425-4C4B-AB31-30F5BB08DA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A213D07-CAAE-405D-BEFA-A80204DA184F}"/>
              </a:ext>
            </a:extLst>
          </p:cNvPr>
          <p:cNvSpPr/>
          <p:nvPr userDrawn="1"/>
        </p:nvSpPr>
        <p:spPr>
          <a:xfrm>
            <a:off x="0" y="651717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12302"/>
      </p:ext>
    </p:extLst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4337F4-DFE4-4C42-AB55-F7BF69A8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C0DEB-DDDC-4C18-A04B-74861432B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C8400-B9DA-4E3C-85C3-ADE87FD12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63CB67C-4AB1-4E99-9FD4-6852CA971EF2}" type="datetime1">
              <a:rPr lang="zh-CN" altLang="en-US" smtClean="0"/>
              <a:t>2018-6-19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675B0-0CEB-4AAE-9109-747A73FC0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移动通信原理 电气信息学院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AA3F9-008C-4175-842A-D1E346952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22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r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130A46-8AA2-4BED-81E7-84A2328E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电气信息学院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37301-E3BE-4382-85A4-E5DDEBA7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56C266-2990-4D9E-A7B7-777C832EE17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21138" y="2324100"/>
            <a:ext cx="8170862" cy="1527175"/>
          </a:xfrm>
          <a:solidFill>
            <a:srgbClr val="0A6677"/>
          </a:solidFill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复习课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04F5F1-165F-4E21-82FD-30F15469865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585200" y="4549775"/>
            <a:ext cx="3606800" cy="16557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0A6677"/>
                </a:solidFill>
              </a:rPr>
              <a:t>电气信息学院 </a:t>
            </a:r>
            <a:r>
              <a:rPr lang="en-US" altLang="zh-CN" b="1" dirty="0">
                <a:solidFill>
                  <a:srgbClr val="0A6677"/>
                </a:solidFill>
              </a:rPr>
              <a:t> </a:t>
            </a:r>
            <a:r>
              <a:rPr lang="zh-CN" altLang="en-US" b="1" dirty="0">
                <a:solidFill>
                  <a:srgbClr val="0A6677"/>
                </a:solidFill>
              </a:rPr>
              <a:t>施政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30A91C-D842-433A-83E7-D5AA622727E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8FA"/>
              </a:clrFrom>
              <a:clrTo>
                <a:srgbClr val="F6F8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" y="1750637"/>
            <a:ext cx="2467221" cy="30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658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考试题型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88271" y="1553314"/>
            <a:ext cx="10161679" cy="3888261"/>
          </a:xfrm>
        </p:spPr>
        <p:txBody>
          <a:bodyPr>
            <a:normAutofit/>
          </a:bodyPr>
          <a:lstStyle/>
          <a:p>
            <a:pPr>
              <a:buClr>
                <a:srgbClr val="990000"/>
              </a:buClr>
              <a:defRPr/>
            </a:pPr>
            <a:r>
              <a:rPr lang="zh-CN" altLang="en-US" sz="3200" dirty="0">
                <a:latin typeface="Arial" panose="020B0604020202020204" pitchFamily="34" charset="0"/>
              </a:rPr>
              <a:t>选择题（共</a:t>
            </a:r>
            <a:r>
              <a:rPr lang="en-US" altLang="zh-CN" sz="3200" dirty="0">
                <a:latin typeface="Arial" panose="020B0604020202020204" pitchFamily="34" charset="0"/>
              </a:rPr>
              <a:t>10</a:t>
            </a:r>
            <a:r>
              <a:rPr lang="zh-CN" altLang="en-US" sz="3200" dirty="0">
                <a:latin typeface="Arial" panose="020B0604020202020204" pitchFamily="34" charset="0"/>
              </a:rPr>
              <a:t>题，</a:t>
            </a:r>
            <a:r>
              <a:rPr lang="en-US" altLang="zh-CN" sz="3200" dirty="0">
                <a:latin typeface="Arial" panose="020B0604020202020204" pitchFamily="34" charset="0"/>
              </a:rPr>
              <a:t>20</a:t>
            </a:r>
            <a:r>
              <a:rPr lang="zh-CN" altLang="en-US" sz="3200" dirty="0">
                <a:latin typeface="Arial" panose="020B0604020202020204" pitchFamily="34" charset="0"/>
              </a:rPr>
              <a:t>分）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>
              <a:buClr>
                <a:srgbClr val="990000"/>
              </a:buClr>
              <a:defRPr/>
            </a:pPr>
            <a:r>
              <a:rPr lang="zh-CN" altLang="en-US" sz="3200" dirty="0">
                <a:latin typeface="Arial" panose="020B0604020202020204" pitchFamily="34" charset="0"/>
              </a:rPr>
              <a:t>填空题（共</a:t>
            </a:r>
            <a:r>
              <a:rPr lang="en-US" altLang="zh-CN" sz="3200" dirty="0">
                <a:latin typeface="Arial" panose="020B0604020202020204" pitchFamily="34" charset="0"/>
              </a:rPr>
              <a:t>5</a:t>
            </a:r>
            <a:r>
              <a:rPr lang="zh-CN" altLang="en-US" sz="3200" dirty="0">
                <a:latin typeface="Arial" panose="020B0604020202020204" pitchFamily="34" charset="0"/>
              </a:rPr>
              <a:t>题，</a:t>
            </a:r>
            <a:r>
              <a:rPr lang="en-US" altLang="zh-CN" sz="3200" dirty="0">
                <a:latin typeface="Arial" panose="020B0604020202020204" pitchFamily="34" charset="0"/>
              </a:rPr>
              <a:t>10</a:t>
            </a:r>
            <a:r>
              <a:rPr lang="zh-CN" altLang="en-US" sz="3200" dirty="0">
                <a:latin typeface="Arial" panose="020B0604020202020204" pitchFamily="34" charset="0"/>
              </a:rPr>
              <a:t>分）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>
              <a:buClr>
                <a:srgbClr val="990000"/>
              </a:buClr>
              <a:defRPr/>
            </a:pPr>
            <a:r>
              <a:rPr lang="zh-CN" altLang="en-US" sz="3200" dirty="0">
                <a:latin typeface="Arial" panose="020B0604020202020204" pitchFamily="34" charset="0"/>
              </a:rPr>
              <a:t>判断题（共</a:t>
            </a:r>
            <a:r>
              <a:rPr lang="en-US" altLang="zh-CN" sz="3200" dirty="0">
                <a:latin typeface="Arial" panose="020B0604020202020204" pitchFamily="34" charset="0"/>
              </a:rPr>
              <a:t>10</a:t>
            </a:r>
            <a:r>
              <a:rPr lang="zh-CN" altLang="en-US" sz="3200" dirty="0">
                <a:latin typeface="Arial" panose="020B0604020202020204" pitchFamily="34" charset="0"/>
              </a:rPr>
              <a:t>题，</a:t>
            </a:r>
            <a:r>
              <a:rPr lang="en-US" altLang="zh-CN" sz="3200" dirty="0">
                <a:latin typeface="Arial" panose="020B0604020202020204" pitchFamily="34" charset="0"/>
              </a:rPr>
              <a:t>10</a:t>
            </a:r>
            <a:r>
              <a:rPr lang="zh-CN" altLang="en-US" sz="3200" dirty="0">
                <a:latin typeface="Arial" panose="020B0604020202020204" pitchFamily="34" charset="0"/>
              </a:rPr>
              <a:t>分）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>
              <a:buClr>
                <a:srgbClr val="990000"/>
              </a:buClr>
              <a:defRPr/>
            </a:pPr>
            <a:r>
              <a:rPr lang="zh-CN" altLang="en-US" sz="3200" dirty="0">
                <a:latin typeface="Arial" panose="020B0604020202020204" pitchFamily="34" charset="0"/>
              </a:rPr>
              <a:t>简答题（共</a:t>
            </a:r>
            <a:r>
              <a:rPr lang="en-US" altLang="zh-CN" sz="3200" dirty="0">
                <a:latin typeface="Arial" panose="020B0604020202020204" pitchFamily="34" charset="0"/>
              </a:rPr>
              <a:t>4</a:t>
            </a:r>
            <a:r>
              <a:rPr lang="zh-CN" altLang="en-US" sz="3200" dirty="0">
                <a:latin typeface="Arial" panose="020B0604020202020204" pitchFamily="34" charset="0"/>
              </a:rPr>
              <a:t>题，</a:t>
            </a:r>
            <a:r>
              <a:rPr lang="en-US" altLang="zh-CN" sz="3200" dirty="0">
                <a:latin typeface="Arial" panose="020B0604020202020204" pitchFamily="34" charset="0"/>
              </a:rPr>
              <a:t>30</a:t>
            </a:r>
            <a:r>
              <a:rPr lang="zh-CN" altLang="en-US" sz="3200" dirty="0">
                <a:latin typeface="Arial" panose="020B0604020202020204" pitchFamily="34" charset="0"/>
              </a:rPr>
              <a:t>分）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990000"/>
              </a:buClr>
              <a:defRPr/>
            </a:pPr>
            <a:r>
              <a:rPr lang="zh-CN" altLang="en-US" sz="3200" dirty="0">
                <a:latin typeface="Arial" panose="020B0604020202020204" pitchFamily="34" charset="0"/>
              </a:rPr>
              <a:t>计算题（共</a:t>
            </a:r>
            <a:r>
              <a:rPr lang="en-US" altLang="zh-CN" sz="3200" dirty="0">
                <a:latin typeface="Arial" panose="020B0604020202020204" pitchFamily="34" charset="0"/>
              </a:rPr>
              <a:t>4</a:t>
            </a:r>
            <a:r>
              <a:rPr lang="zh-CN" altLang="en-US" sz="3200" dirty="0">
                <a:latin typeface="Arial" panose="020B0604020202020204" pitchFamily="34" charset="0"/>
              </a:rPr>
              <a:t>题，</a:t>
            </a:r>
            <a:r>
              <a:rPr lang="en-US" altLang="zh-CN" sz="3200" dirty="0">
                <a:latin typeface="Arial" panose="020B0604020202020204" pitchFamily="34" charset="0"/>
              </a:rPr>
              <a:t>30</a:t>
            </a:r>
            <a:r>
              <a:rPr lang="zh-CN" altLang="en-US" sz="3200" dirty="0">
                <a:latin typeface="Arial" panose="020B0604020202020204" pitchFamily="34" charset="0"/>
              </a:rPr>
              <a:t>分）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83CA45-0DB7-4B5C-9F9F-36515E5A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6A5D33-0495-452D-BB01-9DC4E332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124029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681D4E-4FBC-4344-82B0-D1A2A95D7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1402359"/>
            <a:ext cx="10515600" cy="4624883"/>
          </a:xfrm>
        </p:spPr>
        <p:txBody>
          <a:bodyPr/>
          <a:lstStyle/>
          <a:p>
            <a:r>
              <a:rPr lang="zh-CN" altLang="en-US" dirty="0"/>
              <a:t>第一章：第</a:t>
            </a:r>
            <a:r>
              <a:rPr lang="en-US" altLang="zh-CN" dirty="0"/>
              <a:t>1.1</a:t>
            </a:r>
            <a:r>
              <a:rPr lang="zh-CN" altLang="en-US" dirty="0"/>
              <a:t>节</a:t>
            </a:r>
            <a:r>
              <a:rPr lang="en-US" altLang="zh-CN" dirty="0"/>
              <a:t>,</a:t>
            </a:r>
            <a:r>
              <a:rPr lang="zh-CN" altLang="en-US" dirty="0"/>
              <a:t>第</a:t>
            </a:r>
            <a:r>
              <a:rPr lang="en-US" altLang="zh-CN" dirty="0"/>
              <a:t>1.2</a:t>
            </a:r>
            <a:r>
              <a:rPr lang="zh-CN" altLang="en-US" dirty="0"/>
              <a:t>节</a:t>
            </a:r>
            <a:endParaRPr lang="en-US" altLang="zh-CN" dirty="0"/>
          </a:p>
          <a:p>
            <a:r>
              <a:rPr lang="zh-CN" altLang="en-US" dirty="0"/>
              <a:t>第二章：第</a:t>
            </a:r>
            <a:r>
              <a:rPr lang="en-US" altLang="zh-CN" dirty="0"/>
              <a:t>2.1-2.6</a:t>
            </a:r>
            <a:r>
              <a:rPr lang="zh-CN" altLang="en-US" dirty="0"/>
              <a:t>节</a:t>
            </a:r>
            <a:endParaRPr lang="en-US" altLang="zh-CN" dirty="0"/>
          </a:p>
          <a:p>
            <a:r>
              <a:rPr lang="zh-CN" altLang="en-US" dirty="0"/>
              <a:t>第三章：第</a:t>
            </a:r>
            <a:r>
              <a:rPr lang="en-US" altLang="zh-CN" dirty="0"/>
              <a:t>3.1-3.6</a:t>
            </a:r>
            <a:r>
              <a:rPr lang="zh-CN" altLang="en-US" dirty="0"/>
              <a:t>节</a:t>
            </a:r>
            <a:endParaRPr lang="en-US" altLang="zh-CN" dirty="0"/>
          </a:p>
          <a:p>
            <a:r>
              <a:rPr lang="zh-CN" altLang="en-US" dirty="0"/>
              <a:t>第四章：第</a:t>
            </a:r>
            <a:r>
              <a:rPr lang="en-US" altLang="zh-CN" dirty="0"/>
              <a:t>4.1-4.5</a:t>
            </a:r>
            <a:r>
              <a:rPr lang="zh-CN" altLang="en-US" dirty="0"/>
              <a:t>节</a:t>
            </a:r>
            <a:endParaRPr lang="en-US" altLang="zh-CN" dirty="0"/>
          </a:p>
          <a:p>
            <a:r>
              <a:rPr lang="zh-CN" altLang="en-US" dirty="0"/>
              <a:t>第五章：第</a:t>
            </a:r>
            <a:r>
              <a:rPr lang="en-US" altLang="zh-CN" dirty="0"/>
              <a:t>5.1-5.7</a:t>
            </a:r>
            <a:r>
              <a:rPr lang="zh-CN" altLang="en-US" dirty="0"/>
              <a:t>节</a:t>
            </a:r>
            <a:endParaRPr lang="en-US" altLang="zh-CN" dirty="0"/>
          </a:p>
          <a:p>
            <a:r>
              <a:rPr lang="zh-CN" altLang="en-US" dirty="0"/>
              <a:t>第七章：第</a:t>
            </a:r>
            <a:r>
              <a:rPr lang="en-US" altLang="zh-CN" dirty="0"/>
              <a:t>7.1-7.4</a:t>
            </a:r>
            <a:r>
              <a:rPr lang="zh-CN" altLang="en-US" dirty="0"/>
              <a:t>节</a:t>
            </a:r>
            <a:endParaRPr lang="en-US" altLang="zh-CN" dirty="0"/>
          </a:p>
          <a:p>
            <a:r>
              <a:rPr lang="zh-CN" altLang="en-US" dirty="0"/>
              <a:t>第八章：第</a:t>
            </a:r>
            <a:r>
              <a:rPr lang="en-US" altLang="zh-CN" dirty="0"/>
              <a:t>8.1</a:t>
            </a:r>
            <a:r>
              <a:rPr lang="zh-CN" altLang="en-US" dirty="0"/>
              <a:t>节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4E12FD-90FC-48D6-AE4A-96AA54D6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考试内容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4BCE4-D1B4-4937-9BCE-276FCC4A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34293-4ABE-4A79-8FF9-0BCAEF2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69552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EEB93-FB8B-4C21-A21B-94484415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7D6F5E-BE38-4B21-B8FE-7AE881BF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56C266-2990-4D9E-A7B7-777C832EE17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21138" y="2324100"/>
            <a:ext cx="8170862" cy="1527175"/>
          </a:xfrm>
          <a:solidFill>
            <a:srgbClr val="0A6677"/>
          </a:solidFill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谢谢，本节到此结束！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30A91C-D842-433A-83E7-D5AA622727E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8FA"/>
              </a:clrFrom>
              <a:clrTo>
                <a:srgbClr val="F6F8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" y="1750637"/>
            <a:ext cx="2467221" cy="30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8802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2000" decel="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4428</TotalTime>
  <Words>136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等线</vt:lpstr>
      <vt:lpstr>仿宋</vt:lpstr>
      <vt:lpstr>华文楷体</vt:lpstr>
      <vt:lpstr>楷体</vt:lpstr>
      <vt:lpstr>微软雅黑</vt:lpstr>
      <vt:lpstr>Arial</vt:lpstr>
      <vt:lpstr>Calibri</vt:lpstr>
      <vt:lpstr>Office 主题​​</vt:lpstr>
      <vt:lpstr>复习课</vt:lpstr>
      <vt:lpstr>考试题型</vt:lpstr>
      <vt:lpstr>考试内容</vt:lpstr>
      <vt:lpstr>谢谢，本节到此结束！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LQi</dc:creator>
  <cp:lastModifiedBy>zheng shi</cp:lastModifiedBy>
  <cp:revision>374</cp:revision>
  <dcterms:created xsi:type="dcterms:W3CDTF">2018-05-14T03:06:05Z</dcterms:created>
  <dcterms:modified xsi:type="dcterms:W3CDTF">2018-06-19T05:58:18Z</dcterms:modified>
</cp:coreProperties>
</file>