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1" r:id="rId2"/>
    <p:sldId id="256" r:id="rId3"/>
    <p:sldId id="260" r:id="rId4"/>
    <p:sldId id="261" r:id="rId5"/>
    <p:sldId id="259" r:id="rId6"/>
    <p:sldId id="257" r:id="rId7"/>
    <p:sldId id="258" r:id="rId8"/>
    <p:sldId id="272" r:id="rId9"/>
    <p:sldId id="264" r:id="rId10"/>
    <p:sldId id="265" r:id="rId11"/>
    <p:sldId id="262" r:id="rId12"/>
    <p:sldId id="263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5F2B9-D2A6-482F-9149-CC56606D4040}" v="2475" dt="2021-08-29T08:12:41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QUANG TRƯỜNG" userId="1fdb0c81-8030-46ec-bcd5-0bb439718404" providerId="ADAL" clId="{0365F2B9-D2A6-482F-9149-CC56606D4040}"/>
    <pc:docChg chg="undo custSel addSld delSld modSld sldOrd addMainMaster delMainMaster addSection delSection">
      <pc:chgData name="NGUYỄN QUANG TRƯỜNG" userId="1fdb0c81-8030-46ec-bcd5-0bb439718404" providerId="ADAL" clId="{0365F2B9-D2A6-482F-9149-CC56606D4040}" dt="2021-08-29T08:12:41.870" v="8544" actId="20577"/>
      <pc:docMkLst>
        <pc:docMk/>
      </pc:docMkLst>
      <pc:sldChg chg="addSp delSp modSp new mod setBg modClrScheme modAnim delDesignElem chgLayout">
        <pc:chgData name="NGUYỄN QUANG TRƯỜNG" userId="1fdb0c81-8030-46ec-bcd5-0bb439718404" providerId="ADAL" clId="{0365F2B9-D2A6-482F-9149-CC56606D4040}" dt="2021-08-28T15:08:23.977" v="3552" actId="2710"/>
        <pc:sldMkLst>
          <pc:docMk/>
          <pc:sldMk cId="2797166951" sldId="256"/>
        </pc:sldMkLst>
        <pc:spChg chg="del mod ord">
          <ac:chgData name="NGUYỄN QUANG TRƯỜNG" userId="1fdb0c81-8030-46ec-bcd5-0bb439718404" providerId="ADAL" clId="{0365F2B9-D2A6-482F-9149-CC56606D4040}" dt="2021-08-28T13:56:22.438" v="1" actId="700"/>
          <ac:spMkLst>
            <pc:docMk/>
            <pc:sldMk cId="2797166951" sldId="256"/>
            <ac:spMk id="2" creationId="{D88313D7-993B-44D0-997A-6374FE27E90C}"/>
          </ac:spMkLst>
        </pc:spChg>
        <pc:spChg chg="del">
          <ac:chgData name="NGUYỄN QUANG TRƯỜNG" userId="1fdb0c81-8030-46ec-bcd5-0bb439718404" providerId="ADAL" clId="{0365F2B9-D2A6-482F-9149-CC56606D4040}" dt="2021-08-28T13:56:22.438" v="1" actId="700"/>
          <ac:spMkLst>
            <pc:docMk/>
            <pc:sldMk cId="2797166951" sldId="256"/>
            <ac:spMk id="3" creationId="{92C731DE-A3DE-48E9-AC52-9FAB000257F1}"/>
          </ac:spMkLst>
        </pc:spChg>
        <pc:spChg chg="add mod ord">
          <ac:chgData name="NGUYỄN QUANG TRƯỜNG" userId="1fdb0c81-8030-46ec-bcd5-0bb439718404" providerId="ADAL" clId="{0365F2B9-D2A6-482F-9149-CC56606D4040}" dt="2021-08-28T15:07:37.130" v="3547" actId="403"/>
          <ac:spMkLst>
            <pc:docMk/>
            <pc:sldMk cId="2797166951" sldId="256"/>
            <ac:spMk id="4" creationId="{35E967E5-D147-4363-913E-45008496E655}"/>
          </ac:spMkLst>
        </pc:spChg>
        <pc:spChg chg="add mod ord">
          <ac:chgData name="NGUYỄN QUANG TRƯỜNG" userId="1fdb0c81-8030-46ec-bcd5-0bb439718404" providerId="ADAL" clId="{0365F2B9-D2A6-482F-9149-CC56606D4040}" dt="2021-08-28T15:08:23.977" v="3552" actId="2710"/>
          <ac:spMkLst>
            <pc:docMk/>
            <pc:sldMk cId="2797166951" sldId="256"/>
            <ac:spMk id="5" creationId="{BBDF71DE-DEAA-4A02-9138-1941A47E651E}"/>
          </ac:spMkLst>
        </pc:spChg>
        <pc:spChg chg="add del">
          <ac:chgData name="NGUYỄN QUANG TRƯỜNG" userId="1fdb0c81-8030-46ec-bcd5-0bb439718404" providerId="ADAL" clId="{0365F2B9-D2A6-482F-9149-CC56606D4040}" dt="2021-08-28T15:03:16.642" v="3454" actId="26606"/>
          <ac:spMkLst>
            <pc:docMk/>
            <pc:sldMk cId="2797166951" sldId="256"/>
            <ac:spMk id="13" creationId="{2B566528-1B12-4246-9431-5C2D7D081168}"/>
          </ac:spMkLst>
        </pc:spChg>
        <pc:spChg chg="add del">
          <ac:chgData name="NGUYỄN QUANG TRƯỜNG" userId="1fdb0c81-8030-46ec-bcd5-0bb439718404" providerId="ADAL" clId="{0365F2B9-D2A6-482F-9149-CC56606D4040}" dt="2021-08-28T13:57:25.433" v="125" actId="26606"/>
          <ac:spMkLst>
            <pc:docMk/>
            <pc:sldMk cId="2797166951" sldId="256"/>
            <ac:spMk id="17" creationId="{42EC32AE-E4F8-4BC6-BEF2-B48BDD157D3F}"/>
          </ac:spMkLst>
        </pc:spChg>
        <pc:spChg chg="add del">
          <ac:chgData name="NGUYỄN QUANG TRƯỜNG" userId="1fdb0c81-8030-46ec-bcd5-0bb439718404" providerId="ADAL" clId="{0365F2B9-D2A6-482F-9149-CC56606D4040}" dt="2021-08-28T15:06:43.451" v="3539" actId="26606"/>
          <ac:spMkLst>
            <pc:docMk/>
            <pc:sldMk cId="2797166951" sldId="256"/>
            <ac:spMk id="26" creationId="{7CB4857B-ED7C-444D-9F04-2F885114A1C2}"/>
          </ac:spMkLst>
        </pc:spChg>
        <pc:spChg chg="add del">
          <ac:chgData name="NGUYỄN QUANG TRƯỜNG" userId="1fdb0c81-8030-46ec-bcd5-0bb439718404" providerId="ADAL" clId="{0365F2B9-D2A6-482F-9149-CC56606D4040}" dt="2021-08-28T15:06:43.451" v="3539" actId="26606"/>
          <ac:spMkLst>
            <pc:docMk/>
            <pc:sldMk cId="2797166951" sldId="256"/>
            <ac:spMk id="28" creationId="{D18046FB-44EA-4FD8-A585-EA09A319B2D0}"/>
          </ac:spMkLst>
        </pc:spChg>
        <pc:spChg chg="add del">
          <ac:chgData name="NGUYỄN QUANG TRƯỜNG" userId="1fdb0c81-8030-46ec-bcd5-0bb439718404" providerId="ADAL" clId="{0365F2B9-D2A6-482F-9149-CC56606D4040}" dt="2021-08-28T15:06:43.451" v="3539" actId="26606"/>
          <ac:spMkLst>
            <pc:docMk/>
            <pc:sldMk cId="2797166951" sldId="256"/>
            <ac:spMk id="30" creationId="{479F5F2B-8B58-4140-AE6A-51F6C67B18D9}"/>
          </ac:spMkLst>
        </pc:spChg>
        <pc:spChg chg="add">
          <ac:chgData name="NGUYỄN QUANG TRƯỜNG" userId="1fdb0c81-8030-46ec-bcd5-0bb439718404" providerId="ADAL" clId="{0365F2B9-D2A6-482F-9149-CC56606D4040}" dt="2021-08-28T15:06:43.451" v="3539" actId="26606"/>
          <ac:spMkLst>
            <pc:docMk/>
            <pc:sldMk cId="2797166951" sldId="256"/>
            <ac:spMk id="35" creationId="{2B566528-1B12-4246-9431-5C2D7D081168}"/>
          </ac:spMkLst>
        </pc:spChg>
        <pc:spChg chg="add">
          <ac:chgData name="NGUYỄN QUANG TRƯỜNG" userId="1fdb0c81-8030-46ec-bcd5-0bb439718404" providerId="ADAL" clId="{0365F2B9-D2A6-482F-9149-CC56606D4040}" dt="2021-08-28T15:06:43.451" v="3539" actId="26606"/>
          <ac:spMkLst>
            <pc:docMk/>
            <pc:sldMk cId="2797166951" sldId="256"/>
            <ac:spMk id="37" creationId="{2E80C965-DB6D-4F81-9E9E-B027384D0BD6}"/>
          </ac:spMkLst>
        </pc:spChg>
        <pc:spChg chg="add">
          <ac:chgData name="NGUYỄN QUANG TRƯỜNG" userId="1fdb0c81-8030-46ec-bcd5-0bb439718404" providerId="ADAL" clId="{0365F2B9-D2A6-482F-9149-CC56606D4040}" dt="2021-08-28T15:06:43.451" v="3539" actId="26606"/>
          <ac:spMkLst>
            <pc:docMk/>
            <pc:sldMk cId="2797166951" sldId="256"/>
            <ac:spMk id="39" creationId="{A580F890-B085-4E95-96AA-55AEBEC5CE6E}"/>
          </ac:spMkLst>
        </pc:spChg>
        <pc:spChg chg="add">
          <ac:chgData name="NGUYỄN QUANG TRƯỜNG" userId="1fdb0c81-8030-46ec-bcd5-0bb439718404" providerId="ADAL" clId="{0365F2B9-D2A6-482F-9149-CC56606D4040}" dt="2021-08-28T15:06:43.451" v="3539" actId="26606"/>
          <ac:spMkLst>
            <pc:docMk/>
            <pc:sldMk cId="2797166951" sldId="256"/>
            <ac:spMk id="41" creationId="{D3F51FEB-38FB-4F6C-9F7B-2F2AFAB65463}"/>
          </ac:spMkLst>
        </pc:spChg>
        <pc:spChg chg="add">
          <ac:chgData name="NGUYỄN QUANG TRƯỜNG" userId="1fdb0c81-8030-46ec-bcd5-0bb439718404" providerId="ADAL" clId="{0365F2B9-D2A6-482F-9149-CC56606D4040}" dt="2021-08-28T15:06:43.451" v="3539" actId="26606"/>
          <ac:spMkLst>
            <pc:docMk/>
            <pc:sldMk cId="2797166951" sldId="256"/>
            <ac:spMk id="43" creationId="{1E547BA6-BAE0-43BB-A7CA-60F69CE252F0}"/>
          </ac:spMkLst>
        </pc:spChg>
        <pc:grpChg chg="add del">
          <ac:chgData name="NGUYỄN QUANG TRƯỜNG" userId="1fdb0c81-8030-46ec-bcd5-0bb439718404" providerId="ADAL" clId="{0365F2B9-D2A6-482F-9149-CC56606D4040}" dt="2021-08-28T13:57:25.433" v="125" actId="26606"/>
          <ac:grpSpMkLst>
            <pc:docMk/>
            <pc:sldMk cId="2797166951" sldId="256"/>
            <ac:grpSpMk id="11" creationId="{9494E066-0146-46E9-BAF1-C33240ABA294}"/>
          </ac:grpSpMkLst>
        </pc:grpChg>
        <pc:grpChg chg="add del">
          <ac:chgData name="NGUYỄN QUANG TRƯỜNG" userId="1fdb0c81-8030-46ec-bcd5-0bb439718404" providerId="ADAL" clId="{0365F2B9-D2A6-482F-9149-CC56606D4040}" dt="2021-08-28T15:03:16.642" v="3454" actId="26606"/>
          <ac:grpSpMkLst>
            <pc:docMk/>
            <pc:sldMk cId="2797166951" sldId="256"/>
            <ac:grpSpMk id="12" creationId="{5995D10D-E9C9-47DB-AE7E-801FEF38F5C9}"/>
          </ac:grpSpMkLst>
        </pc:grpChg>
        <pc:grpChg chg="add del">
          <ac:chgData name="NGUYỄN QUANG TRƯỜNG" userId="1fdb0c81-8030-46ec-bcd5-0bb439718404" providerId="ADAL" clId="{0365F2B9-D2A6-482F-9149-CC56606D4040}" dt="2021-08-28T15:03:16.642" v="3454" actId="26606"/>
          <ac:grpSpMkLst>
            <pc:docMk/>
            <pc:sldMk cId="2797166951" sldId="256"/>
            <ac:grpSpMk id="15" creationId="{828A5161-06F1-46CF-8AD7-844680A59E13}"/>
          </ac:grpSpMkLst>
        </pc:grpChg>
        <pc:picChg chg="add del">
          <ac:chgData name="NGUYỄN QUANG TRƯỜNG" userId="1fdb0c81-8030-46ec-bcd5-0bb439718404" providerId="ADAL" clId="{0365F2B9-D2A6-482F-9149-CC56606D4040}" dt="2021-08-28T13:57:25.433" v="125" actId="26606"/>
          <ac:picMkLst>
            <pc:docMk/>
            <pc:sldMk cId="2797166951" sldId="256"/>
            <ac:picMk id="6" creationId="{B53C6A0F-5E51-4149-81E5-9AFD90905BB8}"/>
          </ac:picMkLst>
        </pc:picChg>
        <pc:picChg chg="add del mod">
          <ac:chgData name="NGUYỄN QUANG TRƯỜNG" userId="1fdb0c81-8030-46ec-bcd5-0bb439718404" providerId="ADAL" clId="{0365F2B9-D2A6-482F-9149-CC56606D4040}" dt="2021-08-28T14:34:37.153" v="1258" actId="478"/>
          <ac:picMkLst>
            <pc:docMk/>
            <pc:sldMk cId="2797166951" sldId="256"/>
            <ac:picMk id="8" creationId="{26C77A9A-3893-493B-A2DC-2C300FD3BBBF}"/>
          </ac:picMkLst>
        </pc:picChg>
        <pc:cxnChg chg="add del">
          <ac:chgData name="NGUYỄN QUANG TRƯỜNG" userId="1fdb0c81-8030-46ec-bcd5-0bb439718404" providerId="ADAL" clId="{0365F2B9-D2A6-482F-9149-CC56606D4040}" dt="2021-08-28T13:57:25.433" v="125" actId="26606"/>
          <ac:cxnSpMkLst>
            <pc:docMk/>
            <pc:sldMk cId="2797166951" sldId="256"/>
            <ac:cxnSpMk id="9" creationId="{AE0C0B2A-3FD1-4235-A16E-0ED1E028A93E}"/>
          </ac:cxnSpMkLst>
        </pc:cxnChg>
        <pc:cxnChg chg="add del">
          <ac:chgData name="NGUYỄN QUANG TRƯỜNG" userId="1fdb0c81-8030-46ec-bcd5-0bb439718404" providerId="ADAL" clId="{0365F2B9-D2A6-482F-9149-CC56606D4040}" dt="2021-08-28T13:57:25.433" v="125" actId="26606"/>
          <ac:cxnSpMkLst>
            <pc:docMk/>
            <pc:sldMk cId="2797166951" sldId="256"/>
            <ac:cxnSpMk id="19" creationId="{5211C822-2379-4749-95C7-3CDA93294E14}"/>
          </ac:cxnSpMkLst>
        </pc:cxnChg>
      </pc:sldChg>
      <pc:sldChg chg="addSp delSp modSp add mod modAnim delDesignElem">
        <pc:chgData name="NGUYỄN QUANG TRƯỜNG" userId="1fdb0c81-8030-46ec-bcd5-0bb439718404" providerId="ADAL" clId="{0365F2B9-D2A6-482F-9149-CC56606D4040}" dt="2021-08-28T15:03:06.629" v="3453"/>
        <pc:sldMkLst>
          <pc:docMk/>
          <pc:sldMk cId="541606524" sldId="257"/>
        </pc:sldMkLst>
        <pc:spChg chg="mod">
          <ac:chgData name="NGUYỄN QUANG TRƯỜNG" userId="1fdb0c81-8030-46ec-bcd5-0bb439718404" providerId="ADAL" clId="{0365F2B9-D2A6-482F-9149-CC56606D4040}" dt="2021-08-28T14:21:49.859" v="951" actId="403"/>
          <ac:spMkLst>
            <pc:docMk/>
            <pc:sldMk cId="541606524" sldId="257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4:20:25.149" v="758" actId="20577"/>
          <ac:spMkLst>
            <pc:docMk/>
            <pc:sldMk cId="541606524" sldId="257"/>
            <ac:spMk id="5" creationId="{BBDF71DE-DEAA-4A02-9138-1941A47E651E}"/>
          </ac:spMkLst>
        </pc:spChg>
        <pc:spChg chg="del">
          <ac:chgData name="NGUYỄN QUANG TRƯỜNG" userId="1fdb0c81-8030-46ec-bcd5-0bb439718404" providerId="ADAL" clId="{0365F2B9-D2A6-482F-9149-CC56606D4040}" dt="2021-08-28T14:17:21.010" v="628" actId="26606"/>
          <ac:spMkLst>
            <pc:docMk/>
            <pc:sldMk cId="541606524" sldId="257"/>
            <ac:spMk id="13" creationId="{2B566528-1B12-4246-9431-5C2D7D081168}"/>
          </ac:spMkLst>
        </pc:spChg>
        <pc:spChg chg="add del">
          <ac:chgData name="NGUYỄN QUANG TRƯỜNG" userId="1fdb0c81-8030-46ec-bcd5-0bb439718404" providerId="ADAL" clId="{0365F2B9-D2A6-482F-9149-CC56606D4040}" dt="2021-08-28T15:03:06.629" v="3453"/>
          <ac:spMkLst>
            <pc:docMk/>
            <pc:sldMk cId="541606524" sldId="257"/>
            <ac:spMk id="26" creationId="{2B566528-1B12-4246-9431-5C2D7D081168}"/>
          </ac:spMkLst>
        </pc:spChg>
        <pc:grpChg chg="del">
          <ac:chgData name="NGUYỄN QUANG TRƯỜNG" userId="1fdb0c81-8030-46ec-bcd5-0bb439718404" providerId="ADAL" clId="{0365F2B9-D2A6-482F-9149-CC56606D4040}" dt="2021-08-28T14:17:21.010" v="628" actId="26606"/>
          <ac:grpSpMkLst>
            <pc:docMk/>
            <pc:sldMk cId="541606524" sldId="257"/>
            <ac:grpSpMk id="12" creationId="{5995D10D-E9C9-47DB-AE7E-801FEF38F5C9}"/>
          </ac:grpSpMkLst>
        </pc:grpChg>
        <pc:grpChg chg="del">
          <ac:chgData name="NGUYỄN QUANG TRƯỜNG" userId="1fdb0c81-8030-46ec-bcd5-0bb439718404" providerId="ADAL" clId="{0365F2B9-D2A6-482F-9149-CC56606D4040}" dt="2021-08-28T14:17:21.010" v="628" actId="26606"/>
          <ac:grpSpMkLst>
            <pc:docMk/>
            <pc:sldMk cId="541606524" sldId="257"/>
            <ac:grpSpMk id="15" creationId="{828A5161-06F1-46CF-8AD7-844680A59E13}"/>
          </ac:grpSpMkLst>
        </pc:grpChg>
        <pc:grpChg chg="add del">
          <ac:chgData name="NGUYỄN QUANG TRƯỜNG" userId="1fdb0c81-8030-46ec-bcd5-0bb439718404" providerId="ADAL" clId="{0365F2B9-D2A6-482F-9149-CC56606D4040}" dt="2021-08-28T15:03:06.629" v="3453"/>
          <ac:grpSpMkLst>
            <pc:docMk/>
            <pc:sldMk cId="541606524" sldId="257"/>
            <ac:grpSpMk id="28" creationId="{828A5161-06F1-46CF-8AD7-844680A59E13}"/>
          </ac:grpSpMkLst>
        </pc:grpChg>
        <pc:grpChg chg="add del">
          <ac:chgData name="NGUYỄN QUANG TRƯỜNG" userId="1fdb0c81-8030-46ec-bcd5-0bb439718404" providerId="ADAL" clId="{0365F2B9-D2A6-482F-9149-CC56606D4040}" dt="2021-08-28T15:03:06.629" v="3453"/>
          <ac:grpSpMkLst>
            <pc:docMk/>
            <pc:sldMk cId="541606524" sldId="257"/>
            <ac:grpSpMk id="32" creationId="{5995D10D-E9C9-47DB-AE7E-801FEF38F5C9}"/>
          </ac:grpSpMkLst>
        </pc:grpChg>
        <pc:picChg chg="add del mod">
          <ac:chgData name="NGUYỄN QUANG TRƯỜNG" userId="1fdb0c81-8030-46ec-bcd5-0bb439718404" providerId="ADAL" clId="{0365F2B9-D2A6-482F-9149-CC56606D4040}" dt="2021-08-28T14:16:21.264" v="611" actId="478"/>
          <ac:picMkLst>
            <pc:docMk/>
            <pc:sldMk cId="541606524" sldId="257"/>
            <ac:picMk id="3" creationId="{930358A7-73E9-4B99-A79F-659358F048BB}"/>
          </ac:picMkLst>
        </pc:picChg>
        <pc:picChg chg="add mod">
          <ac:chgData name="NGUYỄN QUANG TRƯỜNG" userId="1fdb0c81-8030-46ec-bcd5-0bb439718404" providerId="ADAL" clId="{0365F2B9-D2A6-482F-9149-CC56606D4040}" dt="2021-08-28T14:17:24.434" v="629" actId="27614"/>
          <ac:picMkLst>
            <pc:docMk/>
            <pc:sldMk cId="541606524" sldId="257"/>
            <ac:picMk id="7" creationId="{3545FEC1-96EE-47D7-833D-452FF9D79419}"/>
          </ac:picMkLst>
        </pc:picChg>
        <pc:picChg chg="del">
          <ac:chgData name="NGUYỄN QUANG TRƯỜNG" userId="1fdb0c81-8030-46ec-bcd5-0bb439718404" providerId="ADAL" clId="{0365F2B9-D2A6-482F-9149-CC56606D4040}" dt="2021-08-28T14:14:01.307" v="495" actId="478"/>
          <ac:picMkLst>
            <pc:docMk/>
            <pc:sldMk cId="541606524" sldId="257"/>
            <ac:picMk id="8" creationId="{26C77A9A-3893-493B-A2DC-2C300FD3BBBF}"/>
          </ac:picMkLst>
        </pc:picChg>
      </pc:sldChg>
      <pc:sldChg chg="new del">
        <pc:chgData name="NGUYỄN QUANG TRƯỜNG" userId="1fdb0c81-8030-46ec-bcd5-0bb439718404" providerId="ADAL" clId="{0365F2B9-D2A6-482F-9149-CC56606D4040}" dt="2021-08-28T14:13:47.870" v="492" actId="2696"/>
        <pc:sldMkLst>
          <pc:docMk/>
          <pc:sldMk cId="2606738429" sldId="257"/>
        </pc:sldMkLst>
      </pc:sldChg>
      <pc:sldChg chg="delSp add del setBg delDesignElem">
        <pc:chgData name="NGUYỄN QUANG TRƯỜNG" userId="1fdb0c81-8030-46ec-bcd5-0bb439718404" providerId="ADAL" clId="{0365F2B9-D2A6-482F-9149-CC56606D4040}" dt="2021-08-28T14:13:52.322" v="493" actId="47"/>
        <pc:sldMkLst>
          <pc:docMk/>
          <pc:sldMk cId="1280156085" sldId="258"/>
        </pc:sldMkLst>
        <pc:spChg chg="del">
          <ac:chgData name="NGUYỄN QUANG TRƯỜNG" userId="1fdb0c81-8030-46ec-bcd5-0bb439718404" providerId="ADAL" clId="{0365F2B9-D2A6-482F-9149-CC56606D4040}" dt="2021-08-28T14:13:44.883" v="491"/>
          <ac:spMkLst>
            <pc:docMk/>
            <pc:sldMk cId="1280156085" sldId="258"/>
            <ac:spMk id="13" creationId="{2B566528-1B12-4246-9431-5C2D7D081168}"/>
          </ac:spMkLst>
        </pc:spChg>
        <pc:grpChg chg="del">
          <ac:chgData name="NGUYỄN QUANG TRƯỜNG" userId="1fdb0c81-8030-46ec-bcd5-0bb439718404" providerId="ADAL" clId="{0365F2B9-D2A6-482F-9149-CC56606D4040}" dt="2021-08-28T14:13:44.883" v="491"/>
          <ac:grpSpMkLst>
            <pc:docMk/>
            <pc:sldMk cId="1280156085" sldId="258"/>
            <ac:grpSpMk id="12" creationId="{5995D10D-E9C9-47DB-AE7E-801FEF38F5C9}"/>
          </ac:grpSpMkLst>
        </pc:grpChg>
        <pc:grpChg chg="del">
          <ac:chgData name="NGUYỄN QUANG TRƯỜNG" userId="1fdb0c81-8030-46ec-bcd5-0bb439718404" providerId="ADAL" clId="{0365F2B9-D2A6-482F-9149-CC56606D4040}" dt="2021-08-28T14:13:44.883" v="491"/>
          <ac:grpSpMkLst>
            <pc:docMk/>
            <pc:sldMk cId="1280156085" sldId="258"/>
            <ac:grpSpMk id="15" creationId="{828A5161-06F1-46CF-8AD7-844680A59E13}"/>
          </ac:grpSpMkLst>
        </pc:grpChg>
      </pc:sldChg>
      <pc:sldChg chg="addSp delSp modSp add mod setBg delDesignElem">
        <pc:chgData name="NGUYỄN QUANG TRƯỜNG" userId="1fdb0c81-8030-46ec-bcd5-0bb439718404" providerId="ADAL" clId="{0365F2B9-D2A6-482F-9149-CC56606D4040}" dt="2021-08-28T15:03:06.629" v="3453"/>
        <pc:sldMkLst>
          <pc:docMk/>
          <pc:sldMk cId="3847027838" sldId="258"/>
        </pc:sldMkLst>
        <pc:spChg chg="mod">
          <ac:chgData name="NGUYỄN QUANG TRƯỜNG" userId="1fdb0c81-8030-46ec-bcd5-0bb439718404" providerId="ADAL" clId="{0365F2B9-D2A6-482F-9149-CC56606D4040}" dt="2021-08-28T14:28:44.656" v="1104" actId="403"/>
          <ac:spMkLst>
            <pc:docMk/>
            <pc:sldMk cId="3847027838" sldId="258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5:03:06.629" v="3453"/>
          <ac:spMkLst>
            <pc:docMk/>
            <pc:sldMk cId="3847027838" sldId="258"/>
            <ac:spMk id="5" creationId="{BBDF71DE-DEAA-4A02-9138-1941A47E651E}"/>
          </ac:spMkLst>
        </pc:spChg>
        <pc:spChg chg="add del">
          <ac:chgData name="NGUYỄN QUANG TRƯỜNG" userId="1fdb0c81-8030-46ec-bcd5-0bb439718404" providerId="ADAL" clId="{0365F2B9-D2A6-482F-9149-CC56606D4040}" dt="2021-08-28T15:03:06.629" v="3453"/>
          <ac:spMkLst>
            <pc:docMk/>
            <pc:sldMk cId="3847027838" sldId="258"/>
            <ac:spMk id="10" creationId="{2B566528-1B12-4246-9431-5C2D7D081168}"/>
          </ac:spMkLst>
        </pc:spChg>
        <pc:spChg chg="del">
          <ac:chgData name="NGUYỄN QUANG TRƯỜNG" userId="1fdb0c81-8030-46ec-bcd5-0bb439718404" providerId="ADAL" clId="{0365F2B9-D2A6-482F-9149-CC56606D4040}" dt="2021-08-28T14:26:19.110" v="955"/>
          <ac:spMkLst>
            <pc:docMk/>
            <pc:sldMk cId="3847027838" sldId="258"/>
            <ac:spMk id="26" creationId="{2B566528-1B12-4246-9431-5C2D7D081168}"/>
          </ac:spMkLst>
        </pc:spChg>
        <pc:grpChg chg="add del">
          <ac:chgData name="NGUYỄN QUANG TRƯỜNG" userId="1fdb0c81-8030-46ec-bcd5-0bb439718404" providerId="ADAL" clId="{0365F2B9-D2A6-482F-9149-CC56606D4040}" dt="2021-08-28T15:03:06.629" v="3453"/>
          <ac:grpSpMkLst>
            <pc:docMk/>
            <pc:sldMk cId="3847027838" sldId="258"/>
            <ac:grpSpMk id="12" creationId="{828A5161-06F1-46CF-8AD7-844680A59E13}"/>
          </ac:grpSpMkLst>
        </pc:grpChg>
        <pc:grpChg chg="add del">
          <ac:chgData name="NGUYỄN QUANG TRƯỜNG" userId="1fdb0c81-8030-46ec-bcd5-0bb439718404" providerId="ADAL" clId="{0365F2B9-D2A6-482F-9149-CC56606D4040}" dt="2021-08-28T15:03:06.629" v="3453"/>
          <ac:grpSpMkLst>
            <pc:docMk/>
            <pc:sldMk cId="3847027838" sldId="258"/>
            <ac:grpSpMk id="16" creationId="{5995D10D-E9C9-47DB-AE7E-801FEF38F5C9}"/>
          </ac:grpSpMkLst>
        </pc:grpChg>
        <pc:grpChg chg="del">
          <ac:chgData name="NGUYỄN QUANG TRƯỜNG" userId="1fdb0c81-8030-46ec-bcd5-0bb439718404" providerId="ADAL" clId="{0365F2B9-D2A6-482F-9149-CC56606D4040}" dt="2021-08-28T14:26:19.110" v="955"/>
          <ac:grpSpMkLst>
            <pc:docMk/>
            <pc:sldMk cId="3847027838" sldId="258"/>
            <ac:grpSpMk id="28" creationId="{828A5161-06F1-46CF-8AD7-844680A59E13}"/>
          </ac:grpSpMkLst>
        </pc:grpChg>
        <pc:grpChg chg="del">
          <ac:chgData name="NGUYỄN QUANG TRƯỜNG" userId="1fdb0c81-8030-46ec-bcd5-0bb439718404" providerId="ADAL" clId="{0365F2B9-D2A6-482F-9149-CC56606D4040}" dt="2021-08-28T14:26:19.110" v="955"/>
          <ac:grpSpMkLst>
            <pc:docMk/>
            <pc:sldMk cId="3847027838" sldId="258"/>
            <ac:grpSpMk id="32" creationId="{5995D10D-E9C9-47DB-AE7E-801FEF38F5C9}"/>
          </ac:grpSpMkLst>
        </pc:grpChg>
        <pc:picChg chg="add mod">
          <ac:chgData name="NGUYỄN QUANG TRƯỜNG" userId="1fdb0c81-8030-46ec-bcd5-0bb439718404" providerId="ADAL" clId="{0365F2B9-D2A6-482F-9149-CC56606D4040}" dt="2021-08-28T14:28:27.658" v="1097" actId="962"/>
          <ac:picMkLst>
            <pc:docMk/>
            <pc:sldMk cId="3847027838" sldId="258"/>
            <ac:picMk id="3" creationId="{44E97DFA-E89F-4632-ACDC-7D35824D3588}"/>
          </ac:picMkLst>
        </pc:picChg>
        <pc:picChg chg="del">
          <ac:chgData name="NGUYỄN QUANG TRƯỜNG" userId="1fdb0c81-8030-46ec-bcd5-0bb439718404" providerId="ADAL" clId="{0365F2B9-D2A6-482F-9149-CC56606D4040}" dt="2021-08-28T14:26:22.094" v="956" actId="478"/>
          <ac:picMkLst>
            <pc:docMk/>
            <pc:sldMk cId="3847027838" sldId="258"/>
            <ac:picMk id="7" creationId="{3545FEC1-96EE-47D7-833D-452FF9D79419}"/>
          </ac:picMkLst>
        </pc:picChg>
      </pc:sldChg>
      <pc:sldChg chg="delSp add del setBg delDesignElem">
        <pc:chgData name="NGUYỄN QUANG TRƯỜNG" userId="1fdb0c81-8030-46ec-bcd5-0bb439718404" providerId="ADAL" clId="{0365F2B9-D2A6-482F-9149-CC56606D4040}" dt="2021-08-28T14:29:17.654" v="1107" actId="47"/>
        <pc:sldMkLst>
          <pc:docMk/>
          <pc:sldMk cId="3182599632" sldId="259"/>
        </pc:sldMkLst>
        <pc:spChg chg="del">
          <ac:chgData name="NGUYỄN QUANG TRƯỜNG" userId="1fdb0c81-8030-46ec-bcd5-0bb439718404" providerId="ADAL" clId="{0365F2B9-D2A6-482F-9149-CC56606D4040}" dt="2021-08-28T14:29:13.574" v="1106"/>
          <ac:spMkLst>
            <pc:docMk/>
            <pc:sldMk cId="3182599632" sldId="259"/>
            <ac:spMk id="10" creationId="{2B566528-1B12-4246-9431-5C2D7D081168}"/>
          </ac:spMkLst>
        </pc:spChg>
        <pc:grpChg chg="del">
          <ac:chgData name="NGUYỄN QUANG TRƯỜNG" userId="1fdb0c81-8030-46ec-bcd5-0bb439718404" providerId="ADAL" clId="{0365F2B9-D2A6-482F-9149-CC56606D4040}" dt="2021-08-28T14:29:13.574" v="1106"/>
          <ac:grpSpMkLst>
            <pc:docMk/>
            <pc:sldMk cId="3182599632" sldId="259"/>
            <ac:grpSpMk id="12" creationId="{828A5161-06F1-46CF-8AD7-844680A59E13}"/>
          </ac:grpSpMkLst>
        </pc:grpChg>
        <pc:grpChg chg="del">
          <ac:chgData name="NGUYỄN QUANG TRƯỜNG" userId="1fdb0c81-8030-46ec-bcd5-0bb439718404" providerId="ADAL" clId="{0365F2B9-D2A6-482F-9149-CC56606D4040}" dt="2021-08-28T14:29:13.574" v="1106"/>
          <ac:grpSpMkLst>
            <pc:docMk/>
            <pc:sldMk cId="3182599632" sldId="259"/>
            <ac:grpSpMk id="16" creationId="{5995D10D-E9C9-47DB-AE7E-801FEF38F5C9}"/>
          </ac:grpSpMkLst>
        </pc:grpChg>
      </pc:sldChg>
      <pc:sldChg chg="addSp delSp modSp add mod setBg delDesignElem">
        <pc:chgData name="NGUYỄN QUANG TRƯỜNG" userId="1fdb0c81-8030-46ec-bcd5-0bb439718404" providerId="ADAL" clId="{0365F2B9-D2A6-482F-9149-CC56606D4040}" dt="2021-08-28T15:09:57.612" v="3583" actId="403"/>
        <pc:sldMkLst>
          <pc:docMk/>
          <pc:sldMk cId="4097085951" sldId="259"/>
        </pc:sldMkLst>
        <pc:spChg chg="mod">
          <ac:chgData name="NGUYỄN QUANG TRƯỜNG" userId="1fdb0c81-8030-46ec-bcd5-0bb439718404" providerId="ADAL" clId="{0365F2B9-D2A6-482F-9149-CC56606D4040}" dt="2021-08-28T15:09:28.836" v="3580" actId="403"/>
          <ac:spMkLst>
            <pc:docMk/>
            <pc:sldMk cId="4097085951" sldId="259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5:09:57.612" v="3583" actId="403"/>
          <ac:spMkLst>
            <pc:docMk/>
            <pc:sldMk cId="4097085951" sldId="259"/>
            <ac:spMk id="5" creationId="{BBDF71DE-DEAA-4A02-9138-1941A47E651E}"/>
          </ac:spMkLst>
        </pc:spChg>
        <pc:spChg chg="add">
          <ac:chgData name="NGUYỄN QUANG TRƯỜNG" userId="1fdb0c81-8030-46ec-bcd5-0bb439718404" providerId="ADAL" clId="{0365F2B9-D2A6-482F-9149-CC56606D4040}" dt="2021-08-28T15:07:04.681" v="3543" actId="26606"/>
          <ac:spMkLst>
            <pc:docMk/>
            <pc:sldMk cId="4097085951" sldId="259"/>
            <ac:spMk id="10" creationId="{2B566528-1B12-4246-9431-5C2D7D081168}"/>
          </ac:spMkLst>
        </pc:spChg>
        <pc:spChg chg="del">
          <ac:chgData name="NGUYỄN QUANG TRƯỜNG" userId="1fdb0c81-8030-46ec-bcd5-0bb439718404" providerId="ADAL" clId="{0365F2B9-D2A6-482F-9149-CC56606D4040}" dt="2021-08-28T14:34:34.020" v="1257"/>
          <ac:spMkLst>
            <pc:docMk/>
            <pc:sldMk cId="4097085951" sldId="259"/>
            <ac:spMk id="13" creationId="{2B566528-1B12-4246-9431-5C2D7D081168}"/>
          </ac:spMkLst>
        </pc:spChg>
        <pc:grpChg chg="add">
          <ac:chgData name="NGUYỄN QUANG TRƯỜNG" userId="1fdb0c81-8030-46ec-bcd5-0bb439718404" providerId="ADAL" clId="{0365F2B9-D2A6-482F-9149-CC56606D4040}" dt="2021-08-28T15:07:04.681" v="3543" actId="26606"/>
          <ac:grpSpMkLst>
            <pc:docMk/>
            <pc:sldMk cId="4097085951" sldId="259"/>
            <ac:grpSpMk id="11" creationId="{828A5161-06F1-46CF-8AD7-844680A59E13}"/>
          </ac:grpSpMkLst>
        </pc:grpChg>
        <pc:grpChg chg="del">
          <ac:chgData name="NGUYỄN QUANG TRƯỜNG" userId="1fdb0c81-8030-46ec-bcd5-0bb439718404" providerId="ADAL" clId="{0365F2B9-D2A6-482F-9149-CC56606D4040}" dt="2021-08-28T14:34:34.020" v="1257"/>
          <ac:grpSpMkLst>
            <pc:docMk/>
            <pc:sldMk cId="4097085951" sldId="259"/>
            <ac:grpSpMk id="12" creationId="{5995D10D-E9C9-47DB-AE7E-801FEF38F5C9}"/>
          </ac:grpSpMkLst>
        </pc:grpChg>
        <pc:grpChg chg="del">
          <ac:chgData name="NGUYỄN QUANG TRƯỜNG" userId="1fdb0c81-8030-46ec-bcd5-0bb439718404" providerId="ADAL" clId="{0365F2B9-D2A6-482F-9149-CC56606D4040}" dt="2021-08-28T14:34:34.020" v="1257"/>
          <ac:grpSpMkLst>
            <pc:docMk/>
            <pc:sldMk cId="4097085951" sldId="259"/>
            <ac:grpSpMk id="15" creationId="{828A5161-06F1-46CF-8AD7-844680A59E13}"/>
          </ac:grpSpMkLst>
        </pc:grpChg>
        <pc:grpChg chg="add">
          <ac:chgData name="NGUYỄN QUANG TRƯỜNG" userId="1fdb0c81-8030-46ec-bcd5-0bb439718404" providerId="ADAL" clId="{0365F2B9-D2A6-482F-9149-CC56606D4040}" dt="2021-08-28T15:07:04.681" v="3543" actId="26606"/>
          <ac:grpSpMkLst>
            <pc:docMk/>
            <pc:sldMk cId="4097085951" sldId="259"/>
            <ac:grpSpMk id="19" creationId="{5995D10D-E9C9-47DB-AE7E-801FEF38F5C9}"/>
          </ac:grpSpMkLst>
        </pc:grpChg>
        <pc:picChg chg="mod">
          <ac:chgData name="NGUYỄN QUANG TRƯỜNG" userId="1fdb0c81-8030-46ec-bcd5-0bb439718404" providerId="ADAL" clId="{0365F2B9-D2A6-482F-9149-CC56606D4040}" dt="2021-08-28T15:07:04.681" v="3543" actId="26606"/>
          <ac:picMkLst>
            <pc:docMk/>
            <pc:sldMk cId="4097085951" sldId="259"/>
            <ac:picMk id="8" creationId="{26C77A9A-3893-493B-A2DC-2C300FD3BBBF}"/>
          </ac:picMkLst>
        </pc:picChg>
      </pc:sldChg>
      <pc:sldChg chg="addSp delSp modSp add mod setBg delDesignElem">
        <pc:chgData name="NGUYỄN QUANG TRƯỜNG" userId="1fdb0c81-8030-46ec-bcd5-0bb439718404" providerId="ADAL" clId="{0365F2B9-D2A6-482F-9149-CC56606D4040}" dt="2021-08-28T15:09:20.725" v="3572" actId="403"/>
        <pc:sldMkLst>
          <pc:docMk/>
          <pc:sldMk cId="2711853243" sldId="260"/>
        </pc:sldMkLst>
        <pc:spChg chg="mod">
          <ac:chgData name="NGUYỄN QUANG TRƯỜNG" userId="1fdb0c81-8030-46ec-bcd5-0bb439718404" providerId="ADAL" clId="{0365F2B9-D2A6-482F-9149-CC56606D4040}" dt="2021-08-28T15:09:20.725" v="3572" actId="403"/>
          <ac:spMkLst>
            <pc:docMk/>
            <pc:sldMk cId="2711853243" sldId="260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5:08:42.094" v="3558" actId="2710"/>
          <ac:spMkLst>
            <pc:docMk/>
            <pc:sldMk cId="2711853243" sldId="260"/>
            <ac:spMk id="5" creationId="{BBDF71DE-DEAA-4A02-9138-1941A47E651E}"/>
          </ac:spMkLst>
        </pc:spChg>
        <pc:spChg chg="add del">
          <ac:chgData name="NGUYỄN QUANG TRƯỜNG" userId="1fdb0c81-8030-46ec-bcd5-0bb439718404" providerId="ADAL" clId="{0365F2B9-D2A6-482F-9149-CC56606D4040}" dt="2021-08-28T15:06:47.348" v="3540" actId="26606"/>
          <ac:spMkLst>
            <pc:docMk/>
            <pc:sldMk cId="2711853243" sldId="260"/>
            <ac:spMk id="7" creationId="{D18046FB-44EA-4FD8-A585-EA09A319B2D0}"/>
          </ac:spMkLst>
        </pc:spChg>
        <pc:spChg chg="add del">
          <ac:chgData name="NGUYỄN QUANG TRƯỜNG" userId="1fdb0c81-8030-46ec-bcd5-0bb439718404" providerId="ADAL" clId="{0365F2B9-D2A6-482F-9149-CC56606D4040}" dt="2021-08-28T15:06:47.348" v="3540" actId="26606"/>
          <ac:spMkLst>
            <pc:docMk/>
            <pc:sldMk cId="2711853243" sldId="260"/>
            <ac:spMk id="10" creationId="{7CB4857B-ED7C-444D-9F04-2F885114A1C2}"/>
          </ac:spMkLst>
        </pc:spChg>
        <pc:spChg chg="del">
          <ac:chgData name="NGUYỄN QUANG TRƯỜNG" userId="1fdb0c81-8030-46ec-bcd5-0bb439718404" providerId="ADAL" clId="{0365F2B9-D2A6-482F-9149-CC56606D4040}" dt="2021-08-28T14:42:09.532" v="1808"/>
          <ac:spMkLst>
            <pc:docMk/>
            <pc:sldMk cId="2711853243" sldId="260"/>
            <ac:spMk id="13" creationId="{2B566528-1B12-4246-9431-5C2D7D081168}"/>
          </ac:spMkLst>
        </pc:spChg>
        <pc:spChg chg="add del">
          <ac:chgData name="NGUYỄN QUANG TRƯỜNG" userId="1fdb0c81-8030-46ec-bcd5-0bb439718404" providerId="ADAL" clId="{0365F2B9-D2A6-482F-9149-CC56606D4040}" dt="2021-08-28T15:06:47.348" v="3540" actId="26606"/>
          <ac:spMkLst>
            <pc:docMk/>
            <pc:sldMk cId="2711853243" sldId="260"/>
            <ac:spMk id="14" creationId="{479F5F2B-8B58-4140-AE6A-51F6C67B18D9}"/>
          </ac:spMkLst>
        </pc:spChg>
        <pc:spChg chg="add">
          <ac:chgData name="NGUYỄN QUANG TRƯỜNG" userId="1fdb0c81-8030-46ec-bcd5-0bb439718404" providerId="ADAL" clId="{0365F2B9-D2A6-482F-9149-CC56606D4040}" dt="2021-08-28T15:06:47.348" v="3540" actId="26606"/>
          <ac:spMkLst>
            <pc:docMk/>
            <pc:sldMk cId="2711853243" sldId="260"/>
            <ac:spMk id="19" creationId="{2B566528-1B12-4246-9431-5C2D7D081168}"/>
          </ac:spMkLst>
        </pc:spChg>
        <pc:spChg chg="add">
          <ac:chgData name="NGUYỄN QUANG TRƯỜNG" userId="1fdb0c81-8030-46ec-bcd5-0bb439718404" providerId="ADAL" clId="{0365F2B9-D2A6-482F-9149-CC56606D4040}" dt="2021-08-28T15:06:47.348" v="3540" actId="26606"/>
          <ac:spMkLst>
            <pc:docMk/>
            <pc:sldMk cId="2711853243" sldId="260"/>
            <ac:spMk id="21" creationId="{2E80C965-DB6D-4F81-9E9E-B027384D0BD6}"/>
          </ac:spMkLst>
        </pc:spChg>
        <pc:spChg chg="add">
          <ac:chgData name="NGUYỄN QUANG TRƯỜNG" userId="1fdb0c81-8030-46ec-bcd5-0bb439718404" providerId="ADAL" clId="{0365F2B9-D2A6-482F-9149-CC56606D4040}" dt="2021-08-28T15:06:47.348" v="3540" actId="26606"/>
          <ac:spMkLst>
            <pc:docMk/>
            <pc:sldMk cId="2711853243" sldId="260"/>
            <ac:spMk id="23" creationId="{A580F890-B085-4E95-96AA-55AEBEC5CE6E}"/>
          </ac:spMkLst>
        </pc:spChg>
        <pc:spChg chg="add">
          <ac:chgData name="NGUYỄN QUANG TRƯỜNG" userId="1fdb0c81-8030-46ec-bcd5-0bb439718404" providerId="ADAL" clId="{0365F2B9-D2A6-482F-9149-CC56606D4040}" dt="2021-08-28T15:06:47.348" v="3540" actId="26606"/>
          <ac:spMkLst>
            <pc:docMk/>
            <pc:sldMk cId="2711853243" sldId="260"/>
            <ac:spMk id="25" creationId="{D3F51FEB-38FB-4F6C-9F7B-2F2AFAB65463}"/>
          </ac:spMkLst>
        </pc:spChg>
        <pc:spChg chg="add">
          <ac:chgData name="NGUYỄN QUANG TRƯỜNG" userId="1fdb0c81-8030-46ec-bcd5-0bb439718404" providerId="ADAL" clId="{0365F2B9-D2A6-482F-9149-CC56606D4040}" dt="2021-08-28T15:06:47.348" v="3540" actId="26606"/>
          <ac:spMkLst>
            <pc:docMk/>
            <pc:sldMk cId="2711853243" sldId="260"/>
            <ac:spMk id="27" creationId="{1E547BA6-BAE0-43BB-A7CA-60F69CE252F0}"/>
          </ac:spMkLst>
        </pc:spChg>
        <pc:grpChg chg="del">
          <ac:chgData name="NGUYỄN QUANG TRƯỜNG" userId="1fdb0c81-8030-46ec-bcd5-0bb439718404" providerId="ADAL" clId="{0365F2B9-D2A6-482F-9149-CC56606D4040}" dt="2021-08-28T14:42:09.532" v="1808"/>
          <ac:grpSpMkLst>
            <pc:docMk/>
            <pc:sldMk cId="2711853243" sldId="260"/>
            <ac:grpSpMk id="12" creationId="{5995D10D-E9C9-47DB-AE7E-801FEF38F5C9}"/>
          </ac:grpSpMkLst>
        </pc:grpChg>
        <pc:grpChg chg="del">
          <ac:chgData name="NGUYỄN QUANG TRƯỜNG" userId="1fdb0c81-8030-46ec-bcd5-0bb439718404" providerId="ADAL" clId="{0365F2B9-D2A6-482F-9149-CC56606D4040}" dt="2021-08-28T14:42:09.532" v="1808"/>
          <ac:grpSpMkLst>
            <pc:docMk/>
            <pc:sldMk cId="2711853243" sldId="260"/>
            <ac:grpSpMk id="15" creationId="{828A5161-06F1-46CF-8AD7-844680A59E13}"/>
          </ac:grpSpMkLst>
        </pc:grpChg>
      </pc:sldChg>
      <pc:sldChg chg="addSp delSp modSp add mod setBg">
        <pc:chgData name="NGUYỄN QUANG TRƯỜNG" userId="1fdb0c81-8030-46ec-bcd5-0bb439718404" providerId="ADAL" clId="{0365F2B9-D2A6-482F-9149-CC56606D4040}" dt="2021-08-28T15:09:25.357" v="3577" actId="404"/>
        <pc:sldMkLst>
          <pc:docMk/>
          <pc:sldMk cId="265986692" sldId="261"/>
        </pc:sldMkLst>
        <pc:spChg chg="mod">
          <ac:chgData name="NGUYỄN QUANG TRƯỜNG" userId="1fdb0c81-8030-46ec-bcd5-0bb439718404" providerId="ADAL" clId="{0365F2B9-D2A6-482F-9149-CC56606D4040}" dt="2021-08-28T15:09:25.357" v="3577" actId="404"/>
          <ac:spMkLst>
            <pc:docMk/>
            <pc:sldMk cId="265986692" sldId="261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5:09:09.697" v="3569" actId="403"/>
          <ac:spMkLst>
            <pc:docMk/>
            <pc:sldMk cId="265986692" sldId="261"/>
            <ac:spMk id="5" creationId="{BBDF71DE-DEAA-4A02-9138-1941A47E651E}"/>
          </ac:spMkLst>
        </pc:spChg>
        <pc:spChg chg="add del">
          <ac:chgData name="NGUYỄN QUANG TRƯỜNG" userId="1fdb0c81-8030-46ec-bcd5-0bb439718404" providerId="ADAL" clId="{0365F2B9-D2A6-482F-9149-CC56606D4040}" dt="2021-08-28T15:06:53.510" v="3541" actId="26606"/>
          <ac:spMkLst>
            <pc:docMk/>
            <pc:sldMk cId="265986692" sldId="261"/>
            <ac:spMk id="10" creationId="{7CB4857B-ED7C-444D-9F04-2F885114A1C2}"/>
          </ac:spMkLst>
        </pc:spChg>
        <pc:spChg chg="add del">
          <ac:chgData name="NGUYỄN QUANG TRƯỜNG" userId="1fdb0c81-8030-46ec-bcd5-0bb439718404" providerId="ADAL" clId="{0365F2B9-D2A6-482F-9149-CC56606D4040}" dt="2021-08-28T15:06:53.510" v="3541" actId="26606"/>
          <ac:spMkLst>
            <pc:docMk/>
            <pc:sldMk cId="265986692" sldId="261"/>
            <ac:spMk id="12" creationId="{D18046FB-44EA-4FD8-A585-EA09A319B2D0}"/>
          </ac:spMkLst>
        </pc:spChg>
        <pc:spChg chg="add del">
          <ac:chgData name="NGUYỄN QUANG TRƯỜNG" userId="1fdb0c81-8030-46ec-bcd5-0bb439718404" providerId="ADAL" clId="{0365F2B9-D2A6-482F-9149-CC56606D4040}" dt="2021-08-28T15:06:53.510" v="3541" actId="26606"/>
          <ac:spMkLst>
            <pc:docMk/>
            <pc:sldMk cId="265986692" sldId="261"/>
            <ac:spMk id="14" creationId="{479F5F2B-8B58-4140-AE6A-51F6C67B18D9}"/>
          </ac:spMkLst>
        </pc:spChg>
        <pc:spChg chg="add">
          <ac:chgData name="NGUYỄN QUANG TRƯỜNG" userId="1fdb0c81-8030-46ec-bcd5-0bb439718404" providerId="ADAL" clId="{0365F2B9-D2A6-482F-9149-CC56606D4040}" dt="2021-08-28T15:06:53.510" v="3541" actId="26606"/>
          <ac:spMkLst>
            <pc:docMk/>
            <pc:sldMk cId="265986692" sldId="261"/>
            <ac:spMk id="16" creationId="{2B566528-1B12-4246-9431-5C2D7D081168}"/>
          </ac:spMkLst>
        </pc:spChg>
        <pc:spChg chg="add">
          <ac:chgData name="NGUYỄN QUANG TRƯỜNG" userId="1fdb0c81-8030-46ec-bcd5-0bb439718404" providerId="ADAL" clId="{0365F2B9-D2A6-482F-9149-CC56606D4040}" dt="2021-08-28T15:06:53.510" v="3541" actId="26606"/>
          <ac:spMkLst>
            <pc:docMk/>
            <pc:sldMk cId="265986692" sldId="261"/>
            <ac:spMk id="17" creationId="{2E80C965-DB6D-4F81-9E9E-B027384D0BD6}"/>
          </ac:spMkLst>
        </pc:spChg>
        <pc:spChg chg="add">
          <ac:chgData name="NGUYỄN QUANG TRƯỜNG" userId="1fdb0c81-8030-46ec-bcd5-0bb439718404" providerId="ADAL" clId="{0365F2B9-D2A6-482F-9149-CC56606D4040}" dt="2021-08-28T15:06:53.510" v="3541" actId="26606"/>
          <ac:spMkLst>
            <pc:docMk/>
            <pc:sldMk cId="265986692" sldId="261"/>
            <ac:spMk id="18" creationId="{A580F890-B085-4E95-96AA-55AEBEC5CE6E}"/>
          </ac:spMkLst>
        </pc:spChg>
        <pc:spChg chg="add del">
          <ac:chgData name="NGUYỄN QUANG TRƯỜNG" userId="1fdb0c81-8030-46ec-bcd5-0bb439718404" providerId="ADAL" clId="{0365F2B9-D2A6-482F-9149-CC56606D4040}" dt="2021-08-28T15:06:18.965" v="3519" actId="26606"/>
          <ac:spMkLst>
            <pc:docMk/>
            <pc:sldMk cId="265986692" sldId="261"/>
            <ac:spMk id="19" creationId="{2B566528-1B12-4246-9431-5C2D7D081168}"/>
          </ac:spMkLst>
        </pc:spChg>
        <pc:spChg chg="add">
          <ac:chgData name="NGUYỄN QUANG TRƯỜNG" userId="1fdb0c81-8030-46ec-bcd5-0bb439718404" providerId="ADAL" clId="{0365F2B9-D2A6-482F-9149-CC56606D4040}" dt="2021-08-28T15:06:53.510" v="3541" actId="26606"/>
          <ac:spMkLst>
            <pc:docMk/>
            <pc:sldMk cId="265986692" sldId="261"/>
            <ac:spMk id="20" creationId="{D3F51FEB-38FB-4F6C-9F7B-2F2AFAB65463}"/>
          </ac:spMkLst>
        </pc:spChg>
        <pc:spChg chg="add del">
          <ac:chgData name="NGUYỄN QUANG TRƯỜNG" userId="1fdb0c81-8030-46ec-bcd5-0bb439718404" providerId="ADAL" clId="{0365F2B9-D2A6-482F-9149-CC56606D4040}" dt="2021-08-28T15:06:18.965" v="3519" actId="26606"/>
          <ac:spMkLst>
            <pc:docMk/>
            <pc:sldMk cId="265986692" sldId="261"/>
            <ac:spMk id="21" creationId="{2E80C965-DB6D-4F81-9E9E-B027384D0BD6}"/>
          </ac:spMkLst>
        </pc:spChg>
        <pc:spChg chg="add">
          <ac:chgData name="NGUYỄN QUANG TRƯỜNG" userId="1fdb0c81-8030-46ec-bcd5-0bb439718404" providerId="ADAL" clId="{0365F2B9-D2A6-482F-9149-CC56606D4040}" dt="2021-08-28T15:06:53.510" v="3541" actId="26606"/>
          <ac:spMkLst>
            <pc:docMk/>
            <pc:sldMk cId="265986692" sldId="261"/>
            <ac:spMk id="22" creationId="{1E547BA6-BAE0-43BB-A7CA-60F69CE252F0}"/>
          </ac:spMkLst>
        </pc:spChg>
        <pc:spChg chg="add del">
          <ac:chgData name="NGUYỄN QUANG TRƯỜNG" userId="1fdb0c81-8030-46ec-bcd5-0bb439718404" providerId="ADAL" clId="{0365F2B9-D2A6-482F-9149-CC56606D4040}" dt="2021-08-28T15:06:18.965" v="3519" actId="26606"/>
          <ac:spMkLst>
            <pc:docMk/>
            <pc:sldMk cId="265986692" sldId="261"/>
            <ac:spMk id="23" creationId="{A580F890-B085-4E95-96AA-55AEBEC5CE6E}"/>
          </ac:spMkLst>
        </pc:spChg>
        <pc:spChg chg="add del">
          <ac:chgData name="NGUYỄN QUANG TRƯỜNG" userId="1fdb0c81-8030-46ec-bcd5-0bb439718404" providerId="ADAL" clId="{0365F2B9-D2A6-482F-9149-CC56606D4040}" dt="2021-08-28T15:06:18.965" v="3519" actId="26606"/>
          <ac:spMkLst>
            <pc:docMk/>
            <pc:sldMk cId="265986692" sldId="261"/>
            <ac:spMk id="25" creationId="{D3F51FEB-38FB-4F6C-9F7B-2F2AFAB65463}"/>
          </ac:spMkLst>
        </pc:spChg>
        <pc:spChg chg="add del">
          <ac:chgData name="NGUYỄN QUANG TRƯỜNG" userId="1fdb0c81-8030-46ec-bcd5-0bb439718404" providerId="ADAL" clId="{0365F2B9-D2A6-482F-9149-CC56606D4040}" dt="2021-08-28T15:06:18.965" v="3519" actId="26606"/>
          <ac:spMkLst>
            <pc:docMk/>
            <pc:sldMk cId="265986692" sldId="261"/>
            <ac:spMk id="27" creationId="{1E547BA6-BAE0-43BB-A7CA-60F69CE252F0}"/>
          </ac:spMkLst>
        </pc:spChg>
      </pc:sldChg>
      <pc:sldChg chg="new del">
        <pc:chgData name="NGUYỄN QUANG TRƯỜNG" userId="1fdb0c81-8030-46ec-bcd5-0bb439718404" providerId="ADAL" clId="{0365F2B9-D2A6-482F-9149-CC56606D4040}" dt="2021-08-28T14:55:46.928" v="2724" actId="680"/>
        <pc:sldMkLst>
          <pc:docMk/>
          <pc:sldMk cId="1435439056" sldId="261"/>
        </pc:sldMkLst>
      </pc:sldChg>
      <pc:sldChg chg="addSp delSp modSp add del mod">
        <pc:chgData name="NGUYỄN QUANG TRƯỜNG" userId="1fdb0c81-8030-46ec-bcd5-0bb439718404" providerId="ADAL" clId="{0365F2B9-D2A6-482F-9149-CC56606D4040}" dt="2021-08-28T15:05:04.655" v="3463" actId="2696"/>
        <pc:sldMkLst>
          <pc:docMk/>
          <pc:sldMk cId="1848442912" sldId="262"/>
        </pc:sldMkLst>
        <pc:spChg chg="del mod">
          <ac:chgData name="NGUYỄN QUANG TRƯỜNG" userId="1fdb0c81-8030-46ec-bcd5-0bb439718404" providerId="ADAL" clId="{0365F2B9-D2A6-482F-9149-CC56606D4040}" dt="2021-08-28T15:04:42.959" v="3459" actId="478"/>
          <ac:spMkLst>
            <pc:docMk/>
            <pc:sldMk cId="1848442912" sldId="262"/>
            <ac:spMk id="5" creationId="{BBDF71DE-DEAA-4A02-9138-1941A47E651E}"/>
          </ac:spMkLst>
        </pc:spChg>
        <pc:spChg chg="add mod">
          <ac:chgData name="NGUYỄN QUANG TRƯỜNG" userId="1fdb0c81-8030-46ec-bcd5-0bb439718404" providerId="ADAL" clId="{0365F2B9-D2A6-482F-9149-CC56606D4040}" dt="2021-08-28T15:04:50.410" v="3461" actId="5793"/>
          <ac:spMkLst>
            <pc:docMk/>
            <pc:sldMk cId="1848442912" sldId="262"/>
            <ac:spMk id="7" creationId="{10AF6997-4520-471B-BE5D-90641A194156}"/>
          </ac:spMkLst>
        </pc:spChg>
      </pc:sldChg>
      <pc:sldChg chg="addSp delSp modSp add mod">
        <pc:chgData name="NGUYỄN QUANG TRƯỜNG" userId="1fdb0c81-8030-46ec-bcd5-0bb439718404" providerId="ADAL" clId="{0365F2B9-D2A6-482F-9149-CC56606D4040}" dt="2021-08-28T15:24:25.977" v="4129" actId="20577"/>
        <pc:sldMkLst>
          <pc:docMk/>
          <pc:sldMk cId="2880121923" sldId="262"/>
        </pc:sldMkLst>
        <pc:spChg chg="add del mod">
          <ac:chgData name="NGUYỄN QUANG TRƯỜNG" userId="1fdb0c81-8030-46ec-bcd5-0bb439718404" providerId="ADAL" clId="{0365F2B9-D2A6-482F-9149-CC56606D4040}" dt="2021-08-28T15:19:16.455" v="3901" actId="478"/>
          <ac:spMkLst>
            <pc:docMk/>
            <pc:sldMk cId="2880121923" sldId="262"/>
            <ac:spMk id="2" creationId="{EC228DFF-24DD-44CE-AF74-FD3EBF7BD12C}"/>
          </ac:spMkLst>
        </pc:spChg>
        <pc:spChg chg="mod">
          <ac:chgData name="NGUYỄN QUANG TRƯỜNG" userId="1fdb0c81-8030-46ec-bcd5-0bb439718404" providerId="ADAL" clId="{0365F2B9-D2A6-482F-9149-CC56606D4040}" dt="2021-08-28T15:12:59.333" v="3636" actId="20577"/>
          <ac:spMkLst>
            <pc:docMk/>
            <pc:sldMk cId="2880121923" sldId="262"/>
            <ac:spMk id="4" creationId="{35E967E5-D147-4363-913E-45008496E655}"/>
          </ac:spMkLst>
        </pc:spChg>
        <pc:spChg chg="add del mod">
          <ac:chgData name="NGUYỄN QUANG TRƯỜNG" userId="1fdb0c81-8030-46ec-bcd5-0bb439718404" providerId="ADAL" clId="{0365F2B9-D2A6-482F-9149-CC56606D4040}" dt="2021-08-28T15:24:25.977" v="4129" actId="20577"/>
          <ac:spMkLst>
            <pc:docMk/>
            <pc:sldMk cId="2880121923" sldId="262"/>
            <ac:spMk id="5" creationId="{BBDF71DE-DEAA-4A02-9138-1941A47E651E}"/>
          </ac:spMkLst>
        </pc:spChg>
        <pc:spChg chg="add mod">
          <ac:chgData name="NGUYỄN QUANG TRƯỜNG" userId="1fdb0c81-8030-46ec-bcd5-0bb439718404" providerId="ADAL" clId="{0365F2B9-D2A6-482F-9149-CC56606D4040}" dt="2021-08-28T15:18:31.050" v="3883" actId="571"/>
          <ac:spMkLst>
            <pc:docMk/>
            <pc:sldMk cId="2880121923" sldId="262"/>
            <ac:spMk id="15" creationId="{79D31DA0-28FD-409A-BF13-690FE38EEDA1}"/>
          </ac:spMkLst>
        </pc:spChg>
        <pc:spChg chg="add mod">
          <ac:chgData name="NGUYỄN QUANG TRƯỜNG" userId="1fdb0c81-8030-46ec-bcd5-0bb439718404" providerId="ADAL" clId="{0365F2B9-D2A6-482F-9149-CC56606D4040}" dt="2021-08-28T15:19:10.627" v="3897" actId="571"/>
          <ac:spMkLst>
            <pc:docMk/>
            <pc:sldMk cId="2880121923" sldId="262"/>
            <ac:spMk id="20" creationId="{D373FB33-FD0F-4C5E-9F9A-CDE7EC6E6873}"/>
          </ac:spMkLst>
        </pc:spChg>
        <pc:picChg chg="del">
          <ac:chgData name="NGUYỄN QUANG TRƯỜNG" userId="1fdb0c81-8030-46ec-bcd5-0bb439718404" providerId="ADAL" clId="{0365F2B9-D2A6-482F-9149-CC56606D4040}" dt="2021-08-28T15:11:17.570" v="3592" actId="478"/>
          <ac:picMkLst>
            <pc:docMk/>
            <pc:sldMk cId="2880121923" sldId="262"/>
            <ac:picMk id="3" creationId="{44E97DFA-E89F-4632-ACDC-7D35824D3588}"/>
          </ac:picMkLst>
        </pc:picChg>
        <pc:picChg chg="add del mod">
          <ac:chgData name="NGUYỄN QUANG TRƯỜNG" userId="1fdb0c81-8030-46ec-bcd5-0bb439718404" providerId="ADAL" clId="{0365F2B9-D2A6-482F-9149-CC56606D4040}" dt="2021-08-28T15:19:55.483" v="3911" actId="478"/>
          <ac:picMkLst>
            <pc:docMk/>
            <pc:sldMk cId="2880121923" sldId="262"/>
            <ac:picMk id="7" creationId="{0AF0EB8C-EB7F-4ECF-8774-1A934914F6D4}"/>
          </ac:picMkLst>
        </pc:picChg>
        <pc:picChg chg="add mod">
          <ac:chgData name="NGUYỄN QUANG TRƯỜNG" userId="1fdb0c81-8030-46ec-bcd5-0bb439718404" providerId="ADAL" clId="{0365F2B9-D2A6-482F-9149-CC56606D4040}" dt="2021-08-28T15:18:31.050" v="3883" actId="571"/>
          <ac:picMkLst>
            <pc:docMk/>
            <pc:sldMk cId="2880121923" sldId="262"/>
            <ac:picMk id="19" creationId="{8A873D1A-5C6E-4C4D-8D7B-4865E38284B4}"/>
          </ac:picMkLst>
        </pc:picChg>
        <pc:picChg chg="add mod">
          <ac:chgData name="NGUYỄN QUANG TRƯỜNG" userId="1fdb0c81-8030-46ec-bcd5-0bb439718404" providerId="ADAL" clId="{0365F2B9-D2A6-482F-9149-CC56606D4040}" dt="2021-08-28T15:19:10.627" v="3897" actId="571"/>
          <ac:picMkLst>
            <pc:docMk/>
            <pc:sldMk cId="2880121923" sldId="262"/>
            <ac:picMk id="21" creationId="{56FEBBB6-9361-401E-A748-AAE13FBBF195}"/>
          </ac:picMkLst>
        </pc:picChg>
        <pc:picChg chg="add del mod">
          <ac:chgData name="NGUYỄN QUANG TRƯỜNG" userId="1fdb0c81-8030-46ec-bcd5-0bb439718404" providerId="ADAL" clId="{0365F2B9-D2A6-482F-9149-CC56606D4040}" dt="2021-08-28T15:18:35.037" v="3884"/>
          <ac:picMkLst>
            <pc:docMk/>
            <pc:sldMk cId="2880121923" sldId="262"/>
            <ac:picMk id="1026" creationId="{E972F5F2-9669-4D7C-B94D-3B2ADA9FD00A}"/>
          </ac:picMkLst>
        </pc:picChg>
        <pc:picChg chg="add del mod">
          <ac:chgData name="NGUYỄN QUANG TRƯỜNG" userId="1fdb0c81-8030-46ec-bcd5-0bb439718404" providerId="ADAL" clId="{0365F2B9-D2A6-482F-9149-CC56606D4040}" dt="2021-08-28T15:18:49.030" v="3888"/>
          <ac:picMkLst>
            <pc:docMk/>
            <pc:sldMk cId="2880121923" sldId="262"/>
            <ac:picMk id="1028" creationId="{40134D40-445D-48B6-AF43-241C1A39090E}"/>
          </ac:picMkLst>
        </pc:picChg>
        <pc:picChg chg="add del mod">
          <ac:chgData name="NGUYỄN QUANG TRƯỜNG" userId="1fdb0c81-8030-46ec-bcd5-0bb439718404" providerId="ADAL" clId="{0365F2B9-D2A6-482F-9149-CC56606D4040}" dt="2021-08-28T15:19:17.924" v="3902"/>
          <ac:picMkLst>
            <pc:docMk/>
            <pc:sldMk cId="2880121923" sldId="262"/>
            <ac:picMk id="1030" creationId="{B2031D58-29EF-45CE-B3CA-A4EF56145BBC}"/>
          </ac:picMkLst>
        </pc:picChg>
      </pc:sldChg>
      <pc:sldChg chg="delSp modSp add del mod setBg delDesignElem">
        <pc:chgData name="NGUYỄN QUANG TRƯỜNG" userId="1fdb0c81-8030-46ec-bcd5-0bb439718404" providerId="ADAL" clId="{0365F2B9-D2A6-482F-9149-CC56606D4040}" dt="2021-08-28T15:11:12.523" v="3590" actId="2696"/>
        <pc:sldMkLst>
          <pc:docMk/>
          <pc:sldMk cId="3767277027" sldId="262"/>
        </pc:sldMkLst>
        <pc:spChg chg="mod">
          <ac:chgData name="NGUYỄN QUANG TRƯỜNG" userId="1fdb0c81-8030-46ec-bcd5-0bb439718404" providerId="ADAL" clId="{0365F2B9-D2A6-482F-9149-CC56606D4040}" dt="2021-08-28T15:11:07.478" v="3589" actId="20577"/>
          <ac:spMkLst>
            <pc:docMk/>
            <pc:sldMk cId="3767277027" sldId="262"/>
            <ac:spMk id="5" creationId="{BBDF71DE-DEAA-4A02-9138-1941A47E651E}"/>
          </ac:spMkLst>
        </pc:spChg>
        <pc:spChg chg="del">
          <ac:chgData name="NGUYỄN QUANG TRƯỜNG" userId="1fdb0c81-8030-46ec-bcd5-0bb439718404" providerId="ADAL" clId="{0365F2B9-D2A6-482F-9149-CC56606D4040}" dt="2021-08-28T15:11:00.571" v="3587"/>
          <ac:spMkLst>
            <pc:docMk/>
            <pc:sldMk cId="3767277027" sldId="262"/>
            <ac:spMk id="10" creationId="{2B566528-1B12-4246-9431-5C2D7D081168}"/>
          </ac:spMkLst>
        </pc:spChg>
        <pc:grpChg chg="del">
          <ac:chgData name="NGUYỄN QUANG TRƯỜNG" userId="1fdb0c81-8030-46ec-bcd5-0bb439718404" providerId="ADAL" clId="{0365F2B9-D2A6-482F-9149-CC56606D4040}" dt="2021-08-28T15:11:00.571" v="3587"/>
          <ac:grpSpMkLst>
            <pc:docMk/>
            <pc:sldMk cId="3767277027" sldId="262"/>
            <ac:grpSpMk id="11" creationId="{828A5161-06F1-46CF-8AD7-844680A59E13}"/>
          </ac:grpSpMkLst>
        </pc:grpChg>
        <pc:grpChg chg="del">
          <ac:chgData name="NGUYỄN QUANG TRƯỜNG" userId="1fdb0c81-8030-46ec-bcd5-0bb439718404" providerId="ADAL" clId="{0365F2B9-D2A6-482F-9149-CC56606D4040}" dt="2021-08-28T15:11:00.571" v="3587"/>
          <ac:grpSpMkLst>
            <pc:docMk/>
            <pc:sldMk cId="3767277027" sldId="262"/>
            <ac:grpSpMk id="19" creationId="{5995D10D-E9C9-47DB-AE7E-801FEF38F5C9}"/>
          </ac:grpSpMkLst>
        </pc:grpChg>
        <pc:picChg chg="del">
          <ac:chgData name="NGUYỄN QUANG TRƯỜNG" userId="1fdb0c81-8030-46ec-bcd5-0bb439718404" providerId="ADAL" clId="{0365F2B9-D2A6-482F-9149-CC56606D4040}" dt="2021-08-28T15:11:02.761" v="3588" actId="478"/>
          <ac:picMkLst>
            <pc:docMk/>
            <pc:sldMk cId="3767277027" sldId="262"/>
            <ac:picMk id="8" creationId="{26C77A9A-3893-493B-A2DC-2C300FD3BBBF}"/>
          </ac:picMkLst>
        </pc:picChg>
      </pc:sldChg>
      <pc:sldChg chg="addSp delSp modSp add del mod setBg">
        <pc:chgData name="NGUYỄN QUANG TRƯỜNG" userId="1fdb0c81-8030-46ec-bcd5-0bb439718404" providerId="ADAL" clId="{0365F2B9-D2A6-482F-9149-CC56606D4040}" dt="2021-08-28T15:07:08.922" v="3544" actId="2696"/>
        <pc:sldMkLst>
          <pc:docMk/>
          <pc:sldMk cId="2750071967" sldId="263"/>
        </pc:sldMkLst>
        <pc:spChg chg="mod">
          <ac:chgData name="NGUYỄN QUANG TRƯỜNG" userId="1fdb0c81-8030-46ec-bcd5-0bb439718404" providerId="ADAL" clId="{0365F2B9-D2A6-482F-9149-CC56606D4040}" dt="2021-08-28T15:06:56.647" v="3542" actId="26606"/>
          <ac:spMkLst>
            <pc:docMk/>
            <pc:sldMk cId="2750071967" sldId="263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5:06:56.647" v="3542" actId="26606"/>
          <ac:spMkLst>
            <pc:docMk/>
            <pc:sldMk cId="2750071967" sldId="263"/>
            <ac:spMk id="5" creationId="{BBDF71DE-DEAA-4A02-9138-1941A47E651E}"/>
          </ac:spMkLst>
        </pc:spChg>
        <pc:spChg chg="add del">
          <ac:chgData name="NGUYỄN QUANG TRƯỜNG" userId="1fdb0c81-8030-46ec-bcd5-0bb439718404" providerId="ADAL" clId="{0365F2B9-D2A6-482F-9149-CC56606D4040}" dt="2021-08-28T15:06:56.647" v="3542" actId="26606"/>
          <ac:spMkLst>
            <pc:docMk/>
            <pc:sldMk cId="2750071967" sldId="263"/>
            <ac:spMk id="10" creationId="{7CB4857B-ED7C-444D-9F04-2F885114A1C2}"/>
          </ac:spMkLst>
        </pc:spChg>
        <pc:spChg chg="add del">
          <ac:chgData name="NGUYỄN QUANG TRƯỜNG" userId="1fdb0c81-8030-46ec-bcd5-0bb439718404" providerId="ADAL" clId="{0365F2B9-D2A6-482F-9149-CC56606D4040}" dt="2021-08-28T15:06:56.647" v="3542" actId="26606"/>
          <ac:spMkLst>
            <pc:docMk/>
            <pc:sldMk cId="2750071967" sldId="263"/>
            <ac:spMk id="12" creationId="{D18046FB-44EA-4FD8-A585-EA09A319B2D0}"/>
          </ac:spMkLst>
        </pc:spChg>
        <pc:spChg chg="add del">
          <ac:chgData name="NGUYỄN QUANG TRƯỜNG" userId="1fdb0c81-8030-46ec-bcd5-0bb439718404" providerId="ADAL" clId="{0365F2B9-D2A6-482F-9149-CC56606D4040}" dt="2021-08-28T15:06:56.647" v="3542" actId="26606"/>
          <ac:spMkLst>
            <pc:docMk/>
            <pc:sldMk cId="2750071967" sldId="263"/>
            <ac:spMk id="14" creationId="{479F5F2B-8B58-4140-AE6A-51F6C67B18D9}"/>
          </ac:spMkLst>
        </pc:spChg>
        <pc:spChg chg="add">
          <ac:chgData name="NGUYỄN QUANG TRƯỜNG" userId="1fdb0c81-8030-46ec-bcd5-0bb439718404" providerId="ADAL" clId="{0365F2B9-D2A6-482F-9149-CC56606D4040}" dt="2021-08-28T15:06:56.647" v="3542" actId="26606"/>
          <ac:spMkLst>
            <pc:docMk/>
            <pc:sldMk cId="2750071967" sldId="263"/>
            <ac:spMk id="16" creationId="{2B566528-1B12-4246-9431-5C2D7D081168}"/>
          </ac:spMkLst>
        </pc:spChg>
        <pc:spChg chg="add del">
          <ac:chgData name="NGUYỄN QUANG TRƯỜNG" userId="1fdb0c81-8030-46ec-bcd5-0bb439718404" providerId="ADAL" clId="{0365F2B9-D2A6-482F-9149-CC56606D4040}" dt="2021-08-28T15:06:19.368" v="3520" actId="26606"/>
          <ac:spMkLst>
            <pc:docMk/>
            <pc:sldMk cId="2750071967" sldId="263"/>
            <ac:spMk id="19" creationId="{2B566528-1B12-4246-9431-5C2D7D081168}"/>
          </ac:spMkLst>
        </pc:spChg>
        <pc:grpChg chg="add">
          <ac:chgData name="NGUYỄN QUANG TRƯỜNG" userId="1fdb0c81-8030-46ec-bcd5-0bb439718404" providerId="ADAL" clId="{0365F2B9-D2A6-482F-9149-CC56606D4040}" dt="2021-08-28T15:06:56.647" v="3542" actId="26606"/>
          <ac:grpSpMkLst>
            <pc:docMk/>
            <pc:sldMk cId="2750071967" sldId="263"/>
            <ac:grpSpMk id="17" creationId="{828A5161-06F1-46CF-8AD7-844680A59E13}"/>
          </ac:grpSpMkLst>
        </pc:grpChg>
        <pc:grpChg chg="add">
          <ac:chgData name="NGUYỄN QUANG TRƯỜNG" userId="1fdb0c81-8030-46ec-bcd5-0bb439718404" providerId="ADAL" clId="{0365F2B9-D2A6-482F-9149-CC56606D4040}" dt="2021-08-28T15:06:56.647" v="3542" actId="26606"/>
          <ac:grpSpMkLst>
            <pc:docMk/>
            <pc:sldMk cId="2750071967" sldId="263"/>
            <ac:grpSpMk id="18" creationId="{5995D10D-E9C9-47DB-AE7E-801FEF38F5C9}"/>
          </ac:grpSpMkLst>
        </pc:grpChg>
        <pc:grpChg chg="add del">
          <ac:chgData name="NGUYỄN QUANG TRƯỜNG" userId="1fdb0c81-8030-46ec-bcd5-0bb439718404" providerId="ADAL" clId="{0365F2B9-D2A6-482F-9149-CC56606D4040}" dt="2021-08-28T15:06:19.368" v="3520" actId="26606"/>
          <ac:grpSpMkLst>
            <pc:docMk/>
            <pc:sldMk cId="2750071967" sldId="263"/>
            <ac:grpSpMk id="21" creationId="{828A5161-06F1-46CF-8AD7-844680A59E13}"/>
          </ac:grpSpMkLst>
        </pc:grpChg>
        <pc:grpChg chg="add del">
          <ac:chgData name="NGUYỄN QUANG TRƯỜNG" userId="1fdb0c81-8030-46ec-bcd5-0bb439718404" providerId="ADAL" clId="{0365F2B9-D2A6-482F-9149-CC56606D4040}" dt="2021-08-28T15:06:19.368" v="3520" actId="26606"/>
          <ac:grpSpMkLst>
            <pc:docMk/>
            <pc:sldMk cId="2750071967" sldId="263"/>
            <ac:grpSpMk id="25" creationId="{5995D10D-E9C9-47DB-AE7E-801FEF38F5C9}"/>
          </ac:grpSpMkLst>
        </pc:grpChg>
        <pc:picChg chg="add mod">
          <ac:chgData name="NGUYỄN QUANG TRƯỜNG" userId="1fdb0c81-8030-46ec-bcd5-0bb439718404" providerId="ADAL" clId="{0365F2B9-D2A6-482F-9149-CC56606D4040}" dt="2021-08-28T15:06:56.647" v="3542" actId="26606"/>
          <ac:picMkLst>
            <pc:docMk/>
            <pc:sldMk cId="2750071967" sldId="263"/>
            <ac:picMk id="7" creationId="{B0039E01-7160-49C5-99AD-F33D3F2400A7}"/>
          </ac:picMkLst>
        </pc:picChg>
      </pc:sldChg>
      <pc:sldChg chg="modSp add mod">
        <pc:chgData name="NGUYỄN QUANG TRƯỜNG" userId="1fdb0c81-8030-46ec-bcd5-0bb439718404" providerId="ADAL" clId="{0365F2B9-D2A6-482F-9149-CC56606D4040}" dt="2021-08-28T15:40:54.403" v="5997" actId="20577"/>
        <pc:sldMkLst>
          <pc:docMk/>
          <pc:sldMk cId="2872141269" sldId="263"/>
        </pc:sldMkLst>
        <pc:spChg chg="mod">
          <ac:chgData name="NGUYỄN QUANG TRƯỜNG" userId="1fdb0c81-8030-46ec-bcd5-0bb439718404" providerId="ADAL" clId="{0365F2B9-D2A6-482F-9149-CC56606D4040}" dt="2021-08-28T15:40:54.403" v="5997" actId="20577"/>
          <ac:spMkLst>
            <pc:docMk/>
            <pc:sldMk cId="2872141269" sldId="263"/>
            <ac:spMk id="5" creationId="{BBDF71DE-DEAA-4A02-9138-1941A47E651E}"/>
          </ac:spMkLst>
        </pc:spChg>
      </pc:sldChg>
      <pc:sldChg chg="add del">
        <pc:chgData name="NGUYỄN QUANG TRƯỜNG" userId="1fdb0c81-8030-46ec-bcd5-0bb439718404" providerId="ADAL" clId="{0365F2B9-D2A6-482F-9149-CC56606D4040}" dt="2021-08-28T15:13:14.092" v="3638" actId="2696"/>
        <pc:sldMkLst>
          <pc:docMk/>
          <pc:sldMk cId="3633523746" sldId="263"/>
        </pc:sldMkLst>
      </pc:sldChg>
      <pc:sldChg chg="add del">
        <pc:chgData name="NGUYỄN QUANG TRƯỜNG" userId="1fdb0c81-8030-46ec-bcd5-0bb439718404" providerId="ADAL" clId="{0365F2B9-D2A6-482F-9149-CC56606D4040}" dt="2021-08-28T15:13:14.092" v="3638" actId="2696"/>
        <pc:sldMkLst>
          <pc:docMk/>
          <pc:sldMk cId="2807672936" sldId="264"/>
        </pc:sldMkLst>
      </pc:sldChg>
      <pc:sldChg chg="modSp add mod ord">
        <pc:chgData name="NGUYỄN QUANG TRƯỜNG" userId="1fdb0c81-8030-46ec-bcd5-0bb439718404" providerId="ADAL" clId="{0365F2B9-D2A6-482F-9149-CC56606D4040}" dt="2021-08-28T16:07:44.212" v="7104" actId="20577"/>
        <pc:sldMkLst>
          <pc:docMk/>
          <pc:sldMk cId="3547812592" sldId="264"/>
        </pc:sldMkLst>
        <pc:spChg chg="mod">
          <ac:chgData name="NGUYỄN QUANG TRƯỜNG" userId="1fdb0c81-8030-46ec-bcd5-0bb439718404" providerId="ADAL" clId="{0365F2B9-D2A6-482F-9149-CC56606D4040}" dt="2021-08-28T15:31:19.282" v="4670" actId="20577"/>
          <ac:spMkLst>
            <pc:docMk/>
            <pc:sldMk cId="3547812592" sldId="264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6:07:44.212" v="7104" actId="20577"/>
          <ac:spMkLst>
            <pc:docMk/>
            <pc:sldMk cId="3547812592" sldId="264"/>
            <ac:spMk id="5" creationId="{BBDF71DE-DEAA-4A02-9138-1941A47E651E}"/>
          </ac:spMkLst>
        </pc:spChg>
      </pc:sldChg>
      <pc:sldChg chg="modSp add mod ord">
        <pc:chgData name="NGUYỄN QUANG TRƯỜNG" userId="1fdb0c81-8030-46ec-bcd5-0bb439718404" providerId="ADAL" clId="{0365F2B9-D2A6-482F-9149-CC56606D4040}" dt="2021-08-28T15:41:23.237" v="6078" actId="20577"/>
        <pc:sldMkLst>
          <pc:docMk/>
          <pc:sldMk cId="2413565299" sldId="265"/>
        </pc:sldMkLst>
        <pc:spChg chg="mod">
          <ac:chgData name="NGUYỄN QUANG TRƯỜNG" userId="1fdb0c81-8030-46ec-bcd5-0bb439718404" providerId="ADAL" clId="{0365F2B9-D2A6-482F-9149-CC56606D4040}" dt="2021-08-28T15:41:23.237" v="6078" actId="20577"/>
          <ac:spMkLst>
            <pc:docMk/>
            <pc:sldMk cId="2413565299" sldId="265"/>
            <ac:spMk id="5" creationId="{BBDF71DE-DEAA-4A02-9138-1941A47E651E}"/>
          </ac:spMkLst>
        </pc:spChg>
      </pc:sldChg>
      <pc:sldChg chg="add del">
        <pc:chgData name="NGUYỄN QUANG TRƯỜNG" userId="1fdb0c81-8030-46ec-bcd5-0bb439718404" providerId="ADAL" clId="{0365F2B9-D2A6-482F-9149-CC56606D4040}" dt="2021-08-28T15:13:14.092" v="3638" actId="2696"/>
        <pc:sldMkLst>
          <pc:docMk/>
          <pc:sldMk cId="3594298343" sldId="265"/>
        </pc:sldMkLst>
      </pc:sldChg>
      <pc:sldChg chg="modSp add mod">
        <pc:chgData name="NGUYỄN QUANG TRƯỜNG" userId="1fdb0c81-8030-46ec-bcd5-0bb439718404" providerId="ADAL" clId="{0365F2B9-D2A6-482F-9149-CC56606D4040}" dt="2021-08-28T16:15:48.787" v="7371" actId="20577"/>
        <pc:sldMkLst>
          <pc:docMk/>
          <pc:sldMk cId="372946393" sldId="266"/>
        </pc:sldMkLst>
        <pc:spChg chg="mod">
          <ac:chgData name="NGUYỄN QUANG TRƯỜNG" userId="1fdb0c81-8030-46ec-bcd5-0bb439718404" providerId="ADAL" clId="{0365F2B9-D2A6-482F-9149-CC56606D4040}" dt="2021-08-28T16:15:48.787" v="7371" actId="20577"/>
          <ac:spMkLst>
            <pc:docMk/>
            <pc:sldMk cId="372946393" sldId="266"/>
            <ac:spMk id="5" creationId="{BBDF71DE-DEAA-4A02-9138-1941A47E651E}"/>
          </ac:spMkLst>
        </pc:spChg>
      </pc:sldChg>
      <pc:sldChg chg="add del">
        <pc:chgData name="NGUYỄN QUANG TRƯỜNG" userId="1fdb0c81-8030-46ec-bcd5-0bb439718404" providerId="ADAL" clId="{0365F2B9-D2A6-482F-9149-CC56606D4040}" dt="2021-08-28T15:13:14.092" v="3638" actId="2696"/>
        <pc:sldMkLst>
          <pc:docMk/>
          <pc:sldMk cId="2438029962" sldId="266"/>
        </pc:sldMkLst>
      </pc:sldChg>
      <pc:sldChg chg="modSp add mod">
        <pc:chgData name="NGUYỄN QUANG TRƯỜNG" userId="1fdb0c81-8030-46ec-bcd5-0bb439718404" providerId="ADAL" clId="{0365F2B9-D2A6-482F-9149-CC56606D4040}" dt="2021-08-28T16:16:04.397" v="7376"/>
        <pc:sldMkLst>
          <pc:docMk/>
          <pc:sldMk cId="772665780" sldId="267"/>
        </pc:sldMkLst>
        <pc:spChg chg="mod">
          <ac:chgData name="NGUYỄN QUANG TRƯỜNG" userId="1fdb0c81-8030-46ec-bcd5-0bb439718404" providerId="ADAL" clId="{0365F2B9-D2A6-482F-9149-CC56606D4040}" dt="2021-08-28T16:16:04.397" v="7376"/>
          <ac:spMkLst>
            <pc:docMk/>
            <pc:sldMk cId="772665780" sldId="267"/>
            <ac:spMk id="5" creationId="{BBDF71DE-DEAA-4A02-9138-1941A47E651E}"/>
          </ac:spMkLst>
        </pc:spChg>
      </pc:sldChg>
      <pc:sldChg chg="modSp add mod">
        <pc:chgData name="NGUYỄN QUANG TRƯỜNG" userId="1fdb0c81-8030-46ec-bcd5-0bb439718404" providerId="ADAL" clId="{0365F2B9-D2A6-482F-9149-CC56606D4040}" dt="2021-08-28T16:16:09.822" v="7378" actId="20577"/>
        <pc:sldMkLst>
          <pc:docMk/>
          <pc:sldMk cId="1648690964" sldId="268"/>
        </pc:sldMkLst>
        <pc:spChg chg="mod">
          <ac:chgData name="NGUYỄN QUANG TRƯỜNG" userId="1fdb0c81-8030-46ec-bcd5-0bb439718404" providerId="ADAL" clId="{0365F2B9-D2A6-482F-9149-CC56606D4040}" dt="2021-08-28T16:16:09.822" v="7378" actId="20577"/>
          <ac:spMkLst>
            <pc:docMk/>
            <pc:sldMk cId="1648690964" sldId="268"/>
            <ac:spMk id="5" creationId="{BBDF71DE-DEAA-4A02-9138-1941A47E651E}"/>
          </ac:spMkLst>
        </pc:spChg>
      </pc:sldChg>
      <pc:sldChg chg="modSp add mod">
        <pc:chgData name="NGUYỄN QUANG TRƯỜNG" userId="1fdb0c81-8030-46ec-bcd5-0bb439718404" providerId="ADAL" clId="{0365F2B9-D2A6-482F-9149-CC56606D4040}" dt="2021-08-28T15:57:48.266" v="6747" actId="20577"/>
        <pc:sldMkLst>
          <pc:docMk/>
          <pc:sldMk cId="791442" sldId="269"/>
        </pc:sldMkLst>
        <pc:spChg chg="mod">
          <ac:chgData name="NGUYỄN QUANG TRƯỜNG" userId="1fdb0c81-8030-46ec-bcd5-0bb439718404" providerId="ADAL" clId="{0365F2B9-D2A6-482F-9149-CC56606D4040}" dt="2021-08-28T15:57:48.266" v="6747" actId="20577"/>
          <ac:spMkLst>
            <pc:docMk/>
            <pc:sldMk cId="791442" sldId="269"/>
            <ac:spMk id="5" creationId="{BBDF71DE-DEAA-4A02-9138-1941A47E651E}"/>
          </ac:spMkLst>
        </pc:spChg>
      </pc:sldChg>
      <pc:sldChg chg="modSp add mod">
        <pc:chgData name="NGUYỄN QUANG TRƯỜNG" userId="1fdb0c81-8030-46ec-bcd5-0bb439718404" providerId="ADAL" clId="{0365F2B9-D2A6-482F-9149-CC56606D4040}" dt="2021-08-28T16:30:51.593" v="7932" actId="20577"/>
        <pc:sldMkLst>
          <pc:docMk/>
          <pc:sldMk cId="638068395" sldId="270"/>
        </pc:sldMkLst>
        <pc:spChg chg="mod">
          <ac:chgData name="NGUYỄN QUANG TRƯỜNG" userId="1fdb0c81-8030-46ec-bcd5-0bb439718404" providerId="ADAL" clId="{0365F2B9-D2A6-482F-9149-CC56606D4040}" dt="2021-08-28T16:30:51.593" v="7932" actId="20577"/>
          <ac:spMkLst>
            <pc:docMk/>
            <pc:sldMk cId="638068395" sldId="270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6:14:57.633" v="7259" actId="20577"/>
          <ac:spMkLst>
            <pc:docMk/>
            <pc:sldMk cId="638068395" sldId="270"/>
            <ac:spMk id="5" creationId="{BBDF71DE-DEAA-4A02-9138-1941A47E651E}"/>
          </ac:spMkLst>
        </pc:spChg>
      </pc:sldChg>
      <pc:sldChg chg="addSp modSp new mod setBg">
        <pc:chgData name="NGUYỄN QUANG TRƯỜNG" userId="1fdb0c81-8030-46ec-bcd5-0bb439718404" providerId="ADAL" clId="{0365F2B9-D2A6-482F-9149-CC56606D4040}" dt="2021-08-28T15:59:59.025" v="6910" actId="20577"/>
        <pc:sldMkLst>
          <pc:docMk/>
          <pc:sldMk cId="4177245753" sldId="271"/>
        </pc:sldMkLst>
        <pc:spChg chg="mod">
          <ac:chgData name="NGUYỄN QUANG TRƯỜNG" userId="1fdb0c81-8030-46ec-bcd5-0bb439718404" providerId="ADAL" clId="{0365F2B9-D2A6-482F-9149-CC56606D4040}" dt="2021-08-28T15:59:49.150" v="6908" actId="20577"/>
          <ac:spMkLst>
            <pc:docMk/>
            <pc:sldMk cId="4177245753" sldId="271"/>
            <ac:spMk id="2" creationId="{D75BD3A9-395B-470D-9919-711BDB8EB2CA}"/>
          </ac:spMkLst>
        </pc:spChg>
        <pc:spChg chg="mod">
          <ac:chgData name="NGUYỄN QUANG TRƯỜNG" userId="1fdb0c81-8030-46ec-bcd5-0bb439718404" providerId="ADAL" clId="{0365F2B9-D2A6-482F-9149-CC56606D4040}" dt="2021-08-28T15:59:59.025" v="6910" actId="20577"/>
          <ac:spMkLst>
            <pc:docMk/>
            <pc:sldMk cId="4177245753" sldId="271"/>
            <ac:spMk id="3" creationId="{4718797E-88B0-4620-A913-AE9B42D979A9}"/>
          </ac:spMkLst>
        </pc:spChg>
        <pc:spChg chg="add">
          <ac:chgData name="NGUYỄN QUANG TRƯỜNG" userId="1fdb0c81-8030-46ec-bcd5-0bb439718404" providerId="ADAL" clId="{0365F2B9-D2A6-482F-9149-CC56606D4040}" dt="2021-08-28T15:59:35.879" v="6907" actId="26606"/>
          <ac:spMkLst>
            <pc:docMk/>
            <pc:sldMk cId="4177245753" sldId="271"/>
            <ac:spMk id="8" creationId="{EE39DFCF-9247-4DE5-BB93-074BFAF07A3F}"/>
          </ac:spMkLst>
        </pc:spChg>
        <pc:spChg chg="add">
          <ac:chgData name="NGUYỄN QUANG TRƯỜNG" userId="1fdb0c81-8030-46ec-bcd5-0bb439718404" providerId="ADAL" clId="{0365F2B9-D2A6-482F-9149-CC56606D4040}" dt="2021-08-28T15:59:35.879" v="6907" actId="26606"/>
          <ac:spMkLst>
            <pc:docMk/>
            <pc:sldMk cId="4177245753" sldId="271"/>
            <ac:spMk id="10" creationId="{442B652E-D499-4CDA-8F7A-60469EDBCBE3}"/>
          </ac:spMkLst>
        </pc:spChg>
        <pc:spChg chg="add">
          <ac:chgData name="NGUYỄN QUANG TRƯỜNG" userId="1fdb0c81-8030-46ec-bcd5-0bb439718404" providerId="ADAL" clId="{0365F2B9-D2A6-482F-9149-CC56606D4040}" dt="2021-08-28T15:59:35.879" v="6907" actId="26606"/>
          <ac:spMkLst>
            <pc:docMk/>
            <pc:sldMk cId="4177245753" sldId="271"/>
            <ac:spMk id="12" creationId="{484A22B8-F5B6-47C2-B88E-DADAF379130D}"/>
          </ac:spMkLst>
        </pc:spChg>
        <pc:spChg chg="add">
          <ac:chgData name="NGUYỄN QUANG TRƯỜNG" userId="1fdb0c81-8030-46ec-bcd5-0bb439718404" providerId="ADAL" clId="{0365F2B9-D2A6-482F-9149-CC56606D4040}" dt="2021-08-28T15:59:35.879" v="6907" actId="26606"/>
          <ac:spMkLst>
            <pc:docMk/>
            <pc:sldMk cId="4177245753" sldId="271"/>
            <ac:spMk id="14" creationId="{A987C18C-164D-4263-B486-4647A98E888E}"/>
          </ac:spMkLst>
        </pc:spChg>
        <pc:spChg chg="add">
          <ac:chgData name="NGUYỄN QUANG TRƯỜNG" userId="1fdb0c81-8030-46ec-bcd5-0bb439718404" providerId="ADAL" clId="{0365F2B9-D2A6-482F-9149-CC56606D4040}" dt="2021-08-28T15:59:35.879" v="6907" actId="26606"/>
          <ac:spMkLst>
            <pc:docMk/>
            <pc:sldMk cId="4177245753" sldId="271"/>
            <ac:spMk id="16" creationId="{E7E98B39-04C6-408B-92FD-76862874063D}"/>
          </ac:spMkLst>
        </pc:spChg>
        <pc:spChg chg="add">
          <ac:chgData name="NGUYỄN QUANG TRƯỜNG" userId="1fdb0c81-8030-46ec-bcd5-0bb439718404" providerId="ADAL" clId="{0365F2B9-D2A6-482F-9149-CC56606D4040}" dt="2021-08-28T15:59:35.879" v="6907" actId="26606"/>
          <ac:spMkLst>
            <pc:docMk/>
            <pc:sldMk cId="4177245753" sldId="271"/>
            <ac:spMk id="18" creationId="{981C8C27-2457-421F-BDC4-7B4EA3C78286}"/>
          </ac:spMkLst>
        </pc:spChg>
        <pc:spChg chg="add">
          <ac:chgData name="NGUYỄN QUANG TRƯỜNG" userId="1fdb0c81-8030-46ec-bcd5-0bb439718404" providerId="ADAL" clId="{0365F2B9-D2A6-482F-9149-CC56606D4040}" dt="2021-08-28T15:59:35.879" v="6907" actId="26606"/>
          <ac:spMkLst>
            <pc:docMk/>
            <pc:sldMk cId="4177245753" sldId="271"/>
            <ac:spMk id="20" creationId="{CEA13C66-82C1-44AF-972B-8F5CCA41B6D9}"/>
          </ac:spMkLst>
        </pc:spChg>
        <pc:spChg chg="add">
          <ac:chgData name="NGUYỄN QUANG TRƯỜNG" userId="1fdb0c81-8030-46ec-bcd5-0bb439718404" providerId="ADAL" clId="{0365F2B9-D2A6-482F-9149-CC56606D4040}" dt="2021-08-28T15:59:35.879" v="6907" actId="26606"/>
          <ac:spMkLst>
            <pc:docMk/>
            <pc:sldMk cId="4177245753" sldId="271"/>
            <ac:spMk id="22" creationId="{9DB36437-FE59-457E-91A7-396BBD3C9C6A}"/>
          </ac:spMkLst>
        </pc:spChg>
        <pc:spChg chg="add">
          <ac:chgData name="NGUYỄN QUANG TRƯỜNG" userId="1fdb0c81-8030-46ec-bcd5-0bb439718404" providerId="ADAL" clId="{0365F2B9-D2A6-482F-9149-CC56606D4040}" dt="2021-08-28T15:59:35.879" v="6907" actId="26606"/>
          <ac:spMkLst>
            <pc:docMk/>
            <pc:sldMk cId="4177245753" sldId="271"/>
            <ac:spMk id="24" creationId="{844D3693-2EFE-4667-89D5-47E2D5920912}"/>
          </ac:spMkLst>
        </pc:spChg>
        <pc:spChg chg="add">
          <ac:chgData name="NGUYỄN QUANG TRƯỜNG" userId="1fdb0c81-8030-46ec-bcd5-0bb439718404" providerId="ADAL" clId="{0365F2B9-D2A6-482F-9149-CC56606D4040}" dt="2021-08-28T15:59:35.879" v="6907" actId="26606"/>
          <ac:spMkLst>
            <pc:docMk/>
            <pc:sldMk cId="4177245753" sldId="271"/>
            <ac:spMk id="26" creationId="{C21FD796-9CD0-404D-8DF5-5274C0BCC754}"/>
          </ac:spMkLst>
        </pc:spChg>
      </pc:sldChg>
      <pc:sldChg chg="modSp add mod ord">
        <pc:chgData name="NGUYỄN QUANG TRƯỜNG" userId="1fdb0c81-8030-46ec-bcd5-0bb439718404" providerId="ADAL" clId="{0365F2B9-D2A6-482F-9149-CC56606D4040}" dt="2021-08-28T16:07:49.226" v="7106"/>
        <pc:sldMkLst>
          <pc:docMk/>
          <pc:sldMk cId="1315769946" sldId="272"/>
        </pc:sldMkLst>
        <pc:spChg chg="mod">
          <ac:chgData name="NGUYỄN QUANG TRƯỜNG" userId="1fdb0c81-8030-46ec-bcd5-0bb439718404" providerId="ADAL" clId="{0365F2B9-D2A6-482F-9149-CC56606D4040}" dt="2021-08-28T16:07:02.631" v="7100" actId="5793"/>
          <ac:spMkLst>
            <pc:docMk/>
            <pc:sldMk cId="1315769946" sldId="272"/>
            <ac:spMk id="5" creationId="{BBDF71DE-DEAA-4A02-9138-1941A47E651E}"/>
          </ac:spMkLst>
        </pc:spChg>
      </pc:sldChg>
      <pc:sldChg chg="addSp delSp modSp add mod">
        <pc:chgData name="NGUYỄN QUANG TRƯỜNG" userId="1fdb0c81-8030-46ec-bcd5-0bb439718404" providerId="ADAL" clId="{0365F2B9-D2A6-482F-9149-CC56606D4040}" dt="2021-08-28T16:30:54.111" v="7934" actId="20577"/>
        <pc:sldMkLst>
          <pc:docMk/>
          <pc:sldMk cId="2802012234" sldId="273"/>
        </pc:sldMkLst>
        <pc:spChg chg="mod">
          <ac:chgData name="NGUYỄN QUANG TRƯỜNG" userId="1fdb0c81-8030-46ec-bcd5-0bb439718404" providerId="ADAL" clId="{0365F2B9-D2A6-482F-9149-CC56606D4040}" dt="2021-08-28T16:30:54.111" v="7934" actId="20577"/>
          <ac:spMkLst>
            <pc:docMk/>
            <pc:sldMk cId="2802012234" sldId="273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6:19:44.177" v="7474" actId="20577"/>
          <ac:spMkLst>
            <pc:docMk/>
            <pc:sldMk cId="2802012234" sldId="273"/>
            <ac:spMk id="5" creationId="{BBDF71DE-DEAA-4A02-9138-1941A47E651E}"/>
          </ac:spMkLst>
        </pc:spChg>
        <pc:spChg chg="add del">
          <ac:chgData name="NGUYỄN QUANG TRƯỜNG" userId="1fdb0c81-8030-46ec-bcd5-0bb439718404" providerId="ADAL" clId="{0365F2B9-D2A6-482F-9149-CC56606D4040}" dt="2021-08-28T16:16:55.536" v="7386" actId="22"/>
          <ac:spMkLst>
            <pc:docMk/>
            <pc:sldMk cId="2802012234" sldId="273"/>
            <ac:spMk id="15" creationId="{2B5A4217-2840-4F48-BD69-BD813CA39759}"/>
          </ac:spMkLst>
        </pc:spChg>
      </pc:sldChg>
      <pc:sldChg chg="modSp add mod">
        <pc:chgData name="NGUYỄN QUANG TRƯỜNG" userId="1fdb0c81-8030-46ec-bcd5-0bb439718404" providerId="ADAL" clId="{0365F2B9-D2A6-482F-9149-CC56606D4040}" dt="2021-08-28T16:30:57.579" v="7938" actId="20577"/>
        <pc:sldMkLst>
          <pc:docMk/>
          <pc:sldMk cId="1306961768" sldId="274"/>
        </pc:sldMkLst>
        <pc:spChg chg="mod">
          <ac:chgData name="NGUYỄN QUANG TRƯỜNG" userId="1fdb0c81-8030-46ec-bcd5-0bb439718404" providerId="ADAL" clId="{0365F2B9-D2A6-482F-9149-CC56606D4040}" dt="2021-08-28T16:30:57.579" v="7938" actId="20577"/>
          <ac:spMkLst>
            <pc:docMk/>
            <pc:sldMk cId="1306961768" sldId="274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6:21:22.157" v="7504" actId="20577"/>
          <ac:spMkLst>
            <pc:docMk/>
            <pc:sldMk cId="1306961768" sldId="274"/>
            <ac:spMk id="5" creationId="{BBDF71DE-DEAA-4A02-9138-1941A47E651E}"/>
          </ac:spMkLst>
        </pc:spChg>
      </pc:sldChg>
      <pc:sldChg chg="modSp add mod">
        <pc:chgData name="NGUYỄN QUANG TRƯỜNG" userId="1fdb0c81-8030-46ec-bcd5-0bb439718404" providerId="ADAL" clId="{0365F2B9-D2A6-482F-9149-CC56606D4040}" dt="2021-08-28T16:31:00.190" v="7940" actId="20577"/>
        <pc:sldMkLst>
          <pc:docMk/>
          <pc:sldMk cId="2122418313" sldId="275"/>
        </pc:sldMkLst>
        <pc:spChg chg="mod">
          <ac:chgData name="NGUYỄN QUANG TRƯỜNG" userId="1fdb0c81-8030-46ec-bcd5-0bb439718404" providerId="ADAL" clId="{0365F2B9-D2A6-482F-9149-CC56606D4040}" dt="2021-08-28T16:31:00.190" v="7940" actId="20577"/>
          <ac:spMkLst>
            <pc:docMk/>
            <pc:sldMk cId="2122418313" sldId="275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6:22:46.341" v="7529"/>
          <ac:spMkLst>
            <pc:docMk/>
            <pc:sldMk cId="2122418313" sldId="275"/>
            <ac:spMk id="5" creationId="{BBDF71DE-DEAA-4A02-9138-1941A47E651E}"/>
          </ac:spMkLst>
        </pc:spChg>
      </pc:sldChg>
      <pc:sldChg chg="modSp add mod">
        <pc:chgData name="NGUYỄN QUANG TRƯỜNG" userId="1fdb0c81-8030-46ec-bcd5-0bb439718404" providerId="ADAL" clId="{0365F2B9-D2A6-482F-9149-CC56606D4040}" dt="2021-08-28T16:31:02.893" v="7942" actId="20577"/>
        <pc:sldMkLst>
          <pc:docMk/>
          <pc:sldMk cId="3564930126" sldId="276"/>
        </pc:sldMkLst>
        <pc:spChg chg="mod">
          <ac:chgData name="NGUYỄN QUANG TRƯỜNG" userId="1fdb0c81-8030-46ec-bcd5-0bb439718404" providerId="ADAL" clId="{0365F2B9-D2A6-482F-9149-CC56606D4040}" dt="2021-08-28T16:31:02.893" v="7942" actId="20577"/>
          <ac:spMkLst>
            <pc:docMk/>
            <pc:sldMk cId="3564930126" sldId="276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6:23:33.896" v="7548" actId="20577"/>
          <ac:spMkLst>
            <pc:docMk/>
            <pc:sldMk cId="3564930126" sldId="276"/>
            <ac:spMk id="5" creationId="{BBDF71DE-DEAA-4A02-9138-1941A47E651E}"/>
          </ac:spMkLst>
        </pc:spChg>
      </pc:sldChg>
      <pc:sldChg chg="modSp add mod">
        <pc:chgData name="NGUYỄN QUANG TRƯỜNG" userId="1fdb0c81-8030-46ec-bcd5-0bb439718404" providerId="ADAL" clId="{0365F2B9-D2A6-482F-9149-CC56606D4040}" dt="2021-08-28T16:31:05.238" v="7944" actId="20577"/>
        <pc:sldMkLst>
          <pc:docMk/>
          <pc:sldMk cId="3698991128" sldId="277"/>
        </pc:sldMkLst>
        <pc:spChg chg="mod">
          <ac:chgData name="NGUYỄN QUANG TRƯỜNG" userId="1fdb0c81-8030-46ec-bcd5-0bb439718404" providerId="ADAL" clId="{0365F2B9-D2A6-482F-9149-CC56606D4040}" dt="2021-08-28T16:31:05.238" v="7944" actId="20577"/>
          <ac:spMkLst>
            <pc:docMk/>
            <pc:sldMk cId="3698991128" sldId="277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6:26:31.910" v="7930" actId="20577"/>
          <ac:spMkLst>
            <pc:docMk/>
            <pc:sldMk cId="3698991128" sldId="277"/>
            <ac:spMk id="5" creationId="{BBDF71DE-DEAA-4A02-9138-1941A47E651E}"/>
          </ac:spMkLst>
        </pc:spChg>
      </pc:sldChg>
      <pc:sldChg chg="modSp add mod ord">
        <pc:chgData name="NGUYỄN QUANG TRƯỜNG" userId="1fdb0c81-8030-46ec-bcd5-0bb439718404" providerId="ADAL" clId="{0365F2B9-D2A6-482F-9149-CC56606D4040}" dt="2021-08-28T16:42:24.785" v="8072" actId="27636"/>
        <pc:sldMkLst>
          <pc:docMk/>
          <pc:sldMk cId="30527216" sldId="278"/>
        </pc:sldMkLst>
        <pc:spChg chg="mod">
          <ac:chgData name="NGUYỄN QUANG TRƯỜNG" userId="1fdb0c81-8030-46ec-bcd5-0bb439718404" providerId="ADAL" clId="{0365F2B9-D2A6-482F-9149-CC56606D4040}" dt="2021-08-28T16:31:16.583" v="7949" actId="20577"/>
          <ac:spMkLst>
            <pc:docMk/>
            <pc:sldMk cId="30527216" sldId="278"/>
            <ac:spMk id="4" creationId="{35E967E5-D147-4363-913E-45008496E655}"/>
          </ac:spMkLst>
        </pc:spChg>
        <pc:spChg chg="mod">
          <ac:chgData name="NGUYỄN QUANG TRƯỜNG" userId="1fdb0c81-8030-46ec-bcd5-0bb439718404" providerId="ADAL" clId="{0365F2B9-D2A6-482F-9149-CC56606D4040}" dt="2021-08-28T16:42:24.785" v="8072" actId="27636"/>
          <ac:spMkLst>
            <pc:docMk/>
            <pc:sldMk cId="30527216" sldId="278"/>
            <ac:spMk id="5" creationId="{BBDF71DE-DEAA-4A02-9138-1941A47E651E}"/>
          </ac:spMkLst>
        </pc:spChg>
      </pc:sldChg>
      <pc:sldChg chg="modSp add mod">
        <pc:chgData name="NGUYỄN QUANG TRƯỜNG" userId="1fdb0c81-8030-46ec-bcd5-0bb439718404" providerId="ADAL" clId="{0365F2B9-D2A6-482F-9149-CC56606D4040}" dt="2021-08-28T16:44:48.544" v="8180" actId="20577"/>
        <pc:sldMkLst>
          <pc:docMk/>
          <pc:sldMk cId="2868204506" sldId="279"/>
        </pc:sldMkLst>
        <pc:spChg chg="mod">
          <ac:chgData name="NGUYỄN QUANG TRƯỜNG" userId="1fdb0c81-8030-46ec-bcd5-0bb439718404" providerId="ADAL" clId="{0365F2B9-D2A6-482F-9149-CC56606D4040}" dt="2021-08-28T16:44:48.544" v="8180" actId="20577"/>
          <ac:spMkLst>
            <pc:docMk/>
            <pc:sldMk cId="2868204506" sldId="279"/>
            <ac:spMk id="5" creationId="{BBDF71DE-DEAA-4A02-9138-1941A47E651E}"/>
          </ac:spMkLst>
        </pc:spChg>
      </pc:sldChg>
      <pc:sldChg chg="modSp add">
        <pc:chgData name="NGUYỄN QUANG TRƯỜNG" userId="1fdb0c81-8030-46ec-bcd5-0bb439718404" providerId="ADAL" clId="{0365F2B9-D2A6-482F-9149-CC56606D4040}" dt="2021-08-29T08:00:53.310" v="8263" actId="20577"/>
        <pc:sldMkLst>
          <pc:docMk/>
          <pc:sldMk cId="212292572" sldId="280"/>
        </pc:sldMkLst>
        <pc:spChg chg="mod">
          <ac:chgData name="NGUYỄN QUANG TRƯỜNG" userId="1fdb0c81-8030-46ec-bcd5-0bb439718404" providerId="ADAL" clId="{0365F2B9-D2A6-482F-9149-CC56606D4040}" dt="2021-08-29T08:00:53.310" v="8263" actId="20577"/>
          <ac:spMkLst>
            <pc:docMk/>
            <pc:sldMk cId="212292572" sldId="280"/>
            <ac:spMk id="5" creationId="{BBDF71DE-DEAA-4A02-9138-1941A47E651E}"/>
          </ac:spMkLst>
        </pc:spChg>
      </pc:sldChg>
      <pc:sldChg chg="modSp add">
        <pc:chgData name="NGUYỄN QUANG TRƯỜNG" userId="1fdb0c81-8030-46ec-bcd5-0bb439718404" providerId="ADAL" clId="{0365F2B9-D2A6-482F-9149-CC56606D4040}" dt="2021-08-29T08:04:49.102" v="8288" actId="20577"/>
        <pc:sldMkLst>
          <pc:docMk/>
          <pc:sldMk cId="414458482" sldId="281"/>
        </pc:sldMkLst>
        <pc:spChg chg="mod">
          <ac:chgData name="NGUYỄN QUANG TRƯỜNG" userId="1fdb0c81-8030-46ec-bcd5-0bb439718404" providerId="ADAL" clId="{0365F2B9-D2A6-482F-9149-CC56606D4040}" dt="2021-08-29T08:04:49.102" v="8288" actId="20577"/>
          <ac:spMkLst>
            <pc:docMk/>
            <pc:sldMk cId="414458482" sldId="281"/>
            <ac:spMk id="5" creationId="{BBDF71DE-DEAA-4A02-9138-1941A47E651E}"/>
          </ac:spMkLst>
        </pc:spChg>
      </pc:sldChg>
      <pc:sldChg chg="modSp add mod">
        <pc:chgData name="NGUYỄN QUANG TRƯỜNG" userId="1fdb0c81-8030-46ec-bcd5-0bb439718404" providerId="ADAL" clId="{0365F2B9-D2A6-482F-9149-CC56606D4040}" dt="2021-08-29T08:07:51.959" v="8350" actId="20577"/>
        <pc:sldMkLst>
          <pc:docMk/>
          <pc:sldMk cId="4204123817" sldId="282"/>
        </pc:sldMkLst>
        <pc:spChg chg="mod">
          <ac:chgData name="NGUYỄN QUANG TRƯỜNG" userId="1fdb0c81-8030-46ec-bcd5-0bb439718404" providerId="ADAL" clId="{0365F2B9-D2A6-482F-9149-CC56606D4040}" dt="2021-08-29T08:07:51.959" v="8350" actId="20577"/>
          <ac:spMkLst>
            <pc:docMk/>
            <pc:sldMk cId="4204123817" sldId="282"/>
            <ac:spMk id="5" creationId="{BBDF71DE-DEAA-4A02-9138-1941A47E651E}"/>
          </ac:spMkLst>
        </pc:spChg>
      </pc:sldChg>
      <pc:sldChg chg="modSp add">
        <pc:chgData name="NGUYỄN QUANG TRƯỜNG" userId="1fdb0c81-8030-46ec-bcd5-0bb439718404" providerId="ADAL" clId="{0365F2B9-D2A6-482F-9149-CC56606D4040}" dt="2021-08-29T08:10:04.037" v="8401"/>
        <pc:sldMkLst>
          <pc:docMk/>
          <pc:sldMk cId="4164193976" sldId="283"/>
        </pc:sldMkLst>
        <pc:spChg chg="mod">
          <ac:chgData name="NGUYỄN QUANG TRƯỜNG" userId="1fdb0c81-8030-46ec-bcd5-0bb439718404" providerId="ADAL" clId="{0365F2B9-D2A6-482F-9149-CC56606D4040}" dt="2021-08-29T08:10:04.037" v="8401"/>
          <ac:spMkLst>
            <pc:docMk/>
            <pc:sldMk cId="4164193976" sldId="283"/>
            <ac:spMk id="5" creationId="{BBDF71DE-DEAA-4A02-9138-1941A47E651E}"/>
          </ac:spMkLst>
        </pc:spChg>
      </pc:sldChg>
      <pc:sldChg chg="modSp add">
        <pc:chgData name="NGUYỄN QUANG TRƯỜNG" userId="1fdb0c81-8030-46ec-bcd5-0bb439718404" providerId="ADAL" clId="{0365F2B9-D2A6-482F-9149-CC56606D4040}" dt="2021-08-29T08:10:58.648" v="8424" actId="20577"/>
        <pc:sldMkLst>
          <pc:docMk/>
          <pc:sldMk cId="1140393973" sldId="284"/>
        </pc:sldMkLst>
        <pc:spChg chg="mod">
          <ac:chgData name="NGUYỄN QUANG TRƯỜNG" userId="1fdb0c81-8030-46ec-bcd5-0bb439718404" providerId="ADAL" clId="{0365F2B9-D2A6-482F-9149-CC56606D4040}" dt="2021-08-29T08:10:58.648" v="8424" actId="20577"/>
          <ac:spMkLst>
            <pc:docMk/>
            <pc:sldMk cId="1140393973" sldId="284"/>
            <ac:spMk id="5" creationId="{BBDF71DE-DEAA-4A02-9138-1941A47E651E}"/>
          </ac:spMkLst>
        </pc:spChg>
      </pc:sldChg>
      <pc:sldChg chg="modSp add mod">
        <pc:chgData name="NGUYỄN QUANG TRƯỜNG" userId="1fdb0c81-8030-46ec-bcd5-0bb439718404" providerId="ADAL" clId="{0365F2B9-D2A6-482F-9149-CC56606D4040}" dt="2021-08-29T08:12:41.870" v="8544" actId="20577"/>
        <pc:sldMkLst>
          <pc:docMk/>
          <pc:sldMk cId="4016627080" sldId="285"/>
        </pc:sldMkLst>
        <pc:spChg chg="mod">
          <ac:chgData name="NGUYỄN QUANG TRƯỜNG" userId="1fdb0c81-8030-46ec-bcd5-0bb439718404" providerId="ADAL" clId="{0365F2B9-D2A6-482F-9149-CC56606D4040}" dt="2021-08-29T08:12:41.870" v="8544" actId="20577"/>
          <ac:spMkLst>
            <pc:docMk/>
            <pc:sldMk cId="4016627080" sldId="285"/>
            <ac:spMk id="5" creationId="{BBDF71DE-DEAA-4A02-9138-1941A47E651E}"/>
          </ac:spMkLst>
        </pc:spChg>
      </pc:sldChg>
      <pc:sldMasterChg chg="add del addSldLayout delSldLayout">
        <pc:chgData name="NGUYỄN QUANG TRƯỜNG" userId="1fdb0c81-8030-46ec-bcd5-0bb439718404" providerId="ADAL" clId="{0365F2B9-D2A6-482F-9149-CC56606D4040}" dt="2021-08-28T13:57:25.433" v="125" actId="26606"/>
        <pc:sldMasterMkLst>
          <pc:docMk/>
          <pc:sldMasterMk cId="2685383933" sldId="2147483648"/>
        </pc:sldMasterMkLst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2685383933" sldId="2147483648"/>
            <pc:sldLayoutMk cId="3842522892" sldId="2147483649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2685383933" sldId="2147483648"/>
            <pc:sldLayoutMk cId="1225990051" sldId="2147483650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2685383933" sldId="2147483648"/>
            <pc:sldLayoutMk cId="2942987961" sldId="2147483651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2685383933" sldId="2147483648"/>
            <pc:sldLayoutMk cId="2113598328" sldId="2147483652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2685383933" sldId="2147483648"/>
            <pc:sldLayoutMk cId="3006398369" sldId="2147483653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2685383933" sldId="2147483648"/>
            <pc:sldLayoutMk cId="2003023774" sldId="2147483654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2685383933" sldId="2147483648"/>
            <pc:sldLayoutMk cId="1695728690" sldId="2147483655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2685383933" sldId="2147483648"/>
            <pc:sldLayoutMk cId="3489514320" sldId="2147483656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2685383933" sldId="2147483648"/>
            <pc:sldLayoutMk cId="2427339513" sldId="2147483657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2685383933" sldId="2147483648"/>
            <pc:sldLayoutMk cId="2266489970" sldId="2147483658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2685383933" sldId="2147483648"/>
            <pc:sldLayoutMk cId="2253992144" sldId="2147483659"/>
          </pc:sldLayoutMkLst>
        </pc:sldLayoutChg>
      </pc:sldMasterChg>
      <pc:sldMasterChg chg="add del addSldLayout delSldLayout">
        <pc:chgData name="NGUYỄN QUANG TRƯỜNG" userId="1fdb0c81-8030-46ec-bcd5-0bb439718404" providerId="ADAL" clId="{0365F2B9-D2A6-482F-9149-CC56606D4040}" dt="2021-08-28T13:57:25.433" v="125" actId="26606"/>
        <pc:sldMasterMkLst>
          <pc:docMk/>
          <pc:sldMasterMk cId="3265958922" sldId="2147483757"/>
        </pc:sldMasterMkLst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3265958922" sldId="2147483757"/>
            <pc:sldLayoutMk cId="246260559" sldId="2147483746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3265958922" sldId="2147483757"/>
            <pc:sldLayoutMk cId="2089351757" sldId="2147483747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3265958922" sldId="2147483757"/>
            <pc:sldLayoutMk cId="381519191" sldId="2147483748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3265958922" sldId="2147483757"/>
            <pc:sldLayoutMk cId="4094338121" sldId="2147483749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3265958922" sldId="2147483757"/>
            <pc:sldLayoutMk cId="1582196217" sldId="2147483750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3265958922" sldId="2147483757"/>
            <pc:sldLayoutMk cId="1233743696" sldId="2147483751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3265958922" sldId="2147483757"/>
            <pc:sldLayoutMk cId="3674382239" sldId="2147483752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3265958922" sldId="2147483757"/>
            <pc:sldLayoutMk cId="971465739" sldId="2147483753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3265958922" sldId="2147483757"/>
            <pc:sldLayoutMk cId="3885436284" sldId="2147483754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3265958922" sldId="2147483757"/>
            <pc:sldLayoutMk cId="3505149309" sldId="2147483755"/>
          </pc:sldLayoutMkLst>
        </pc:sldLayoutChg>
        <pc:sldLayoutChg chg="add del">
          <pc:chgData name="NGUYỄN QUANG TRƯỜNG" userId="1fdb0c81-8030-46ec-bcd5-0bb439718404" providerId="ADAL" clId="{0365F2B9-D2A6-482F-9149-CC56606D4040}" dt="2021-08-28T13:57:25.433" v="125" actId="26606"/>
          <pc:sldLayoutMkLst>
            <pc:docMk/>
            <pc:sldMasterMk cId="3265958922" sldId="2147483757"/>
            <pc:sldLayoutMk cId="3688222421" sldId="21474837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49FD-6E33-4F87-A661-65BA6B4180E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AC663-396B-44EA-A0BE-1EF5DF81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60FA-466E-44A6-A0E9-3DC89F35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C4051-E719-4B56-879F-D02938CB9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3EF4-0459-4182-880F-944E17BB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F4B-B704-49DC-9561-3F48EC0F198D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A427-33C7-43BA-9317-56D85DB3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A6A4-6EFF-4802-BA72-9B145649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325A-A1AD-414C-8420-048F5680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DE6AE-3267-4270-851B-F4BF1FEAD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7CBB0-41A0-4E6B-887C-13CA676C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676-B41A-4E1C-B349-FDBEFAA6BBE9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A92B-C6C5-4D62-BDC8-C740D3E1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73FE-33EF-43B4-8D6E-3609C181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A1948-3D07-46EB-AEBC-9521DEB82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0CB45-DA95-4A3F-BC5F-E7AB73C6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15D4-1B11-4E54-BEC0-1C4C1F9E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A79F-5756-43AC-94BE-A1450854B7D6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8A37-357B-490B-8D07-29316DE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BDF0-FC63-4DBA-A02B-D87EFA43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1DE0-3256-42AB-B2F5-82F26DBB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8000-6568-47AF-8CEA-5E03C310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6A24-75C6-41EB-8BFF-99169E1A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2B1E-8A73-47B6-A55F-8B562831519B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3B0D-C0B1-4528-BF33-1410105A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0086-05D7-443B-A8FA-10414E8C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3A90-9479-4564-9F97-5E2BE07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C2F3-1DB8-4291-93AF-E5B25F26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A556-B65D-4B88-BED6-2753D635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2D62-3E0B-43EA-B097-53FB1D3E8179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CF44-FBB8-4F43-816F-02C443C1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7621-0D63-4F91-9F31-BDBA1EF9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8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457E-0FC6-458D-B614-68774192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9AF8-039B-494D-AF03-E87799831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F33D5-7A1F-4C12-B3D3-2335BFD47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EC42C-0483-4839-B6D0-A4C737A4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924-B332-4465-A9A2-75E2E923C4CC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CF2BC-704F-48B6-B621-41DCD049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0C98-F56B-47E2-A074-4FEE5ED7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978A-191E-41D0-8534-F7D5CA20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E191-F7A7-4B1E-A826-C8D19262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1695C-C4FD-440E-A21D-05697E75C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D270D-FCEF-4445-95AD-94F548C4C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08208-49DE-4424-B893-5C25D9E46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98A2A-0996-4475-B36C-08DA7C14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C398-5CA5-4EF6-A1F7-5829C6079725}" type="datetime1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E9C3E-F9DE-4A6A-A906-45CDBEA2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CCC1C-A919-4F64-A749-5ADF1003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41AC-CD5F-4F8D-8646-8D26AC06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16C2A-5B59-4B8A-83BB-97B95AC3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5454-12C0-45B0-9190-6DE98AF646B5}" type="datetime1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9D743-3811-4D07-87C1-3C8F6020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8FC2B-A33C-4E73-94CF-3DB7AEAD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2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A1C05-EDFF-4897-A88A-93DC1C03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AB0F-7089-42B3-89B1-C8D7D399C2F1}" type="datetime1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2DD6D-5162-4907-8472-CB668C79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62926-5AC4-4F08-A209-F6EE0171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155C-A4A7-4EF5-958F-B3C28EAF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5558-4157-406E-A01D-F4D24279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B769-06DE-409C-BDD7-4D5C2F5EE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A442E-FC7B-4FB3-ACFC-55E3AE13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6794-351D-4BDD-840D-205A0FE43D28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844F8-87C2-4759-97AE-43BD03E7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ED8A7-8E4A-41F8-85FA-B790751C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1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613-F0CE-403D-BD33-A029EE6E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73983-525E-42D9-898D-15D064EAF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8891D-447D-4DD3-BE74-24AC83DD7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48A7-0EC4-456F-ADED-CC28931F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C6C9-C2E1-409A-9610-E9F43FDEA603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AB67F-4D8E-471C-B3A4-3DC9053C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9A3B-3A06-4C66-9502-A13C6582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44B71-4EE6-4C7E-815A-7FC12D08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9F3FB-D5CD-42E7-9C78-636DFE06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2462-F54C-419A-8B1E-3DBFF217B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D62C-C114-4A48-8AB8-502C8FAB95B2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9B3F-1076-4FB8-965F-2470DB900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7C3F4-2862-4590-8700-C4DF0D7F1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5F61-9D3E-48FC-95A7-020191D7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8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BD3A9-395B-470D-9919-711BDB8E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Hệ phương trình tuyến tính và thuật giải Gauss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8797E-88B0-4620-A913-AE9B42D97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Nguyễn Quang Trường 19127608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685CA-EB52-4680-8161-9FD4600A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4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Thuật</a:t>
            </a:r>
            <a:r>
              <a:rPr lang="en-US" sz="4800" b="1"/>
              <a:t> </a:t>
            </a:r>
            <a:r>
              <a:rPr lang="en-US" sz="4800" b="1" err="1"/>
              <a:t>giải</a:t>
            </a:r>
            <a:r>
              <a:rPr lang="en-US" sz="4800" b="1"/>
              <a:t> Gauss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F71DE-DEAA-4A02-9138-1941A47E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10905064" cy="4393982"/>
          </a:xfrm>
        </p:spPr>
        <p:txBody>
          <a:bodyPr>
            <a:normAutofit/>
          </a:bodyPr>
          <a:lstStyle/>
          <a:p>
            <a:r>
              <a:rPr lang="en-US"/>
              <a:t>Bước 1: Xác định cột trái nhất không chứa toàn số 0.</a:t>
            </a:r>
          </a:p>
          <a:p>
            <a:r>
              <a:rPr lang="en-US"/>
              <a:t>Bước 2: Nếu cần thiết thì đổi chỗ 2 dòng cho nhau để đưa số hạng khác 0 nào đó ở dưới về đầu cột nhận được ở bước 1.</a:t>
            </a:r>
          </a:p>
          <a:p>
            <a:r>
              <a:rPr lang="en-US"/>
              <a:t>Bước 3: Cộng một bội số thích hợp của dòng đầu cho từng dòng dưới để biến các số hạng bên dưới số dẫn đầu thành 0.</a:t>
            </a:r>
          </a:p>
          <a:p>
            <a:r>
              <a:rPr lang="en-US"/>
              <a:t>Bước 4: Che dòng đầu đã làm xong, lặp lại các bước trên cho các dòng còn lại cho đến khi ma trận về dạng bậc thang.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F07BEC-52AE-45C7-8519-AB5B2C3F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6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Thuật</a:t>
            </a:r>
            <a:r>
              <a:rPr lang="en-US" sz="4800" b="1"/>
              <a:t> </a:t>
            </a:r>
            <a:r>
              <a:rPr lang="en-US" sz="4800" b="1" err="1"/>
              <a:t>giải</a:t>
            </a:r>
            <a:r>
              <a:rPr lang="en-US" sz="4800" b="1"/>
              <a:t> Gauss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Cho </a:t>
                </a:r>
                <a:r>
                  <a:rPr lang="en-US" err="1"/>
                  <a:t>hệ</a:t>
                </a:r>
                <a:r>
                  <a:rPr lang="en-US"/>
                  <a:t> PTTT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−8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+8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=−2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=9</m:t>
                            </m:r>
                          </m:e>
                        </m:mr>
                      </m:m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Viết lại dưới dạng phương trình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, với: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5CAF08-4FF6-493E-84D1-A6AE4735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Thuật</a:t>
            </a:r>
            <a:r>
              <a:rPr lang="en-US" sz="4800" b="1"/>
              <a:t> </a:t>
            </a:r>
            <a:r>
              <a:rPr lang="en-US" sz="4800" b="1" err="1"/>
              <a:t>giải</a:t>
            </a:r>
            <a:r>
              <a:rPr lang="en-US" sz="4800" b="1"/>
              <a:t> Gauss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/>
                  <a:t>Bước 1:</a:t>
                </a:r>
              </a:p>
              <a:p>
                <a:pPr marL="0" indent="0">
                  <a:buNone/>
                </a:pPr>
                <a:r>
                  <a:rPr lang="en-US"/>
                  <a:t>Lập ma trận bổ sung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−8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−6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 u="sng"/>
                  <a:t>Bước 2:</a:t>
                </a:r>
                <a:r>
                  <a:rPr lang="en-US"/>
                  <a:t> Không cần thiết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A01F8-0593-4449-B0B0-07F2E272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Thuật</a:t>
            </a:r>
            <a:r>
              <a:rPr lang="en-US" sz="4800" b="1"/>
              <a:t> </a:t>
            </a:r>
            <a:r>
              <a:rPr lang="en-US" sz="4800" b="1" err="1"/>
              <a:t>giải</a:t>
            </a:r>
            <a:r>
              <a:rPr lang="en-US" sz="4800" b="1"/>
              <a:t> Gauss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/>
                  <a:t>Bước 3:</a:t>
                </a:r>
                <a:r>
                  <a:rPr lang="en-US"/>
                  <a:t>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BBCC7-E4BD-41AC-9426-418FA276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Thuật</a:t>
            </a:r>
            <a:r>
              <a:rPr lang="en-US" sz="4800" b="1"/>
              <a:t> </a:t>
            </a:r>
            <a:r>
              <a:rPr lang="en-US" sz="4800" b="1" err="1"/>
              <a:t>giải</a:t>
            </a:r>
            <a:r>
              <a:rPr lang="en-US" sz="4800" b="1"/>
              <a:t> Gauss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/>
                  <a:t>Bước 3:</a:t>
                </a:r>
                <a:r>
                  <a:rPr lang="en-US"/>
                  <a:t>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19A423-CCD6-4F30-9E28-240B24A1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6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Thuật</a:t>
            </a:r>
            <a:r>
              <a:rPr lang="en-US" sz="4800" b="1"/>
              <a:t> </a:t>
            </a:r>
            <a:r>
              <a:rPr lang="en-US" sz="4800" b="1" err="1"/>
              <a:t>giải</a:t>
            </a:r>
            <a:r>
              <a:rPr lang="en-US" sz="4800" b="1"/>
              <a:t> Gauss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/>
                  <a:t>Bước 3:</a:t>
                </a:r>
                <a:r>
                  <a:rPr lang="en-US"/>
                  <a:t>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−5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DAF66-BCCD-4AAB-92B9-062B4945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9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Thuật</a:t>
            </a:r>
            <a:r>
              <a:rPr lang="en-US" sz="4800" b="1"/>
              <a:t> </a:t>
            </a:r>
            <a:r>
              <a:rPr lang="en-US" sz="4800" b="1" err="1"/>
              <a:t>giải</a:t>
            </a:r>
            <a:r>
              <a:rPr lang="en-US" sz="4800" b="1"/>
              <a:t> Gauss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/>
                  <a:t>Bước 4:</a:t>
                </a:r>
                <a:r>
                  <a:rPr lang="en-US"/>
                  <a:t> Thế ngược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/>
                  <a:t>Sau khi áp dụng thuật giải Gauss, ta nhận được hệ phương trình tương ứng với ma trận bậc thang nhận được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−3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=−5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−18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=36</m:t>
                            </m:r>
                          </m:e>
                        </m:mr>
                      </m:m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Ta dễ dàng tìm được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=−2</m:t>
                          </m:r>
                        </m:e>
                      </m:mr>
                    </m:m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987C0C-F4C5-442E-8A57-C2091474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Cho hệ PTTT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=8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=9</m:t>
                            </m:r>
                          </m:e>
                        </m:mr>
                      </m:m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Ta lập ma trận bổ sung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6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Dùng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−15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1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Dùng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Hệ</a:t>
            </a:r>
            <a:r>
              <a:rPr lang="en-US" sz="4800" b="1"/>
              <a:t> </a:t>
            </a:r>
            <a:r>
              <a:rPr lang="en-US" sz="4800" b="1" err="1"/>
              <a:t>phương</a:t>
            </a:r>
            <a:r>
              <a:rPr lang="en-US" sz="4800" b="1"/>
              <a:t> </a:t>
            </a:r>
            <a:r>
              <a:rPr lang="en-US" sz="4800" b="1" err="1"/>
              <a:t>trình</a:t>
            </a:r>
            <a:r>
              <a:rPr lang="en-US" sz="4800" b="1"/>
              <a:t> </a:t>
            </a:r>
            <a:r>
              <a:rPr lang="en-US" sz="4800" b="1" err="1"/>
              <a:t>tuyến</a:t>
            </a:r>
            <a:r>
              <a:rPr lang="en-US" sz="4800" b="1"/>
              <a:t> </a:t>
            </a:r>
            <a:r>
              <a:rPr lang="en-US" sz="4800" b="1" err="1"/>
              <a:t>tính</a:t>
            </a:r>
            <a:endParaRPr lang="en-US" sz="4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Cho </a:t>
                </a:r>
                <a:r>
                  <a:rPr lang="en-US" err="1"/>
                  <a:t>một</a:t>
                </a:r>
                <a:r>
                  <a:rPr lang="en-US"/>
                  <a:t> </a:t>
                </a:r>
                <a:r>
                  <a:rPr lang="en-US" err="1"/>
                  <a:t>hệ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trình</a:t>
                </a:r>
                <a:r>
                  <a:rPr lang="en-US"/>
                  <a:t> </a:t>
                </a:r>
                <a:r>
                  <a:rPr lang="en-US" err="1"/>
                  <a:t>tuyến</a:t>
                </a:r>
                <a:r>
                  <a:rPr lang="en-US"/>
                  <a:t> </a:t>
                </a:r>
                <a:r>
                  <a:rPr lang="en-US" err="1"/>
                  <a:t>tính</a:t>
                </a:r>
                <a:r>
                  <a:rPr lang="en-US"/>
                  <a:t>:</a:t>
                </a:r>
                <a:br>
                  <a:rPr lang="en-US" sz="2000"/>
                </a:br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=9  </m:t>
                            </m:r>
                            <m:r>
                              <m:rPr>
                                <m:brk m:alnAt="7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brk m:alnAt="7"/>
                              </m:rPr>
                              <a:rPr lang="en-US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=−6  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−5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=17  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00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err="1"/>
                  <a:t>Quá</a:t>
                </a:r>
                <a:r>
                  <a:rPr lang="en-US"/>
                  <a:t> </a:t>
                </a:r>
                <a:r>
                  <a:rPr lang="en-US" err="1"/>
                  <a:t>đơn</a:t>
                </a:r>
                <a:r>
                  <a:rPr lang="en-US"/>
                  <a:t> </a:t>
                </a:r>
                <a:r>
                  <a:rPr lang="en-US" err="1"/>
                  <a:t>giản</a:t>
                </a:r>
                <a:r>
                  <a:rPr lang="en-US"/>
                  <a:t>! </a:t>
                </a:r>
                <a:r>
                  <a:rPr lang="en-US" err="1"/>
                  <a:t>Học</a:t>
                </a:r>
                <a:r>
                  <a:rPr lang="en-US"/>
                  <a:t> </a:t>
                </a:r>
                <a:r>
                  <a:rPr lang="en-US" err="1"/>
                  <a:t>sinh</a:t>
                </a:r>
                <a:r>
                  <a:rPr lang="en-US"/>
                  <a:t> </a:t>
                </a:r>
                <a:r>
                  <a:rPr lang="en-US" err="1"/>
                  <a:t>cấp</a:t>
                </a:r>
                <a:r>
                  <a:rPr lang="en-US"/>
                  <a:t> </a:t>
                </a:r>
                <a:r>
                  <a:rPr lang="en-US" err="1"/>
                  <a:t>hai</a:t>
                </a:r>
                <a:r>
                  <a:rPr lang="en-US"/>
                  <a:t> </a:t>
                </a:r>
                <a:r>
                  <a:rPr lang="en-US" err="1"/>
                  <a:t>cũng</a:t>
                </a: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thể</a:t>
                </a:r>
                <a:r>
                  <a:rPr lang="en-US"/>
                  <a:t> </a:t>
                </a:r>
                <a:r>
                  <a:rPr lang="en-US" err="1"/>
                  <a:t>giải</a:t>
                </a:r>
                <a:r>
                  <a:rPr lang="en-US"/>
                  <a:t>.</a:t>
                </a:r>
                <a:br>
                  <a:rPr lang="en-US"/>
                </a:br>
                <a:r>
                  <a:rPr lang="en-US" err="1"/>
                  <a:t>Đầu</a:t>
                </a:r>
                <a:r>
                  <a:rPr lang="en-US"/>
                  <a:t> </a:t>
                </a:r>
                <a:r>
                  <a:rPr lang="en-US" err="1"/>
                  <a:t>tiên</a:t>
                </a:r>
                <a:r>
                  <a:rPr lang="en-US"/>
                  <a:t>, ta </a:t>
                </a:r>
                <a:r>
                  <a:rPr lang="en-US" err="1"/>
                  <a:t>dùng</a:t>
                </a:r>
                <a:r>
                  <a:rPr lang="en-US"/>
                  <a:t> </a:t>
                </a:r>
                <a:r>
                  <a:rPr lang="en-US" err="1"/>
                  <a:t>phép</a:t>
                </a:r>
                <a:r>
                  <a:rPr lang="en-US"/>
                  <a:t> </a:t>
                </a:r>
                <a:r>
                  <a:rPr lang="en-US" err="1"/>
                  <a:t>cộng</a:t>
                </a:r>
                <a:r>
                  <a:rPr lang="en-US"/>
                  <a:t> </a:t>
                </a:r>
                <a:r>
                  <a:rPr lang="en-US" err="1"/>
                  <a:t>hai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trình</a:t>
                </a:r>
                <a:r>
                  <a:rPr lang="en-US"/>
                  <a:t> (1) </a:t>
                </a:r>
                <a:r>
                  <a:rPr lang="en-US" err="1"/>
                  <a:t>và</a:t>
                </a:r>
                <a:r>
                  <a:rPr lang="en-US"/>
                  <a:t> (2) </a:t>
                </a:r>
                <a:r>
                  <a:rPr lang="en-US" err="1"/>
                  <a:t>để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một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trình</a:t>
                </a:r>
                <a:r>
                  <a:rPr lang="en-US"/>
                  <a:t> </a:t>
                </a:r>
                <a:r>
                  <a:rPr lang="en-US" err="1"/>
                  <a:t>mới</a:t>
                </a:r>
                <a:r>
                  <a:rPr lang="en-US"/>
                  <a:t> (4)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=9  </m:t>
                            </m:r>
                            <m:r>
                              <m:rPr>
                                <m:brk m:alnAt="7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=−6  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=3  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8979A9C-372D-410D-9F08-9053140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66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Dùng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57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Dùng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57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0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Sau khi áp dụng thuật giải Gauss, ta thu được hệ PTTT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=8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=−15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Dễ dàng, ta thay giá trị z vào và giải được hệ với kết quả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=−3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1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Cho hệ PTTT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Ta lập ma trận bổ sung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3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Dùng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Dùng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Dùng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8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Dùng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−19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31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−15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−43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Dùng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−19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56/19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312/19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den>
                          </m:f>
                          <m:r>
                            <a:rPr lang="en-US" i="1"/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93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Dùng thuật giải Gauss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−19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Hệ</a:t>
            </a:r>
            <a:r>
              <a:rPr lang="en-US" sz="4800" b="1"/>
              <a:t> </a:t>
            </a:r>
            <a:r>
              <a:rPr lang="en-US" sz="4800" b="1" err="1"/>
              <a:t>phương</a:t>
            </a:r>
            <a:r>
              <a:rPr lang="en-US" sz="4800" b="1"/>
              <a:t> </a:t>
            </a:r>
            <a:r>
              <a:rPr lang="en-US" sz="4800" b="1" err="1"/>
              <a:t>trình</a:t>
            </a:r>
            <a:r>
              <a:rPr lang="en-US" sz="4800" b="1"/>
              <a:t> </a:t>
            </a:r>
            <a:r>
              <a:rPr lang="en-US" sz="4800" b="1" err="1"/>
              <a:t>tuyến</a:t>
            </a:r>
            <a:r>
              <a:rPr lang="en-US" sz="4800" b="1"/>
              <a:t> </a:t>
            </a:r>
            <a:r>
              <a:rPr lang="en-US" sz="4800" b="1" err="1"/>
              <a:t>tính</a:t>
            </a:r>
            <a:endParaRPr lang="en-US" sz="4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err="1"/>
                  <a:t>Tiếp</a:t>
                </a:r>
                <a:r>
                  <a:rPr lang="en-US"/>
                  <a:t> </a:t>
                </a:r>
                <a:r>
                  <a:rPr lang="en-US" err="1"/>
                  <a:t>theo</a:t>
                </a:r>
                <a:r>
                  <a:rPr lang="en-US"/>
                  <a:t>, ta </a:t>
                </a:r>
                <a:r>
                  <a:rPr lang="en-US" err="1"/>
                  <a:t>nhân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trình</a:t>
                </a:r>
                <a:r>
                  <a:rPr lang="en-US"/>
                  <a:t> (1) 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en-US" err="1"/>
                  <a:t>giá</a:t>
                </a:r>
                <a:r>
                  <a:rPr lang="en-US"/>
                  <a:t> </a:t>
                </a:r>
                <a:r>
                  <a:rPr lang="en-US" err="1"/>
                  <a:t>trị</a:t>
                </a:r>
                <a:r>
                  <a:rPr lang="en-US"/>
                  <a:t> -2 </a:t>
                </a:r>
                <a:r>
                  <a:rPr lang="en-US" err="1"/>
                  <a:t>sau</a:t>
                </a:r>
                <a:r>
                  <a:rPr lang="en-US"/>
                  <a:t> </a:t>
                </a:r>
                <a:r>
                  <a:rPr lang="en-US" err="1"/>
                  <a:t>đó</a:t>
                </a:r>
                <a:r>
                  <a:rPr lang="en-US"/>
                  <a:t> </a:t>
                </a:r>
                <a:r>
                  <a:rPr lang="en-US" err="1"/>
                  <a:t>áp</a:t>
                </a:r>
                <a:r>
                  <a:rPr lang="en-US"/>
                  <a:t> </a:t>
                </a:r>
                <a:r>
                  <a:rPr lang="en-US" err="1"/>
                  <a:t>kết</a:t>
                </a:r>
                <a:r>
                  <a:rPr lang="en-US"/>
                  <a:t> </a:t>
                </a:r>
                <a:r>
                  <a:rPr lang="en-US" err="1"/>
                  <a:t>quả</a:t>
                </a:r>
                <a:r>
                  <a:rPr lang="en-US"/>
                  <a:t> </a:t>
                </a:r>
                <a:r>
                  <a:rPr lang="en-US" err="1"/>
                  <a:t>vào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trình</a:t>
                </a:r>
                <a:r>
                  <a:rPr lang="en-US"/>
                  <a:t> (3) </a:t>
                </a:r>
                <a:r>
                  <a:rPr lang="en-US" err="1"/>
                  <a:t>để</a:t>
                </a:r>
                <a:r>
                  <a:rPr lang="en-US"/>
                  <a:t> </a:t>
                </a:r>
                <a:r>
                  <a:rPr lang="en-US" err="1"/>
                  <a:t>khử</a:t>
                </a:r>
                <a:r>
                  <a:rPr lang="en-US"/>
                  <a:t> 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−6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=−18  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=17  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=−1  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sz="200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/>
                  <a:t>Ta </a:t>
                </a:r>
                <a:r>
                  <a:rPr lang="en-US" err="1"/>
                  <a:t>sẽ</a:t>
                </a: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(4) </a:t>
                </a:r>
                <a:r>
                  <a:rPr lang="en-US" err="1"/>
                  <a:t>và</a:t>
                </a:r>
                <a:r>
                  <a:rPr lang="en-US"/>
                  <a:t> (5) </a:t>
                </a:r>
                <a:r>
                  <a:rPr lang="en-US" err="1"/>
                  <a:t>tạo</a:t>
                </a:r>
                <a:r>
                  <a:rPr lang="en-US"/>
                  <a:t> </a:t>
                </a:r>
                <a:r>
                  <a:rPr lang="en-US" err="1"/>
                  <a:t>thành</a:t>
                </a:r>
                <a:r>
                  <a:rPr lang="en-US"/>
                  <a:t> </a:t>
                </a:r>
                <a:r>
                  <a:rPr lang="en-US" err="1"/>
                  <a:t>hệ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trình</a:t>
                </a:r>
                <a:r>
                  <a:rPr lang="en-US"/>
                  <a:t> 2 </a:t>
                </a:r>
                <a:r>
                  <a:rPr lang="en-US" err="1"/>
                  <a:t>ẩn</a:t>
                </a:r>
                <a:r>
                  <a:rPr lang="en-US"/>
                  <a:t>,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thể</a:t>
                </a:r>
                <a:r>
                  <a:rPr lang="en-US"/>
                  <a:t> </a:t>
                </a:r>
                <a:r>
                  <a:rPr lang="en-US" err="1"/>
                  <a:t>giải</a:t>
                </a:r>
                <a:r>
                  <a:rPr lang="en-US"/>
                  <a:t> </a:t>
                </a:r>
                <a:r>
                  <a:rPr lang="en-US" err="1"/>
                  <a:t>dễ</a:t>
                </a:r>
                <a:r>
                  <a:rPr lang="en-US"/>
                  <a:t> </a:t>
                </a:r>
                <a:r>
                  <a:rPr lang="en-US" err="1"/>
                  <a:t>dàng</a:t>
                </a:r>
                <a:r>
                  <a:rPr lang="en-US"/>
                  <a:t> </a:t>
                </a:r>
                <a:r>
                  <a:rPr lang="en-US" err="1"/>
                  <a:t>bằng</a:t>
                </a:r>
                <a:r>
                  <a:rPr lang="en-US"/>
                  <a:t> </a:t>
                </a:r>
                <a:r>
                  <a:rPr lang="en-US" err="1"/>
                  <a:t>cách</a:t>
                </a:r>
                <a:r>
                  <a:rPr lang="en-US"/>
                  <a:t> </a:t>
                </a:r>
                <a:r>
                  <a:rPr lang="en-US" err="1"/>
                  <a:t>cộng</a:t>
                </a:r>
                <a:r>
                  <a:rPr lang="en-US"/>
                  <a:t> 2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trình</a:t>
                </a:r>
                <a:r>
                  <a:rPr lang="en-US"/>
                  <a:t> </a:t>
                </a:r>
                <a:r>
                  <a:rPr lang="en-US" err="1"/>
                  <a:t>lại</a:t>
                </a:r>
                <a:r>
                  <a:rPr lang="en-US"/>
                  <a:t> 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en-US" err="1"/>
                  <a:t>nhau</a:t>
                </a:r>
                <a:r>
                  <a:rPr lang="en-US"/>
                  <a:t> </a:t>
                </a:r>
                <a:r>
                  <a:rPr lang="en-US" err="1"/>
                  <a:t>để</a:t>
                </a:r>
                <a:r>
                  <a:rPr lang="en-US"/>
                  <a:t> </a:t>
                </a:r>
                <a:r>
                  <a:rPr lang="en-US" err="1"/>
                  <a:t>tìm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z: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=3  (</m:t>
                            </m:r>
                            <m:r>
                              <m:rPr>
                                <m:brk m:alnAt="7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=−1  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2"/>
                <a:stretch>
                  <a:fillRect l="-1174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109DA-0779-43B7-B538-CCD7F4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53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Áp dụng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:r>
                  <a:rPr lang="en-US" b="0"/>
                  <a:t>Thế ngược kết quả với t = 7, ta có: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mr>
                    </m:m>
                  </m:oMath>
                </a14:m>
                <a:r>
                  <a:rPr lang="en-US" b="0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62C3-44F1-4862-B187-0520819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Hệ</a:t>
            </a:r>
            <a:r>
              <a:rPr lang="en-US" sz="4800" b="1"/>
              <a:t> </a:t>
            </a:r>
            <a:r>
              <a:rPr lang="en-US" sz="4800" b="1" err="1"/>
              <a:t>phương</a:t>
            </a:r>
            <a:r>
              <a:rPr lang="en-US" sz="4800" b="1"/>
              <a:t> </a:t>
            </a:r>
            <a:r>
              <a:rPr lang="en-US" sz="4800" b="1" err="1"/>
              <a:t>trình</a:t>
            </a:r>
            <a:r>
              <a:rPr lang="en-US" sz="4800" b="1"/>
              <a:t> </a:t>
            </a:r>
            <a:r>
              <a:rPr lang="en-US" sz="4800" b="1" err="1"/>
              <a:t>tuyến</a:t>
            </a:r>
            <a:r>
              <a:rPr lang="en-US" sz="4800" b="1"/>
              <a:t> </a:t>
            </a:r>
            <a:r>
              <a:rPr lang="en-US" sz="4800" b="1" err="1"/>
              <a:t>tính</a:t>
            </a:r>
            <a:endParaRPr lang="en-US" sz="4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err="1"/>
                  <a:t>Chọn</a:t>
                </a:r>
                <a:r>
                  <a:rPr lang="en-US"/>
                  <a:t> (4) </a:t>
                </a:r>
                <a:r>
                  <a:rPr lang="en-US" err="1"/>
                  <a:t>để</a:t>
                </a:r>
                <a:r>
                  <a:rPr lang="en-US"/>
                  <a:t> </a:t>
                </a:r>
                <a:r>
                  <a:rPr lang="en-US" err="1"/>
                  <a:t>dùng</a:t>
                </a:r>
                <a:r>
                  <a:rPr lang="en-US"/>
                  <a:t> </a:t>
                </a:r>
                <a:r>
                  <a:rPr lang="en-US" err="1"/>
                  <a:t>lại</a:t>
                </a:r>
                <a:r>
                  <a:rPr lang="en-US"/>
                  <a:t> </a:t>
                </a:r>
                <a:r>
                  <a:rPr lang="en-US" err="1"/>
                  <a:t>trong</a:t>
                </a:r>
                <a:r>
                  <a:rPr lang="en-US"/>
                  <a:t> </a:t>
                </a:r>
                <a:r>
                  <a:rPr lang="en-US" err="1"/>
                  <a:t>hệ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trình</a:t>
                </a:r>
                <a:r>
                  <a:rPr lang="en-US"/>
                  <a:t> </a:t>
                </a:r>
                <a:r>
                  <a:rPr lang="en-US" err="1"/>
                  <a:t>đã</a:t>
                </a:r>
                <a:r>
                  <a:rPr lang="en-US"/>
                  <a:t> </a:t>
                </a:r>
                <a:r>
                  <a:rPr lang="en-US" err="1"/>
                  <a:t>cho</a:t>
                </a:r>
                <a:r>
                  <a:rPr lang="en-US"/>
                  <a:t>, </a:t>
                </a:r>
                <a:r>
                  <a:rPr lang="en-US" err="1"/>
                  <a:t>giờ</a:t>
                </a:r>
                <a:r>
                  <a:rPr lang="en-US"/>
                  <a:t> </a:t>
                </a:r>
                <a:r>
                  <a:rPr lang="en-US" err="1"/>
                  <a:t>đây</a:t>
                </a:r>
                <a:r>
                  <a:rPr lang="en-US"/>
                  <a:t> ta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một</a:t>
                </a:r>
                <a:r>
                  <a:rPr lang="en-US"/>
                  <a:t> </a:t>
                </a:r>
                <a:r>
                  <a:rPr lang="en-US" err="1"/>
                  <a:t>hệ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trình</a:t>
                </a:r>
                <a:r>
                  <a:rPr lang="en-US"/>
                  <a:t> </a:t>
                </a:r>
                <a:r>
                  <a:rPr lang="en-US" err="1"/>
                  <a:t>mới</a:t>
                </a:r>
                <a:r>
                  <a:rPr lang="en-US"/>
                  <a:t> </a:t>
                </a:r>
                <a:r>
                  <a:rPr lang="en-US" err="1"/>
                  <a:t>tương</a:t>
                </a:r>
                <a:r>
                  <a:rPr lang="en-US"/>
                  <a:t> </a:t>
                </a:r>
                <a:r>
                  <a:rPr lang="en-US" err="1"/>
                  <a:t>đương</a:t>
                </a:r>
                <a:r>
                  <a:rPr lang="en-US"/>
                  <a:t> 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en-US" err="1"/>
                  <a:t>hệ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trình</a:t>
                </a:r>
                <a:r>
                  <a:rPr lang="en-US"/>
                  <a:t> </a:t>
                </a:r>
                <a:r>
                  <a:rPr lang="en-US" err="1"/>
                  <a:t>cũ</a:t>
                </a:r>
                <a:r>
                  <a:rPr lang="en-US"/>
                  <a:t> </a:t>
                </a:r>
                <a:r>
                  <a:rPr lang="en-US" err="1"/>
                  <a:t>nhưng</a:t>
                </a: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dạng</a:t>
                </a:r>
                <a:r>
                  <a:rPr lang="en-US"/>
                  <a:t> tam </a:t>
                </a:r>
                <a:r>
                  <a:rPr lang="en-US" err="1"/>
                  <a:t>giác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=9  </m:t>
                            </m:r>
                            <m:r>
                              <m:rPr>
                                <m:brk m:alnAt="7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brk m:alnAt="7"/>
                              </m:rPr>
                              <a:rPr lang="en-US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=3  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mr>
                      </m:m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err="1"/>
                  <a:t>Thay</a:t>
                </a:r>
                <a:r>
                  <a:rPr lang="en-US"/>
                  <a:t> z </a:t>
                </a:r>
                <a:r>
                  <a:rPr lang="en-US" err="1"/>
                  <a:t>vào</a:t>
                </a:r>
                <a:r>
                  <a:rPr lang="en-US"/>
                  <a:t> (4) ta </a:t>
                </a:r>
                <a:r>
                  <a:rPr lang="en-US" err="1"/>
                  <a:t>được</a:t>
                </a:r>
                <a:r>
                  <a:rPr lang="en-US"/>
                  <a:t> y = -1</a:t>
                </a:r>
              </a:p>
              <a:p>
                <a:pPr marL="0" indent="0">
                  <a:buNone/>
                </a:pPr>
                <a:r>
                  <a:rPr lang="en-US" err="1"/>
                  <a:t>Thay</a:t>
                </a:r>
                <a:r>
                  <a:rPr lang="en-US"/>
                  <a:t> z </a:t>
                </a:r>
                <a:r>
                  <a:rPr lang="en-US" err="1"/>
                  <a:t>và</a:t>
                </a:r>
                <a:r>
                  <a:rPr lang="en-US"/>
                  <a:t> y </a:t>
                </a:r>
                <a:r>
                  <a:rPr lang="en-US" err="1"/>
                  <a:t>vào</a:t>
                </a:r>
                <a:r>
                  <a:rPr lang="en-US"/>
                  <a:t> (1) ta </a:t>
                </a:r>
                <a:r>
                  <a:rPr lang="en-US" err="1"/>
                  <a:t>được</a:t>
                </a:r>
                <a:r>
                  <a:rPr lang="en-US"/>
                  <a:t> x = 1</a:t>
                </a:r>
              </a:p>
              <a:p>
                <a:pPr marL="0" indent="0">
                  <a:buNone/>
                </a:pPr>
                <a:r>
                  <a:rPr lang="en-US" err="1"/>
                  <a:t>Vậy</a:t>
                </a:r>
                <a:r>
                  <a:rPr lang="en-US"/>
                  <a:t> </a:t>
                </a:r>
                <a:r>
                  <a:rPr lang="en-US" err="1"/>
                  <a:t>hệ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trình</a:t>
                </a: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nghiệm</a:t>
                </a:r>
                <a:r>
                  <a:rPr lang="en-US"/>
                  <a:t>: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mr>
                      <m:m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mr>
                    </m:m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2"/>
                <a:stretch>
                  <a:fillRect l="-1174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126743-A831-4030-9597-E51DCBBA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Hệ</a:t>
            </a:r>
            <a:r>
              <a:rPr lang="en-US" sz="4800" b="1"/>
              <a:t> </a:t>
            </a:r>
            <a:r>
              <a:rPr lang="en-US" sz="4800" b="1" err="1"/>
              <a:t>phương</a:t>
            </a:r>
            <a:r>
              <a:rPr lang="en-US" sz="4800" b="1"/>
              <a:t> </a:t>
            </a:r>
            <a:r>
              <a:rPr lang="en-US" sz="4800" b="1" err="1"/>
              <a:t>trình</a:t>
            </a:r>
            <a:r>
              <a:rPr lang="en-US" sz="4800" b="1"/>
              <a:t> </a:t>
            </a:r>
            <a:r>
              <a:rPr lang="en-US" sz="4800" b="1" err="1"/>
              <a:t>tuyến</a:t>
            </a:r>
            <a:r>
              <a:rPr lang="en-US" sz="4800" b="1"/>
              <a:t> </a:t>
            </a:r>
            <a:r>
              <a:rPr lang="en-US" sz="4800" b="1" err="1"/>
              <a:t>tính</a:t>
            </a:r>
            <a:endParaRPr lang="en-US" sz="48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F71DE-DEAA-4A02-9138-1941A47E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Hệ</a:t>
            </a:r>
            <a:r>
              <a:rPr lang="en-US"/>
              <a:t> PTTT (Linear system) </a:t>
            </a:r>
            <a:r>
              <a:rPr lang="en-US" err="1"/>
              <a:t>gồm</a:t>
            </a:r>
            <a:r>
              <a:rPr lang="en-US"/>
              <a:t> m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n </a:t>
            </a:r>
            <a:r>
              <a:rPr lang="en-US" err="1"/>
              <a:t>ẩn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x1, x2, …, </a:t>
            </a:r>
            <a:r>
              <a:rPr lang="en-US" err="1"/>
              <a:t>xn</a:t>
            </a:r>
            <a:br>
              <a:rPr lang="en-US" sz="2000"/>
            </a:br>
            <a:br>
              <a:rPr lang="en-US" sz="2000"/>
            </a:br>
            <a:endParaRPr lang="en-US" sz="2000"/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6C77A9A-3893-493B-A2DC-2C300FD3B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"/>
                    </a14:imgEffect>
                    <a14:imgEffect>
                      <a14:colorTemperature colorTemp="6400"/>
                    </a14:imgEffect>
                    <a14:imgEffect>
                      <a14:saturation sat="296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320" y="2645683"/>
            <a:ext cx="6253212" cy="263648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637218-3392-4D3C-B887-C5BE91D0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8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Hệ</a:t>
            </a:r>
            <a:r>
              <a:rPr lang="en-US" sz="4800" b="1"/>
              <a:t> </a:t>
            </a:r>
            <a:r>
              <a:rPr lang="en-US" sz="4800" b="1" err="1"/>
              <a:t>phương</a:t>
            </a:r>
            <a:r>
              <a:rPr lang="en-US" sz="4800" b="1"/>
              <a:t> </a:t>
            </a:r>
            <a:r>
              <a:rPr lang="en-US" sz="4800" b="1" err="1"/>
              <a:t>trình</a:t>
            </a:r>
            <a:r>
              <a:rPr lang="en-US" sz="4800" b="1"/>
              <a:t> </a:t>
            </a:r>
            <a:r>
              <a:rPr lang="en-US" sz="4800" b="1" err="1"/>
              <a:t>tuyến</a:t>
            </a:r>
            <a:r>
              <a:rPr lang="en-US" sz="4800" b="1"/>
              <a:t> </a:t>
            </a:r>
            <a:r>
              <a:rPr lang="en-US" sz="4800" b="1" err="1"/>
              <a:t>tính</a:t>
            </a:r>
            <a:endParaRPr lang="en-US" sz="4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1782981"/>
                <a:ext cx="4157131" cy="4393982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Hệ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thể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viết</a:t>
                </a:r>
                <a:r>
                  <a:rPr lang="en-US"/>
                  <a:t> </a:t>
                </a:r>
                <a:r>
                  <a:rPr lang="en-US" err="1"/>
                  <a:t>lại</a:t>
                </a:r>
                <a:r>
                  <a:rPr lang="en-US"/>
                  <a:t> </a:t>
                </a:r>
                <a:r>
                  <a:rPr lang="en-US" err="1"/>
                  <a:t>dưới</a:t>
                </a:r>
                <a:r>
                  <a:rPr lang="en-US"/>
                  <a:t> </a:t>
                </a:r>
                <a:r>
                  <a:rPr lang="en-US" err="1"/>
                  <a:t>dạng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Ax = b 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mtClean="0"/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</a:t>
                </a:r>
                <a:r>
                  <a:rPr lang="en-US" err="1"/>
                  <a:t>hệ</a:t>
                </a:r>
                <a:r>
                  <a:rPr lang="en-US"/>
                  <a:t> </a:t>
                </a:r>
                <a:r>
                  <a:rPr lang="en-US" err="1"/>
                  <a:t>số</a:t>
                </a:r>
                <a:r>
                  <a:rPr lang="en-US"/>
                  <a:t> (coefficient matrix)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1782981"/>
                <a:ext cx="4157131" cy="4393982"/>
              </a:xfrm>
              <a:blipFill>
                <a:blip r:embed="rId2"/>
                <a:stretch>
                  <a:fillRect l="-2643" t="-2219" r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545FEC1-96EE-47D7-833D-452FF9D79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2461654"/>
            <a:ext cx="6253212" cy="300454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0FDA3-A070-44EF-8A89-D16AED7A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 err="1"/>
              <a:t>Hệ</a:t>
            </a:r>
            <a:r>
              <a:rPr lang="en-US" sz="4800" b="1"/>
              <a:t> </a:t>
            </a:r>
            <a:r>
              <a:rPr lang="en-US" sz="4800" b="1" err="1"/>
              <a:t>phương</a:t>
            </a:r>
            <a:r>
              <a:rPr lang="en-US" sz="4800" b="1"/>
              <a:t> </a:t>
            </a:r>
            <a:r>
              <a:rPr lang="en-US" sz="4800" b="1" err="1"/>
              <a:t>trình</a:t>
            </a:r>
            <a:r>
              <a:rPr lang="en-US" sz="4800" b="1"/>
              <a:t> </a:t>
            </a:r>
            <a:r>
              <a:rPr lang="en-US" sz="4800" b="1" err="1"/>
              <a:t>tuyến</a:t>
            </a:r>
            <a:r>
              <a:rPr lang="en-US" sz="4800" b="1"/>
              <a:t> </a:t>
            </a:r>
            <a:r>
              <a:rPr lang="en-US" sz="4800" b="1" err="1"/>
              <a:t>tính</a:t>
            </a:r>
            <a:endParaRPr lang="en-US" sz="4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err="1"/>
                  <a:t>Hệ</a:t>
                </a: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thể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viết</a:t>
                </a:r>
                <a:r>
                  <a:rPr lang="en-US"/>
                  <a:t> </a:t>
                </a:r>
                <a:r>
                  <a:rPr lang="en-US" err="1"/>
                  <a:t>lại</a:t>
                </a:r>
                <a:r>
                  <a:rPr lang="en-US"/>
                  <a:t> </a:t>
                </a:r>
                <a:r>
                  <a:rPr lang="en-US" err="1"/>
                  <a:t>dưới</a:t>
                </a:r>
                <a:r>
                  <a:rPr lang="en-US"/>
                  <a:t> </a:t>
                </a:r>
                <a:r>
                  <a:rPr lang="en-US" err="1"/>
                  <a:t>dạng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Ax = b 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/>
                          <m:t>ℝ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</a:t>
                </a:r>
                <a:r>
                  <a:rPr lang="en-US" err="1"/>
                  <a:t>hệ</a:t>
                </a:r>
                <a:r>
                  <a:rPr lang="en-US"/>
                  <a:t> </a:t>
                </a:r>
                <a:r>
                  <a:rPr lang="en-US" err="1"/>
                  <a:t>số</a:t>
                </a:r>
                <a:r>
                  <a:rPr lang="en-US"/>
                  <a:t> (coefficient matrix)</a:t>
                </a:r>
              </a:p>
              <a:p>
                <a:r>
                  <a:rPr lang="en-US"/>
                  <a:t>x </a:t>
                </a:r>
                <a:r>
                  <a:rPr lang="en-US" err="1"/>
                  <a:t>là</a:t>
                </a:r>
                <a:r>
                  <a:rPr lang="en-US"/>
                  <a:t> vector </a:t>
                </a:r>
                <a:r>
                  <a:rPr lang="en-US" err="1"/>
                  <a:t>cột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ẩn</a:t>
                </a:r>
                <a:r>
                  <a:rPr lang="en-US"/>
                  <a:t> </a:t>
                </a:r>
                <a:r>
                  <a:rPr lang="en-US" err="1"/>
                  <a:t>và</a:t>
                </a:r>
                <a:r>
                  <a:rPr lang="en-US"/>
                  <a:t> b </a:t>
                </a:r>
                <a:r>
                  <a:rPr lang="en-US" err="1"/>
                  <a:t>là</a:t>
                </a:r>
                <a:r>
                  <a:rPr lang="en-US"/>
                  <a:t> vector </a:t>
                </a:r>
                <a:r>
                  <a:rPr lang="en-US" err="1"/>
                  <a:t>cột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hệ</a:t>
                </a:r>
                <a:r>
                  <a:rPr lang="en-US"/>
                  <a:t> </a:t>
                </a:r>
                <a:r>
                  <a:rPr lang="en-US" err="1"/>
                  <a:t>số</a:t>
                </a:r>
                <a:r>
                  <a:rPr lang="en-US"/>
                  <a:t> </a:t>
                </a:r>
                <a:r>
                  <a:rPr lang="en-US" err="1"/>
                  <a:t>bên</a:t>
                </a:r>
                <a:r>
                  <a:rPr lang="en-US"/>
                  <a:t> </a:t>
                </a:r>
                <a:r>
                  <a:rPr lang="en-US" err="1"/>
                  <a:t>phải</a:t>
                </a:r>
                <a:r>
                  <a:rPr lang="en-US"/>
                  <a:t>.</a:t>
                </a:r>
              </a:p>
              <a:p>
                <a:r>
                  <a:rPr lang="en-US" err="1"/>
                  <a:t>Nếu</a:t>
                </a:r>
                <a:r>
                  <a:rPr lang="en-US"/>
                  <a:t> b = 0 </a:t>
                </a:r>
                <a:r>
                  <a:rPr lang="en-US" err="1"/>
                  <a:t>thì</a:t>
                </a:r>
                <a:r>
                  <a:rPr lang="en-US"/>
                  <a:t> </a:t>
                </a:r>
                <a:r>
                  <a:rPr lang="en-US" err="1"/>
                  <a:t>hệ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gọi</a:t>
                </a:r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hệ</a:t>
                </a:r>
                <a:r>
                  <a:rPr lang="en-US"/>
                  <a:t> </a:t>
                </a:r>
                <a:r>
                  <a:rPr lang="en-US" err="1"/>
                  <a:t>thuần</a:t>
                </a:r>
                <a:r>
                  <a:rPr lang="en-US"/>
                  <a:t> </a:t>
                </a:r>
                <a:r>
                  <a:rPr lang="en-US" err="1"/>
                  <a:t>nhất</a:t>
                </a:r>
                <a:r>
                  <a:rPr lang="en-US"/>
                  <a:t>. (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nghiệm</a:t>
                </a:r>
                <a:r>
                  <a:rPr lang="en-US"/>
                  <a:t> </a:t>
                </a:r>
                <a:r>
                  <a:rPr lang="en-US" err="1"/>
                  <a:t>tầm</a:t>
                </a:r>
                <a:r>
                  <a:rPr lang="en-US"/>
                  <a:t> </a:t>
                </a:r>
                <a:r>
                  <a:rPr lang="en-US" err="1"/>
                  <a:t>thường</a:t>
                </a:r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2740" t="-3051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Schematic&#10;&#10;Description automatically generated">
            <a:extLst>
              <a:ext uri="{FF2B5EF4-FFF2-40B4-BE49-F238E27FC236}">
                <a16:creationId xmlns:a16="http://schemas.microsoft.com/office/drawing/2014/main" id="{44E97DFA-E89F-4632-ACDC-7D35824D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2043465"/>
            <a:ext cx="6253212" cy="384092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D4B6-AC4B-43B7-9A71-1F1241EF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2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Giải hệ PTTT áp dụng thuật </a:t>
            </a:r>
            <a:r>
              <a:rPr lang="en-US" sz="4800" b="1" err="1"/>
              <a:t>giải</a:t>
            </a:r>
            <a:r>
              <a:rPr lang="en-US" sz="4800" b="1"/>
              <a:t> Gauss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Bước 1: Lập ma trận bổ sung.</a:t>
                </a:r>
                <a:br>
                  <a:rPr lang="en-US"/>
                </a:br>
                <a:endParaRPr lang="en-US"/>
              </a:p>
              <a:p>
                <a:r>
                  <a:rPr lang="en-US"/>
                  <a:t>Bước 2: Sử dụng các phép biến đổi sơ cấp trên dòng để đưa ma trận về dạng bậc thang (thuật giải Gauss)</a:t>
                </a:r>
              </a:p>
              <a:p>
                <a:pPr marL="0" indent="0">
                  <a:buNone/>
                </a:pPr>
                <a:br>
                  <a:rPr lang="en-US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ậ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𝑔𝑎𝑢𝑠𝑠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DF71DE-DEAA-4A02-9138-1941A47E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10905064" cy="4393982"/>
              </a:xfrm>
              <a:blipFill>
                <a:blip r:embed="rId2"/>
                <a:stretch>
                  <a:fillRect l="-1007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8D0DA7-B0A9-49AA-9F6F-EA2C9E52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967E5-D147-4363-913E-4500849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b="1"/>
              <a:t>Giải hệ PTTT áp dụng thuật </a:t>
            </a:r>
            <a:r>
              <a:rPr lang="en-US" sz="4800" b="1" err="1"/>
              <a:t>giải</a:t>
            </a:r>
            <a:r>
              <a:rPr lang="en-US" sz="4800" b="1"/>
              <a:t> Gauss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F71DE-DEAA-4A02-9138-1941A47E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10905064" cy="4393982"/>
          </a:xfrm>
        </p:spPr>
        <p:txBody>
          <a:bodyPr>
            <a:normAutofit/>
          </a:bodyPr>
          <a:lstStyle/>
          <a:p>
            <a:r>
              <a:rPr lang="en-US"/>
              <a:t>Bước 1: Lập ma trận bổ sung.</a:t>
            </a:r>
            <a:br>
              <a:rPr lang="en-US"/>
            </a:br>
            <a:endParaRPr lang="en-US"/>
          </a:p>
          <a:p>
            <a:r>
              <a:rPr lang="en-US"/>
              <a:t>Bước 2: Sử dụng các phép biến đổi sơ cấp trên dòng để đưa ma trận về dạng bậc thang (thuật giải Gauss)</a:t>
            </a:r>
            <a:br>
              <a:rPr lang="en-US"/>
            </a:br>
            <a:endParaRPr lang="en-US"/>
          </a:p>
          <a:p>
            <a:r>
              <a:rPr lang="en-US"/>
              <a:t>Bước 3: Thế ngược kết quả dòng cuối cho các dòng bên trên.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AD6FB-EE12-483B-AD06-D5771EC0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5F61-9D3E-48FC-95A7-020191D7D1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218</TotalTime>
  <Words>915</Words>
  <Application>Microsoft Office PowerPoint</Application>
  <PresentationFormat>Widescreen</PresentationFormat>
  <Paragraphs>172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Hệ phương trình tuyến tính và thuật giải Gauss</vt:lpstr>
      <vt:lpstr>Hệ phương trình tuyến tính</vt:lpstr>
      <vt:lpstr>Hệ phương trình tuyến tính</vt:lpstr>
      <vt:lpstr>Hệ phương trình tuyến tính</vt:lpstr>
      <vt:lpstr>Hệ phương trình tuyến tính</vt:lpstr>
      <vt:lpstr>Hệ phương trình tuyến tính</vt:lpstr>
      <vt:lpstr>Hệ phương trình tuyến tính</vt:lpstr>
      <vt:lpstr>Giải hệ PTTT áp dụng thuật giải Gauss</vt:lpstr>
      <vt:lpstr>Giải hệ PTTT áp dụng thuật giải Gauss</vt:lpstr>
      <vt:lpstr>Thuật giải Gauss</vt:lpstr>
      <vt:lpstr>Thuật giải Gauss</vt:lpstr>
      <vt:lpstr>Thuật giải Gauss</vt:lpstr>
      <vt:lpstr>Thuật giải Gauss</vt:lpstr>
      <vt:lpstr>Thuật giải Gauss</vt:lpstr>
      <vt:lpstr>Thuật giải Gauss</vt:lpstr>
      <vt:lpstr>Thuật giải Gauss</vt:lpstr>
      <vt:lpstr>Áp dụng 1</vt:lpstr>
      <vt:lpstr>Áp dụng 1</vt:lpstr>
      <vt:lpstr>Áp dụng 1</vt:lpstr>
      <vt:lpstr>Áp dụng 1</vt:lpstr>
      <vt:lpstr>Áp dụng 1</vt:lpstr>
      <vt:lpstr>Áp dụng 1</vt:lpstr>
      <vt:lpstr>Áp dụng 2</vt:lpstr>
      <vt:lpstr>Áp dụng 2</vt:lpstr>
      <vt:lpstr>Áp dụng 2</vt:lpstr>
      <vt:lpstr>Áp dụng 2</vt:lpstr>
      <vt:lpstr>Áp dụng 2</vt:lpstr>
      <vt:lpstr>Áp dụng 2</vt:lpstr>
      <vt:lpstr>Áp dụng 2</vt:lpstr>
      <vt:lpstr>Áp dụng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phương trình tuyến tính và thuật giải Gauss</dc:title>
  <dc:creator>NGUYỄN QUANG TRƯỜNG</dc:creator>
  <cp:lastModifiedBy>NGUYỄN QUANG TRƯỜNG</cp:lastModifiedBy>
  <cp:revision>1</cp:revision>
  <dcterms:created xsi:type="dcterms:W3CDTF">2021-08-28T13:55:32Z</dcterms:created>
  <dcterms:modified xsi:type="dcterms:W3CDTF">2021-08-29T08:12:53Z</dcterms:modified>
</cp:coreProperties>
</file>