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62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680DD-C525-4E90-A31B-C46A2644C581}" v="1293" dt="2021-08-30T07:44:28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QUANG TRƯỜNG" userId="1fdb0c81-8030-46ec-bcd5-0bb439718404" providerId="ADAL" clId="{B83680DD-C525-4E90-A31B-C46A2644C581}"/>
    <pc:docChg chg="undo custSel addSld delSld modSld sldOrd addMainMaster delMainMaster">
      <pc:chgData name="NGUYỄN QUANG TRƯỜNG" userId="1fdb0c81-8030-46ec-bcd5-0bb439718404" providerId="ADAL" clId="{B83680DD-C525-4E90-A31B-C46A2644C581}" dt="2021-08-30T08:09:07.076" v="5856" actId="20577"/>
      <pc:docMkLst>
        <pc:docMk/>
      </pc:docMkLst>
      <pc:sldChg chg="addSp modSp new mod setBg modClrScheme chgLayout">
        <pc:chgData name="NGUYỄN QUANG TRƯỜNG" userId="1fdb0c81-8030-46ec-bcd5-0bb439718404" providerId="ADAL" clId="{B83680DD-C525-4E90-A31B-C46A2644C581}" dt="2021-08-29T13:57:53.375" v="231" actId="20577"/>
        <pc:sldMkLst>
          <pc:docMk/>
          <pc:sldMk cId="2068173669" sldId="256"/>
        </pc:sldMkLst>
        <pc:spChg chg="mod">
          <ac:chgData name="NGUYỄN QUANG TRƯỜNG" userId="1fdb0c81-8030-46ec-bcd5-0bb439718404" providerId="ADAL" clId="{B83680DD-C525-4E90-A31B-C46A2644C581}" dt="2021-08-29T13:57:53.375" v="231" actId="20577"/>
          <ac:spMkLst>
            <pc:docMk/>
            <pc:sldMk cId="2068173669" sldId="256"/>
            <ac:spMk id="2" creationId="{B1A54898-9C8C-483F-B3AA-935F389E995C}"/>
          </ac:spMkLst>
        </pc:spChg>
        <pc:spChg chg="mod">
          <ac:chgData name="NGUYỄN QUANG TRƯỜNG" userId="1fdb0c81-8030-46ec-bcd5-0bb439718404" providerId="ADAL" clId="{B83680DD-C525-4E90-A31B-C46A2644C581}" dt="2021-08-29T13:56:05.037" v="150" actId="1076"/>
          <ac:spMkLst>
            <pc:docMk/>
            <pc:sldMk cId="2068173669" sldId="256"/>
            <ac:spMk id="3" creationId="{0EBCD648-251A-4935-9DF3-0150B715596D}"/>
          </ac:spMkLst>
        </pc:spChg>
        <pc:spChg chg="add">
          <ac:chgData name="NGUYỄN QUANG TRƯỜNG" userId="1fdb0c81-8030-46ec-bcd5-0bb439718404" providerId="ADAL" clId="{B83680DD-C525-4E90-A31B-C46A2644C581}" dt="2021-08-29T13:55:44.179" v="146" actId="26606"/>
          <ac:spMkLst>
            <pc:docMk/>
            <pc:sldMk cId="2068173669" sldId="256"/>
            <ac:spMk id="9" creationId="{733E0473-C315-42D8-A82A-A2FE49DC67DA}"/>
          </ac:spMkLst>
        </pc:spChg>
        <pc:spChg chg="add">
          <ac:chgData name="NGUYỄN QUANG TRƯỜNG" userId="1fdb0c81-8030-46ec-bcd5-0bb439718404" providerId="ADAL" clId="{B83680DD-C525-4E90-A31B-C46A2644C581}" dt="2021-08-29T13:55:44.179" v="146" actId="26606"/>
          <ac:spMkLst>
            <pc:docMk/>
            <pc:sldMk cId="2068173669" sldId="256"/>
            <ac:spMk id="11" creationId="{AD23A251-68F2-43E5-812B-4BBAE1AF535E}"/>
          </ac:spMkLst>
        </pc:spChg>
        <pc:grpChg chg="add">
          <ac:chgData name="NGUYỄN QUANG TRƯỜNG" userId="1fdb0c81-8030-46ec-bcd5-0bb439718404" providerId="ADAL" clId="{B83680DD-C525-4E90-A31B-C46A2644C581}" dt="2021-08-29T13:55:44.179" v="146" actId="26606"/>
          <ac:grpSpMkLst>
            <pc:docMk/>
            <pc:sldMk cId="2068173669" sldId="256"/>
            <ac:grpSpMk id="13" creationId="{0350AF23-2606-421F-AB7B-23D9B48F3E9B}"/>
          </ac:grpSpMkLst>
        </pc:grpChg>
        <pc:picChg chg="add mod">
          <ac:chgData name="NGUYỄN QUANG TRƯỜNG" userId="1fdb0c81-8030-46ec-bcd5-0bb439718404" providerId="ADAL" clId="{B83680DD-C525-4E90-A31B-C46A2644C581}" dt="2021-08-29T13:56:07.953" v="152" actId="1076"/>
          <ac:picMkLst>
            <pc:docMk/>
            <pc:sldMk cId="2068173669" sldId="256"/>
            <ac:picMk id="4" creationId="{FE556A6C-F08A-4170-8830-CD188E183AFB}"/>
          </ac:picMkLst>
        </pc:picChg>
      </pc:sldChg>
      <pc:sldChg chg="modSp new mod">
        <pc:chgData name="NGUYỄN QUANG TRƯỜNG" userId="1fdb0c81-8030-46ec-bcd5-0bb439718404" providerId="ADAL" clId="{B83680DD-C525-4E90-A31B-C46A2644C581}" dt="2021-08-29T14:06:13.565" v="771" actId="20577"/>
        <pc:sldMkLst>
          <pc:docMk/>
          <pc:sldMk cId="504697552" sldId="257"/>
        </pc:sldMkLst>
        <pc:spChg chg="mod">
          <ac:chgData name="NGUYỄN QUANG TRƯỜNG" userId="1fdb0c81-8030-46ec-bcd5-0bb439718404" providerId="ADAL" clId="{B83680DD-C525-4E90-A31B-C46A2644C581}" dt="2021-08-29T14:05:33.339" v="769" actId="20577"/>
          <ac:spMkLst>
            <pc:docMk/>
            <pc:sldMk cId="504697552" sldId="257"/>
            <ac:spMk id="2" creationId="{576CD335-8CDA-4D82-A28D-AA448FA29C01}"/>
          </ac:spMkLst>
        </pc:spChg>
        <pc:spChg chg="mod">
          <ac:chgData name="NGUYỄN QUANG TRƯỜNG" userId="1fdb0c81-8030-46ec-bcd5-0bb439718404" providerId="ADAL" clId="{B83680DD-C525-4E90-A31B-C46A2644C581}" dt="2021-08-29T14:06:13.565" v="771" actId="20577"/>
          <ac:spMkLst>
            <pc:docMk/>
            <pc:sldMk cId="504697552" sldId="257"/>
            <ac:spMk id="3" creationId="{D5880669-A301-460B-9226-395A6C092AB4}"/>
          </ac:spMkLst>
        </pc:spChg>
      </pc:sldChg>
      <pc:sldChg chg="modSp new mod">
        <pc:chgData name="NGUYỄN QUANG TRƯỜNG" userId="1fdb0c81-8030-46ec-bcd5-0bb439718404" providerId="ADAL" clId="{B83680DD-C525-4E90-A31B-C46A2644C581}" dt="2021-08-29T14:19:12.602" v="1943" actId="20577"/>
        <pc:sldMkLst>
          <pc:docMk/>
          <pc:sldMk cId="3666894546" sldId="258"/>
        </pc:sldMkLst>
        <pc:spChg chg="mod">
          <ac:chgData name="NGUYỄN QUANG TRƯỜNG" userId="1fdb0c81-8030-46ec-bcd5-0bb439718404" providerId="ADAL" clId="{B83680DD-C525-4E90-A31B-C46A2644C581}" dt="2021-08-29T14:00:22.151" v="411" actId="20577"/>
          <ac:spMkLst>
            <pc:docMk/>
            <pc:sldMk cId="3666894546" sldId="258"/>
            <ac:spMk id="2" creationId="{1FB5C096-74F6-4215-B95C-FADF977890E7}"/>
          </ac:spMkLst>
        </pc:spChg>
        <pc:spChg chg="mod">
          <ac:chgData name="NGUYỄN QUANG TRƯỜNG" userId="1fdb0c81-8030-46ec-bcd5-0bb439718404" providerId="ADAL" clId="{B83680DD-C525-4E90-A31B-C46A2644C581}" dt="2021-08-29T14:19:12.602" v="1943" actId="20577"/>
          <ac:spMkLst>
            <pc:docMk/>
            <pc:sldMk cId="3666894546" sldId="258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29T14:21:30.668" v="2400" actId="20577"/>
        <pc:sldMkLst>
          <pc:docMk/>
          <pc:sldMk cId="315377615" sldId="259"/>
        </pc:sldMkLst>
        <pc:spChg chg="mod">
          <ac:chgData name="NGUYỄN QUANG TRƯỜNG" userId="1fdb0c81-8030-46ec-bcd5-0bb439718404" providerId="ADAL" clId="{B83680DD-C525-4E90-A31B-C46A2644C581}" dt="2021-08-29T14:16:48.696" v="1547" actId="20577"/>
          <ac:spMkLst>
            <pc:docMk/>
            <pc:sldMk cId="315377615" sldId="259"/>
            <ac:spMk id="2" creationId="{1FB5C096-74F6-4215-B95C-FADF977890E7}"/>
          </ac:spMkLst>
        </pc:spChg>
        <pc:spChg chg="mod">
          <ac:chgData name="NGUYỄN QUANG TRƯỜNG" userId="1fdb0c81-8030-46ec-bcd5-0bb439718404" providerId="ADAL" clId="{B83680DD-C525-4E90-A31B-C46A2644C581}" dt="2021-08-29T14:21:30.668" v="2400" actId="20577"/>
          <ac:spMkLst>
            <pc:docMk/>
            <pc:sldMk cId="315377615" sldId="259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29T14:30:12.594" v="3224" actId="20577"/>
        <pc:sldMkLst>
          <pc:docMk/>
          <pc:sldMk cId="734531203" sldId="260"/>
        </pc:sldMkLst>
        <pc:spChg chg="mod">
          <ac:chgData name="NGUYỄN QUANG TRƯỜNG" userId="1fdb0c81-8030-46ec-bcd5-0bb439718404" providerId="ADAL" clId="{B83680DD-C525-4E90-A31B-C46A2644C581}" dt="2021-08-29T14:22:04.200" v="2414" actId="20577"/>
          <ac:spMkLst>
            <pc:docMk/>
            <pc:sldMk cId="734531203" sldId="260"/>
            <ac:spMk id="2" creationId="{1FB5C096-74F6-4215-B95C-FADF977890E7}"/>
          </ac:spMkLst>
        </pc:spChg>
        <pc:spChg chg="mod">
          <ac:chgData name="NGUYỄN QUANG TRƯỜNG" userId="1fdb0c81-8030-46ec-bcd5-0bb439718404" providerId="ADAL" clId="{B83680DD-C525-4E90-A31B-C46A2644C581}" dt="2021-08-29T14:30:12.594" v="3224" actId="20577"/>
          <ac:spMkLst>
            <pc:docMk/>
            <pc:sldMk cId="734531203" sldId="260"/>
            <ac:spMk id="3" creationId="{301E126D-47EE-43DA-8A1C-E8DC31A007B2}"/>
          </ac:spMkLst>
        </pc:spChg>
      </pc:sldChg>
      <pc:sldChg chg="addSp delSp modSp add mod modClrScheme chgLayout">
        <pc:chgData name="NGUYỄN QUANG TRƯỜNG" userId="1fdb0c81-8030-46ec-bcd5-0bb439718404" providerId="ADAL" clId="{B83680DD-C525-4E90-A31B-C46A2644C581}" dt="2021-08-29T15:32:15.725" v="3695" actId="207"/>
        <pc:sldMkLst>
          <pc:docMk/>
          <pc:sldMk cId="4282988272" sldId="261"/>
        </pc:sldMkLst>
        <pc:spChg chg="mod ord">
          <ac:chgData name="NGUYỄN QUANG TRƯỜNG" userId="1fdb0c81-8030-46ec-bcd5-0bb439718404" providerId="ADAL" clId="{B83680DD-C525-4E90-A31B-C46A2644C581}" dt="2021-08-29T15:20:03.764" v="3378" actId="700"/>
          <ac:spMkLst>
            <pc:docMk/>
            <pc:sldMk cId="4282988272" sldId="261"/>
            <ac:spMk id="2" creationId="{1FB5C096-74F6-4215-B95C-FADF977890E7}"/>
          </ac:spMkLst>
        </pc:spChg>
        <pc:spChg chg="mod ord">
          <ac:chgData name="NGUYỄN QUANG TRƯỜNG" userId="1fdb0c81-8030-46ec-bcd5-0bb439718404" providerId="ADAL" clId="{B83680DD-C525-4E90-A31B-C46A2644C581}" dt="2021-08-29T15:31:42.760" v="3693" actId="404"/>
          <ac:spMkLst>
            <pc:docMk/>
            <pc:sldMk cId="4282988272" sldId="261"/>
            <ac:spMk id="3" creationId="{301E126D-47EE-43DA-8A1C-E8DC31A007B2}"/>
          </ac:spMkLst>
        </pc:spChg>
        <pc:spChg chg="add mod ord">
          <ac:chgData name="NGUYỄN QUANG TRƯỜNG" userId="1fdb0c81-8030-46ec-bcd5-0bb439718404" providerId="ADAL" clId="{B83680DD-C525-4E90-A31B-C46A2644C581}" dt="2021-08-29T15:32:15.725" v="3695" actId="207"/>
          <ac:spMkLst>
            <pc:docMk/>
            <pc:sldMk cId="4282988272" sldId="261"/>
            <ac:spMk id="4" creationId="{2E34042E-74C5-4FED-B10F-B7929FA62EA9}"/>
          </ac:spMkLst>
        </pc:spChg>
        <pc:cxnChg chg="add del mod">
          <ac:chgData name="NGUYỄN QUANG TRƯỜNG" userId="1fdb0c81-8030-46ec-bcd5-0bb439718404" providerId="ADAL" clId="{B83680DD-C525-4E90-A31B-C46A2644C581}" dt="2021-08-29T15:28:58.021" v="3669" actId="478"/>
          <ac:cxnSpMkLst>
            <pc:docMk/>
            <pc:sldMk cId="4282988272" sldId="261"/>
            <ac:cxnSpMk id="6" creationId="{08F415DD-3699-49C7-B71E-CF9CC395AABD}"/>
          </ac:cxnSpMkLst>
        </pc:cxnChg>
        <pc:cxnChg chg="add mod">
          <ac:chgData name="NGUYỄN QUANG TRƯỜNG" userId="1fdb0c81-8030-46ec-bcd5-0bb439718404" providerId="ADAL" clId="{B83680DD-C525-4E90-A31B-C46A2644C581}" dt="2021-08-29T15:29:53.214" v="3674" actId="1076"/>
          <ac:cxnSpMkLst>
            <pc:docMk/>
            <pc:sldMk cId="4282988272" sldId="261"/>
            <ac:cxnSpMk id="8" creationId="{90D51005-04B5-4D3F-A323-5DDC69A23C82}"/>
          </ac:cxnSpMkLst>
        </pc:cxnChg>
      </pc:sldChg>
      <pc:sldChg chg="modSp add mod">
        <pc:chgData name="NGUYỄN QUANG TRƯỜNG" userId="1fdb0c81-8030-46ec-bcd5-0bb439718404" providerId="ADAL" clId="{B83680DD-C525-4E90-A31B-C46A2644C581}" dt="2021-08-30T07:40:05.960" v="5070" actId="20577"/>
        <pc:sldMkLst>
          <pc:docMk/>
          <pc:sldMk cId="394856543" sldId="262"/>
        </pc:sldMkLst>
        <pc:spChg chg="mod">
          <ac:chgData name="NGUYỄN QUANG TRƯỜNG" userId="1fdb0c81-8030-46ec-bcd5-0bb439718404" providerId="ADAL" clId="{B83680DD-C525-4E90-A31B-C46A2644C581}" dt="2021-08-29T16:22:52.828" v="4603" actId="20577"/>
          <ac:spMkLst>
            <pc:docMk/>
            <pc:sldMk cId="394856543" sldId="262"/>
            <ac:spMk id="2" creationId="{1FB5C096-74F6-4215-B95C-FADF977890E7}"/>
          </ac:spMkLst>
        </pc:spChg>
        <pc:spChg chg="mod">
          <ac:chgData name="NGUYỄN QUANG TRƯỜNG" userId="1fdb0c81-8030-46ec-bcd5-0bb439718404" providerId="ADAL" clId="{B83680DD-C525-4E90-A31B-C46A2644C581}" dt="2021-08-30T07:40:05.960" v="5070" actId="20577"/>
          <ac:spMkLst>
            <pc:docMk/>
            <pc:sldMk cId="394856543" sldId="262"/>
            <ac:spMk id="3" creationId="{301E126D-47EE-43DA-8A1C-E8DC31A007B2}"/>
          </ac:spMkLst>
        </pc:spChg>
      </pc:sldChg>
      <pc:sldChg chg="delSp modSp add mod">
        <pc:chgData name="NGUYỄN QUANG TRƯỜNG" userId="1fdb0c81-8030-46ec-bcd5-0bb439718404" providerId="ADAL" clId="{B83680DD-C525-4E90-A31B-C46A2644C581}" dt="2021-08-29T15:38:54.609" v="3836" actId="255"/>
        <pc:sldMkLst>
          <pc:docMk/>
          <pc:sldMk cId="3692264737" sldId="263"/>
        </pc:sldMkLst>
        <pc:spChg chg="mod">
          <ac:chgData name="NGUYỄN QUANG TRƯỜNG" userId="1fdb0c81-8030-46ec-bcd5-0bb439718404" providerId="ADAL" clId="{B83680DD-C525-4E90-A31B-C46A2644C581}" dt="2021-08-29T15:38:54.609" v="3836" actId="255"/>
          <ac:spMkLst>
            <pc:docMk/>
            <pc:sldMk cId="3692264737" sldId="263"/>
            <ac:spMk id="3" creationId="{301E126D-47EE-43DA-8A1C-E8DC31A007B2}"/>
          </ac:spMkLst>
        </pc:spChg>
        <pc:spChg chg="del mod">
          <ac:chgData name="NGUYỄN QUANG TRƯỜNG" userId="1fdb0c81-8030-46ec-bcd5-0bb439718404" providerId="ADAL" clId="{B83680DD-C525-4E90-A31B-C46A2644C581}" dt="2021-08-29T15:35:20.741" v="3778" actId="478"/>
          <ac:spMkLst>
            <pc:docMk/>
            <pc:sldMk cId="3692264737" sldId="263"/>
            <ac:spMk id="4" creationId="{2E34042E-74C5-4FED-B10F-B7929FA62EA9}"/>
          </ac:spMkLst>
        </pc:spChg>
        <pc:cxnChg chg="del">
          <ac:chgData name="NGUYỄN QUANG TRƯỜNG" userId="1fdb0c81-8030-46ec-bcd5-0bb439718404" providerId="ADAL" clId="{B83680DD-C525-4E90-A31B-C46A2644C581}" dt="2021-08-29T15:35:15.626" v="3775" actId="478"/>
          <ac:cxnSpMkLst>
            <pc:docMk/>
            <pc:sldMk cId="3692264737" sldId="263"/>
            <ac:cxnSpMk id="8" creationId="{90D51005-04B5-4D3F-A323-5DDC69A23C82}"/>
          </ac:cxnSpMkLst>
        </pc:cxnChg>
      </pc:sldChg>
      <pc:sldChg chg="modSp add">
        <pc:chgData name="NGUYỄN QUANG TRƯỜNG" userId="1fdb0c81-8030-46ec-bcd5-0bb439718404" providerId="ADAL" clId="{B83680DD-C525-4E90-A31B-C46A2644C581}" dt="2021-08-29T15:44:04.321" v="3974" actId="20577"/>
        <pc:sldMkLst>
          <pc:docMk/>
          <pc:sldMk cId="2061590901" sldId="264"/>
        </pc:sldMkLst>
        <pc:spChg chg="mod">
          <ac:chgData name="NGUYỄN QUANG TRƯỜNG" userId="1fdb0c81-8030-46ec-bcd5-0bb439718404" providerId="ADAL" clId="{B83680DD-C525-4E90-A31B-C46A2644C581}" dt="2021-08-29T15:44:04.321" v="3974" actId="20577"/>
          <ac:spMkLst>
            <pc:docMk/>
            <pc:sldMk cId="2061590901" sldId="264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29T15:47:12.669" v="4069" actId="20577"/>
        <pc:sldMkLst>
          <pc:docMk/>
          <pc:sldMk cId="3471885043" sldId="265"/>
        </pc:sldMkLst>
        <pc:spChg chg="mod">
          <ac:chgData name="NGUYỄN QUANG TRƯỜNG" userId="1fdb0c81-8030-46ec-bcd5-0bb439718404" providerId="ADAL" clId="{B83680DD-C525-4E90-A31B-C46A2644C581}" dt="2021-08-29T15:47:12.669" v="4069" actId="20577"/>
          <ac:spMkLst>
            <pc:docMk/>
            <pc:sldMk cId="3471885043" sldId="265"/>
            <ac:spMk id="3" creationId="{301E126D-47EE-43DA-8A1C-E8DC31A007B2}"/>
          </ac:spMkLst>
        </pc:spChg>
      </pc:sldChg>
      <pc:sldChg chg="add del">
        <pc:chgData name="NGUYỄN QUANG TRƯỜNG" userId="1fdb0c81-8030-46ec-bcd5-0bb439718404" providerId="ADAL" clId="{B83680DD-C525-4E90-A31B-C46A2644C581}" dt="2021-08-29T15:47:37.028" v="4074" actId="2696"/>
        <pc:sldMkLst>
          <pc:docMk/>
          <pc:sldMk cId="102530913" sldId="266"/>
        </pc:sldMkLst>
      </pc:sldChg>
      <pc:sldChg chg="modSp add ord">
        <pc:chgData name="NGUYỄN QUANG TRƯỜNG" userId="1fdb0c81-8030-46ec-bcd5-0bb439718404" providerId="ADAL" clId="{B83680DD-C525-4E90-A31B-C46A2644C581}" dt="2021-08-29T15:49:05.748" v="4114" actId="20577"/>
        <pc:sldMkLst>
          <pc:docMk/>
          <pc:sldMk cId="1068790413" sldId="267"/>
        </pc:sldMkLst>
        <pc:spChg chg="mod">
          <ac:chgData name="NGUYỄN QUANG TRƯỜNG" userId="1fdb0c81-8030-46ec-bcd5-0bb439718404" providerId="ADAL" clId="{B83680DD-C525-4E90-A31B-C46A2644C581}" dt="2021-08-29T15:49:05.748" v="4114" actId="20577"/>
          <ac:spMkLst>
            <pc:docMk/>
            <pc:sldMk cId="1068790413" sldId="267"/>
            <ac:spMk id="3" creationId="{301E126D-47EE-43DA-8A1C-E8DC31A007B2}"/>
          </ac:spMkLst>
        </pc:spChg>
      </pc:sldChg>
      <pc:sldChg chg="modSp add mod ord">
        <pc:chgData name="NGUYỄN QUANG TRƯỜNG" userId="1fdb0c81-8030-46ec-bcd5-0bb439718404" providerId="ADAL" clId="{B83680DD-C525-4E90-A31B-C46A2644C581}" dt="2021-08-29T15:52:35.426" v="4171" actId="20577"/>
        <pc:sldMkLst>
          <pc:docMk/>
          <pc:sldMk cId="3039440003" sldId="268"/>
        </pc:sldMkLst>
        <pc:spChg chg="mod">
          <ac:chgData name="NGUYỄN QUANG TRƯỜNG" userId="1fdb0c81-8030-46ec-bcd5-0bb439718404" providerId="ADAL" clId="{B83680DD-C525-4E90-A31B-C46A2644C581}" dt="2021-08-29T15:52:35.426" v="4171" actId="20577"/>
          <ac:spMkLst>
            <pc:docMk/>
            <pc:sldMk cId="3039440003" sldId="268"/>
            <ac:spMk id="3" creationId="{301E126D-47EE-43DA-8A1C-E8DC31A007B2}"/>
          </ac:spMkLst>
        </pc:spChg>
      </pc:sldChg>
      <pc:sldChg chg="modSp add ord">
        <pc:chgData name="NGUYỄN QUANG TRƯỜNG" userId="1fdb0c81-8030-46ec-bcd5-0bb439718404" providerId="ADAL" clId="{B83680DD-C525-4E90-A31B-C46A2644C581}" dt="2021-08-29T15:54:29.800" v="4220" actId="20577"/>
        <pc:sldMkLst>
          <pc:docMk/>
          <pc:sldMk cId="1588089402" sldId="269"/>
        </pc:sldMkLst>
        <pc:spChg chg="mod">
          <ac:chgData name="NGUYỄN QUANG TRƯỜNG" userId="1fdb0c81-8030-46ec-bcd5-0bb439718404" providerId="ADAL" clId="{B83680DD-C525-4E90-A31B-C46A2644C581}" dt="2021-08-29T15:54:29.800" v="4220" actId="20577"/>
          <ac:spMkLst>
            <pc:docMk/>
            <pc:sldMk cId="1588089402" sldId="269"/>
            <ac:spMk id="3" creationId="{301E126D-47EE-43DA-8A1C-E8DC31A007B2}"/>
          </ac:spMkLst>
        </pc:spChg>
      </pc:sldChg>
      <pc:sldChg chg="add del">
        <pc:chgData name="NGUYỄN QUANG TRƯỜNG" userId="1fdb0c81-8030-46ec-bcd5-0bb439718404" providerId="ADAL" clId="{B83680DD-C525-4E90-A31B-C46A2644C581}" dt="2021-08-29T15:55:02.801" v="4225" actId="2696"/>
        <pc:sldMkLst>
          <pc:docMk/>
          <pc:sldMk cId="1203777822" sldId="270"/>
        </pc:sldMkLst>
      </pc:sldChg>
      <pc:sldChg chg="modSp add ord">
        <pc:chgData name="NGUYỄN QUANG TRƯỜNG" userId="1fdb0c81-8030-46ec-bcd5-0bb439718404" providerId="ADAL" clId="{B83680DD-C525-4E90-A31B-C46A2644C581}" dt="2021-08-29T15:56:46.509" v="4280" actId="20577"/>
        <pc:sldMkLst>
          <pc:docMk/>
          <pc:sldMk cId="3127205744" sldId="271"/>
        </pc:sldMkLst>
        <pc:spChg chg="mod">
          <ac:chgData name="NGUYỄN QUANG TRƯỜNG" userId="1fdb0c81-8030-46ec-bcd5-0bb439718404" providerId="ADAL" clId="{B83680DD-C525-4E90-A31B-C46A2644C581}" dt="2021-08-29T15:56:46.509" v="4280" actId="20577"/>
          <ac:spMkLst>
            <pc:docMk/>
            <pc:sldMk cId="3127205744" sldId="271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29T16:01:55.645" v="4450" actId="20577"/>
        <pc:sldMkLst>
          <pc:docMk/>
          <pc:sldMk cId="267970107" sldId="272"/>
        </pc:sldMkLst>
        <pc:spChg chg="mod">
          <ac:chgData name="NGUYỄN QUANG TRƯỜNG" userId="1fdb0c81-8030-46ec-bcd5-0bb439718404" providerId="ADAL" clId="{B83680DD-C525-4E90-A31B-C46A2644C581}" dt="2021-08-29T16:01:55.645" v="4450" actId="20577"/>
          <ac:spMkLst>
            <pc:docMk/>
            <pc:sldMk cId="267970107" sldId="272"/>
            <ac:spMk id="3" creationId="{301E126D-47EE-43DA-8A1C-E8DC31A007B2}"/>
          </ac:spMkLst>
        </pc:spChg>
      </pc:sldChg>
      <pc:sldChg chg="modSp add">
        <pc:chgData name="NGUYỄN QUANG TRƯỜNG" userId="1fdb0c81-8030-46ec-bcd5-0bb439718404" providerId="ADAL" clId="{B83680DD-C525-4E90-A31B-C46A2644C581}" dt="2021-08-29T16:04:29.680" v="4534" actId="20577"/>
        <pc:sldMkLst>
          <pc:docMk/>
          <pc:sldMk cId="833659265" sldId="273"/>
        </pc:sldMkLst>
        <pc:spChg chg="mod">
          <ac:chgData name="NGUYỄN QUANG TRƯỜNG" userId="1fdb0c81-8030-46ec-bcd5-0bb439718404" providerId="ADAL" clId="{B83680DD-C525-4E90-A31B-C46A2644C581}" dt="2021-08-29T16:04:29.680" v="4534" actId="20577"/>
          <ac:spMkLst>
            <pc:docMk/>
            <pc:sldMk cId="833659265" sldId="273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30T07:55:14.806" v="5441" actId="113"/>
        <pc:sldMkLst>
          <pc:docMk/>
          <pc:sldMk cId="1009709808" sldId="274"/>
        </pc:sldMkLst>
        <pc:spChg chg="mod">
          <ac:chgData name="NGUYỄN QUANG TRƯỜNG" userId="1fdb0c81-8030-46ec-bcd5-0bb439718404" providerId="ADAL" clId="{B83680DD-C525-4E90-A31B-C46A2644C581}" dt="2021-08-30T07:55:14.806" v="5441" actId="113"/>
          <ac:spMkLst>
            <pc:docMk/>
            <pc:sldMk cId="1009709808" sldId="274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30T07:55:17.632" v="5442" actId="113"/>
        <pc:sldMkLst>
          <pc:docMk/>
          <pc:sldMk cId="3780760227" sldId="275"/>
        </pc:sldMkLst>
        <pc:spChg chg="mod">
          <ac:chgData name="NGUYỄN QUANG TRƯỜNG" userId="1fdb0c81-8030-46ec-bcd5-0bb439718404" providerId="ADAL" clId="{B83680DD-C525-4E90-A31B-C46A2644C581}" dt="2021-08-30T07:55:17.632" v="5442" actId="113"/>
          <ac:spMkLst>
            <pc:docMk/>
            <pc:sldMk cId="3780760227" sldId="275"/>
            <ac:spMk id="3" creationId="{301E126D-47EE-43DA-8A1C-E8DC31A007B2}"/>
          </ac:spMkLst>
        </pc:spChg>
      </pc:sldChg>
      <pc:sldChg chg="modSp add mod ord">
        <pc:chgData name="NGUYỄN QUANG TRƯỜNG" userId="1fdb0c81-8030-46ec-bcd5-0bb439718404" providerId="ADAL" clId="{B83680DD-C525-4E90-A31B-C46A2644C581}" dt="2021-08-30T07:56:20.428" v="5464"/>
        <pc:sldMkLst>
          <pc:docMk/>
          <pc:sldMk cId="3629736587" sldId="276"/>
        </pc:sldMkLst>
        <pc:spChg chg="mod">
          <ac:chgData name="NGUYỄN QUANG TRƯỜNG" userId="1fdb0c81-8030-46ec-bcd5-0bb439718404" providerId="ADAL" clId="{B83680DD-C525-4E90-A31B-C46A2644C581}" dt="2021-08-30T07:56:20.428" v="5464"/>
          <ac:spMkLst>
            <pc:docMk/>
            <pc:sldMk cId="3629736587" sldId="276"/>
            <ac:spMk id="3" creationId="{301E126D-47EE-43DA-8A1C-E8DC31A007B2}"/>
          </ac:spMkLst>
        </pc:spChg>
      </pc:sldChg>
      <pc:sldChg chg="modSp add mod ord">
        <pc:chgData name="NGUYỄN QUANG TRƯỜNG" userId="1fdb0c81-8030-46ec-bcd5-0bb439718404" providerId="ADAL" clId="{B83680DD-C525-4E90-A31B-C46A2644C581}" dt="2021-08-30T07:58:56.885" v="5594" actId="20577"/>
        <pc:sldMkLst>
          <pc:docMk/>
          <pc:sldMk cId="1936635978" sldId="277"/>
        </pc:sldMkLst>
        <pc:spChg chg="mod">
          <ac:chgData name="NGUYỄN QUANG TRƯỜNG" userId="1fdb0c81-8030-46ec-bcd5-0bb439718404" providerId="ADAL" clId="{B83680DD-C525-4E90-A31B-C46A2644C581}" dt="2021-08-30T07:58:56.885" v="5594" actId="20577"/>
          <ac:spMkLst>
            <pc:docMk/>
            <pc:sldMk cId="1936635978" sldId="277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30T08:03:46.357" v="5747" actId="114"/>
        <pc:sldMkLst>
          <pc:docMk/>
          <pc:sldMk cId="3991368770" sldId="278"/>
        </pc:sldMkLst>
        <pc:spChg chg="mod">
          <ac:chgData name="NGUYỄN QUANG TRƯỜNG" userId="1fdb0c81-8030-46ec-bcd5-0bb439718404" providerId="ADAL" clId="{B83680DD-C525-4E90-A31B-C46A2644C581}" dt="2021-08-30T08:03:46.357" v="5747" actId="114"/>
          <ac:spMkLst>
            <pc:docMk/>
            <pc:sldMk cId="3991368770" sldId="278"/>
            <ac:spMk id="3" creationId="{301E126D-47EE-43DA-8A1C-E8DC31A007B2}"/>
          </ac:spMkLst>
        </pc:spChg>
      </pc:sldChg>
      <pc:sldChg chg="modSp add mod">
        <pc:chgData name="NGUYỄN QUANG TRƯỜNG" userId="1fdb0c81-8030-46ec-bcd5-0bb439718404" providerId="ADAL" clId="{B83680DD-C525-4E90-A31B-C46A2644C581}" dt="2021-08-30T08:09:07.076" v="5856" actId="20577"/>
        <pc:sldMkLst>
          <pc:docMk/>
          <pc:sldMk cId="3672007221" sldId="279"/>
        </pc:sldMkLst>
        <pc:spChg chg="mod">
          <ac:chgData name="NGUYỄN QUANG TRƯỜNG" userId="1fdb0c81-8030-46ec-bcd5-0bb439718404" providerId="ADAL" clId="{B83680DD-C525-4E90-A31B-C46A2644C581}" dt="2021-08-30T08:09:07.076" v="5856" actId="20577"/>
          <ac:spMkLst>
            <pc:docMk/>
            <pc:sldMk cId="3672007221" sldId="279"/>
            <ac:spMk id="3" creationId="{301E126D-47EE-43DA-8A1C-E8DC31A007B2}"/>
          </ac:spMkLst>
        </pc:spChg>
      </pc:sldChg>
      <pc:sldMasterChg chg="del delSldLayout">
        <pc:chgData name="NGUYỄN QUANG TRƯỜNG" userId="1fdb0c81-8030-46ec-bcd5-0bb439718404" providerId="ADAL" clId="{B83680DD-C525-4E90-A31B-C46A2644C581}" dt="2021-08-29T13:55:44.179" v="146" actId="26606"/>
        <pc:sldMasterMkLst>
          <pc:docMk/>
          <pc:sldMasterMk cId="3965409340" sldId="2147483660"/>
        </pc:sldMasterMkLst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1839065043" sldId="2147483661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3610457482" sldId="2147483662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1268653663" sldId="2147483663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3267403614" sldId="2147483664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1010008470" sldId="2147483665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3017246411" sldId="2147483666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4142855441" sldId="2147483667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2030491269" sldId="2147483668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4244975636" sldId="2147483669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1455460417" sldId="2147483670"/>
          </pc:sldLayoutMkLst>
        </pc:sldLayoutChg>
        <pc:sldLayoutChg chg="del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3965409340" sldId="2147483660"/>
            <pc:sldLayoutMk cId="1121260130" sldId="2147483671"/>
          </pc:sldLayoutMkLst>
        </pc:sldLayoutChg>
      </pc:sldMasterChg>
      <pc:sldMasterChg chg="add addSldLayout">
        <pc:chgData name="NGUYỄN QUANG TRƯỜNG" userId="1fdb0c81-8030-46ec-bcd5-0bb439718404" providerId="ADAL" clId="{B83680DD-C525-4E90-A31B-C46A2644C581}" dt="2021-08-29T13:55:44.179" v="146" actId="26606"/>
        <pc:sldMasterMkLst>
          <pc:docMk/>
          <pc:sldMasterMk cId="679923668" sldId="2147483724"/>
        </pc:sldMasterMkLst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555343549" sldId="2147483713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2231843173" sldId="2147483714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515106093" sldId="2147483715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653535484" sldId="2147483716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2959862441" sldId="2147483717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1379185081" sldId="2147483718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2887373421" sldId="2147483719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270959600" sldId="2147483720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1394992719" sldId="2147483721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2870467788" sldId="2147483722"/>
          </pc:sldLayoutMkLst>
        </pc:sldLayoutChg>
        <pc:sldLayoutChg chg="add">
          <pc:chgData name="NGUYỄN QUANG TRƯỜNG" userId="1fdb0c81-8030-46ec-bcd5-0bb439718404" providerId="ADAL" clId="{B83680DD-C525-4E90-A31B-C46A2644C581}" dt="2021-08-29T13:55:44.179" v="146" actId="26606"/>
          <pc:sldLayoutMkLst>
            <pc:docMk/>
            <pc:sldMasterMk cId="679923668" sldId="2147483724"/>
            <pc:sldLayoutMk cId="1526520125" sldId="214748372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E720C-92A3-46DC-8095-FDF863E7647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D921-C0A0-48E4-A704-5C0A797F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CD921-C0A0-48E4-A704-5C0A797F0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FECF-4058-481F-A745-65A7C7976E5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01DD-FAE0-447B-87F4-8E19CF05F0A5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2DB0-D9AC-48C2-A572-F0AC39C0A795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AE97-DC16-4348-AF35-861DE1AFBFDE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7E06-6ED3-4AEF-8490-C36C2F6C2C06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3DDA-6FAC-4C48-BA2E-D379777D3DF3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9BA-23D6-4735-92AE-844FE6A9EF2B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1E08-B635-451E-9EF3-4AB621ACC085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3E9D-9628-4078-B535-F459D7AA0CE2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25B6-EA49-4507-A26C-33BD97187CAF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044F-3304-4DB6-B9B9-58FD0F7DAF44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F9D1-CB95-4493-94D8-27542F81D395}" type="datetime1">
              <a:rPr lang="en-US" smtClean="0"/>
              <a:t>8/30/2021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92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hart, map, scatter chart&#10;&#10;Description automatically generated">
            <a:extLst>
              <a:ext uri="{FF2B5EF4-FFF2-40B4-BE49-F238E27FC236}">
                <a16:creationId xmlns:a16="http://schemas.microsoft.com/office/drawing/2014/main" id="{FE556A6C-F08A-4170-8830-CD188E18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54898-9C8C-483F-B3AA-935F389E9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556091"/>
            <a:ext cx="7063739" cy="2387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rã QR </a:t>
            </a:r>
            <a:br>
              <a:rPr 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br>
              <a:rPr 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 chéo Ma trận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CD648-251A-4935-9DF3-0150B7155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4446200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Nguyễn Quang Trường 19127608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DDD7-F319-4ECB-93EE-82EB4C31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7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có: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0.6055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30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−0.2202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0.4954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−0.4404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62E8-30FF-41C6-90BF-76B0699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có: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2.7386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.1826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0.3651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.5477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0.7303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−0.8257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0.7156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−0.2202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0.4954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−0.4404</m:t>
                              </m:r>
                            </m:e>
                          </m:eqAr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74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54BD0-33B6-4554-9B71-378AEFBF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có: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=1.3484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CE79-BECB-40D2-B059-30EE7C9D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có: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1.3484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0.067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0.8765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0.0674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−0.4719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A042-A8DC-4A6E-9A2B-E3F084CE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được: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.1826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0.3651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.5477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0.7303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.7156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−0.2202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.4954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−0.4404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0.0674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0.8765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.0674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−0.4719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D2572-2300-401F-B254-550C3B0C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được: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.4772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3.1038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2.7386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0.6055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0.8257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1.3484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4293-73B0-408E-8889-0A1C390E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chéo hóa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u="sng"/>
                  <a:t>Định nghĩa:</a:t>
                </a:r>
                <a:endParaRPr lang="en-US" b="1" u="sng"/>
              </a:p>
              <a:p>
                <a:pPr marL="0" indent="0">
                  <a:buNone/>
                </a:pPr>
                <a:r>
                  <a:rPr lang="en-US"/>
                  <a:t>Một ma trận A có thể chéo hóa khi tồn tại một ma trận P sao cho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, với D là đường chéo chính của ma trận A.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 ma trận: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Ta tìm giá trị riêng (</a:t>
                </a:r>
                <a:r>
                  <a:rPr lang="el-GR"/>
                  <a:t>λ</a:t>
                </a:r>
                <a:r>
                  <a:rPr lang="en-US"/>
                  <a:t>) của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el-GR"/>
                                  <m:t>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(−4−</m:t>
                                </m:r>
                                <m:r>
                                  <m:rPr>
                                    <m:nor/>
                                  </m:rPr>
                                  <a:rPr lang="el-GR"/>
                                  <m:t>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					Vậy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l-GR"/>
                            <m:t>λ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 </m:t>
                          </m:r>
                          <m:r>
                            <m:rPr>
                              <m:nor/>
                            </m:rPr>
                            <a:rPr lang="en-US"/>
                            <m:t>= -6.10977223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l-GR"/>
                            <m:t>λ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 =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3.10977223</m:t>
                          </m:r>
                        </m:e>
                      </m:mr>
                    </m:m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1" t="-2241" r="-22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F0734-D756-418D-AEEB-8BBD6390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chéo hóa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b="1"/>
                  <a:t>λ = -</a:t>
                </a:r>
                <a:r>
                  <a:rPr lang="en-US" b="1"/>
                  <a:t> </a:t>
                </a:r>
                <a:r>
                  <a:rPr lang="el-GR" b="1"/>
                  <a:t>6.10977223</a:t>
                </a:r>
                <a:endParaRPr lang="en-US" b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l-GR"/>
                        <m:t>λ</m:t>
                      </m:r>
                      <m:r>
                        <m:rPr>
                          <m:nor/>
                        </m:rPr>
                        <a:rPr lang="en-US" b="0" i="0" smtClean="0"/>
                        <m:t>I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/>
                        <m:t>6.10977223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7.10977223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2.10977223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Rút gọn ma trận, ta được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17575-8A63-48FB-8194-70B27477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chéo hóa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b="1"/>
                  <a:t>λ = -</a:t>
                </a:r>
                <a:r>
                  <a:rPr lang="en-US" b="1"/>
                  <a:t> </a:t>
                </a:r>
                <a:r>
                  <a:rPr lang="el-GR" b="1"/>
                  <a:t>6.10977223</a:t>
                </a:r>
                <a:endParaRPr lang="en-US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/>
                        <m:t>6.10977223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I</m:t>
                      </m:r>
                      <m:r>
                        <m:rPr>
                          <m:nor/>
                        </m:rPr>
                        <a:rPr lang="en-US" b="0" i="0" smtClean="0"/>
                        <m:t>)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=−0.42195445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/>
                            <m:t> </m:t>
                          </m:r>
                        </m:sub>
                      </m:sSub>
                    </m:oMath>
                  </m:oMathPara>
                </a14:m>
                <a:endParaRPr lang="en-US">
                  <a:effectLst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Vector tương ứng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1200" smtClean="0">
                            <a:solidFill>
                              <a:srgbClr val="242E4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 kern="1200">
                            <a:solidFill>
                              <a:srgbClr val="242E4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242E4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sz="1800" b="0" i="1" kern="1200" smtClean="0">
                        <a:solidFill>
                          <a:srgbClr val="242E4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endParaRPr lang="en-US">
                  <a:effectLst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7A622-4F7C-4718-98C1-4B031145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chéo hóa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b="1"/>
                  <a:t>λ = 3.10977223</a:t>
                </a:r>
                <a:endParaRPr lang="en-US" b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l-GR"/>
                        <m:t>λ</m:t>
                      </m:r>
                      <m:r>
                        <m:rPr>
                          <m:nor/>
                        </m:rPr>
                        <a:rPr lang="en-US" b="0" i="0" smtClean="0"/>
                        <m:t>I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/>
                        <m:t>3.10977223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−2.10977223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−7.10977223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Rút gọn ma trận, ta được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92C22-D564-4DC4-8B2E-CA027A62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D335-8CDA-4D82-A28D-AA448FA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ma trận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0669-A301-460B-9226-395A6C09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u="sng"/>
              <a:t>Định nghĩa: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b="1"/>
              <a:t>Phân rã (hay thừa số hóa)</a:t>
            </a:r>
            <a:r>
              <a:rPr lang="vi-VN"/>
              <a:t> ma trận là quá trình biểu diễn ma trận này dưới dạng tích của hai hoặc nhiều ma trận có các tính chất đặc biệt khác nhau. 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Có rất nhiều cách phân rã ma trận khác nhau, phân rã QR là phổ biến nhất.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56A2-496B-4D51-BF1F-AD96AF68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9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chéo hóa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b="1"/>
                  <a:t>λ = 3.10977223</a:t>
                </a:r>
                <a:endParaRPr lang="en-US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/>
                        <m:t>3.10977223</m:t>
                      </m:r>
                      <m:r>
                        <m:rPr>
                          <m:nor/>
                        </m:rPr>
                        <a:rPr lang="en-US" b="0" i="0" smtClean="0"/>
                        <m:t>I</m:t>
                      </m:r>
                      <m:r>
                        <m:rPr>
                          <m:nor/>
                        </m:rPr>
                        <a:rPr lang="en-US" b="0" i="0" smtClean="0"/>
                        <m:t>)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1.42195445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>
                  <a:effectLst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Vector tương ứng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1200" smtClean="0">
                            <a:solidFill>
                              <a:srgbClr val="242E4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 kern="1200">
                            <a:solidFill>
                              <a:srgbClr val="242E4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242E4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sz="1800" b="0" i="1" kern="1200" smtClean="0">
                        <a:solidFill>
                          <a:srgbClr val="242E4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endParaRPr lang="en-US">
                  <a:effectLst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6492-582E-4B4C-BE87-E45CC157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chéo hóa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Ghép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lại, ta được P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−0.42195445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Tính được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0.54232614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0.77116307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0.54232614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0.22883693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Và có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−6.10977223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3.10977223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52DF-7716-4E9F-8ACB-D38603D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chéo hóa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−0.42195445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6.10977223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3.10977223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2.57804555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−6.10977223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3.10977223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.57804555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4.42195445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−6.10977223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3.10977223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0.54232614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0.77116307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0.54232614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/>
                                  <m:t>0.22883693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4557B-3617-445D-874D-CEB3704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126D-47EE-43DA-8A1C-E8DC31A0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/>
              <a:t>Định nghĩa:</a:t>
            </a:r>
          </a:p>
          <a:p>
            <a:pPr marL="0" indent="0">
              <a:buNone/>
            </a:pPr>
            <a:r>
              <a:rPr lang="en-US"/>
              <a:t>Là phân rã ma trận vuông A có kích thước n x n thành A = QR, trong đó:</a:t>
            </a:r>
          </a:p>
          <a:p>
            <a:pPr lvl="1"/>
            <a:r>
              <a:rPr lang="en-US"/>
              <a:t>Q là ma trận trực giao có cùng kích thước.</a:t>
            </a:r>
          </a:p>
          <a:p>
            <a:pPr lvl="1"/>
            <a:r>
              <a:rPr lang="en-US"/>
              <a:t>R là ma trận tam giác trên có cùng kích thước.</a:t>
            </a: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Thường được dùng để tính bình phương tối thiểu.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Bất cứ ma trận thực vuông A nào đều cũng có thể phân rã QR.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Có thể mở rộng ra cho ma trận m x n (m ≥ n), với Q là ma trận trực giao có cùng kích thước và R có kích thước n x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BA0B-66DD-4CF0-963B-F941488F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126D-47EE-43DA-8A1C-E8DC31A0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Nếu A khả nghịch và ta cần các giá trị trong đường chéo của R dương thì phép phân rã là duy nhất.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Nếu A không khả nghịch thì R có ít nhất một giá trị 0 trên đường chéo của nó và phép phân rã không phải là duy nhất.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Tương tự, nếu A có kích thước m x n (m ≥ n) có hạng đầy đủ (các cột của nó tạo thành một tập hợp các vector độc lập tuyến tính) và yêu cầu các giá trị trong đường chéo của R dương thì phân rã QR là duy nhất và ngược lại.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20B0C-175F-4400-918E-6F629FC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Có nhiều phương pháp để tính QR của ma trận A.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Cách đơn giản nhất (và sai số lớn nhất) là sử dụng phương pháp trực giao Gram-Schmidt.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Các bước tính phân rã QR của ma trận A:</a:t>
                </a:r>
              </a:p>
              <a:p>
                <a:r>
                  <a:rPr lang="en-US"/>
                  <a:t>Lấy các cột của A đặt chúng vào Gram-Schmidt để lấy tập hợp các vector trực chuẩn: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Ghép lại thành các cột của một ma trận mới, ta được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Tính R bằng công thức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3250-B769-443E-96D0-865DDA2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/>
                  <a:t>Cho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>
                    <a:latin typeface="Cambria Math" panose="02040503050406030204" pitchFamily="18" charset="0"/>
                  </a:rPr>
                  <a:t>Ta có: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9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E34042E-74C5-4FED-B10F-B7929FA62EA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+ 3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+ 4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=5.4772</m:t>
                      </m:r>
                    </m:oMath>
                  </m:oMathPara>
                </a14:m>
                <a:endParaRPr lang="en-US" sz="2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5.4772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0.1826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0.3651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0.5477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0.7303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E34042E-74C5-4FED-B10F-B7929FA6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51005-04B5-4D3F-A323-5DDC69A23C82}"/>
              </a:ext>
            </a:extLst>
          </p:cNvPr>
          <p:cNvCxnSpPr>
            <a:cxnSpLocks/>
          </p:cNvCxnSpPr>
          <p:nvPr/>
        </p:nvCxnSpPr>
        <p:spPr>
          <a:xfrm>
            <a:off x="6019800" y="1733550"/>
            <a:ext cx="0" cy="444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87E1D-8155-4313-A522-17149A41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có: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.1826</m:t>
                                      </m:r>
                                    </m:e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0.3651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.5477</m:t>
                                      </m:r>
                                    </m:e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0.7303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=3.1038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EDA3A-F297-40ED-9B8B-9C38C8DA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có: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−3.1038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.1826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0.3651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.5477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0.7303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30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35E0-E0AD-4891-ADFF-E361AF9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096-74F6-4215-B95C-FADF977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Cho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>
                    <a:latin typeface="Cambria Math" panose="02040503050406030204" pitchFamily="18" charset="0"/>
                  </a:rPr>
                  <a:t>Ta có: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=0.6055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E126D-47EE-43DA-8A1C-E8DC31A00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7240" y="1825625"/>
                <a:ext cx="10659110" cy="4351338"/>
              </a:xfrm>
              <a:blipFill>
                <a:blip r:embed="rId2"/>
                <a:stretch>
                  <a:fillRect l="-103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DC74F-0597-4EB6-A4FD-4D864D13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504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</TotalTime>
  <Words>895</Words>
  <Application>Microsoft Office PowerPoint</Application>
  <PresentationFormat>Widescreen</PresentationFormat>
  <Paragraphs>168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Gill Sans Nova</vt:lpstr>
      <vt:lpstr>ConfettiVTI</vt:lpstr>
      <vt:lpstr>Phân rã QR  và  Đường chéo Ma trận</vt:lpstr>
      <vt:lpstr>Phân rã ma trận</vt:lpstr>
      <vt:lpstr>Phân rã QR</vt:lpstr>
      <vt:lpstr>Phân rã QR</vt:lpstr>
      <vt:lpstr>Phân rã QR</vt:lpstr>
      <vt:lpstr>Phân rã QR</vt:lpstr>
      <vt:lpstr>Phân rã QR</vt:lpstr>
      <vt:lpstr>Phân rã QR</vt:lpstr>
      <vt:lpstr>Phân rã QR</vt:lpstr>
      <vt:lpstr>Phân rã QR</vt:lpstr>
      <vt:lpstr>Phân rã QR</vt:lpstr>
      <vt:lpstr>Phân rã QR</vt:lpstr>
      <vt:lpstr>Phân rã QR</vt:lpstr>
      <vt:lpstr>Phân rã QR</vt:lpstr>
      <vt:lpstr>Phân rã QR</vt:lpstr>
      <vt:lpstr>Ma trận chéo hóa</vt:lpstr>
      <vt:lpstr>Ma trận chéo hóa</vt:lpstr>
      <vt:lpstr>Ma trận chéo hóa</vt:lpstr>
      <vt:lpstr>Ma trận chéo hóa</vt:lpstr>
      <vt:lpstr>Ma trận chéo hóa</vt:lpstr>
      <vt:lpstr>Ma trận chéo hóa</vt:lpstr>
      <vt:lpstr>Ma trận chéo hóa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rã QR  và  Đường chéo Ma trận</dc:title>
  <dc:creator>NGUYỄN QUANG TRƯỜNG</dc:creator>
  <cp:lastModifiedBy>NGUYỄN QUANG TRƯỜNG</cp:lastModifiedBy>
  <cp:revision>1</cp:revision>
  <dcterms:created xsi:type="dcterms:W3CDTF">2021-08-29T13:47:56Z</dcterms:created>
  <dcterms:modified xsi:type="dcterms:W3CDTF">2021-08-30T08:09:32Z</dcterms:modified>
</cp:coreProperties>
</file>