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1" r:id="rId6"/>
    <p:sldId id="262" r:id="rId7"/>
    <p:sldId id="263" r:id="rId8"/>
    <p:sldId id="264" r:id="rId9"/>
    <p:sldId id="265" r:id="rId10"/>
    <p:sldId id="260" r:id="rId11"/>
    <p:sldId id="266" r:id="rId12"/>
    <p:sldId id="269"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FD0263-6B44-4E99-95EB-0204EDDF373E}" v="1982" dt="2021-08-30T12:45:44.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QUANG TRƯỜNG" userId="1fdb0c81-8030-46ec-bcd5-0bb439718404" providerId="ADAL" clId="{C3FD0263-6B44-4E99-95EB-0204EDDF373E}"/>
    <pc:docChg chg="undo custSel addSld delSld modSld sldOrd addMainMaster delMainMaster">
      <pc:chgData name="NGUYỄN QUANG TRƯỜNG" userId="1fdb0c81-8030-46ec-bcd5-0bb439718404" providerId="ADAL" clId="{C3FD0263-6B44-4E99-95EB-0204EDDF373E}" dt="2021-08-30T12:47:35.991" v="6976" actId="2890"/>
      <pc:docMkLst>
        <pc:docMk/>
      </pc:docMkLst>
      <pc:sldChg chg="addSp modSp new mod setBg modClrScheme chgLayout">
        <pc:chgData name="NGUYỄN QUANG TRƯỜNG" userId="1fdb0c81-8030-46ec-bcd5-0bb439718404" providerId="ADAL" clId="{C3FD0263-6B44-4E99-95EB-0204EDDF373E}" dt="2021-08-29T17:57:34.347" v="83" actId="2711"/>
        <pc:sldMkLst>
          <pc:docMk/>
          <pc:sldMk cId="886170299" sldId="256"/>
        </pc:sldMkLst>
        <pc:spChg chg="mod">
          <ac:chgData name="NGUYỄN QUANG TRƯỜNG" userId="1fdb0c81-8030-46ec-bcd5-0bb439718404" providerId="ADAL" clId="{C3FD0263-6B44-4E99-95EB-0204EDDF373E}" dt="2021-08-29T17:57:34.347" v="83" actId="2711"/>
          <ac:spMkLst>
            <pc:docMk/>
            <pc:sldMk cId="886170299" sldId="256"/>
            <ac:spMk id="2" creationId="{6D3F2985-F578-4369-95B2-4BFF4F61AFF3}"/>
          </ac:spMkLst>
        </pc:spChg>
        <pc:spChg chg="mod">
          <ac:chgData name="NGUYỄN QUANG TRƯỜNG" userId="1fdb0c81-8030-46ec-bcd5-0bb439718404" providerId="ADAL" clId="{C3FD0263-6B44-4E99-95EB-0204EDDF373E}" dt="2021-08-29T17:57:23.136" v="82" actId="113"/>
          <ac:spMkLst>
            <pc:docMk/>
            <pc:sldMk cId="886170299" sldId="256"/>
            <ac:spMk id="3" creationId="{AD75EC32-AD8C-472A-95B9-A1B2BD4AA0B6}"/>
          </ac:spMkLst>
        </pc:spChg>
        <pc:spChg chg="add">
          <ac:chgData name="NGUYỄN QUANG TRƯỜNG" userId="1fdb0c81-8030-46ec-bcd5-0bb439718404" providerId="ADAL" clId="{C3FD0263-6B44-4E99-95EB-0204EDDF373E}" dt="2021-08-29T17:56:22.886" v="67" actId="26606"/>
          <ac:spMkLst>
            <pc:docMk/>
            <pc:sldMk cId="886170299" sldId="256"/>
            <ac:spMk id="9" creationId="{1AB7CFDD-E67B-4078-9BD0-D09D4200E4E1}"/>
          </ac:spMkLst>
        </pc:spChg>
        <pc:spChg chg="add">
          <ac:chgData name="NGUYỄN QUANG TRƯỜNG" userId="1fdb0c81-8030-46ec-bcd5-0bb439718404" providerId="ADAL" clId="{C3FD0263-6B44-4E99-95EB-0204EDDF373E}" dt="2021-08-29T17:56:22.886" v="67" actId="26606"/>
          <ac:spMkLst>
            <pc:docMk/>
            <pc:sldMk cId="886170299" sldId="256"/>
            <ac:spMk id="11" creationId="{B191E377-3C4E-4C42-B42C-858169F3AB3A}"/>
          </ac:spMkLst>
        </pc:spChg>
        <pc:grpChg chg="add">
          <ac:chgData name="NGUYỄN QUANG TRƯỜNG" userId="1fdb0c81-8030-46ec-bcd5-0bb439718404" providerId="ADAL" clId="{C3FD0263-6B44-4E99-95EB-0204EDDF373E}" dt="2021-08-29T17:56:22.886" v="67" actId="26606"/>
          <ac:grpSpMkLst>
            <pc:docMk/>
            <pc:sldMk cId="886170299" sldId="256"/>
            <ac:grpSpMk id="13" creationId="{91B7537E-7B93-4306-B9DF-4CD583E0AA21}"/>
          </ac:grpSpMkLst>
        </pc:grpChg>
        <pc:picChg chg="add mod">
          <ac:chgData name="NGUYỄN QUANG TRƯỜNG" userId="1fdb0c81-8030-46ec-bcd5-0bb439718404" providerId="ADAL" clId="{C3FD0263-6B44-4E99-95EB-0204EDDF373E}" dt="2021-08-29T17:56:25.963" v="68" actId="27614"/>
          <ac:picMkLst>
            <pc:docMk/>
            <pc:sldMk cId="886170299" sldId="256"/>
            <ac:picMk id="4" creationId="{CD78BA64-AEF6-4F68-ADFC-75AD540FBF8A}"/>
          </ac:picMkLst>
        </pc:picChg>
      </pc:sldChg>
      <pc:sldChg chg="addSp delSp modSp new mod">
        <pc:chgData name="NGUYỄN QUANG TRƯỜNG" userId="1fdb0c81-8030-46ec-bcd5-0bb439718404" providerId="ADAL" clId="{C3FD0263-6B44-4E99-95EB-0204EDDF373E}" dt="2021-08-30T08:38:32.685" v="760" actId="123"/>
        <pc:sldMkLst>
          <pc:docMk/>
          <pc:sldMk cId="3252890537" sldId="257"/>
        </pc:sldMkLst>
        <pc:spChg chg="mod">
          <ac:chgData name="NGUYỄN QUANG TRƯỜNG" userId="1fdb0c81-8030-46ec-bcd5-0bb439718404" providerId="ADAL" clId="{C3FD0263-6B44-4E99-95EB-0204EDDF373E}" dt="2021-08-29T17:59:43.591" v="137" actId="20577"/>
          <ac:spMkLst>
            <pc:docMk/>
            <pc:sldMk cId="3252890537" sldId="257"/>
            <ac:spMk id="2" creationId="{C2BC8390-247D-4EEB-B5C4-219829D7B268}"/>
          </ac:spMkLst>
        </pc:spChg>
        <pc:spChg chg="del mod">
          <ac:chgData name="NGUYỄN QUANG TRƯỜNG" userId="1fdb0c81-8030-46ec-bcd5-0bb439718404" providerId="ADAL" clId="{C3FD0263-6B44-4E99-95EB-0204EDDF373E}" dt="2021-08-30T08:37:58.926" v="755" actId="26606"/>
          <ac:spMkLst>
            <pc:docMk/>
            <pc:sldMk cId="3252890537" sldId="257"/>
            <ac:spMk id="3" creationId="{D3A62AD9-F6A1-4D1D-BCA6-9BEEF465211E}"/>
          </ac:spMkLst>
        </pc:spChg>
        <pc:graphicFrameChg chg="add mod">
          <ac:chgData name="NGUYỄN QUANG TRƯỜNG" userId="1fdb0c81-8030-46ec-bcd5-0bb439718404" providerId="ADAL" clId="{C3FD0263-6B44-4E99-95EB-0204EDDF373E}" dt="2021-08-30T08:38:32.685" v="760" actId="123"/>
          <ac:graphicFrameMkLst>
            <pc:docMk/>
            <pc:sldMk cId="3252890537" sldId="257"/>
            <ac:graphicFrameMk id="5" creationId="{6B772928-536F-4C44-87DB-9E3ED7E96BDF}"/>
          </ac:graphicFrameMkLst>
        </pc:graphicFrameChg>
      </pc:sldChg>
      <pc:sldChg chg="addSp delSp modSp add del mod chgLayout">
        <pc:chgData name="NGUYỄN QUANG TRƯỜNG" userId="1fdb0c81-8030-46ec-bcd5-0bb439718404" providerId="ADAL" clId="{C3FD0263-6B44-4E99-95EB-0204EDDF373E}" dt="2021-08-30T11:42:15.702" v="3362" actId="478"/>
        <pc:sldMkLst>
          <pc:docMk/>
          <pc:sldMk cId="3147109929" sldId="258"/>
        </pc:sldMkLst>
        <pc:spChg chg="mod ord">
          <ac:chgData name="NGUYỄN QUANG TRƯỜNG" userId="1fdb0c81-8030-46ec-bcd5-0bb439718404" providerId="ADAL" clId="{C3FD0263-6B44-4E99-95EB-0204EDDF373E}" dt="2021-08-30T11:30:29.308" v="2513" actId="700"/>
          <ac:spMkLst>
            <pc:docMk/>
            <pc:sldMk cId="3147109929" sldId="258"/>
            <ac:spMk id="2" creationId="{C2BC8390-247D-4EEB-B5C4-219829D7B268}"/>
          </ac:spMkLst>
        </pc:spChg>
        <pc:spChg chg="del">
          <ac:chgData name="NGUYỄN QUANG TRƯỜNG" userId="1fdb0c81-8030-46ec-bcd5-0bb439718404" providerId="ADAL" clId="{C3FD0263-6B44-4E99-95EB-0204EDDF373E}" dt="2021-08-30T08:40:01.379" v="761"/>
          <ac:spMkLst>
            <pc:docMk/>
            <pc:sldMk cId="3147109929" sldId="258"/>
            <ac:spMk id="3" creationId="{D3A62AD9-F6A1-4D1D-BCA6-9BEEF465211E}"/>
          </ac:spMkLst>
        </pc:spChg>
        <pc:spChg chg="add del mod">
          <ac:chgData name="NGUYỄN QUANG TRƯỜNG" userId="1fdb0c81-8030-46ec-bcd5-0bb439718404" providerId="ADAL" clId="{C3FD0263-6B44-4E99-95EB-0204EDDF373E}" dt="2021-08-30T11:31:02.033" v="2521"/>
          <ac:spMkLst>
            <pc:docMk/>
            <pc:sldMk cId="3147109929" sldId="258"/>
            <ac:spMk id="3" creationId="{F9568915-9458-4E61-A4DA-7E610EB3576A}"/>
          </ac:spMkLst>
        </pc:spChg>
        <pc:spChg chg="add del mod">
          <ac:chgData name="NGUYỄN QUANG TRƯỜNG" userId="1fdb0c81-8030-46ec-bcd5-0bb439718404" providerId="ADAL" clId="{C3FD0263-6B44-4E99-95EB-0204EDDF373E}" dt="2021-08-30T11:42:15.702" v="3362" actId="478"/>
          <ac:spMkLst>
            <pc:docMk/>
            <pc:sldMk cId="3147109929" sldId="258"/>
            <ac:spMk id="4" creationId="{28C3763F-1538-4355-8C0B-0FFB48EDAF85}"/>
          </ac:spMkLst>
        </pc:spChg>
        <pc:spChg chg="add mod">
          <ac:chgData name="NGUYỄN QUANG TRƯỜNG" userId="1fdb0c81-8030-46ec-bcd5-0bb439718404" providerId="ADAL" clId="{C3FD0263-6B44-4E99-95EB-0204EDDF373E}" dt="2021-08-30T11:38:57.333" v="3351" actId="20577"/>
          <ac:spMkLst>
            <pc:docMk/>
            <pc:sldMk cId="3147109929" sldId="258"/>
            <ac:spMk id="5" creationId="{FFBDD4DF-7DA9-44B1-94AA-899567B4D795}"/>
          </ac:spMkLst>
        </pc:spChg>
        <pc:picChg chg="add mod">
          <ac:chgData name="NGUYỄN QUANG TRƯỜNG" userId="1fdb0c81-8030-46ec-bcd5-0bb439718404" providerId="ADAL" clId="{C3FD0263-6B44-4E99-95EB-0204EDDF373E}" dt="2021-08-30T11:39:29.073" v="3355" actId="14100"/>
          <ac:picMkLst>
            <pc:docMk/>
            <pc:sldMk cId="3147109929" sldId="258"/>
            <ac:picMk id="7" creationId="{232F5167-1E3F-4748-B19A-97CE4E90C90F}"/>
          </ac:picMkLst>
        </pc:picChg>
        <pc:picChg chg="add del mod ord">
          <ac:chgData name="NGUYỄN QUANG TRƯỜNG" userId="1fdb0c81-8030-46ec-bcd5-0bb439718404" providerId="ADAL" clId="{C3FD0263-6B44-4E99-95EB-0204EDDF373E}" dt="2021-08-30T11:39:21.025" v="3352" actId="478"/>
          <ac:picMkLst>
            <pc:docMk/>
            <pc:sldMk cId="3147109929" sldId="258"/>
            <ac:picMk id="1026" creationId="{F7AAC410-AAB2-4003-81AB-C590C5C47EFE}"/>
          </ac:picMkLst>
        </pc:picChg>
      </pc:sldChg>
      <pc:sldChg chg="addSp delSp modSp add mod">
        <pc:chgData name="NGUYỄN QUANG TRƯỜNG" userId="1fdb0c81-8030-46ec-bcd5-0bb439718404" providerId="ADAL" clId="{C3FD0263-6B44-4E99-95EB-0204EDDF373E}" dt="2021-08-30T11:02:57.452" v="1877" actId="20577"/>
        <pc:sldMkLst>
          <pc:docMk/>
          <pc:sldMk cId="2987978413" sldId="259"/>
        </pc:sldMkLst>
        <pc:spChg chg="mod">
          <ac:chgData name="NGUYỄN QUANG TRƯỜNG" userId="1fdb0c81-8030-46ec-bcd5-0bb439718404" providerId="ADAL" clId="{C3FD0263-6B44-4E99-95EB-0204EDDF373E}" dt="2021-08-30T10:56:06.613" v="915" actId="20577"/>
          <ac:spMkLst>
            <pc:docMk/>
            <pc:sldMk cId="2987978413" sldId="259"/>
            <ac:spMk id="2" creationId="{C2BC8390-247D-4EEB-B5C4-219829D7B268}"/>
          </ac:spMkLst>
        </pc:spChg>
        <pc:spChg chg="add mod">
          <ac:chgData name="NGUYỄN QUANG TRƯỜNG" userId="1fdb0c81-8030-46ec-bcd5-0bb439718404" providerId="ADAL" clId="{C3FD0263-6B44-4E99-95EB-0204EDDF373E}" dt="2021-08-30T11:02:57.452" v="1877" actId="20577"/>
          <ac:spMkLst>
            <pc:docMk/>
            <pc:sldMk cId="2987978413" sldId="259"/>
            <ac:spMk id="3" creationId="{6E0F2ECA-5829-4C99-A656-08883AA8CCEB}"/>
          </ac:spMkLst>
        </pc:spChg>
        <pc:picChg chg="del">
          <ac:chgData name="NGUYỄN QUANG TRƯỜNG" userId="1fdb0c81-8030-46ec-bcd5-0bb439718404" providerId="ADAL" clId="{C3FD0263-6B44-4E99-95EB-0204EDDF373E}" dt="2021-08-30T10:51:30.404" v="765" actId="478"/>
          <ac:picMkLst>
            <pc:docMk/>
            <pc:sldMk cId="2987978413" sldId="259"/>
            <ac:picMk id="1026" creationId="{F7AAC410-AAB2-4003-81AB-C590C5C47EFE}"/>
          </ac:picMkLst>
        </pc:picChg>
      </pc:sldChg>
      <pc:sldChg chg="addSp modSp add mod">
        <pc:chgData name="NGUYỄN QUANG TRƯỜNG" userId="1fdb0c81-8030-46ec-bcd5-0bb439718404" providerId="ADAL" clId="{C3FD0263-6B44-4E99-95EB-0204EDDF373E}" dt="2021-08-30T12:15:16.189" v="6608" actId="113"/>
        <pc:sldMkLst>
          <pc:docMk/>
          <pc:sldMk cId="2832485690" sldId="260"/>
        </pc:sldMkLst>
        <pc:spChg chg="mod">
          <ac:chgData name="NGUYỄN QUANG TRƯỜNG" userId="1fdb0c81-8030-46ec-bcd5-0bb439718404" providerId="ADAL" clId="{C3FD0263-6B44-4E99-95EB-0204EDDF373E}" dt="2021-08-30T12:10:31.914" v="6361" actId="20577"/>
          <ac:spMkLst>
            <pc:docMk/>
            <pc:sldMk cId="2832485690" sldId="260"/>
            <ac:spMk id="2" creationId="{C2BC8390-247D-4EEB-B5C4-219829D7B268}"/>
          </ac:spMkLst>
        </pc:spChg>
        <pc:spChg chg="mod">
          <ac:chgData name="NGUYỄN QUANG TRƯỜNG" userId="1fdb0c81-8030-46ec-bcd5-0bb439718404" providerId="ADAL" clId="{C3FD0263-6B44-4E99-95EB-0204EDDF373E}" dt="2021-08-30T12:15:16.189" v="6608" actId="113"/>
          <ac:spMkLst>
            <pc:docMk/>
            <pc:sldMk cId="2832485690" sldId="260"/>
            <ac:spMk id="3" creationId="{6E0F2ECA-5829-4C99-A656-08883AA8CCEB}"/>
          </ac:spMkLst>
        </pc:spChg>
        <pc:graphicFrameChg chg="add mod modGraphic">
          <ac:chgData name="NGUYỄN QUANG TRƯỜNG" userId="1fdb0c81-8030-46ec-bcd5-0bb439718404" providerId="ADAL" clId="{C3FD0263-6B44-4E99-95EB-0204EDDF373E}" dt="2021-08-30T12:12:21.935" v="6445" actId="122"/>
          <ac:graphicFrameMkLst>
            <pc:docMk/>
            <pc:sldMk cId="2832485690" sldId="260"/>
            <ac:graphicFrameMk id="4" creationId="{27CE8EC6-D330-4F9E-9E49-9CA5CF6F87EC}"/>
          </ac:graphicFrameMkLst>
        </pc:graphicFrameChg>
      </pc:sldChg>
      <pc:sldChg chg="modSp add mod">
        <pc:chgData name="NGUYỄN QUANG TRƯỜNG" userId="1fdb0c81-8030-46ec-bcd5-0bb439718404" providerId="ADAL" clId="{C3FD0263-6B44-4E99-95EB-0204EDDF373E}" dt="2021-08-30T11:28:26.511" v="2510" actId="5793"/>
        <pc:sldMkLst>
          <pc:docMk/>
          <pc:sldMk cId="2878705388" sldId="261"/>
        </pc:sldMkLst>
        <pc:spChg chg="mod">
          <ac:chgData name="NGUYỄN QUANG TRƯỜNG" userId="1fdb0c81-8030-46ec-bcd5-0bb439718404" providerId="ADAL" clId="{C3FD0263-6B44-4E99-95EB-0204EDDF373E}" dt="2021-08-30T11:28:26.511" v="2510" actId="5793"/>
          <ac:spMkLst>
            <pc:docMk/>
            <pc:sldMk cId="2878705388" sldId="261"/>
            <ac:spMk id="3" creationId="{6E0F2ECA-5829-4C99-A656-08883AA8CCEB}"/>
          </ac:spMkLst>
        </pc:spChg>
      </pc:sldChg>
      <pc:sldChg chg="modSp add del mod">
        <pc:chgData name="NGUYỄN QUANG TRƯỜNG" userId="1fdb0c81-8030-46ec-bcd5-0bb439718404" providerId="ADAL" clId="{C3FD0263-6B44-4E99-95EB-0204EDDF373E}" dt="2021-08-30T11:37:13.095" v="2908" actId="2890"/>
        <pc:sldMkLst>
          <pc:docMk/>
          <pc:sldMk cId="275667309" sldId="262"/>
        </pc:sldMkLst>
        <pc:spChg chg="mod">
          <ac:chgData name="NGUYỄN QUANG TRƯỜNG" userId="1fdb0c81-8030-46ec-bcd5-0bb439718404" providerId="ADAL" clId="{C3FD0263-6B44-4E99-95EB-0204EDDF373E}" dt="2021-08-30T11:37:12.399" v="2907" actId="20577"/>
          <ac:spMkLst>
            <pc:docMk/>
            <pc:sldMk cId="275667309" sldId="262"/>
            <ac:spMk id="3" creationId="{6E0F2ECA-5829-4C99-A656-08883AA8CCEB}"/>
          </ac:spMkLst>
        </pc:spChg>
      </pc:sldChg>
      <pc:sldChg chg="addSp delSp modSp add mod ord chgLayout">
        <pc:chgData name="NGUYỄN QUANG TRƯỜNG" userId="1fdb0c81-8030-46ec-bcd5-0bb439718404" providerId="ADAL" clId="{C3FD0263-6B44-4E99-95EB-0204EDDF373E}" dt="2021-08-30T11:47:59.824" v="4150" actId="114"/>
        <pc:sldMkLst>
          <pc:docMk/>
          <pc:sldMk cId="3366603867" sldId="262"/>
        </pc:sldMkLst>
        <pc:spChg chg="mod ord">
          <ac:chgData name="NGUYỄN QUANG TRƯỜNG" userId="1fdb0c81-8030-46ec-bcd5-0bb439718404" providerId="ADAL" clId="{C3FD0263-6B44-4E99-95EB-0204EDDF373E}" dt="2021-08-30T11:42:00.738" v="3360" actId="700"/>
          <ac:spMkLst>
            <pc:docMk/>
            <pc:sldMk cId="3366603867" sldId="262"/>
            <ac:spMk id="2" creationId="{C2BC8390-247D-4EEB-B5C4-219829D7B268}"/>
          </ac:spMkLst>
        </pc:spChg>
        <pc:spChg chg="add mod ord">
          <ac:chgData name="NGUYỄN QUANG TRƯỜNG" userId="1fdb0c81-8030-46ec-bcd5-0bb439718404" providerId="ADAL" clId="{C3FD0263-6B44-4E99-95EB-0204EDDF373E}" dt="2021-08-30T11:47:59.824" v="4150" actId="114"/>
          <ac:spMkLst>
            <pc:docMk/>
            <pc:sldMk cId="3366603867" sldId="262"/>
            <ac:spMk id="3" creationId="{6CB09EA8-0751-46FA-BEAF-54ACEB9C55F6}"/>
          </ac:spMkLst>
        </pc:spChg>
        <pc:spChg chg="del">
          <ac:chgData name="NGUYỄN QUANG TRƯỜNG" userId="1fdb0c81-8030-46ec-bcd5-0bb439718404" providerId="ADAL" clId="{C3FD0263-6B44-4E99-95EB-0204EDDF373E}" dt="2021-08-30T11:41:49.862" v="3358" actId="478"/>
          <ac:spMkLst>
            <pc:docMk/>
            <pc:sldMk cId="3366603867" sldId="262"/>
            <ac:spMk id="4" creationId="{28C3763F-1538-4355-8C0B-0FFB48EDAF85}"/>
          </ac:spMkLst>
        </pc:spChg>
        <pc:spChg chg="mod">
          <ac:chgData name="NGUYỄN QUANG TRƯỜNG" userId="1fdb0c81-8030-46ec-bcd5-0bb439718404" providerId="ADAL" clId="{C3FD0263-6B44-4E99-95EB-0204EDDF373E}" dt="2021-08-30T11:41:57.491" v="3359" actId="20577"/>
          <ac:spMkLst>
            <pc:docMk/>
            <pc:sldMk cId="3366603867" sldId="262"/>
            <ac:spMk id="5" creationId="{FFBDD4DF-7DA9-44B1-94AA-899567B4D795}"/>
          </ac:spMkLst>
        </pc:spChg>
        <pc:picChg chg="del">
          <ac:chgData name="NGUYỄN QUANG TRƯỜNG" userId="1fdb0c81-8030-46ec-bcd5-0bb439718404" providerId="ADAL" clId="{C3FD0263-6B44-4E99-95EB-0204EDDF373E}" dt="2021-08-30T11:41:41.031" v="3357" actId="478"/>
          <ac:picMkLst>
            <pc:docMk/>
            <pc:sldMk cId="3366603867" sldId="262"/>
            <ac:picMk id="7" creationId="{232F5167-1E3F-4748-B19A-97CE4E90C90F}"/>
          </ac:picMkLst>
        </pc:picChg>
      </pc:sldChg>
      <pc:sldChg chg="modSp add mod">
        <pc:chgData name="NGUYỄN QUANG TRƯỜNG" userId="1fdb0c81-8030-46ec-bcd5-0bb439718404" providerId="ADAL" clId="{C3FD0263-6B44-4E99-95EB-0204EDDF373E}" dt="2021-08-30T11:52:46.221" v="4663" actId="20577"/>
        <pc:sldMkLst>
          <pc:docMk/>
          <pc:sldMk cId="2947366193" sldId="263"/>
        </pc:sldMkLst>
        <pc:spChg chg="mod">
          <ac:chgData name="NGUYỄN QUANG TRƯỜNG" userId="1fdb0c81-8030-46ec-bcd5-0bb439718404" providerId="ADAL" clId="{C3FD0263-6B44-4E99-95EB-0204EDDF373E}" dt="2021-08-30T11:52:46.221" v="4663" actId="20577"/>
          <ac:spMkLst>
            <pc:docMk/>
            <pc:sldMk cId="2947366193" sldId="263"/>
            <ac:spMk id="3" creationId="{6CB09EA8-0751-46FA-BEAF-54ACEB9C55F6}"/>
          </ac:spMkLst>
        </pc:spChg>
      </pc:sldChg>
      <pc:sldChg chg="modSp add mod">
        <pc:chgData name="NGUYỄN QUANG TRƯỜNG" userId="1fdb0c81-8030-46ec-bcd5-0bb439718404" providerId="ADAL" clId="{C3FD0263-6B44-4E99-95EB-0204EDDF373E}" dt="2021-08-30T12:02:58.244" v="5728" actId="207"/>
        <pc:sldMkLst>
          <pc:docMk/>
          <pc:sldMk cId="2925846182" sldId="264"/>
        </pc:sldMkLst>
        <pc:spChg chg="mod">
          <ac:chgData name="NGUYỄN QUANG TRƯỜNG" userId="1fdb0c81-8030-46ec-bcd5-0bb439718404" providerId="ADAL" clId="{C3FD0263-6B44-4E99-95EB-0204EDDF373E}" dt="2021-08-30T12:02:58.244" v="5728" actId="207"/>
          <ac:spMkLst>
            <pc:docMk/>
            <pc:sldMk cId="2925846182" sldId="264"/>
            <ac:spMk id="3" creationId="{6CB09EA8-0751-46FA-BEAF-54ACEB9C55F6}"/>
          </ac:spMkLst>
        </pc:spChg>
      </pc:sldChg>
      <pc:sldChg chg="modSp add mod">
        <pc:chgData name="NGUYỄN QUANG TRƯỜNG" userId="1fdb0c81-8030-46ec-bcd5-0bb439718404" providerId="ADAL" clId="{C3FD0263-6B44-4E99-95EB-0204EDDF373E}" dt="2021-08-30T12:10:05.280" v="6359" actId="20577"/>
        <pc:sldMkLst>
          <pc:docMk/>
          <pc:sldMk cId="3581945527" sldId="265"/>
        </pc:sldMkLst>
        <pc:spChg chg="mod">
          <ac:chgData name="NGUYỄN QUANG TRƯỜNG" userId="1fdb0c81-8030-46ec-bcd5-0bb439718404" providerId="ADAL" clId="{C3FD0263-6B44-4E99-95EB-0204EDDF373E}" dt="2021-08-30T12:10:05.280" v="6359" actId="20577"/>
          <ac:spMkLst>
            <pc:docMk/>
            <pc:sldMk cId="3581945527" sldId="265"/>
            <ac:spMk id="3" creationId="{6CB09EA8-0751-46FA-BEAF-54ACEB9C55F6}"/>
          </ac:spMkLst>
        </pc:spChg>
      </pc:sldChg>
      <pc:sldChg chg="addSp delSp modSp add mod">
        <pc:chgData name="NGUYỄN QUANG TRƯỜNG" userId="1fdb0c81-8030-46ec-bcd5-0bb439718404" providerId="ADAL" clId="{C3FD0263-6B44-4E99-95EB-0204EDDF373E}" dt="2021-08-30T12:30:58.615" v="6889" actId="5793"/>
        <pc:sldMkLst>
          <pc:docMk/>
          <pc:sldMk cId="3795541318" sldId="266"/>
        </pc:sldMkLst>
        <pc:spChg chg="mod">
          <ac:chgData name="NGUYỄN QUANG TRƯỜNG" userId="1fdb0c81-8030-46ec-bcd5-0bb439718404" providerId="ADAL" clId="{C3FD0263-6B44-4E99-95EB-0204EDDF373E}" dt="2021-08-30T12:30:58.615" v="6889" actId="5793"/>
          <ac:spMkLst>
            <pc:docMk/>
            <pc:sldMk cId="3795541318" sldId="266"/>
            <ac:spMk id="3" creationId="{6E0F2ECA-5829-4C99-A656-08883AA8CCEB}"/>
          </ac:spMkLst>
        </pc:spChg>
        <pc:spChg chg="add del mod">
          <ac:chgData name="NGUYỄN QUANG TRƯỜNG" userId="1fdb0c81-8030-46ec-bcd5-0bb439718404" providerId="ADAL" clId="{C3FD0263-6B44-4E99-95EB-0204EDDF373E}" dt="2021-08-30T12:21:34.523" v="6872"/>
          <ac:spMkLst>
            <pc:docMk/>
            <pc:sldMk cId="3795541318" sldId="266"/>
            <ac:spMk id="5" creationId="{0CC972F4-6463-430D-BE77-7FBC60A82506}"/>
          </ac:spMkLst>
        </pc:spChg>
        <pc:graphicFrameChg chg="del">
          <ac:chgData name="NGUYỄN QUANG TRƯỜNG" userId="1fdb0c81-8030-46ec-bcd5-0bb439718404" providerId="ADAL" clId="{C3FD0263-6B44-4E99-95EB-0204EDDF373E}" dt="2021-08-30T12:15:44.095" v="6615" actId="478"/>
          <ac:graphicFrameMkLst>
            <pc:docMk/>
            <pc:sldMk cId="3795541318" sldId="266"/>
            <ac:graphicFrameMk id="4" creationId="{27CE8EC6-D330-4F9E-9E49-9CA5CF6F87EC}"/>
          </ac:graphicFrameMkLst>
        </pc:graphicFrameChg>
        <pc:picChg chg="add mod">
          <ac:chgData name="NGUYỄN QUANG TRƯỜNG" userId="1fdb0c81-8030-46ec-bcd5-0bb439718404" providerId="ADAL" clId="{C3FD0263-6B44-4E99-95EB-0204EDDF373E}" dt="2021-08-30T12:21:32.776" v="6870" actId="962"/>
          <ac:picMkLst>
            <pc:docMk/>
            <pc:sldMk cId="3795541318" sldId="266"/>
            <ac:picMk id="7" creationId="{679DC0D1-03FA-4EBB-A476-785A4CFF46BA}"/>
          </ac:picMkLst>
        </pc:picChg>
        <pc:picChg chg="add del mod">
          <ac:chgData name="NGUYỄN QUANG TRƯỜNG" userId="1fdb0c81-8030-46ec-bcd5-0bb439718404" providerId="ADAL" clId="{C3FD0263-6B44-4E99-95EB-0204EDDF373E}" dt="2021-08-30T12:21:12.135" v="6866"/>
          <ac:picMkLst>
            <pc:docMk/>
            <pc:sldMk cId="3795541318" sldId="266"/>
            <ac:picMk id="1026" creationId="{7C29FAE2-E5A5-403D-AA88-CAF58191A7A1}"/>
          </ac:picMkLst>
        </pc:picChg>
      </pc:sldChg>
      <pc:sldChg chg="modSp add mod">
        <pc:chgData name="NGUYỄN QUANG TRƯỜNG" userId="1fdb0c81-8030-46ec-bcd5-0bb439718404" providerId="ADAL" clId="{C3FD0263-6B44-4E99-95EB-0204EDDF373E}" dt="2021-08-30T12:45:44.257" v="6975" actId="14826"/>
        <pc:sldMkLst>
          <pc:docMk/>
          <pc:sldMk cId="2366705030" sldId="267"/>
        </pc:sldMkLst>
        <pc:spChg chg="mod">
          <ac:chgData name="NGUYỄN QUANG TRƯỜNG" userId="1fdb0c81-8030-46ec-bcd5-0bb439718404" providerId="ADAL" clId="{C3FD0263-6B44-4E99-95EB-0204EDDF373E}" dt="2021-08-30T12:45:17.600" v="6974" actId="20577"/>
          <ac:spMkLst>
            <pc:docMk/>
            <pc:sldMk cId="2366705030" sldId="267"/>
            <ac:spMk id="3" creationId="{6E0F2ECA-5829-4C99-A656-08883AA8CCEB}"/>
          </ac:spMkLst>
        </pc:spChg>
        <pc:picChg chg="mod">
          <ac:chgData name="NGUYỄN QUANG TRƯỜNG" userId="1fdb0c81-8030-46ec-bcd5-0bb439718404" providerId="ADAL" clId="{C3FD0263-6B44-4E99-95EB-0204EDDF373E}" dt="2021-08-30T12:45:44.257" v="6975" actId="14826"/>
          <ac:picMkLst>
            <pc:docMk/>
            <pc:sldMk cId="2366705030" sldId="267"/>
            <ac:picMk id="7" creationId="{679DC0D1-03FA-4EBB-A476-785A4CFF46BA}"/>
          </ac:picMkLst>
        </pc:picChg>
      </pc:sldChg>
      <pc:sldChg chg="modSp add mod ord">
        <pc:chgData name="NGUYỄN QUANG TRƯỜNG" userId="1fdb0c81-8030-46ec-bcd5-0bb439718404" providerId="ADAL" clId="{C3FD0263-6B44-4E99-95EB-0204EDDF373E}" dt="2021-08-30T12:37:11.312" v="6923" actId="20577"/>
        <pc:sldMkLst>
          <pc:docMk/>
          <pc:sldMk cId="3268378767" sldId="268"/>
        </pc:sldMkLst>
        <pc:spChg chg="mod">
          <ac:chgData name="NGUYỄN QUANG TRƯỜNG" userId="1fdb0c81-8030-46ec-bcd5-0bb439718404" providerId="ADAL" clId="{C3FD0263-6B44-4E99-95EB-0204EDDF373E}" dt="2021-08-30T12:37:11.312" v="6923" actId="20577"/>
          <ac:spMkLst>
            <pc:docMk/>
            <pc:sldMk cId="3268378767" sldId="268"/>
            <ac:spMk id="3" creationId="{6E0F2ECA-5829-4C99-A656-08883AA8CCEB}"/>
          </ac:spMkLst>
        </pc:spChg>
        <pc:graphicFrameChg chg="mod modGraphic">
          <ac:chgData name="NGUYỄN QUANG TRƯỜNG" userId="1fdb0c81-8030-46ec-bcd5-0bb439718404" providerId="ADAL" clId="{C3FD0263-6B44-4E99-95EB-0204EDDF373E}" dt="2021-08-30T12:32:23.484" v="6910"/>
          <ac:graphicFrameMkLst>
            <pc:docMk/>
            <pc:sldMk cId="3268378767" sldId="268"/>
            <ac:graphicFrameMk id="4" creationId="{27CE8EC6-D330-4F9E-9E49-9CA5CF6F87EC}"/>
          </ac:graphicFrameMkLst>
        </pc:graphicFrameChg>
      </pc:sldChg>
      <pc:sldChg chg="add">
        <pc:chgData name="NGUYỄN QUANG TRƯỜNG" userId="1fdb0c81-8030-46ec-bcd5-0bb439718404" providerId="ADAL" clId="{C3FD0263-6B44-4E99-95EB-0204EDDF373E}" dt="2021-08-30T12:47:35.991" v="6976" actId="2890"/>
        <pc:sldMkLst>
          <pc:docMk/>
          <pc:sldMk cId="610361458" sldId="269"/>
        </pc:sldMkLst>
      </pc:sldChg>
      <pc:sldMasterChg chg="del delSldLayout">
        <pc:chgData name="NGUYỄN QUANG TRƯỜNG" userId="1fdb0c81-8030-46ec-bcd5-0bb439718404" providerId="ADAL" clId="{C3FD0263-6B44-4E99-95EB-0204EDDF373E}" dt="2021-08-29T17:56:22.886" v="67" actId="26606"/>
        <pc:sldMasterMkLst>
          <pc:docMk/>
          <pc:sldMasterMk cId="101949039" sldId="2147483648"/>
        </pc:sldMasterMkLst>
        <pc:sldLayoutChg chg="del">
          <pc:chgData name="NGUYỄN QUANG TRƯỜNG" userId="1fdb0c81-8030-46ec-bcd5-0bb439718404" providerId="ADAL" clId="{C3FD0263-6B44-4E99-95EB-0204EDDF373E}" dt="2021-08-29T17:56:22.886" v="67" actId="26606"/>
          <pc:sldLayoutMkLst>
            <pc:docMk/>
            <pc:sldMasterMk cId="101949039" sldId="2147483648"/>
            <pc:sldLayoutMk cId="162563478" sldId="2147483649"/>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3229106649" sldId="2147483650"/>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2299989447" sldId="2147483651"/>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3443797919" sldId="2147483652"/>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2013221054" sldId="2147483653"/>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314549943" sldId="2147483654"/>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126982311" sldId="2147483655"/>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1779226543" sldId="2147483656"/>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3701422180" sldId="2147483657"/>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188206825" sldId="2147483658"/>
          </pc:sldLayoutMkLst>
        </pc:sldLayoutChg>
        <pc:sldLayoutChg chg="del">
          <pc:chgData name="NGUYỄN QUANG TRƯỜNG" userId="1fdb0c81-8030-46ec-bcd5-0bb439718404" providerId="ADAL" clId="{C3FD0263-6B44-4E99-95EB-0204EDDF373E}" dt="2021-08-29T17:56:22.886" v="67" actId="26606"/>
          <pc:sldLayoutMkLst>
            <pc:docMk/>
            <pc:sldMasterMk cId="101949039" sldId="2147483648"/>
            <pc:sldLayoutMk cId="3411640321" sldId="2147483659"/>
          </pc:sldLayoutMkLst>
        </pc:sldLayoutChg>
      </pc:sldMasterChg>
      <pc:sldMasterChg chg="add addSldLayout">
        <pc:chgData name="NGUYỄN QUANG TRƯỜNG" userId="1fdb0c81-8030-46ec-bcd5-0bb439718404" providerId="ADAL" clId="{C3FD0263-6B44-4E99-95EB-0204EDDF373E}" dt="2021-08-29T17:56:22.886" v="67" actId="26606"/>
        <pc:sldMasterMkLst>
          <pc:docMk/>
          <pc:sldMasterMk cId="22798511" sldId="2147483725"/>
        </pc:sldMasterMkLst>
        <pc:sldLayoutChg chg="add">
          <pc:chgData name="NGUYỄN QUANG TRƯỜNG" userId="1fdb0c81-8030-46ec-bcd5-0bb439718404" providerId="ADAL" clId="{C3FD0263-6B44-4E99-95EB-0204EDDF373E}" dt="2021-08-29T17:56:22.886" v="67" actId="26606"/>
          <pc:sldLayoutMkLst>
            <pc:docMk/>
            <pc:sldMasterMk cId="22798511" sldId="2147483725"/>
            <pc:sldLayoutMk cId="3614307901" sldId="2147483714"/>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3115135312" sldId="2147483715"/>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446094887" sldId="2147483716"/>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2023012475" sldId="2147483717"/>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2342685808" sldId="2147483718"/>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1938261508" sldId="2147483719"/>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4271232849" sldId="2147483720"/>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89374026" sldId="2147483721"/>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2428047059" sldId="2147483722"/>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2008105798" sldId="2147483723"/>
          </pc:sldLayoutMkLst>
        </pc:sldLayoutChg>
        <pc:sldLayoutChg chg="add">
          <pc:chgData name="NGUYỄN QUANG TRƯỜNG" userId="1fdb0c81-8030-46ec-bcd5-0bb439718404" providerId="ADAL" clId="{C3FD0263-6B44-4E99-95EB-0204EDDF373E}" dt="2021-08-29T17:56:22.886" v="67" actId="26606"/>
          <pc:sldLayoutMkLst>
            <pc:docMk/>
            <pc:sldMasterMk cId="22798511" sldId="2147483725"/>
            <pc:sldLayoutMk cId="2973875341" sldId="214748372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572272-2F6D-42C8-93D8-D8EDBD9FC37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D61138C-F11F-48D0-9114-850CDE1C975F}">
      <dgm:prSet/>
      <dgm:spPr/>
      <dgm:t>
        <a:bodyPr/>
        <a:lstStyle/>
        <a:p>
          <a:pPr algn="just"/>
          <a:r>
            <a:rPr lang="en-US">
              <a:latin typeface="Calibri" panose="020F0502020204030204" pitchFamily="34" charset="0"/>
              <a:cs typeface="Calibri" panose="020F0502020204030204" pitchFamily="34" charset="0"/>
            </a:rPr>
            <a:t>Là một mô hình biểu diễn dữ liệu bằng cách gán thêm một hàm đường thẳng hoặc cong phù hợp nhất dọc theo toàn bộ phạm vi dữ liệu.</a:t>
          </a:r>
        </a:p>
      </dgm:t>
    </dgm:pt>
    <dgm:pt modelId="{CDFAFFE7-1CBD-423E-A972-F8B78D2EFD6D}" type="parTrans" cxnId="{07F66CCA-2ECD-4F4A-AF33-25C80AE40D5E}">
      <dgm:prSet/>
      <dgm:spPr/>
      <dgm:t>
        <a:bodyPr/>
        <a:lstStyle/>
        <a:p>
          <a:endParaRPr lang="en-US"/>
        </a:p>
      </dgm:t>
    </dgm:pt>
    <dgm:pt modelId="{5A5777E0-A287-4098-9622-9938DD137A83}" type="sibTrans" cxnId="{07F66CCA-2ECD-4F4A-AF33-25C80AE40D5E}">
      <dgm:prSet/>
      <dgm:spPr/>
      <dgm:t>
        <a:bodyPr/>
        <a:lstStyle/>
        <a:p>
          <a:endParaRPr lang="en-US"/>
        </a:p>
      </dgm:t>
    </dgm:pt>
    <dgm:pt modelId="{F9BA0EE7-14CA-4D59-8CEF-5ED9D76DD664}">
      <dgm:prSet/>
      <dgm:spPr/>
      <dgm:t>
        <a:bodyPr/>
        <a:lstStyle/>
        <a:p>
          <a:pPr algn="just"/>
          <a:r>
            <a:rPr lang="en-US">
              <a:latin typeface="Calibri" panose="020F0502020204030204" pitchFamily="34" charset="0"/>
              <a:cs typeface="Calibri" panose="020F0502020204030204" pitchFamily="34" charset="0"/>
            </a:rPr>
            <a:t>Trong trường hợp lý tưởng nhất, nó sẽ cho biết xu hướng của dữ liệu và cho phép ta dự đoán về cách dữ liệu sẽ hoạt động trong tương lai.</a:t>
          </a:r>
        </a:p>
      </dgm:t>
    </dgm:pt>
    <dgm:pt modelId="{276AE855-5F13-42C6-BABB-9F73F9E11938}" type="parTrans" cxnId="{2199D72A-0D83-4EDC-AC4B-0A9F8E86F4C0}">
      <dgm:prSet/>
      <dgm:spPr/>
      <dgm:t>
        <a:bodyPr/>
        <a:lstStyle/>
        <a:p>
          <a:endParaRPr lang="en-US"/>
        </a:p>
      </dgm:t>
    </dgm:pt>
    <dgm:pt modelId="{31E29CD1-4082-4D3E-A2F6-2D6F81C4E342}" type="sibTrans" cxnId="{2199D72A-0D83-4EDC-AC4B-0A9F8E86F4C0}">
      <dgm:prSet/>
      <dgm:spPr/>
      <dgm:t>
        <a:bodyPr/>
        <a:lstStyle/>
        <a:p>
          <a:endParaRPr lang="en-US"/>
        </a:p>
      </dgm:t>
    </dgm:pt>
    <dgm:pt modelId="{0B84EA7F-9876-40A1-B1C9-4A505AEA5335}" type="pres">
      <dgm:prSet presAssocID="{68572272-2F6D-42C8-93D8-D8EDBD9FC379}" presName="hierChild1" presStyleCnt="0">
        <dgm:presLayoutVars>
          <dgm:chPref val="1"/>
          <dgm:dir/>
          <dgm:animOne val="branch"/>
          <dgm:animLvl val="lvl"/>
          <dgm:resizeHandles/>
        </dgm:presLayoutVars>
      </dgm:prSet>
      <dgm:spPr/>
    </dgm:pt>
    <dgm:pt modelId="{8377AA94-B95A-47CB-A14E-974C810C75B5}" type="pres">
      <dgm:prSet presAssocID="{AD61138C-F11F-48D0-9114-850CDE1C975F}" presName="hierRoot1" presStyleCnt="0"/>
      <dgm:spPr/>
    </dgm:pt>
    <dgm:pt modelId="{FEBCA135-E505-4233-BD59-153647F9BD97}" type="pres">
      <dgm:prSet presAssocID="{AD61138C-F11F-48D0-9114-850CDE1C975F}" presName="composite" presStyleCnt="0"/>
      <dgm:spPr/>
    </dgm:pt>
    <dgm:pt modelId="{CF935D4E-C47A-4E71-B6E8-5C525CD74202}" type="pres">
      <dgm:prSet presAssocID="{AD61138C-F11F-48D0-9114-850CDE1C975F}" presName="background" presStyleLbl="node0" presStyleIdx="0" presStyleCnt="2"/>
      <dgm:spPr/>
    </dgm:pt>
    <dgm:pt modelId="{E1244DBF-906F-42F3-AA84-1B38ED01D059}" type="pres">
      <dgm:prSet presAssocID="{AD61138C-F11F-48D0-9114-850CDE1C975F}" presName="text" presStyleLbl="fgAcc0" presStyleIdx="0" presStyleCnt="2">
        <dgm:presLayoutVars>
          <dgm:chPref val="3"/>
        </dgm:presLayoutVars>
      </dgm:prSet>
      <dgm:spPr/>
    </dgm:pt>
    <dgm:pt modelId="{D4081430-E1E2-4E41-BAE2-23C55B7027DF}" type="pres">
      <dgm:prSet presAssocID="{AD61138C-F11F-48D0-9114-850CDE1C975F}" presName="hierChild2" presStyleCnt="0"/>
      <dgm:spPr/>
    </dgm:pt>
    <dgm:pt modelId="{AA9E16FE-62A0-4883-AF56-3E5ECE114760}" type="pres">
      <dgm:prSet presAssocID="{F9BA0EE7-14CA-4D59-8CEF-5ED9D76DD664}" presName="hierRoot1" presStyleCnt="0"/>
      <dgm:spPr/>
    </dgm:pt>
    <dgm:pt modelId="{13D75BBC-C9CE-4936-BF17-569E5AC25A0D}" type="pres">
      <dgm:prSet presAssocID="{F9BA0EE7-14CA-4D59-8CEF-5ED9D76DD664}" presName="composite" presStyleCnt="0"/>
      <dgm:spPr/>
    </dgm:pt>
    <dgm:pt modelId="{665BDC95-BAA0-4119-ABE4-707BECDD1A36}" type="pres">
      <dgm:prSet presAssocID="{F9BA0EE7-14CA-4D59-8CEF-5ED9D76DD664}" presName="background" presStyleLbl="node0" presStyleIdx="1" presStyleCnt="2"/>
      <dgm:spPr/>
    </dgm:pt>
    <dgm:pt modelId="{08CFDBF1-F365-4D49-9ADA-99E4657AD459}" type="pres">
      <dgm:prSet presAssocID="{F9BA0EE7-14CA-4D59-8CEF-5ED9D76DD664}" presName="text" presStyleLbl="fgAcc0" presStyleIdx="1" presStyleCnt="2">
        <dgm:presLayoutVars>
          <dgm:chPref val="3"/>
        </dgm:presLayoutVars>
      </dgm:prSet>
      <dgm:spPr/>
    </dgm:pt>
    <dgm:pt modelId="{BC18554D-6AD3-46D8-95E7-2A373EFEF3D3}" type="pres">
      <dgm:prSet presAssocID="{F9BA0EE7-14CA-4D59-8CEF-5ED9D76DD664}" presName="hierChild2" presStyleCnt="0"/>
      <dgm:spPr/>
    </dgm:pt>
  </dgm:ptLst>
  <dgm:cxnLst>
    <dgm:cxn modelId="{2650C41E-1E76-4BBA-8473-EB47A2694F01}" type="presOf" srcId="{68572272-2F6D-42C8-93D8-D8EDBD9FC379}" destId="{0B84EA7F-9876-40A1-B1C9-4A505AEA5335}" srcOrd="0" destOrd="0" presId="urn:microsoft.com/office/officeart/2005/8/layout/hierarchy1"/>
    <dgm:cxn modelId="{2199D72A-0D83-4EDC-AC4B-0A9F8E86F4C0}" srcId="{68572272-2F6D-42C8-93D8-D8EDBD9FC379}" destId="{F9BA0EE7-14CA-4D59-8CEF-5ED9D76DD664}" srcOrd="1" destOrd="0" parTransId="{276AE855-5F13-42C6-BABB-9F73F9E11938}" sibTransId="{31E29CD1-4082-4D3E-A2F6-2D6F81C4E342}"/>
    <dgm:cxn modelId="{9931904C-1E21-457A-8000-2B42ACF24C33}" type="presOf" srcId="{F9BA0EE7-14CA-4D59-8CEF-5ED9D76DD664}" destId="{08CFDBF1-F365-4D49-9ADA-99E4657AD459}" srcOrd="0" destOrd="0" presId="urn:microsoft.com/office/officeart/2005/8/layout/hierarchy1"/>
    <dgm:cxn modelId="{C758F377-6585-4A70-9F4A-2AD3B2268D3D}" type="presOf" srcId="{AD61138C-F11F-48D0-9114-850CDE1C975F}" destId="{E1244DBF-906F-42F3-AA84-1B38ED01D059}" srcOrd="0" destOrd="0" presId="urn:microsoft.com/office/officeart/2005/8/layout/hierarchy1"/>
    <dgm:cxn modelId="{07F66CCA-2ECD-4F4A-AF33-25C80AE40D5E}" srcId="{68572272-2F6D-42C8-93D8-D8EDBD9FC379}" destId="{AD61138C-F11F-48D0-9114-850CDE1C975F}" srcOrd="0" destOrd="0" parTransId="{CDFAFFE7-1CBD-423E-A972-F8B78D2EFD6D}" sibTransId="{5A5777E0-A287-4098-9622-9938DD137A83}"/>
    <dgm:cxn modelId="{9F9A10C8-A473-46E4-8D6B-3BE2F1BE4295}" type="presParOf" srcId="{0B84EA7F-9876-40A1-B1C9-4A505AEA5335}" destId="{8377AA94-B95A-47CB-A14E-974C810C75B5}" srcOrd="0" destOrd="0" presId="urn:microsoft.com/office/officeart/2005/8/layout/hierarchy1"/>
    <dgm:cxn modelId="{99A141A4-1B8D-4F39-977E-5CA43BAA2B75}" type="presParOf" srcId="{8377AA94-B95A-47CB-A14E-974C810C75B5}" destId="{FEBCA135-E505-4233-BD59-153647F9BD97}" srcOrd="0" destOrd="0" presId="urn:microsoft.com/office/officeart/2005/8/layout/hierarchy1"/>
    <dgm:cxn modelId="{F231BC63-FD3B-46D0-B3B8-295768774FF9}" type="presParOf" srcId="{FEBCA135-E505-4233-BD59-153647F9BD97}" destId="{CF935D4E-C47A-4E71-B6E8-5C525CD74202}" srcOrd="0" destOrd="0" presId="urn:microsoft.com/office/officeart/2005/8/layout/hierarchy1"/>
    <dgm:cxn modelId="{32050213-357D-4847-9180-A7B0DA4A87FF}" type="presParOf" srcId="{FEBCA135-E505-4233-BD59-153647F9BD97}" destId="{E1244DBF-906F-42F3-AA84-1B38ED01D059}" srcOrd="1" destOrd="0" presId="urn:microsoft.com/office/officeart/2005/8/layout/hierarchy1"/>
    <dgm:cxn modelId="{C67BB2C7-CD06-4519-A822-6F9234776A77}" type="presParOf" srcId="{8377AA94-B95A-47CB-A14E-974C810C75B5}" destId="{D4081430-E1E2-4E41-BAE2-23C55B7027DF}" srcOrd="1" destOrd="0" presId="urn:microsoft.com/office/officeart/2005/8/layout/hierarchy1"/>
    <dgm:cxn modelId="{2F0444BF-0E2C-418D-A4B1-C8DA235940D5}" type="presParOf" srcId="{0B84EA7F-9876-40A1-B1C9-4A505AEA5335}" destId="{AA9E16FE-62A0-4883-AF56-3E5ECE114760}" srcOrd="1" destOrd="0" presId="urn:microsoft.com/office/officeart/2005/8/layout/hierarchy1"/>
    <dgm:cxn modelId="{9CDFA34F-89BE-43EB-924A-9D7B67AEE77D}" type="presParOf" srcId="{AA9E16FE-62A0-4883-AF56-3E5ECE114760}" destId="{13D75BBC-C9CE-4936-BF17-569E5AC25A0D}" srcOrd="0" destOrd="0" presId="urn:microsoft.com/office/officeart/2005/8/layout/hierarchy1"/>
    <dgm:cxn modelId="{EEFC7419-1E83-4558-9AFF-9A2E86F5A36E}" type="presParOf" srcId="{13D75BBC-C9CE-4936-BF17-569E5AC25A0D}" destId="{665BDC95-BAA0-4119-ABE4-707BECDD1A36}" srcOrd="0" destOrd="0" presId="urn:microsoft.com/office/officeart/2005/8/layout/hierarchy1"/>
    <dgm:cxn modelId="{CDC7B2D8-8353-4107-8B44-9A1A1ED8EF11}" type="presParOf" srcId="{13D75BBC-C9CE-4936-BF17-569E5AC25A0D}" destId="{08CFDBF1-F365-4D49-9ADA-99E4657AD459}" srcOrd="1" destOrd="0" presId="urn:microsoft.com/office/officeart/2005/8/layout/hierarchy1"/>
    <dgm:cxn modelId="{F3795FD7-0403-474A-91B4-1A6BBA53DA9A}" type="presParOf" srcId="{AA9E16FE-62A0-4883-AF56-3E5ECE114760}" destId="{BC18554D-6AD3-46D8-95E7-2A373EFEF3D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35D4E-C47A-4E71-B6E8-5C525CD74202}">
      <dsp:nvSpPr>
        <dsp:cNvPr id="0" name=""/>
        <dsp:cNvSpPr/>
      </dsp:nvSpPr>
      <dsp:spPr>
        <a:xfrm>
          <a:off x="1237" y="376799"/>
          <a:ext cx="4342339" cy="2757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244DBF-906F-42F3-AA84-1B38ED01D059}">
      <dsp:nvSpPr>
        <dsp:cNvPr id="0" name=""/>
        <dsp:cNvSpPr/>
      </dsp:nvSpPr>
      <dsp:spPr>
        <a:xfrm>
          <a:off x="483719" y="835157"/>
          <a:ext cx="4342339" cy="27573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a:latin typeface="Calibri" panose="020F0502020204030204" pitchFamily="34" charset="0"/>
              <a:cs typeface="Calibri" panose="020F0502020204030204" pitchFamily="34" charset="0"/>
            </a:rPr>
            <a:t>Là một mô hình biểu diễn dữ liệu bằng cách gán thêm một hàm đường thẳng hoặc cong phù hợp nhất dọc theo toàn bộ phạm vi dữ liệu.</a:t>
          </a:r>
        </a:p>
      </dsp:txBody>
      <dsp:txXfrm>
        <a:off x="564480" y="915918"/>
        <a:ext cx="4180817" cy="2595863"/>
      </dsp:txXfrm>
    </dsp:sp>
    <dsp:sp modelId="{665BDC95-BAA0-4119-ABE4-707BECDD1A36}">
      <dsp:nvSpPr>
        <dsp:cNvPr id="0" name=""/>
        <dsp:cNvSpPr/>
      </dsp:nvSpPr>
      <dsp:spPr>
        <a:xfrm>
          <a:off x="5308541" y="376799"/>
          <a:ext cx="4342339" cy="2757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CFDBF1-F365-4D49-9ADA-99E4657AD459}">
      <dsp:nvSpPr>
        <dsp:cNvPr id="0" name=""/>
        <dsp:cNvSpPr/>
      </dsp:nvSpPr>
      <dsp:spPr>
        <a:xfrm>
          <a:off x="5791023" y="835157"/>
          <a:ext cx="4342339" cy="27573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a:latin typeface="Calibri" panose="020F0502020204030204" pitchFamily="34" charset="0"/>
              <a:cs typeface="Calibri" panose="020F0502020204030204" pitchFamily="34" charset="0"/>
            </a:rPr>
            <a:t>Trong trường hợp lý tưởng nhất, nó sẽ cho biết xu hướng của dữ liệu và cho phép ta dự đoán về cách dữ liệu sẽ hoạt động trong tương lai.</a:t>
          </a:r>
        </a:p>
      </dsp:txBody>
      <dsp:txXfrm>
        <a:off x="5871784" y="915918"/>
        <a:ext cx="4180817" cy="25958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123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2301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3826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937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2804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0810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7387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4268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14307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1513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4609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851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CD78BA64-AEF6-4F68-ADFC-75AD540FBF8A}"/>
              </a:ext>
            </a:extLst>
          </p:cNvPr>
          <p:cNvPicPr>
            <a:picLocks noChangeAspect="1"/>
          </p:cNvPicPr>
          <p:nvPr/>
        </p:nvPicPr>
        <p:blipFill rotWithShape="1">
          <a:blip r:embed="rId2">
            <a:alphaModFix amt="41000"/>
          </a:blip>
          <a:srcRect t="39512" b="4238"/>
          <a:stretch/>
        </p:blipFill>
        <p:spPr>
          <a:xfrm>
            <a:off x="-1" y="1"/>
            <a:ext cx="12192001" cy="6857999"/>
          </a:xfrm>
          <a:prstGeom prst="rect">
            <a:avLst/>
          </a:prstGeom>
        </p:spPr>
      </p:pic>
      <p:sp>
        <p:nvSpPr>
          <p:cNvPr id="2" name="Title 1">
            <a:extLst>
              <a:ext uri="{FF2B5EF4-FFF2-40B4-BE49-F238E27FC236}">
                <a16:creationId xmlns:a16="http://schemas.microsoft.com/office/drawing/2014/main" id="{6D3F2985-F578-4369-95B2-4BFF4F61AFF3}"/>
              </a:ext>
            </a:extLst>
          </p:cNvPr>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r>
              <a:rPr lang="en-US" sz="7200" b="1">
                <a:solidFill>
                  <a:schemeClr val="bg1"/>
                </a:solidFill>
                <a:latin typeface="Calibri" panose="020F0502020204030204" pitchFamily="34" charset="0"/>
                <a:cs typeface="Calibri" panose="020F0502020204030204" pitchFamily="34" charset="0"/>
              </a:rPr>
              <a:t>Data fitting</a:t>
            </a:r>
          </a:p>
        </p:txBody>
      </p:sp>
      <p:sp>
        <p:nvSpPr>
          <p:cNvPr id="3" name="Subtitle 2">
            <a:extLst>
              <a:ext uri="{FF2B5EF4-FFF2-40B4-BE49-F238E27FC236}">
                <a16:creationId xmlns:a16="http://schemas.microsoft.com/office/drawing/2014/main" id="{AD75EC32-AD8C-472A-95B9-A1B2BD4AA0B6}"/>
              </a:ext>
            </a:extLst>
          </p:cNvPr>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anchor="t">
            <a:normAutofit/>
          </a:bodyPr>
          <a:lstStyle/>
          <a:p>
            <a:r>
              <a:rPr lang="en-US" sz="2400" b="1">
                <a:solidFill>
                  <a:schemeClr val="bg1"/>
                </a:solidFill>
                <a:latin typeface="Calibri" panose="020F0502020204030204" pitchFamily="34" charset="0"/>
                <a:cs typeface="Calibri" panose="020F0502020204030204" pitchFamily="34" charset="0"/>
              </a:rPr>
              <a:t>Nguyễn Quang Trường 19127608</a:t>
            </a:r>
          </a:p>
        </p:txBody>
      </p:sp>
      <p:grpSp>
        <p:nvGrpSpPr>
          <p:cNvPr id="13" name="Group 12">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14" name="Rectangle 13">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6170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0F2ECA-5829-4C99-A656-08883AA8CCEB}"/>
                  </a:ext>
                </a:extLst>
              </p:cNvPr>
              <p:cNvSpPr>
                <a:spLocks noGrp="1"/>
              </p:cNvSpPr>
              <p:nvPr>
                <p:ph idx="1"/>
              </p:nvPr>
            </p:nvSpPr>
            <p:spPr/>
            <p:txBody>
              <a:bodyPr/>
              <a:lstStyle/>
              <a:p>
                <a:r>
                  <a:rPr lang="en-US" b="1">
                    <a:latin typeface="Calibri" panose="020F0502020204030204" pitchFamily="34" charset="0"/>
                    <a:cs typeface="Calibri" panose="020F0502020204030204" pitchFamily="34" charset="0"/>
                  </a:rPr>
                  <a:t>Ví dụ 1:</a:t>
                </a:r>
              </a:p>
              <a:p>
                <a:r>
                  <a:rPr lang="en-US">
                    <a:latin typeface="Calibri" panose="020F0502020204030204" pitchFamily="34" charset="0"/>
                    <a:cs typeface="Calibri" panose="020F0502020204030204" pitchFamily="34" charset="0"/>
                  </a:rPr>
                  <a:t>Cho bảng giá trị sau: </a:t>
                </a: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Ta có: n = 6</a:t>
                </a:r>
              </a:p>
              <a:p>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cs typeface="Calibri" panose="020F0502020204030204" pitchFamily="34" charset="0"/>
                            </a:rPr>
                          </m:ctrlPr>
                        </m:naryPr>
                        <m:sub/>
                        <m:sup/>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=7.5,      </m:t>
                          </m:r>
                          <m:nary>
                            <m:naryPr>
                              <m:chr m:val="∑"/>
                              <m:subHide m:val="on"/>
                              <m:supHide m:val="on"/>
                              <m:ctrlPr>
                                <a:rPr lang="en-US" b="0" i="1" smtClean="0">
                                  <a:latin typeface="Cambria Math" panose="02040503050406030204" pitchFamily="18" charset="0"/>
                                  <a:cs typeface="Calibri" panose="020F0502020204030204" pitchFamily="34" charset="0"/>
                                </a:rPr>
                              </m:ctrlPr>
                            </m:naryPr>
                            <m:sub/>
                            <m:sup/>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𝑦</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=22.5,       </m:t>
                              </m:r>
                              <m:nary>
                                <m:naryPr>
                                  <m:chr m:val="∑"/>
                                  <m:subHide m:val="on"/>
                                  <m:supHide m:val="on"/>
                                  <m:ctrlPr>
                                    <a:rPr lang="en-US" b="0" i="1" smtClean="0">
                                      <a:latin typeface="Cambria Math" panose="02040503050406030204" pitchFamily="18" charset="0"/>
                                      <a:cs typeface="Calibri" panose="020F0502020204030204" pitchFamily="34" charset="0"/>
                                    </a:rPr>
                                  </m:ctrlPr>
                                </m:naryPr>
                                <m:sub/>
                                <m:sup/>
                                <m:e>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𝑖</m:t>
                                      </m:r>
                                    </m:sub>
                                    <m:sup>
                                      <m:r>
                                        <a:rPr lang="en-US" b="0" i="1" smtClean="0">
                                          <a:latin typeface="Cambria Math" panose="02040503050406030204" pitchFamily="18" charset="0"/>
                                          <a:cs typeface="Calibri" panose="020F0502020204030204" pitchFamily="34" charset="0"/>
                                        </a:rPr>
                                        <m:t>2</m:t>
                                      </m:r>
                                    </m:sup>
                                  </m:sSubSup>
                                  <m:r>
                                    <a:rPr lang="en-US" b="0" i="1" smtClean="0">
                                      <a:latin typeface="Cambria Math" panose="02040503050406030204" pitchFamily="18" charset="0"/>
                                      <a:cs typeface="Calibri" panose="020F0502020204030204" pitchFamily="34" charset="0"/>
                                    </a:rPr>
                                    <m:t>=13.75,          </m:t>
                                  </m:r>
                                  <m:nary>
                                    <m:naryPr>
                                      <m:chr m:val="∑"/>
                                      <m:subHide m:val="on"/>
                                      <m:supHide m:val="on"/>
                                      <m:ctrlPr>
                                        <a:rPr lang="en-US" b="0" i="1" smtClean="0">
                                          <a:latin typeface="Cambria Math" panose="02040503050406030204" pitchFamily="18" charset="0"/>
                                          <a:cs typeface="Calibri" panose="020F0502020204030204" pitchFamily="34" charset="0"/>
                                        </a:rPr>
                                      </m:ctrlPr>
                                    </m:naryPr>
                                    <m:sub/>
                                    <m:sup/>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𝑖</m:t>
                                          </m:r>
                                        </m:sub>
                                      </m:sSub>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𝑦</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=41.25</m:t>
                                      </m:r>
                                    </m:e>
                                  </m:nary>
                                </m:e>
                              </m:nary>
                            </m:e>
                          </m:nary>
                          <m:r>
                            <a:rPr lang="en-US" b="0" i="1" smtClean="0">
                              <a:latin typeface="Cambria Math" panose="02040503050406030204" pitchFamily="18" charset="0"/>
                              <a:cs typeface="Calibri" panose="020F0502020204030204" pitchFamily="34" charset="0"/>
                            </a:rPr>
                            <m:t> </m:t>
                          </m:r>
                        </m:e>
                      </m:nary>
                    </m:oMath>
                  </m:oMathPara>
                </a14:m>
                <a:endParaRPr lang="en-US">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6E0F2ECA-5829-4C99-A656-08883AA8CCEB}"/>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27CE8EC6-D330-4F9E-9E49-9CA5CF6F87EC}"/>
              </a:ext>
            </a:extLst>
          </p:cNvPr>
          <p:cNvGraphicFramePr>
            <a:graphicFrameLocks noGrp="1"/>
          </p:cNvGraphicFramePr>
          <p:nvPr>
            <p:extLst>
              <p:ext uri="{D42A27DB-BD31-4B8C-83A1-F6EECF244321}">
                <p14:modId xmlns:p14="http://schemas.microsoft.com/office/powerpoint/2010/main" val="2635646919"/>
              </p:ext>
            </p:extLst>
          </p:nvPr>
        </p:nvGraphicFramePr>
        <p:xfrm>
          <a:off x="2031999" y="3034054"/>
          <a:ext cx="8128001" cy="111252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651829872"/>
                    </a:ext>
                  </a:extLst>
                </a:gridCol>
                <a:gridCol w="1161143">
                  <a:extLst>
                    <a:ext uri="{9D8B030D-6E8A-4147-A177-3AD203B41FA5}">
                      <a16:colId xmlns:a16="http://schemas.microsoft.com/office/drawing/2014/main" val="4049556032"/>
                    </a:ext>
                  </a:extLst>
                </a:gridCol>
                <a:gridCol w="1161143">
                  <a:extLst>
                    <a:ext uri="{9D8B030D-6E8A-4147-A177-3AD203B41FA5}">
                      <a16:colId xmlns:a16="http://schemas.microsoft.com/office/drawing/2014/main" val="1388005055"/>
                    </a:ext>
                  </a:extLst>
                </a:gridCol>
                <a:gridCol w="1161143">
                  <a:extLst>
                    <a:ext uri="{9D8B030D-6E8A-4147-A177-3AD203B41FA5}">
                      <a16:colId xmlns:a16="http://schemas.microsoft.com/office/drawing/2014/main" val="2105236020"/>
                    </a:ext>
                  </a:extLst>
                </a:gridCol>
                <a:gridCol w="1161143">
                  <a:extLst>
                    <a:ext uri="{9D8B030D-6E8A-4147-A177-3AD203B41FA5}">
                      <a16:colId xmlns:a16="http://schemas.microsoft.com/office/drawing/2014/main" val="1590956144"/>
                    </a:ext>
                  </a:extLst>
                </a:gridCol>
                <a:gridCol w="1161143">
                  <a:extLst>
                    <a:ext uri="{9D8B030D-6E8A-4147-A177-3AD203B41FA5}">
                      <a16:colId xmlns:a16="http://schemas.microsoft.com/office/drawing/2014/main" val="1427385832"/>
                    </a:ext>
                  </a:extLst>
                </a:gridCol>
                <a:gridCol w="1161143">
                  <a:extLst>
                    <a:ext uri="{9D8B030D-6E8A-4147-A177-3AD203B41FA5}">
                      <a16:colId xmlns:a16="http://schemas.microsoft.com/office/drawing/2014/main" val="518870910"/>
                    </a:ext>
                  </a:extLst>
                </a:gridCol>
              </a:tblGrid>
              <a:tr h="370840">
                <a:tc>
                  <a:txBody>
                    <a:bodyPr/>
                    <a:lstStyle/>
                    <a:p>
                      <a:pPr algn="ctr"/>
                      <a:r>
                        <a:rPr lang="en-US"/>
                        <a:t>i</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tc>
                  <a:txBody>
                    <a:bodyPr/>
                    <a:lstStyle/>
                    <a:p>
                      <a:pPr algn="ctr"/>
                      <a:r>
                        <a:rPr lang="en-US"/>
                        <a:t>6</a:t>
                      </a:r>
                    </a:p>
                  </a:txBody>
                  <a:tcPr anchor="ctr"/>
                </a:tc>
                <a:extLst>
                  <a:ext uri="{0D108BD9-81ED-4DB2-BD59-A6C34878D82A}">
                    <a16:rowId xmlns:a16="http://schemas.microsoft.com/office/drawing/2014/main" val="2424793156"/>
                  </a:ext>
                </a:extLst>
              </a:tr>
              <a:tr h="370840">
                <a:tc>
                  <a:txBody>
                    <a:bodyPr/>
                    <a:lstStyle/>
                    <a:p>
                      <a:pPr algn="ctr"/>
                      <a:r>
                        <a:rPr lang="en-US"/>
                        <a:t>x</a:t>
                      </a:r>
                    </a:p>
                  </a:txBody>
                  <a:tcPr anchor="ctr"/>
                </a:tc>
                <a:tc>
                  <a:txBody>
                    <a:bodyPr/>
                    <a:lstStyle/>
                    <a:p>
                      <a:pPr algn="ctr"/>
                      <a:r>
                        <a:rPr lang="en-US"/>
                        <a:t>0</a:t>
                      </a:r>
                    </a:p>
                  </a:txBody>
                  <a:tcPr anchor="ctr"/>
                </a:tc>
                <a:tc>
                  <a:txBody>
                    <a:bodyPr/>
                    <a:lstStyle/>
                    <a:p>
                      <a:pPr algn="ctr"/>
                      <a:r>
                        <a:rPr lang="en-US"/>
                        <a:t>0.5</a:t>
                      </a:r>
                    </a:p>
                  </a:txBody>
                  <a:tcPr anchor="ctr"/>
                </a:tc>
                <a:tc>
                  <a:txBody>
                    <a:bodyPr/>
                    <a:lstStyle/>
                    <a:p>
                      <a:pPr algn="ctr"/>
                      <a:r>
                        <a:rPr lang="en-US"/>
                        <a:t>1</a:t>
                      </a:r>
                    </a:p>
                  </a:txBody>
                  <a:tcPr anchor="ctr"/>
                </a:tc>
                <a:tc>
                  <a:txBody>
                    <a:bodyPr/>
                    <a:lstStyle/>
                    <a:p>
                      <a:pPr algn="ctr"/>
                      <a:r>
                        <a:rPr lang="en-US"/>
                        <a:t>1.5</a:t>
                      </a:r>
                    </a:p>
                  </a:txBody>
                  <a:tcPr anchor="ctr"/>
                </a:tc>
                <a:tc>
                  <a:txBody>
                    <a:bodyPr/>
                    <a:lstStyle/>
                    <a:p>
                      <a:pPr algn="ctr"/>
                      <a:r>
                        <a:rPr lang="en-US"/>
                        <a:t>2</a:t>
                      </a:r>
                    </a:p>
                  </a:txBody>
                  <a:tcPr anchor="ctr"/>
                </a:tc>
                <a:tc>
                  <a:txBody>
                    <a:bodyPr/>
                    <a:lstStyle/>
                    <a:p>
                      <a:pPr algn="ctr"/>
                      <a:r>
                        <a:rPr lang="en-US"/>
                        <a:t>2.5</a:t>
                      </a:r>
                    </a:p>
                  </a:txBody>
                  <a:tcPr anchor="ctr"/>
                </a:tc>
                <a:extLst>
                  <a:ext uri="{0D108BD9-81ED-4DB2-BD59-A6C34878D82A}">
                    <a16:rowId xmlns:a16="http://schemas.microsoft.com/office/drawing/2014/main" val="2125757508"/>
                  </a:ext>
                </a:extLst>
              </a:tr>
              <a:tr h="370840">
                <a:tc>
                  <a:txBody>
                    <a:bodyPr/>
                    <a:lstStyle/>
                    <a:p>
                      <a:pPr algn="ctr"/>
                      <a:r>
                        <a:rPr lang="en-US"/>
                        <a:t>y</a:t>
                      </a:r>
                    </a:p>
                  </a:txBody>
                  <a:tcPr anchor="ctr"/>
                </a:tc>
                <a:tc>
                  <a:txBody>
                    <a:bodyPr/>
                    <a:lstStyle/>
                    <a:p>
                      <a:pPr algn="ctr"/>
                      <a:r>
                        <a:rPr lang="en-US"/>
                        <a:t>0</a:t>
                      </a:r>
                    </a:p>
                  </a:txBody>
                  <a:tcPr anchor="ctr"/>
                </a:tc>
                <a:tc>
                  <a:txBody>
                    <a:bodyPr/>
                    <a:lstStyle/>
                    <a:p>
                      <a:pPr algn="ctr"/>
                      <a:r>
                        <a:rPr lang="en-US"/>
                        <a:t>1.5</a:t>
                      </a:r>
                    </a:p>
                  </a:txBody>
                  <a:tcPr anchor="ctr"/>
                </a:tc>
                <a:tc>
                  <a:txBody>
                    <a:bodyPr/>
                    <a:lstStyle/>
                    <a:p>
                      <a:pPr algn="ctr"/>
                      <a:r>
                        <a:rPr lang="en-US"/>
                        <a:t>3</a:t>
                      </a:r>
                    </a:p>
                  </a:txBody>
                  <a:tcPr anchor="ctr"/>
                </a:tc>
                <a:tc>
                  <a:txBody>
                    <a:bodyPr/>
                    <a:lstStyle/>
                    <a:p>
                      <a:pPr algn="ctr"/>
                      <a:r>
                        <a:rPr lang="en-US"/>
                        <a:t>4.5</a:t>
                      </a:r>
                    </a:p>
                  </a:txBody>
                  <a:tcPr anchor="ctr"/>
                </a:tc>
                <a:tc>
                  <a:txBody>
                    <a:bodyPr/>
                    <a:lstStyle/>
                    <a:p>
                      <a:pPr algn="ctr"/>
                      <a:r>
                        <a:rPr lang="en-US"/>
                        <a:t>6</a:t>
                      </a:r>
                    </a:p>
                  </a:txBody>
                  <a:tcPr anchor="ctr"/>
                </a:tc>
                <a:tc>
                  <a:txBody>
                    <a:bodyPr/>
                    <a:lstStyle/>
                    <a:p>
                      <a:pPr algn="ctr"/>
                      <a:r>
                        <a:rPr lang="en-US"/>
                        <a:t>7.5</a:t>
                      </a:r>
                    </a:p>
                  </a:txBody>
                  <a:tcPr anchor="ctr"/>
                </a:tc>
                <a:extLst>
                  <a:ext uri="{0D108BD9-81ED-4DB2-BD59-A6C34878D82A}">
                    <a16:rowId xmlns:a16="http://schemas.microsoft.com/office/drawing/2014/main" val="3779119843"/>
                  </a:ext>
                </a:extLst>
              </a:tr>
            </a:tbl>
          </a:graphicData>
        </a:graphic>
      </p:graphicFrame>
    </p:spTree>
    <p:extLst>
      <p:ext uri="{BB962C8B-B14F-4D97-AF65-F5344CB8AC3E}">
        <p14:creationId xmlns:p14="http://schemas.microsoft.com/office/powerpoint/2010/main" val="283248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0F2ECA-5829-4C99-A656-08883AA8CCEB}"/>
                  </a:ext>
                </a:extLst>
              </p:cNvPr>
              <p:cNvSpPr>
                <a:spLocks noGrp="1"/>
              </p:cNvSpPr>
              <p:nvPr>
                <p:ph idx="1"/>
              </p:nvPr>
            </p:nvSpPr>
            <p:spPr/>
            <p:txBody>
              <a:bodyPr/>
              <a:lstStyle/>
              <a:p>
                <a:r>
                  <a:rPr lang="en-US" b="1">
                    <a:latin typeface="Calibri" panose="020F0502020204030204" pitchFamily="34" charset="0"/>
                    <a:cs typeface="Calibri" panose="020F0502020204030204" pitchFamily="34" charset="0"/>
                  </a:rPr>
                  <a:t>Ví dụ 1:</a:t>
                </a:r>
              </a:p>
              <a:p>
                <a:r>
                  <a:rPr lang="en-US">
                    <a:latin typeface="Calibri" panose="020F0502020204030204" pitchFamily="34" charset="0"/>
                    <a:cs typeface="Calibri" panose="020F0502020204030204" pitchFamily="34" charset="0"/>
                  </a:rPr>
                  <a:t>Ta sẽ được </a:t>
                </a:r>
                <a14:m>
                  <m:oMath xmlns:m="http://schemas.openxmlformats.org/officeDocument/2006/math">
                    <m:d>
                      <m:dPr>
                        <m:begChr m:val="["/>
                        <m:endChr m:val="]"/>
                        <m:ctrlPr>
                          <a:rPr lang="en-US" i="1" smtClean="0">
                            <a:latin typeface="Cambria Math" panose="02040503050406030204" pitchFamily="18" charset="0"/>
                            <a:cs typeface="Calibri" panose="020F0502020204030204" pitchFamily="34" charset="0"/>
                          </a:rPr>
                        </m:ctrlPr>
                      </m:dPr>
                      <m:e>
                        <m:m>
                          <m:mPr>
                            <m:mcs>
                              <m:mc>
                                <m:mcPr>
                                  <m:count m:val="2"/>
                                  <m:mcJc m:val="center"/>
                                </m:mcPr>
                              </m:mc>
                            </m:mcs>
                            <m:ctrlPr>
                              <a:rPr lang="en-US"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6</m:t>
                              </m:r>
                            </m:e>
                            <m:e>
                              <m:r>
                                <a:rPr lang="en-US" b="0" i="1" smtClean="0">
                                  <a:latin typeface="Cambria Math" panose="02040503050406030204" pitchFamily="18" charset="0"/>
                                  <a:cs typeface="Calibri" panose="020F0502020204030204" pitchFamily="34" charset="0"/>
                                </a:rPr>
                                <m:t>7.5</m:t>
                              </m:r>
                            </m:e>
                          </m:mr>
                          <m:mr>
                            <m:e>
                              <m:r>
                                <a:rPr lang="en-US" b="0" i="1" smtClean="0">
                                  <a:latin typeface="Cambria Math" panose="02040503050406030204" pitchFamily="18" charset="0"/>
                                  <a:cs typeface="Calibri" panose="020F0502020204030204" pitchFamily="34" charset="0"/>
                                </a:rPr>
                                <m:t>7.5</m:t>
                              </m:r>
                            </m:e>
                            <m:e>
                              <m:r>
                                <a:rPr lang="en-US" b="0" i="1" smtClean="0">
                                  <a:latin typeface="Cambria Math" panose="02040503050406030204" pitchFamily="18" charset="0"/>
                                  <a:cs typeface="Calibri" panose="020F0502020204030204" pitchFamily="34" charset="0"/>
                                </a:rPr>
                                <m:t>13.75</m:t>
                              </m:r>
                            </m:e>
                          </m:mr>
                        </m:m>
                      </m:e>
                    </m:d>
                    <m:r>
                      <a:rPr lang="en-US" b="0" i="1" smtClean="0">
                        <a:latin typeface="Cambria Math" panose="02040503050406030204" pitchFamily="18" charset="0"/>
                        <a:cs typeface="Calibri" panose="020F0502020204030204" pitchFamily="34" charset="0"/>
                      </a:rPr>
                      <m:t> </m:t>
                    </m:r>
                    <m:d>
                      <m:dPr>
                        <m:begChr m:val="["/>
                        <m:endChr m:val="]"/>
                        <m:ctrlPr>
                          <a:rPr lang="en-US" b="0" i="1" smtClean="0">
                            <a:latin typeface="Cambria Math" panose="02040503050406030204" pitchFamily="18" charset="0"/>
                            <a:cs typeface="Calibri" panose="020F0502020204030204" pitchFamily="34" charset="0"/>
                          </a:rPr>
                        </m:ctrlPr>
                      </m:dPr>
                      <m:e>
                        <m:m>
                          <m:mPr>
                            <m:mcs>
                              <m:mc>
                                <m:mcPr>
                                  <m:count m:val="1"/>
                                  <m:mcJc m:val="center"/>
                                </m:mcPr>
                              </m:mc>
                            </m:mcs>
                            <m:ctrlPr>
                              <a:rPr lang="en-US" b="0"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𝑏</m:t>
                              </m:r>
                            </m:e>
                          </m:mr>
                          <m:mr>
                            <m:e>
                              <m:r>
                                <a:rPr lang="en-US" b="0" i="1" smtClean="0">
                                  <a:latin typeface="Cambria Math" panose="02040503050406030204" pitchFamily="18" charset="0"/>
                                  <a:cs typeface="Calibri" panose="020F0502020204030204" pitchFamily="34" charset="0"/>
                                </a:rPr>
                                <m:t>𝑎</m:t>
                              </m:r>
                            </m:e>
                          </m:mr>
                        </m:m>
                      </m:e>
                    </m:d>
                    <m:r>
                      <a:rPr lang="en-US" b="0" i="1" smtClean="0">
                        <a:latin typeface="Cambria Math" panose="02040503050406030204" pitchFamily="18" charset="0"/>
                        <a:cs typeface="Calibri" panose="020F0502020204030204" pitchFamily="34" charset="0"/>
                      </a:rPr>
                      <m:t>= </m:t>
                    </m:r>
                    <m:d>
                      <m:dPr>
                        <m:begChr m:val="["/>
                        <m:endChr m:val="]"/>
                        <m:ctrlPr>
                          <a:rPr lang="en-US" b="0" i="1" smtClean="0">
                            <a:latin typeface="Cambria Math" panose="02040503050406030204" pitchFamily="18" charset="0"/>
                            <a:cs typeface="Calibri" panose="020F0502020204030204" pitchFamily="34" charset="0"/>
                          </a:rPr>
                        </m:ctrlPr>
                      </m:dPr>
                      <m:e>
                        <m:m>
                          <m:mPr>
                            <m:mcs>
                              <m:mc>
                                <m:mcPr>
                                  <m:count m:val="1"/>
                                  <m:mcJc m:val="center"/>
                                </m:mcPr>
                              </m:mc>
                            </m:mcs>
                            <m:ctrlPr>
                              <a:rPr lang="en-US" b="0"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22.5</m:t>
                              </m:r>
                            </m:e>
                          </m:mr>
                          <m:mr>
                            <m:e>
                              <m:r>
                                <a:rPr lang="en-US" b="0" i="1" smtClean="0">
                                  <a:latin typeface="Cambria Math" panose="02040503050406030204" pitchFamily="18" charset="0"/>
                                  <a:cs typeface="Calibri" panose="020F0502020204030204" pitchFamily="34" charset="0"/>
                                </a:rPr>
                                <m:t>41.25</m:t>
                              </m:r>
                            </m:e>
                          </m:mr>
                        </m:m>
                      </m:e>
                    </m:d>
                    <m:r>
                      <a:rPr lang="en-US" b="0" i="1" smtClean="0">
                        <a:latin typeface="Cambria Math" panose="02040503050406030204" pitchFamily="18" charset="0"/>
                        <a:cs typeface="Calibri" panose="020F0502020204030204" pitchFamily="34" charset="0"/>
                      </a:rPr>
                      <m:t> </m:t>
                    </m:r>
                  </m:oMath>
                </a14:m>
                <a:endParaRPr lang="en-US" b="0" i="1">
                  <a:latin typeface="Cambria Math" panose="02040503050406030204" pitchFamily="18" charset="0"/>
                  <a:cs typeface="Calibri" panose="020F0502020204030204" pitchFamily="34" charset="0"/>
                </a:endParaRPr>
              </a:p>
              <a:p>
                <a:endParaRPr lang="en-US" b="0" i="1">
                  <a:latin typeface="Cambria Math" panose="02040503050406030204" pitchFamily="18" charset="0"/>
                  <a:cs typeface="Calibri" panose="020F0502020204030204" pitchFamily="34" charset="0"/>
                </a:endParaRPr>
              </a:p>
              <a:p>
                <a14:m>
                  <m:oMath xmlns:m="http://schemas.openxmlformats.org/officeDocument/2006/math">
                    <m:d>
                      <m:dPr>
                        <m:begChr m:val="["/>
                        <m:endChr m:val="]"/>
                        <m:ctrlPr>
                          <a:rPr lang="en-US" i="1" smtClean="0">
                            <a:latin typeface="Cambria Math" panose="02040503050406030204" pitchFamily="18" charset="0"/>
                            <a:cs typeface="Calibri" panose="020F0502020204030204" pitchFamily="34" charset="0"/>
                          </a:rPr>
                        </m:ctrlPr>
                      </m:dPr>
                      <m:e>
                        <m:m>
                          <m:mPr>
                            <m:mcs>
                              <m:mc>
                                <m:mcPr>
                                  <m:count m:val="1"/>
                                  <m:mcJc m:val="center"/>
                                </m:mcPr>
                              </m:mc>
                            </m:mcs>
                            <m:ctrlPr>
                              <a:rPr lang="en-US"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𝑏</m:t>
                              </m:r>
                            </m:e>
                          </m:mr>
                          <m:mr>
                            <m:e>
                              <m:r>
                                <a:rPr lang="en-US" b="0" i="1" smtClean="0">
                                  <a:latin typeface="Cambria Math" panose="02040503050406030204" pitchFamily="18" charset="0"/>
                                  <a:cs typeface="Calibri" panose="020F0502020204030204" pitchFamily="34" charset="0"/>
                                </a:rPr>
                                <m:t>𝑎</m:t>
                              </m:r>
                            </m:e>
                          </m:mr>
                        </m:m>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𝑖𝑛𝑣</m:t>
                    </m:r>
                    <m:d>
                      <m:dPr>
                        <m:begChr m:val="["/>
                        <m:endChr m:val="]"/>
                        <m:ctrlPr>
                          <a:rPr lang="en-US" b="0" i="1" smtClean="0">
                            <a:latin typeface="Cambria Math" panose="02040503050406030204" pitchFamily="18" charset="0"/>
                            <a:cs typeface="Calibri" panose="020F0502020204030204" pitchFamily="34" charset="0"/>
                          </a:rPr>
                        </m:ctrlPr>
                      </m:dPr>
                      <m:e>
                        <m:m>
                          <m:mPr>
                            <m:mcs>
                              <m:mc>
                                <m:mcPr>
                                  <m:count m:val="2"/>
                                  <m:mcJc m:val="center"/>
                                </m:mcPr>
                              </m:mc>
                            </m:mcs>
                            <m:ctrlPr>
                              <a:rPr lang="en-US" b="0"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6</m:t>
                              </m:r>
                            </m:e>
                            <m:e>
                              <m:r>
                                <a:rPr lang="en-US" b="0" i="1" smtClean="0">
                                  <a:latin typeface="Cambria Math" panose="02040503050406030204" pitchFamily="18" charset="0"/>
                                  <a:cs typeface="Calibri" panose="020F0502020204030204" pitchFamily="34" charset="0"/>
                                </a:rPr>
                                <m:t>7.5</m:t>
                              </m:r>
                            </m:e>
                          </m:mr>
                          <m:mr>
                            <m:e>
                              <m:r>
                                <a:rPr lang="en-US" b="0" i="1" smtClean="0">
                                  <a:latin typeface="Cambria Math" panose="02040503050406030204" pitchFamily="18" charset="0"/>
                                  <a:cs typeface="Calibri" panose="020F0502020204030204" pitchFamily="34" charset="0"/>
                                </a:rPr>
                                <m:t>7.5</m:t>
                              </m:r>
                            </m:e>
                            <m:e>
                              <m:r>
                                <a:rPr lang="en-US" b="0" i="1" smtClean="0">
                                  <a:latin typeface="Cambria Math" panose="02040503050406030204" pitchFamily="18" charset="0"/>
                                  <a:cs typeface="Calibri" panose="020F0502020204030204" pitchFamily="34" charset="0"/>
                                </a:rPr>
                                <m:t>13.75</m:t>
                              </m:r>
                            </m:e>
                          </m:mr>
                        </m:m>
                      </m:e>
                    </m:d>
                    <m:r>
                      <a:rPr lang="en-US" b="0" i="1" smtClean="0">
                        <a:latin typeface="Cambria Math" panose="02040503050406030204" pitchFamily="18" charset="0"/>
                        <a:ea typeface="Cambria Math" panose="02040503050406030204" pitchFamily="18" charset="0"/>
                        <a:cs typeface="Calibri" panose="020F0502020204030204" pitchFamily="34" charset="0"/>
                      </a:rPr>
                      <m:t>× </m:t>
                    </m:r>
                    <m:d>
                      <m:dPr>
                        <m:begChr m:val="["/>
                        <m:endChr m:val="]"/>
                        <m:ctrlPr>
                          <a:rPr lang="en-US" b="0" i="1" smtClean="0">
                            <a:latin typeface="Cambria Math" panose="02040503050406030204" pitchFamily="18" charset="0"/>
                            <a:ea typeface="Cambria Math" panose="02040503050406030204" pitchFamily="18" charset="0"/>
                            <a:cs typeface="Calibri" panose="020F0502020204030204" pitchFamily="34"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ea typeface="Cambria Math" panose="02040503050406030204" pitchFamily="18" charset="0"/>
                                  <a:cs typeface="Calibri" panose="020F0502020204030204" pitchFamily="34" charset="0"/>
                                </a:rPr>
                                <m:t>2</m:t>
                              </m:r>
                              <m:r>
                                <a:rPr lang="en-US" b="0" i="1" smtClean="0">
                                  <a:latin typeface="Cambria Math" panose="02040503050406030204" pitchFamily="18" charset="0"/>
                                  <a:ea typeface="Cambria Math" panose="02040503050406030204" pitchFamily="18" charset="0"/>
                                  <a:cs typeface="Calibri" panose="020F0502020204030204" pitchFamily="34" charset="0"/>
                                </a:rPr>
                                <m:t>2.5</m:t>
                              </m:r>
                            </m:e>
                          </m:mr>
                          <m:mr>
                            <m:e>
                              <m:r>
                                <a:rPr lang="en-US" b="0" i="1" smtClean="0">
                                  <a:latin typeface="Cambria Math" panose="02040503050406030204" pitchFamily="18" charset="0"/>
                                  <a:ea typeface="Cambria Math" panose="02040503050406030204" pitchFamily="18" charset="0"/>
                                  <a:cs typeface="Calibri" panose="020F0502020204030204" pitchFamily="34" charset="0"/>
                                </a:rPr>
                                <m:t>41.25</m:t>
                              </m:r>
                            </m:e>
                          </m:mr>
                        </m:m>
                      </m:e>
                    </m:d>
                  </m:oMath>
                </a14:m>
                <a:r>
                  <a:rPr lang="en-US">
                    <a:latin typeface="Calibri" panose="020F0502020204030204" pitchFamily="34" charset="0"/>
                    <a:cs typeface="Calibri" panose="020F0502020204030204" pitchFamily="34" charset="0"/>
                  </a:rPr>
                  <a:t> =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cs typeface="Calibri" panose="020F0502020204030204" pitchFamily="34" charset="0"/>
                          </a:rPr>
                        </m:ctrlPr>
                      </m:dPr>
                      <m:e>
                        <m:m>
                          <m:mPr>
                            <m:mcs>
                              <m:mc>
                                <m:mcPr>
                                  <m:count m:val="1"/>
                                  <m:mcJc m:val="center"/>
                                </m:mcPr>
                              </m:mc>
                            </m:mcs>
                            <m:ctrlPr>
                              <a:rPr lang="en-US" i="1">
                                <a:latin typeface="Cambria Math" panose="02040503050406030204" pitchFamily="18" charset="0"/>
                                <a:ea typeface="Cambria Math" panose="02040503050406030204" pitchFamily="18" charset="0"/>
                                <a:cs typeface="Calibri" panose="020F0502020204030204" pitchFamily="34" charset="0"/>
                              </a:rPr>
                            </m:ctrlPr>
                          </m:mPr>
                          <m:mr>
                            <m:e>
                              <m:r>
                                <a:rPr lang="en-US" b="0" i="1" smtClean="0">
                                  <a:latin typeface="Cambria Math" panose="02040503050406030204" pitchFamily="18" charset="0"/>
                                  <a:ea typeface="Cambria Math" panose="02040503050406030204" pitchFamily="18" charset="0"/>
                                  <a:cs typeface="Calibri" panose="020F0502020204030204" pitchFamily="34" charset="0"/>
                                </a:rPr>
                                <m:t>0</m:t>
                              </m:r>
                            </m:e>
                          </m:mr>
                          <m:mr>
                            <m:e>
                              <m:r>
                                <a:rPr lang="en-US" b="0" i="1" smtClean="0">
                                  <a:latin typeface="Cambria Math" panose="02040503050406030204" pitchFamily="18" charset="0"/>
                                  <a:ea typeface="Cambria Math" panose="02040503050406030204" pitchFamily="18" charset="0"/>
                                  <a:cs typeface="Calibri" panose="020F0502020204030204" pitchFamily="34" charset="0"/>
                                </a:rPr>
                                <m:t>3</m:t>
                              </m:r>
                            </m:e>
                          </m:mr>
                        </m:m>
                      </m:e>
                    </m:d>
                  </m:oMath>
                </a14:m>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pPr marL="342900" indent="-342900">
                  <a:buFont typeface="Wingdings" panose="05000000000000000000" pitchFamily="2" charset="2"/>
                  <a:buChar char="è"/>
                </a:pPr>
                <a14:m>
                  <m:oMath xmlns:m="http://schemas.openxmlformats.org/officeDocument/2006/math">
                    <m:r>
                      <a:rPr lang="en-US" b="0" i="1" smtClean="0">
                        <a:latin typeface="Cambria Math" panose="02040503050406030204" pitchFamily="18" charset="0"/>
                        <a:cs typeface="Calibri" panose="020F0502020204030204" pitchFamily="34" charset="0"/>
                        <a:sym typeface="Wingdings" panose="05000000000000000000" pitchFamily="2" charset="2"/>
                      </a:rPr>
                      <m:t>𝑓</m:t>
                    </m:r>
                    <m:d>
                      <m:dPr>
                        <m:ctrlPr>
                          <a:rPr lang="en-US" b="0" i="1" smtClean="0">
                            <a:latin typeface="Cambria Math" panose="02040503050406030204" pitchFamily="18" charset="0"/>
                            <a:cs typeface="Calibri" panose="020F0502020204030204" pitchFamily="34" charset="0"/>
                            <a:sym typeface="Wingdings" panose="05000000000000000000" pitchFamily="2" charset="2"/>
                          </a:rPr>
                        </m:ctrlPr>
                      </m:dPr>
                      <m:e>
                        <m:r>
                          <a:rPr lang="en-US" b="0" i="1" smtClean="0">
                            <a:latin typeface="Cambria Math" panose="02040503050406030204" pitchFamily="18" charset="0"/>
                            <a:cs typeface="Calibri" panose="020F0502020204030204" pitchFamily="34" charset="0"/>
                            <a:sym typeface="Wingdings" panose="05000000000000000000" pitchFamily="2" charset="2"/>
                          </a:rPr>
                          <m:t>𝑥</m:t>
                        </m:r>
                      </m:e>
                    </m:d>
                    <m:r>
                      <a:rPr lang="en-US" b="0" i="1" smtClean="0">
                        <a:latin typeface="Cambria Math" panose="02040503050406030204" pitchFamily="18" charset="0"/>
                        <a:cs typeface="Calibri" panose="020F0502020204030204" pitchFamily="34" charset="0"/>
                        <a:sym typeface="Wingdings" panose="05000000000000000000" pitchFamily="2" charset="2"/>
                      </a:rPr>
                      <m:t>=3</m:t>
                    </m:r>
                    <m:r>
                      <a:rPr lang="en-US" b="0" i="1" smtClean="0">
                        <a:latin typeface="Cambria Math" panose="02040503050406030204" pitchFamily="18" charset="0"/>
                        <a:cs typeface="Calibri" panose="020F0502020204030204" pitchFamily="34" charset="0"/>
                        <a:sym typeface="Wingdings" panose="05000000000000000000" pitchFamily="2" charset="2"/>
                      </a:rPr>
                      <m:t>𝑥</m:t>
                    </m:r>
                    <m:r>
                      <a:rPr lang="en-US" b="0" i="1" smtClean="0">
                        <a:latin typeface="Cambria Math" panose="02040503050406030204" pitchFamily="18" charset="0"/>
                        <a:cs typeface="Calibri" panose="020F0502020204030204" pitchFamily="34" charset="0"/>
                        <a:sym typeface="Wingdings" panose="05000000000000000000" pitchFamily="2" charset="2"/>
                      </a:rPr>
                      <m:t>+0</m:t>
                    </m:r>
                  </m:oMath>
                </a14:m>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Error = 0</a:t>
                </a:r>
              </a:p>
            </p:txBody>
          </p:sp>
        </mc:Choice>
        <mc:Fallback>
          <p:sp>
            <p:nvSpPr>
              <p:cNvPr id="3" name="Content Placeholder 2">
                <a:extLst>
                  <a:ext uri="{FF2B5EF4-FFF2-40B4-BE49-F238E27FC236}">
                    <a16:creationId xmlns:a16="http://schemas.microsoft.com/office/drawing/2014/main" id="{6E0F2ECA-5829-4C99-A656-08883AA8CCEB}"/>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pic>
        <p:nvPicPr>
          <p:cNvPr id="7" name="Picture 6" descr="Chart, line chart&#10;&#10;Description automatically generated">
            <a:extLst>
              <a:ext uri="{FF2B5EF4-FFF2-40B4-BE49-F238E27FC236}">
                <a16:creationId xmlns:a16="http://schemas.microsoft.com/office/drawing/2014/main" id="{679DC0D1-03FA-4EBB-A476-785A4CFF4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919" y="2161903"/>
            <a:ext cx="4952381" cy="3377778"/>
          </a:xfrm>
          <a:prstGeom prst="rect">
            <a:avLst/>
          </a:prstGeom>
        </p:spPr>
      </p:pic>
    </p:spTree>
    <p:extLst>
      <p:ext uri="{BB962C8B-B14F-4D97-AF65-F5344CB8AC3E}">
        <p14:creationId xmlns:p14="http://schemas.microsoft.com/office/powerpoint/2010/main" val="379554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0F2ECA-5829-4C99-A656-08883AA8CCEB}"/>
                  </a:ext>
                </a:extLst>
              </p:cNvPr>
              <p:cNvSpPr>
                <a:spLocks noGrp="1"/>
              </p:cNvSpPr>
              <p:nvPr>
                <p:ph idx="1"/>
              </p:nvPr>
            </p:nvSpPr>
            <p:spPr/>
            <p:txBody>
              <a:bodyPr/>
              <a:lstStyle/>
              <a:p>
                <a:r>
                  <a:rPr lang="en-US" b="1">
                    <a:latin typeface="Calibri" panose="020F0502020204030204" pitchFamily="34" charset="0"/>
                    <a:cs typeface="Calibri" panose="020F0502020204030204" pitchFamily="34" charset="0"/>
                  </a:rPr>
                  <a:t>Ví dụ 1:</a:t>
                </a:r>
              </a:p>
              <a:p>
                <a:r>
                  <a:rPr lang="en-US">
                    <a:latin typeface="Calibri" panose="020F0502020204030204" pitchFamily="34" charset="0"/>
                    <a:cs typeface="Calibri" panose="020F0502020204030204" pitchFamily="34" charset="0"/>
                  </a:rPr>
                  <a:t>Ta sẽ được </a:t>
                </a:r>
                <a14:m>
                  <m:oMath xmlns:m="http://schemas.openxmlformats.org/officeDocument/2006/math">
                    <m:d>
                      <m:dPr>
                        <m:begChr m:val="["/>
                        <m:endChr m:val="]"/>
                        <m:ctrlPr>
                          <a:rPr lang="en-US" i="1" smtClean="0">
                            <a:latin typeface="Cambria Math" panose="02040503050406030204" pitchFamily="18" charset="0"/>
                            <a:cs typeface="Calibri" panose="020F0502020204030204" pitchFamily="34" charset="0"/>
                          </a:rPr>
                        </m:ctrlPr>
                      </m:dPr>
                      <m:e>
                        <m:m>
                          <m:mPr>
                            <m:mcs>
                              <m:mc>
                                <m:mcPr>
                                  <m:count m:val="2"/>
                                  <m:mcJc m:val="center"/>
                                </m:mcPr>
                              </m:mc>
                            </m:mcs>
                            <m:ctrlPr>
                              <a:rPr lang="en-US"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6</m:t>
                              </m:r>
                            </m:e>
                            <m:e>
                              <m:r>
                                <a:rPr lang="en-US" b="0" i="1" smtClean="0">
                                  <a:latin typeface="Cambria Math" panose="02040503050406030204" pitchFamily="18" charset="0"/>
                                  <a:cs typeface="Calibri" panose="020F0502020204030204" pitchFamily="34" charset="0"/>
                                </a:rPr>
                                <m:t>7.5</m:t>
                              </m:r>
                            </m:e>
                          </m:mr>
                          <m:mr>
                            <m:e>
                              <m:r>
                                <a:rPr lang="en-US" b="0" i="1" smtClean="0">
                                  <a:latin typeface="Cambria Math" panose="02040503050406030204" pitchFamily="18" charset="0"/>
                                  <a:cs typeface="Calibri" panose="020F0502020204030204" pitchFamily="34" charset="0"/>
                                </a:rPr>
                                <m:t>7.5</m:t>
                              </m:r>
                            </m:e>
                            <m:e>
                              <m:r>
                                <a:rPr lang="en-US" b="0" i="1" smtClean="0">
                                  <a:latin typeface="Cambria Math" panose="02040503050406030204" pitchFamily="18" charset="0"/>
                                  <a:cs typeface="Calibri" panose="020F0502020204030204" pitchFamily="34" charset="0"/>
                                </a:rPr>
                                <m:t>13.75</m:t>
                              </m:r>
                            </m:e>
                          </m:mr>
                        </m:m>
                      </m:e>
                    </m:d>
                    <m:r>
                      <a:rPr lang="en-US" b="0" i="1" smtClean="0">
                        <a:latin typeface="Cambria Math" panose="02040503050406030204" pitchFamily="18" charset="0"/>
                        <a:cs typeface="Calibri" panose="020F0502020204030204" pitchFamily="34" charset="0"/>
                      </a:rPr>
                      <m:t> </m:t>
                    </m:r>
                    <m:d>
                      <m:dPr>
                        <m:begChr m:val="["/>
                        <m:endChr m:val="]"/>
                        <m:ctrlPr>
                          <a:rPr lang="en-US" b="0" i="1" smtClean="0">
                            <a:latin typeface="Cambria Math" panose="02040503050406030204" pitchFamily="18" charset="0"/>
                            <a:cs typeface="Calibri" panose="020F0502020204030204" pitchFamily="34" charset="0"/>
                          </a:rPr>
                        </m:ctrlPr>
                      </m:dPr>
                      <m:e>
                        <m:m>
                          <m:mPr>
                            <m:mcs>
                              <m:mc>
                                <m:mcPr>
                                  <m:count m:val="1"/>
                                  <m:mcJc m:val="center"/>
                                </m:mcPr>
                              </m:mc>
                            </m:mcs>
                            <m:ctrlPr>
                              <a:rPr lang="en-US" b="0"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𝑏</m:t>
                              </m:r>
                            </m:e>
                          </m:mr>
                          <m:mr>
                            <m:e>
                              <m:r>
                                <a:rPr lang="en-US" b="0" i="1" smtClean="0">
                                  <a:latin typeface="Cambria Math" panose="02040503050406030204" pitchFamily="18" charset="0"/>
                                  <a:cs typeface="Calibri" panose="020F0502020204030204" pitchFamily="34" charset="0"/>
                                </a:rPr>
                                <m:t>𝑎</m:t>
                              </m:r>
                            </m:e>
                          </m:mr>
                        </m:m>
                      </m:e>
                    </m:d>
                    <m:r>
                      <a:rPr lang="en-US" b="0" i="1" smtClean="0">
                        <a:latin typeface="Cambria Math" panose="02040503050406030204" pitchFamily="18" charset="0"/>
                        <a:cs typeface="Calibri" panose="020F0502020204030204" pitchFamily="34" charset="0"/>
                      </a:rPr>
                      <m:t>= </m:t>
                    </m:r>
                    <m:d>
                      <m:dPr>
                        <m:begChr m:val="["/>
                        <m:endChr m:val="]"/>
                        <m:ctrlPr>
                          <a:rPr lang="en-US" b="0" i="1" smtClean="0">
                            <a:latin typeface="Cambria Math" panose="02040503050406030204" pitchFamily="18" charset="0"/>
                            <a:cs typeface="Calibri" panose="020F0502020204030204" pitchFamily="34" charset="0"/>
                          </a:rPr>
                        </m:ctrlPr>
                      </m:dPr>
                      <m:e>
                        <m:m>
                          <m:mPr>
                            <m:mcs>
                              <m:mc>
                                <m:mcPr>
                                  <m:count m:val="1"/>
                                  <m:mcJc m:val="center"/>
                                </m:mcPr>
                              </m:mc>
                            </m:mcs>
                            <m:ctrlPr>
                              <a:rPr lang="en-US" b="0"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2</m:t>
                              </m:r>
                              <m:r>
                                <a:rPr lang="en-US" b="0" i="1" smtClean="0">
                                  <a:latin typeface="Cambria Math" panose="02040503050406030204" pitchFamily="18" charset="0"/>
                                  <a:cs typeface="Calibri" panose="020F0502020204030204" pitchFamily="34" charset="0"/>
                                </a:rPr>
                                <m:t>2.5</m:t>
                              </m:r>
                            </m:e>
                          </m:mr>
                          <m:mr>
                            <m:e>
                              <m:r>
                                <a:rPr lang="en-US" b="0" i="1" smtClean="0">
                                  <a:latin typeface="Cambria Math" panose="02040503050406030204" pitchFamily="18" charset="0"/>
                                  <a:cs typeface="Calibri" panose="020F0502020204030204" pitchFamily="34" charset="0"/>
                                </a:rPr>
                                <m:t>41.25</m:t>
                              </m:r>
                            </m:e>
                          </m:mr>
                        </m:m>
                      </m:e>
                    </m:d>
                    <m:r>
                      <a:rPr lang="en-US" b="0" i="1" smtClean="0">
                        <a:latin typeface="Cambria Math" panose="02040503050406030204" pitchFamily="18" charset="0"/>
                        <a:cs typeface="Calibri" panose="020F0502020204030204" pitchFamily="34" charset="0"/>
                      </a:rPr>
                      <m:t> </m:t>
                    </m:r>
                  </m:oMath>
                </a14:m>
                <a:endParaRPr lang="en-US" b="0" i="1">
                  <a:latin typeface="Cambria Math" panose="02040503050406030204" pitchFamily="18" charset="0"/>
                  <a:cs typeface="Calibri" panose="020F0502020204030204" pitchFamily="34" charset="0"/>
                </a:endParaRPr>
              </a:p>
              <a:p>
                <a:endParaRPr lang="en-US" b="0" i="1">
                  <a:latin typeface="Cambria Math" panose="02040503050406030204" pitchFamily="18" charset="0"/>
                  <a:cs typeface="Calibri" panose="020F0502020204030204" pitchFamily="34" charset="0"/>
                </a:endParaRPr>
              </a:p>
              <a:p>
                <a14:m>
                  <m:oMath xmlns:m="http://schemas.openxmlformats.org/officeDocument/2006/math">
                    <m:d>
                      <m:dPr>
                        <m:begChr m:val="["/>
                        <m:endChr m:val="]"/>
                        <m:ctrlPr>
                          <a:rPr lang="en-US" i="1" smtClean="0">
                            <a:latin typeface="Cambria Math" panose="02040503050406030204" pitchFamily="18" charset="0"/>
                            <a:cs typeface="Calibri" panose="020F0502020204030204" pitchFamily="34" charset="0"/>
                          </a:rPr>
                        </m:ctrlPr>
                      </m:dPr>
                      <m:e>
                        <m:m>
                          <m:mPr>
                            <m:mcs>
                              <m:mc>
                                <m:mcPr>
                                  <m:count m:val="1"/>
                                  <m:mcJc m:val="center"/>
                                </m:mcPr>
                              </m:mc>
                            </m:mcs>
                            <m:ctrlPr>
                              <a:rPr lang="en-US"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𝑏</m:t>
                              </m:r>
                            </m:e>
                          </m:mr>
                          <m:mr>
                            <m:e>
                              <m:r>
                                <a:rPr lang="en-US" b="0" i="1" smtClean="0">
                                  <a:latin typeface="Cambria Math" panose="02040503050406030204" pitchFamily="18" charset="0"/>
                                  <a:cs typeface="Calibri" panose="020F0502020204030204" pitchFamily="34" charset="0"/>
                                </a:rPr>
                                <m:t>𝑎</m:t>
                              </m:r>
                            </m:e>
                          </m:mr>
                        </m:m>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𝑖𝑛𝑣</m:t>
                    </m:r>
                    <m:d>
                      <m:dPr>
                        <m:begChr m:val="["/>
                        <m:endChr m:val="]"/>
                        <m:ctrlPr>
                          <a:rPr lang="en-US" b="0" i="1" smtClean="0">
                            <a:latin typeface="Cambria Math" panose="02040503050406030204" pitchFamily="18" charset="0"/>
                            <a:cs typeface="Calibri" panose="020F0502020204030204" pitchFamily="34" charset="0"/>
                          </a:rPr>
                        </m:ctrlPr>
                      </m:dPr>
                      <m:e>
                        <m:m>
                          <m:mPr>
                            <m:mcs>
                              <m:mc>
                                <m:mcPr>
                                  <m:count m:val="2"/>
                                  <m:mcJc m:val="center"/>
                                </m:mcPr>
                              </m:mc>
                            </m:mcs>
                            <m:ctrlPr>
                              <a:rPr lang="en-US" b="0"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6</m:t>
                              </m:r>
                            </m:e>
                            <m:e>
                              <m:r>
                                <a:rPr lang="en-US" b="0" i="1" smtClean="0">
                                  <a:latin typeface="Cambria Math" panose="02040503050406030204" pitchFamily="18" charset="0"/>
                                  <a:cs typeface="Calibri" panose="020F0502020204030204" pitchFamily="34" charset="0"/>
                                </a:rPr>
                                <m:t>7.5</m:t>
                              </m:r>
                            </m:e>
                          </m:mr>
                          <m:mr>
                            <m:e>
                              <m:r>
                                <a:rPr lang="en-US" b="0" i="1" smtClean="0">
                                  <a:latin typeface="Cambria Math" panose="02040503050406030204" pitchFamily="18" charset="0"/>
                                  <a:cs typeface="Calibri" panose="020F0502020204030204" pitchFamily="34" charset="0"/>
                                </a:rPr>
                                <m:t>7.5</m:t>
                              </m:r>
                            </m:e>
                            <m:e>
                              <m:r>
                                <a:rPr lang="en-US" b="0" i="1" smtClean="0">
                                  <a:latin typeface="Cambria Math" panose="02040503050406030204" pitchFamily="18" charset="0"/>
                                  <a:cs typeface="Calibri" panose="020F0502020204030204" pitchFamily="34" charset="0"/>
                                </a:rPr>
                                <m:t>13.75</m:t>
                              </m:r>
                            </m:e>
                          </m:mr>
                        </m:m>
                      </m:e>
                    </m:d>
                    <m:r>
                      <a:rPr lang="en-US" b="0" i="1" smtClean="0">
                        <a:latin typeface="Cambria Math" panose="02040503050406030204" pitchFamily="18" charset="0"/>
                        <a:ea typeface="Cambria Math" panose="02040503050406030204" pitchFamily="18" charset="0"/>
                        <a:cs typeface="Calibri" panose="020F0502020204030204" pitchFamily="34" charset="0"/>
                      </a:rPr>
                      <m:t>× </m:t>
                    </m:r>
                    <m:d>
                      <m:dPr>
                        <m:begChr m:val="["/>
                        <m:endChr m:val="]"/>
                        <m:ctrlPr>
                          <a:rPr lang="en-US" b="0" i="1" smtClean="0">
                            <a:latin typeface="Cambria Math" panose="02040503050406030204" pitchFamily="18" charset="0"/>
                            <a:ea typeface="Cambria Math" panose="02040503050406030204" pitchFamily="18" charset="0"/>
                            <a:cs typeface="Calibri" panose="020F0502020204030204" pitchFamily="34"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ea typeface="Cambria Math" panose="02040503050406030204" pitchFamily="18" charset="0"/>
                                  <a:cs typeface="Calibri" panose="020F0502020204030204" pitchFamily="34" charset="0"/>
                                </a:rPr>
                                <m:t>2</m:t>
                              </m:r>
                              <m:r>
                                <a:rPr lang="en-US" b="0" i="1" smtClean="0">
                                  <a:latin typeface="Cambria Math" panose="02040503050406030204" pitchFamily="18" charset="0"/>
                                  <a:ea typeface="Cambria Math" panose="02040503050406030204" pitchFamily="18" charset="0"/>
                                  <a:cs typeface="Calibri" panose="020F0502020204030204" pitchFamily="34" charset="0"/>
                                </a:rPr>
                                <m:t>2.5</m:t>
                              </m:r>
                            </m:e>
                          </m:mr>
                          <m:mr>
                            <m:e>
                              <m:r>
                                <a:rPr lang="en-US" b="0" i="1" smtClean="0">
                                  <a:latin typeface="Cambria Math" panose="02040503050406030204" pitchFamily="18" charset="0"/>
                                  <a:ea typeface="Cambria Math" panose="02040503050406030204" pitchFamily="18" charset="0"/>
                                  <a:cs typeface="Calibri" panose="020F0502020204030204" pitchFamily="34" charset="0"/>
                                </a:rPr>
                                <m:t>41.25</m:t>
                              </m:r>
                            </m:e>
                          </m:mr>
                        </m:m>
                      </m:e>
                    </m:d>
                  </m:oMath>
                </a14:m>
                <a:r>
                  <a:rPr lang="en-US">
                    <a:latin typeface="Calibri" panose="020F0502020204030204" pitchFamily="34" charset="0"/>
                    <a:cs typeface="Calibri" panose="020F0502020204030204" pitchFamily="34" charset="0"/>
                  </a:rPr>
                  <a:t> =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cs typeface="Calibri" panose="020F0502020204030204" pitchFamily="34" charset="0"/>
                          </a:rPr>
                        </m:ctrlPr>
                      </m:dPr>
                      <m:e>
                        <m:m>
                          <m:mPr>
                            <m:mcs>
                              <m:mc>
                                <m:mcPr>
                                  <m:count m:val="1"/>
                                  <m:mcJc m:val="center"/>
                                </m:mcPr>
                              </m:mc>
                            </m:mcs>
                            <m:ctrlPr>
                              <a:rPr lang="en-US" i="1">
                                <a:latin typeface="Cambria Math" panose="02040503050406030204" pitchFamily="18" charset="0"/>
                                <a:ea typeface="Cambria Math" panose="02040503050406030204" pitchFamily="18" charset="0"/>
                                <a:cs typeface="Calibri" panose="020F0502020204030204" pitchFamily="34" charset="0"/>
                              </a:rPr>
                            </m:ctrlPr>
                          </m:mPr>
                          <m:mr>
                            <m:e>
                              <m:r>
                                <a:rPr lang="en-US" b="0" i="1" smtClean="0">
                                  <a:latin typeface="Cambria Math" panose="02040503050406030204" pitchFamily="18" charset="0"/>
                                  <a:ea typeface="Cambria Math" panose="02040503050406030204" pitchFamily="18" charset="0"/>
                                  <a:cs typeface="Calibri" panose="020F0502020204030204" pitchFamily="34" charset="0"/>
                                </a:rPr>
                                <m:t>0</m:t>
                              </m:r>
                            </m:e>
                          </m:mr>
                          <m:mr>
                            <m:e>
                              <m:r>
                                <a:rPr lang="en-US" b="0" i="1" smtClean="0">
                                  <a:latin typeface="Cambria Math" panose="02040503050406030204" pitchFamily="18" charset="0"/>
                                  <a:ea typeface="Cambria Math" panose="02040503050406030204" pitchFamily="18" charset="0"/>
                                  <a:cs typeface="Calibri" panose="020F0502020204030204" pitchFamily="34" charset="0"/>
                                </a:rPr>
                                <m:t>3</m:t>
                              </m:r>
                            </m:e>
                          </m:mr>
                        </m:m>
                      </m:e>
                    </m:d>
                  </m:oMath>
                </a14:m>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pPr marL="342900" indent="-342900">
                  <a:buFont typeface="Wingdings" panose="05000000000000000000" pitchFamily="2" charset="2"/>
                  <a:buChar char="è"/>
                </a:pPr>
                <a14:m>
                  <m:oMath xmlns:m="http://schemas.openxmlformats.org/officeDocument/2006/math">
                    <m:r>
                      <a:rPr lang="en-US" b="0" i="1" smtClean="0">
                        <a:latin typeface="Cambria Math" panose="02040503050406030204" pitchFamily="18" charset="0"/>
                        <a:cs typeface="Calibri" panose="020F0502020204030204" pitchFamily="34" charset="0"/>
                        <a:sym typeface="Wingdings" panose="05000000000000000000" pitchFamily="2" charset="2"/>
                      </a:rPr>
                      <m:t>𝑓</m:t>
                    </m:r>
                    <m:d>
                      <m:dPr>
                        <m:ctrlPr>
                          <a:rPr lang="en-US" b="0" i="1" smtClean="0">
                            <a:latin typeface="Cambria Math" panose="02040503050406030204" pitchFamily="18" charset="0"/>
                            <a:cs typeface="Calibri" panose="020F0502020204030204" pitchFamily="34" charset="0"/>
                            <a:sym typeface="Wingdings" panose="05000000000000000000" pitchFamily="2" charset="2"/>
                          </a:rPr>
                        </m:ctrlPr>
                      </m:dPr>
                      <m:e>
                        <m:r>
                          <a:rPr lang="en-US" b="0" i="1" smtClean="0">
                            <a:latin typeface="Cambria Math" panose="02040503050406030204" pitchFamily="18" charset="0"/>
                            <a:cs typeface="Calibri" panose="020F0502020204030204" pitchFamily="34" charset="0"/>
                            <a:sym typeface="Wingdings" panose="05000000000000000000" pitchFamily="2" charset="2"/>
                          </a:rPr>
                          <m:t>𝑥</m:t>
                        </m:r>
                      </m:e>
                    </m:d>
                    <m:r>
                      <a:rPr lang="en-US" b="0" i="1" smtClean="0">
                        <a:latin typeface="Cambria Math" panose="02040503050406030204" pitchFamily="18" charset="0"/>
                        <a:cs typeface="Calibri" panose="020F0502020204030204" pitchFamily="34" charset="0"/>
                        <a:sym typeface="Wingdings" panose="05000000000000000000" pitchFamily="2" charset="2"/>
                      </a:rPr>
                      <m:t>=3</m:t>
                    </m:r>
                    <m:r>
                      <a:rPr lang="en-US" b="0" i="1" smtClean="0">
                        <a:latin typeface="Cambria Math" panose="02040503050406030204" pitchFamily="18" charset="0"/>
                        <a:cs typeface="Calibri" panose="020F0502020204030204" pitchFamily="34" charset="0"/>
                        <a:sym typeface="Wingdings" panose="05000000000000000000" pitchFamily="2" charset="2"/>
                      </a:rPr>
                      <m:t>𝑥</m:t>
                    </m:r>
                    <m:r>
                      <a:rPr lang="en-US" b="0" i="1" smtClean="0">
                        <a:latin typeface="Cambria Math" panose="02040503050406030204" pitchFamily="18" charset="0"/>
                        <a:cs typeface="Calibri" panose="020F0502020204030204" pitchFamily="34" charset="0"/>
                        <a:sym typeface="Wingdings" panose="05000000000000000000" pitchFamily="2" charset="2"/>
                      </a:rPr>
                      <m:t>+0</m:t>
                    </m:r>
                  </m:oMath>
                </a14:m>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Error = 0</a:t>
                </a:r>
              </a:p>
            </p:txBody>
          </p:sp>
        </mc:Choice>
        <mc:Fallback>
          <p:sp>
            <p:nvSpPr>
              <p:cNvPr id="3" name="Content Placeholder 2">
                <a:extLst>
                  <a:ext uri="{FF2B5EF4-FFF2-40B4-BE49-F238E27FC236}">
                    <a16:creationId xmlns:a16="http://schemas.microsoft.com/office/drawing/2014/main" id="{6E0F2ECA-5829-4C99-A656-08883AA8CCEB}"/>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pic>
        <p:nvPicPr>
          <p:cNvPr id="7" name="Picture 6" descr="Chart, line chart&#10;&#10;Description automatically generated">
            <a:extLst>
              <a:ext uri="{FF2B5EF4-FFF2-40B4-BE49-F238E27FC236}">
                <a16:creationId xmlns:a16="http://schemas.microsoft.com/office/drawing/2014/main" id="{679DC0D1-03FA-4EBB-A476-785A4CFF4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919" y="2161903"/>
            <a:ext cx="4952381" cy="3377778"/>
          </a:xfrm>
          <a:prstGeom prst="rect">
            <a:avLst/>
          </a:prstGeom>
        </p:spPr>
      </p:pic>
    </p:spTree>
    <p:extLst>
      <p:ext uri="{BB962C8B-B14F-4D97-AF65-F5344CB8AC3E}">
        <p14:creationId xmlns:p14="http://schemas.microsoft.com/office/powerpoint/2010/main" val="61036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0F2ECA-5829-4C99-A656-08883AA8CCEB}"/>
                  </a:ext>
                </a:extLst>
              </p:cNvPr>
              <p:cNvSpPr>
                <a:spLocks noGrp="1"/>
              </p:cNvSpPr>
              <p:nvPr>
                <p:ph idx="1"/>
              </p:nvPr>
            </p:nvSpPr>
            <p:spPr/>
            <p:txBody>
              <a:bodyPr/>
              <a:lstStyle/>
              <a:p>
                <a:r>
                  <a:rPr lang="en-US" b="1">
                    <a:latin typeface="Calibri" panose="020F0502020204030204" pitchFamily="34" charset="0"/>
                    <a:cs typeface="Calibri" panose="020F0502020204030204" pitchFamily="34" charset="0"/>
                  </a:rPr>
                  <a:t>Ví dụ 2:</a:t>
                </a:r>
              </a:p>
              <a:p>
                <a:r>
                  <a:rPr lang="en-US">
                    <a:latin typeface="Calibri" panose="020F0502020204030204" pitchFamily="34" charset="0"/>
                    <a:cs typeface="Calibri" panose="020F0502020204030204" pitchFamily="34" charset="0"/>
                  </a:rPr>
                  <a:t>Cho bảng giá trị sau: </a:t>
                </a: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Ta có: n = 6</a:t>
                </a:r>
              </a:p>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cs typeface="Calibri" panose="020F0502020204030204" pitchFamily="34" charset="0"/>
                            </a:rPr>
                          </m:ctrlPr>
                        </m:naryPr>
                        <m:sub/>
                        <m:sup/>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=7.5,      </m:t>
                          </m:r>
                          <m:nary>
                            <m:naryPr>
                              <m:chr m:val="∑"/>
                              <m:subHide m:val="on"/>
                              <m:supHide m:val="on"/>
                              <m:ctrlPr>
                                <a:rPr lang="en-US" b="0" i="1" smtClean="0">
                                  <a:latin typeface="Cambria Math" panose="02040503050406030204" pitchFamily="18" charset="0"/>
                                  <a:cs typeface="Calibri" panose="020F0502020204030204" pitchFamily="34" charset="0"/>
                                </a:rPr>
                              </m:ctrlPr>
                            </m:naryPr>
                            <m:sub/>
                            <m:sup/>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𝑦</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=2</m:t>
                              </m:r>
                              <m:r>
                                <a:rPr lang="en-US" b="0" i="1" smtClean="0">
                                  <a:latin typeface="Cambria Math" panose="02040503050406030204" pitchFamily="18" charset="0"/>
                                  <a:cs typeface="Calibri" panose="020F0502020204030204" pitchFamily="34" charset="0"/>
                                </a:rPr>
                                <m:t>0</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8</m:t>
                              </m:r>
                              <m:r>
                                <a:rPr lang="en-US" b="0" i="1" smtClean="0">
                                  <a:latin typeface="Cambria Math" panose="02040503050406030204" pitchFamily="18" charset="0"/>
                                  <a:cs typeface="Calibri" panose="020F0502020204030204" pitchFamily="34" charset="0"/>
                                </a:rPr>
                                <m:t>5</m:t>
                              </m:r>
                              <m:r>
                                <a:rPr lang="en-US" b="0" i="1" smtClean="0">
                                  <a:latin typeface="Cambria Math" panose="02040503050406030204" pitchFamily="18" charset="0"/>
                                  <a:cs typeface="Calibri" panose="020F0502020204030204" pitchFamily="34" charset="0"/>
                                </a:rPr>
                                <m:t>92</m:t>
                              </m:r>
                              <m:r>
                                <a:rPr lang="en-US" b="0" i="1" smtClean="0">
                                  <a:latin typeface="Cambria Math" panose="02040503050406030204" pitchFamily="18" charset="0"/>
                                  <a:cs typeface="Calibri" panose="020F0502020204030204" pitchFamily="34" charset="0"/>
                                </a:rPr>
                                <m:t>,       </m:t>
                              </m:r>
                              <m:nary>
                                <m:naryPr>
                                  <m:chr m:val="∑"/>
                                  <m:subHide m:val="on"/>
                                  <m:supHide m:val="on"/>
                                  <m:ctrlPr>
                                    <a:rPr lang="en-US" b="0" i="1" smtClean="0">
                                      <a:latin typeface="Cambria Math" panose="02040503050406030204" pitchFamily="18" charset="0"/>
                                      <a:cs typeface="Calibri" panose="020F0502020204030204" pitchFamily="34" charset="0"/>
                                    </a:rPr>
                                  </m:ctrlPr>
                                </m:naryPr>
                                <m:sub/>
                                <m:sup/>
                                <m:e>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𝑖</m:t>
                                      </m:r>
                                    </m:sub>
                                    <m:sup>
                                      <m:r>
                                        <a:rPr lang="en-US" b="0" i="1" smtClean="0">
                                          <a:latin typeface="Cambria Math" panose="02040503050406030204" pitchFamily="18" charset="0"/>
                                          <a:cs typeface="Calibri" panose="020F0502020204030204" pitchFamily="34" charset="0"/>
                                        </a:rPr>
                                        <m:t>2</m:t>
                                      </m:r>
                                    </m:sup>
                                  </m:sSubSup>
                                  <m:r>
                                    <a:rPr lang="en-US" b="0" i="1" smtClean="0">
                                      <a:latin typeface="Cambria Math" panose="02040503050406030204" pitchFamily="18" charset="0"/>
                                      <a:cs typeface="Calibri" panose="020F0502020204030204" pitchFamily="34" charset="0"/>
                                    </a:rPr>
                                    <m:t>=13.75,          </m:t>
                                  </m:r>
                                  <m:nary>
                                    <m:naryPr>
                                      <m:chr m:val="∑"/>
                                      <m:subHide m:val="on"/>
                                      <m:supHide m:val="on"/>
                                      <m:ctrlPr>
                                        <a:rPr lang="en-US" b="0" i="1" smtClean="0">
                                          <a:latin typeface="Cambria Math" panose="02040503050406030204" pitchFamily="18" charset="0"/>
                                          <a:cs typeface="Calibri" panose="020F0502020204030204" pitchFamily="34" charset="0"/>
                                        </a:rPr>
                                      </m:ctrlPr>
                                    </m:naryPr>
                                    <m:sub/>
                                    <m:sup/>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𝑖</m:t>
                                          </m:r>
                                        </m:sub>
                                      </m:sSub>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𝑦</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=41.</m:t>
                                      </m:r>
                                      <m:r>
                                        <a:rPr lang="en-US" b="0" i="1" smtClean="0">
                                          <a:latin typeface="Cambria Math" panose="02040503050406030204" pitchFamily="18" charset="0"/>
                                          <a:cs typeface="Calibri" panose="020F0502020204030204" pitchFamily="34" charset="0"/>
                                        </a:rPr>
                                        <m:t>6585</m:t>
                                      </m:r>
                                    </m:e>
                                  </m:nary>
                                </m:e>
                              </m:nary>
                            </m:e>
                          </m:nary>
                          <m:r>
                            <a:rPr lang="en-US" b="0" i="1" smtClean="0">
                              <a:latin typeface="Cambria Math" panose="02040503050406030204" pitchFamily="18" charset="0"/>
                              <a:cs typeface="Calibri" panose="020F0502020204030204" pitchFamily="34" charset="0"/>
                            </a:rPr>
                            <m:t> </m:t>
                          </m:r>
                        </m:e>
                      </m:nary>
                    </m:oMath>
                  </m:oMathPara>
                </a14:m>
                <a:endParaRPr lang="en-US">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6E0F2ECA-5829-4C99-A656-08883AA8CCEB}"/>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27CE8EC6-D330-4F9E-9E49-9CA5CF6F87EC}"/>
              </a:ext>
            </a:extLst>
          </p:cNvPr>
          <p:cNvGraphicFramePr>
            <a:graphicFrameLocks noGrp="1"/>
          </p:cNvGraphicFramePr>
          <p:nvPr>
            <p:extLst>
              <p:ext uri="{D42A27DB-BD31-4B8C-83A1-F6EECF244321}">
                <p14:modId xmlns:p14="http://schemas.microsoft.com/office/powerpoint/2010/main" val="3770189397"/>
              </p:ext>
            </p:extLst>
          </p:nvPr>
        </p:nvGraphicFramePr>
        <p:xfrm>
          <a:off x="2031999" y="3034054"/>
          <a:ext cx="8128001" cy="111252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651829872"/>
                    </a:ext>
                  </a:extLst>
                </a:gridCol>
                <a:gridCol w="1161143">
                  <a:extLst>
                    <a:ext uri="{9D8B030D-6E8A-4147-A177-3AD203B41FA5}">
                      <a16:colId xmlns:a16="http://schemas.microsoft.com/office/drawing/2014/main" val="4049556032"/>
                    </a:ext>
                  </a:extLst>
                </a:gridCol>
                <a:gridCol w="1161143">
                  <a:extLst>
                    <a:ext uri="{9D8B030D-6E8A-4147-A177-3AD203B41FA5}">
                      <a16:colId xmlns:a16="http://schemas.microsoft.com/office/drawing/2014/main" val="1388005055"/>
                    </a:ext>
                  </a:extLst>
                </a:gridCol>
                <a:gridCol w="1161143">
                  <a:extLst>
                    <a:ext uri="{9D8B030D-6E8A-4147-A177-3AD203B41FA5}">
                      <a16:colId xmlns:a16="http://schemas.microsoft.com/office/drawing/2014/main" val="2105236020"/>
                    </a:ext>
                  </a:extLst>
                </a:gridCol>
                <a:gridCol w="1161143">
                  <a:extLst>
                    <a:ext uri="{9D8B030D-6E8A-4147-A177-3AD203B41FA5}">
                      <a16:colId xmlns:a16="http://schemas.microsoft.com/office/drawing/2014/main" val="1590956144"/>
                    </a:ext>
                  </a:extLst>
                </a:gridCol>
                <a:gridCol w="1161143">
                  <a:extLst>
                    <a:ext uri="{9D8B030D-6E8A-4147-A177-3AD203B41FA5}">
                      <a16:colId xmlns:a16="http://schemas.microsoft.com/office/drawing/2014/main" val="1427385832"/>
                    </a:ext>
                  </a:extLst>
                </a:gridCol>
                <a:gridCol w="1161143">
                  <a:extLst>
                    <a:ext uri="{9D8B030D-6E8A-4147-A177-3AD203B41FA5}">
                      <a16:colId xmlns:a16="http://schemas.microsoft.com/office/drawing/2014/main" val="518870910"/>
                    </a:ext>
                  </a:extLst>
                </a:gridCol>
              </a:tblGrid>
              <a:tr h="370840">
                <a:tc>
                  <a:txBody>
                    <a:bodyPr/>
                    <a:lstStyle/>
                    <a:p>
                      <a:pPr algn="ctr"/>
                      <a:r>
                        <a:rPr lang="en-US"/>
                        <a:t>i</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tc>
                  <a:txBody>
                    <a:bodyPr/>
                    <a:lstStyle/>
                    <a:p>
                      <a:pPr algn="ctr"/>
                      <a:r>
                        <a:rPr lang="en-US"/>
                        <a:t>6</a:t>
                      </a:r>
                    </a:p>
                  </a:txBody>
                  <a:tcPr anchor="ctr"/>
                </a:tc>
                <a:extLst>
                  <a:ext uri="{0D108BD9-81ED-4DB2-BD59-A6C34878D82A}">
                    <a16:rowId xmlns:a16="http://schemas.microsoft.com/office/drawing/2014/main" val="2424793156"/>
                  </a:ext>
                </a:extLst>
              </a:tr>
              <a:tr h="370840">
                <a:tc>
                  <a:txBody>
                    <a:bodyPr/>
                    <a:lstStyle/>
                    <a:p>
                      <a:pPr algn="ctr"/>
                      <a:r>
                        <a:rPr lang="en-US"/>
                        <a:t>x</a:t>
                      </a:r>
                    </a:p>
                  </a:txBody>
                  <a:tcPr anchor="ctr"/>
                </a:tc>
                <a:tc>
                  <a:txBody>
                    <a:bodyPr/>
                    <a:lstStyle/>
                    <a:p>
                      <a:pPr algn="ctr"/>
                      <a:r>
                        <a:rPr lang="en-US"/>
                        <a:t>0</a:t>
                      </a:r>
                    </a:p>
                  </a:txBody>
                  <a:tcPr anchor="ctr"/>
                </a:tc>
                <a:tc>
                  <a:txBody>
                    <a:bodyPr/>
                    <a:lstStyle/>
                    <a:p>
                      <a:pPr algn="ctr"/>
                      <a:r>
                        <a:rPr lang="en-US"/>
                        <a:t>0.5</a:t>
                      </a:r>
                    </a:p>
                  </a:txBody>
                  <a:tcPr anchor="ctr"/>
                </a:tc>
                <a:tc>
                  <a:txBody>
                    <a:bodyPr/>
                    <a:lstStyle/>
                    <a:p>
                      <a:pPr algn="ctr"/>
                      <a:r>
                        <a:rPr lang="en-US"/>
                        <a:t>1</a:t>
                      </a:r>
                    </a:p>
                  </a:txBody>
                  <a:tcPr anchor="ctr"/>
                </a:tc>
                <a:tc>
                  <a:txBody>
                    <a:bodyPr/>
                    <a:lstStyle/>
                    <a:p>
                      <a:pPr algn="ctr"/>
                      <a:r>
                        <a:rPr lang="en-US"/>
                        <a:t>1.5</a:t>
                      </a:r>
                    </a:p>
                  </a:txBody>
                  <a:tcPr anchor="ctr"/>
                </a:tc>
                <a:tc>
                  <a:txBody>
                    <a:bodyPr/>
                    <a:lstStyle/>
                    <a:p>
                      <a:pPr algn="ctr"/>
                      <a:r>
                        <a:rPr lang="en-US"/>
                        <a:t>2</a:t>
                      </a:r>
                    </a:p>
                  </a:txBody>
                  <a:tcPr anchor="ctr"/>
                </a:tc>
                <a:tc>
                  <a:txBody>
                    <a:bodyPr/>
                    <a:lstStyle/>
                    <a:p>
                      <a:pPr algn="ctr"/>
                      <a:r>
                        <a:rPr lang="en-US"/>
                        <a:t>2.5</a:t>
                      </a:r>
                    </a:p>
                  </a:txBody>
                  <a:tcPr anchor="ctr"/>
                </a:tc>
                <a:extLst>
                  <a:ext uri="{0D108BD9-81ED-4DB2-BD59-A6C34878D82A}">
                    <a16:rowId xmlns:a16="http://schemas.microsoft.com/office/drawing/2014/main" val="2125757508"/>
                  </a:ext>
                </a:extLst>
              </a:tr>
              <a:tr h="370840">
                <a:tc>
                  <a:txBody>
                    <a:bodyPr/>
                    <a:lstStyle/>
                    <a:p>
                      <a:pPr algn="ctr"/>
                      <a:r>
                        <a:rPr lang="en-US"/>
                        <a:t>y</a:t>
                      </a:r>
                    </a:p>
                  </a:txBody>
                  <a:tcPr anchor="ctr"/>
                </a:tc>
                <a:tc>
                  <a:txBody>
                    <a:bodyPr/>
                    <a:lstStyle/>
                    <a:p>
                      <a:pPr algn="ctr"/>
                      <a:r>
                        <a:rPr lang="en-US"/>
                        <a:t>-0.4326</a:t>
                      </a:r>
                    </a:p>
                  </a:txBody>
                  <a:tcPr anchor="ctr"/>
                </a:tc>
                <a:tc>
                  <a:txBody>
                    <a:bodyPr/>
                    <a:lstStyle/>
                    <a:p>
                      <a:pPr algn="ctr"/>
                      <a:r>
                        <a:rPr lang="en-US"/>
                        <a:t>-0.1656</a:t>
                      </a:r>
                    </a:p>
                  </a:txBody>
                  <a:tcPr anchor="ctr"/>
                </a:tc>
                <a:tc>
                  <a:txBody>
                    <a:bodyPr/>
                    <a:lstStyle/>
                    <a:p>
                      <a:pPr algn="ctr"/>
                      <a:r>
                        <a:rPr lang="en-US"/>
                        <a:t>3.1253</a:t>
                      </a:r>
                    </a:p>
                  </a:txBody>
                  <a:tcPr anchor="ctr"/>
                </a:tc>
                <a:tc>
                  <a:txBody>
                    <a:bodyPr/>
                    <a:lstStyle/>
                    <a:p>
                      <a:pPr algn="ctr"/>
                      <a:r>
                        <a:rPr lang="en-US"/>
                        <a:t>4.7877</a:t>
                      </a:r>
                    </a:p>
                  </a:txBody>
                  <a:tcPr anchor="ctr"/>
                </a:tc>
                <a:tc>
                  <a:txBody>
                    <a:bodyPr/>
                    <a:lstStyle/>
                    <a:p>
                      <a:pPr algn="ctr"/>
                      <a:r>
                        <a:rPr lang="en-US"/>
                        <a:t>4.8535</a:t>
                      </a:r>
                    </a:p>
                  </a:txBody>
                  <a:tcPr anchor="ctr"/>
                </a:tc>
                <a:tc>
                  <a:txBody>
                    <a:bodyPr/>
                    <a:lstStyle/>
                    <a:p>
                      <a:pPr algn="ctr"/>
                      <a:r>
                        <a:rPr lang="en-US"/>
                        <a:t>8.6909</a:t>
                      </a:r>
                    </a:p>
                  </a:txBody>
                  <a:tcPr anchor="ctr"/>
                </a:tc>
                <a:extLst>
                  <a:ext uri="{0D108BD9-81ED-4DB2-BD59-A6C34878D82A}">
                    <a16:rowId xmlns:a16="http://schemas.microsoft.com/office/drawing/2014/main" val="3779119843"/>
                  </a:ext>
                </a:extLst>
              </a:tr>
            </a:tbl>
          </a:graphicData>
        </a:graphic>
      </p:graphicFrame>
    </p:spTree>
    <p:extLst>
      <p:ext uri="{BB962C8B-B14F-4D97-AF65-F5344CB8AC3E}">
        <p14:creationId xmlns:p14="http://schemas.microsoft.com/office/powerpoint/2010/main" val="3268378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0F2ECA-5829-4C99-A656-08883AA8CCEB}"/>
                  </a:ext>
                </a:extLst>
              </p:cNvPr>
              <p:cNvSpPr>
                <a:spLocks noGrp="1"/>
              </p:cNvSpPr>
              <p:nvPr>
                <p:ph idx="1"/>
              </p:nvPr>
            </p:nvSpPr>
            <p:spPr/>
            <p:txBody>
              <a:bodyPr/>
              <a:lstStyle/>
              <a:p>
                <a:r>
                  <a:rPr lang="en-US" b="1">
                    <a:latin typeface="Calibri" panose="020F0502020204030204" pitchFamily="34" charset="0"/>
                    <a:cs typeface="Calibri" panose="020F0502020204030204" pitchFamily="34" charset="0"/>
                  </a:rPr>
                  <a:t>Ví dụ 1:</a:t>
                </a:r>
              </a:p>
              <a:p>
                <a:r>
                  <a:rPr lang="en-US">
                    <a:latin typeface="Calibri" panose="020F0502020204030204" pitchFamily="34" charset="0"/>
                    <a:cs typeface="Calibri" panose="020F0502020204030204" pitchFamily="34" charset="0"/>
                  </a:rPr>
                  <a:t>Ta sẽ được </a:t>
                </a:r>
                <a14:m>
                  <m:oMath xmlns:m="http://schemas.openxmlformats.org/officeDocument/2006/math">
                    <m:d>
                      <m:dPr>
                        <m:begChr m:val="["/>
                        <m:endChr m:val="]"/>
                        <m:ctrlPr>
                          <a:rPr lang="en-US" i="1" smtClean="0">
                            <a:latin typeface="Cambria Math" panose="02040503050406030204" pitchFamily="18" charset="0"/>
                            <a:cs typeface="Calibri" panose="020F0502020204030204" pitchFamily="34" charset="0"/>
                          </a:rPr>
                        </m:ctrlPr>
                      </m:dPr>
                      <m:e>
                        <m:m>
                          <m:mPr>
                            <m:mcs>
                              <m:mc>
                                <m:mcPr>
                                  <m:count m:val="2"/>
                                  <m:mcJc m:val="center"/>
                                </m:mcPr>
                              </m:mc>
                            </m:mcs>
                            <m:ctrlPr>
                              <a:rPr lang="en-US"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6</m:t>
                              </m:r>
                            </m:e>
                            <m:e>
                              <m:r>
                                <a:rPr lang="en-US" b="0" i="1" smtClean="0">
                                  <a:latin typeface="Cambria Math" panose="02040503050406030204" pitchFamily="18" charset="0"/>
                                  <a:cs typeface="Calibri" panose="020F0502020204030204" pitchFamily="34" charset="0"/>
                                </a:rPr>
                                <m:t>7.5</m:t>
                              </m:r>
                            </m:e>
                          </m:mr>
                          <m:mr>
                            <m:e>
                              <m:r>
                                <a:rPr lang="en-US" b="0" i="1" smtClean="0">
                                  <a:latin typeface="Cambria Math" panose="02040503050406030204" pitchFamily="18" charset="0"/>
                                  <a:cs typeface="Calibri" panose="020F0502020204030204" pitchFamily="34" charset="0"/>
                                </a:rPr>
                                <m:t>7.5</m:t>
                              </m:r>
                            </m:e>
                            <m:e>
                              <m:r>
                                <a:rPr lang="en-US" b="0" i="1" smtClean="0">
                                  <a:latin typeface="Cambria Math" panose="02040503050406030204" pitchFamily="18" charset="0"/>
                                  <a:cs typeface="Calibri" panose="020F0502020204030204" pitchFamily="34" charset="0"/>
                                </a:rPr>
                                <m:t>13.75</m:t>
                              </m:r>
                            </m:e>
                          </m:mr>
                        </m:m>
                      </m:e>
                    </m:d>
                    <m:r>
                      <a:rPr lang="en-US" b="0" i="1" smtClean="0">
                        <a:latin typeface="Cambria Math" panose="02040503050406030204" pitchFamily="18" charset="0"/>
                        <a:cs typeface="Calibri" panose="020F0502020204030204" pitchFamily="34" charset="0"/>
                      </a:rPr>
                      <m:t> </m:t>
                    </m:r>
                    <m:d>
                      <m:dPr>
                        <m:begChr m:val="["/>
                        <m:endChr m:val="]"/>
                        <m:ctrlPr>
                          <a:rPr lang="en-US" b="0" i="1" smtClean="0">
                            <a:latin typeface="Cambria Math" panose="02040503050406030204" pitchFamily="18" charset="0"/>
                            <a:cs typeface="Calibri" panose="020F0502020204030204" pitchFamily="34" charset="0"/>
                          </a:rPr>
                        </m:ctrlPr>
                      </m:dPr>
                      <m:e>
                        <m:m>
                          <m:mPr>
                            <m:mcs>
                              <m:mc>
                                <m:mcPr>
                                  <m:count m:val="1"/>
                                  <m:mcJc m:val="center"/>
                                </m:mcPr>
                              </m:mc>
                            </m:mcs>
                            <m:ctrlPr>
                              <a:rPr lang="en-US" b="0"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𝑏</m:t>
                              </m:r>
                            </m:e>
                          </m:mr>
                          <m:mr>
                            <m:e>
                              <m:r>
                                <a:rPr lang="en-US" b="0" i="1" smtClean="0">
                                  <a:latin typeface="Cambria Math" panose="02040503050406030204" pitchFamily="18" charset="0"/>
                                  <a:cs typeface="Calibri" panose="020F0502020204030204" pitchFamily="34" charset="0"/>
                                </a:rPr>
                                <m:t>𝑎</m:t>
                              </m:r>
                            </m:e>
                          </m:mr>
                        </m:m>
                      </m:e>
                    </m:d>
                    <m:r>
                      <a:rPr lang="en-US" b="0" i="1" smtClean="0">
                        <a:latin typeface="Cambria Math" panose="02040503050406030204" pitchFamily="18" charset="0"/>
                        <a:cs typeface="Calibri" panose="020F0502020204030204" pitchFamily="34" charset="0"/>
                      </a:rPr>
                      <m:t>= </m:t>
                    </m:r>
                    <m:d>
                      <m:dPr>
                        <m:begChr m:val="["/>
                        <m:endChr m:val="]"/>
                        <m:ctrlPr>
                          <a:rPr lang="en-US" b="0" i="1" smtClean="0">
                            <a:latin typeface="Cambria Math" panose="02040503050406030204" pitchFamily="18" charset="0"/>
                            <a:cs typeface="Calibri" panose="020F0502020204030204" pitchFamily="34" charset="0"/>
                          </a:rPr>
                        </m:ctrlPr>
                      </m:dPr>
                      <m:e>
                        <m:m>
                          <m:mPr>
                            <m:mcs>
                              <m:mc>
                                <m:mcPr>
                                  <m:count m:val="1"/>
                                  <m:mcJc m:val="center"/>
                                </m:mcPr>
                              </m:mc>
                            </m:mcs>
                            <m:ctrlPr>
                              <a:rPr lang="en-US" b="0" i="1" smtClean="0">
                                <a:latin typeface="Cambria Math" panose="02040503050406030204" pitchFamily="18" charset="0"/>
                                <a:cs typeface="Calibri" panose="020F0502020204030204" pitchFamily="34" charset="0"/>
                              </a:rPr>
                            </m:ctrlPr>
                          </m:mPr>
                          <m:mr>
                            <m:e>
                              <m:r>
                                <a:rPr lang="en-US" i="1">
                                  <a:latin typeface="Cambria Math" panose="02040503050406030204" pitchFamily="18" charset="0"/>
                                  <a:cs typeface="Calibri" panose="020F0502020204030204" pitchFamily="34" charset="0"/>
                                </a:rPr>
                                <m:t>20.8592</m:t>
                              </m:r>
                            </m:e>
                          </m:mr>
                          <m:mr>
                            <m:e>
                              <m:r>
                                <a:rPr lang="en-US" b="0" i="1" smtClean="0">
                                  <a:latin typeface="Cambria Math" panose="02040503050406030204" pitchFamily="18" charset="0"/>
                                  <a:cs typeface="Calibri" panose="020F0502020204030204" pitchFamily="34" charset="0"/>
                                </a:rPr>
                                <m:t>41.</m:t>
                              </m:r>
                              <m:r>
                                <a:rPr lang="en-US" b="0" i="1" smtClean="0">
                                  <a:latin typeface="Cambria Math" panose="02040503050406030204" pitchFamily="18" charset="0"/>
                                  <a:cs typeface="Calibri" panose="020F0502020204030204" pitchFamily="34" charset="0"/>
                                </a:rPr>
                                <m:t>6</m:t>
                              </m:r>
                              <m:r>
                                <a:rPr lang="en-US" b="0" i="1" smtClean="0">
                                  <a:latin typeface="Cambria Math" panose="02040503050406030204" pitchFamily="18" charset="0"/>
                                  <a:cs typeface="Calibri" panose="020F0502020204030204" pitchFamily="34" charset="0"/>
                                </a:rPr>
                                <m:t>5</m:t>
                              </m:r>
                              <m:r>
                                <a:rPr lang="en-US" b="0" i="1" smtClean="0">
                                  <a:latin typeface="Cambria Math" panose="02040503050406030204" pitchFamily="18" charset="0"/>
                                  <a:cs typeface="Calibri" panose="020F0502020204030204" pitchFamily="34" charset="0"/>
                                </a:rPr>
                                <m:t>85</m:t>
                              </m:r>
                            </m:e>
                          </m:mr>
                        </m:m>
                      </m:e>
                    </m:d>
                    <m:r>
                      <a:rPr lang="en-US" b="0" i="1" smtClean="0">
                        <a:latin typeface="Cambria Math" panose="02040503050406030204" pitchFamily="18" charset="0"/>
                        <a:cs typeface="Calibri" panose="020F0502020204030204" pitchFamily="34" charset="0"/>
                      </a:rPr>
                      <m:t> </m:t>
                    </m:r>
                  </m:oMath>
                </a14:m>
                <a:endParaRPr lang="en-US" b="0" i="1">
                  <a:latin typeface="Cambria Math" panose="02040503050406030204" pitchFamily="18" charset="0"/>
                  <a:cs typeface="Calibri" panose="020F0502020204030204" pitchFamily="34" charset="0"/>
                </a:endParaRPr>
              </a:p>
              <a:p>
                <a:endParaRPr lang="en-US" b="0" i="1">
                  <a:latin typeface="Cambria Math" panose="02040503050406030204" pitchFamily="18" charset="0"/>
                  <a:cs typeface="Calibri" panose="020F0502020204030204" pitchFamily="34" charset="0"/>
                </a:endParaRPr>
              </a:p>
              <a:p>
                <a14:m>
                  <m:oMath xmlns:m="http://schemas.openxmlformats.org/officeDocument/2006/math">
                    <m:d>
                      <m:dPr>
                        <m:begChr m:val="["/>
                        <m:endChr m:val="]"/>
                        <m:ctrlPr>
                          <a:rPr lang="en-US" i="1" smtClean="0">
                            <a:latin typeface="Cambria Math" panose="02040503050406030204" pitchFamily="18" charset="0"/>
                            <a:cs typeface="Calibri" panose="020F0502020204030204" pitchFamily="34" charset="0"/>
                          </a:rPr>
                        </m:ctrlPr>
                      </m:dPr>
                      <m:e>
                        <m:m>
                          <m:mPr>
                            <m:mcs>
                              <m:mc>
                                <m:mcPr>
                                  <m:count m:val="1"/>
                                  <m:mcJc m:val="center"/>
                                </m:mcPr>
                              </m:mc>
                            </m:mcs>
                            <m:ctrlPr>
                              <a:rPr lang="en-US"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𝑏</m:t>
                              </m:r>
                            </m:e>
                          </m:mr>
                          <m:mr>
                            <m:e>
                              <m:r>
                                <a:rPr lang="en-US" b="0" i="1" smtClean="0">
                                  <a:latin typeface="Cambria Math" panose="02040503050406030204" pitchFamily="18" charset="0"/>
                                  <a:cs typeface="Calibri" panose="020F0502020204030204" pitchFamily="34" charset="0"/>
                                </a:rPr>
                                <m:t>𝑎</m:t>
                              </m:r>
                            </m:e>
                          </m:mr>
                        </m:m>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𝑖𝑛𝑣</m:t>
                    </m:r>
                    <m:d>
                      <m:dPr>
                        <m:begChr m:val="["/>
                        <m:endChr m:val="]"/>
                        <m:ctrlPr>
                          <a:rPr lang="en-US" b="0" i="1" smtClean="0">
                            <a:latin typeface="Cambria Math" panose="02040503050406030204" pitchFamily="18" charset="0"/>
                            <a:cs typeface="Calibri" panose="020F0502020204030204" pitchFamily="34" charset="0"/>
                          </a:rPr>
                        </m:ctrlPr>
                      </m:dPr>
                      <m:e>
                        <m:m>
                          <m:mPr>
                            <m:mcs>
                              <m:mc>
                                <m:mcPr>
                                  <m:count m:val="2"/>
                                  <m:mcJc m:val="center"/>
                                </m:mcPr>
                              </m:mc>
                            </m:mcs>
                            <m:ctrlPr>
                              <a:rPr lang="en-US" b="0" i="1" smtClean="0">
                                <a:latin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cs typeface="Calibri" panose="020F0502020204030204" pitchFamily="34" charset="0"/>
                                </a:rPr>
                                <m:t>6</m:t>
                              </m:r>
                            </m:e>
                            <m:e>
                              <m:r>
                                <a:rPr lang="en-US" b="0" i="1" smtClean="0">
                                  <a:latin typeface="Cambria Math" panose="02040503050406030204" pitchFamily="18" charset="0"/>
                                  <a:cs typeface="Calibri" panose="020F0502020204030204" pitchFamily="34" charset="0"/>
                                </a:rPr>
                                <m:t>7.5</m:t>
                              </m:r>
                            </m:e>
                          </m:mr>
                          <m:mr>
                            <m:e>
                              <m:r>
                                <a:rPr lang="en-US" b="0" i="1" smtClean="0">
                                  <a:latin typeface="Cambria Math" panose="02040503050406030204" pitchFamily="18" charset="0"/>
                                  <a:cs typeface="Calibri" panose="020F0502020204030204" pitchFamily="34" charset="0"/>
                                </a:rPr>
                                <m:t>7.5</m:t>
                              </m:r>
                            </m:e>
                            <m:e>
                              <m:r>
                                <a:rPr lang="en-US" b="0" i="1" smtClean="0">
                                  <a:latin typeface="Cambria Math" panose="02040503050406030204" pitchFamily="18" charset="0"/>
                                  <a:cs typeface="Calibri" panose="020F0502020204030204" pitchFamily="34" charset="0"/>
                                </a:rPr>
                                <m:t>13.75</m:t>
                              </m:r>
                            </m:e>
                          </m:mr>
                        </m:m>
                      </m:e>
                    </m:d>
                    <m:r>
                      <a:rPr lang="en-US" b="0" i="1" smtClean="0">
                        <a:latin typeface="Cambria Math" panose="02040503050406030204" pitchFamily="18" charset="0"/>
                        <a:ea typeface="Cambria Math" panose="02040503050406030204" pitchFamily="18" charset="0"/>
                        <a:cs typeface="Calibri" panose="020F0502020204030204" pitchFamily="34" charset="0"/>
                      </a:rPr>
                      <m:t>×</m:t>
                    </m:r>
                    <m:r>
                      <a:rPr lang="en-US" b="0" i="1" smtClean="0">
                        <a:latin typeface="Cambria Math" panose="02040503050406030204" pitchFamily="18" charset="0"/>
                        <a:ea typeface="Cambria Math" panose="02040503050406030204" pitchFamily="18" charset="0"/>
                        <a:cs typeface="Calibri" panose="020F0502020204030204" pitchFamily="34" charset="0"/>
                      </a:rPr>
                      <m:t> </m:t>
                    </m:r>
                    <m:d>
                      <m:dPr>
                        <m:begChr m:val="["/>
                        <m:endChr m:val="]"/>
                        <m:ctrlPr>
                          <a:rPr lang="en-US" b="0" i="1" smtClean="0">
                            <a:latin typeface="Cambria Math" panose="02040503050406030204" pitchFamily="18" charset="0"/>
                            <a:ea typeface="Cambria Math" panose="02040503050406030204" pitchFamily="18" charset="0"/>
                            <a:cs typeface="Calibri" panose="020F0502020204030204" pitchFamily="34"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cs typeface="Calibri" panose="020F0502020204030204" pitchFamily="34" charset="0"/>
                              </a:rPr>
                            </m:ctrlPr>
                          </m:mPr>
                          <m:mr>
                            <m:e>
                              <m:r>
                                <a:rPr lang="en-US" i="1">
                                  <a:latin typeface="Cambria Math" panose="02040503050406030204" pitchFamily="18" charset="0"/>
                                  <a:cs typeface="Calibri" panose="020F0502020204030204" pitchFamily="34" charset="0"/>
                                </a:rPr>
                                <m:t>20.8592</m:t>
                              </m:r>
                            </m:e>
                          </m:mr>
                          <m:mr>
                            <m:e>
                              <m:r>
                                <a:rPr lang="en-US" i="1">
                                  <a:latin typeface="Cambria Math" panose="02040503050406030204" pitchFamily="18" charset="0"/>
                                  <a:cs typeface="Calibri" panose="020F0502020204030204" pitchFamily="34" charset="0"/>
                                </a:rPr>
                                <m:t>41.6585</m:t>
                              </m:r>
                            </m:e>
                          </m:mr>
                        </m:m>
                      </m:e>
                    </m:d>
                  </m:oMath>
                </a14:m>
                <a:r>
                  <a:rPr lang="en-US">
                    <a:latin typeface="Calibri" panose="020F0502020204030204" pitchFamily="34" charset="0"/>
                    <a:cs typeface="Calibri" panose="020F0502020204030204" pitchFamily="34" charset="0"/>
                  </a:rPr>
                  <a:t> =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cs typeface="Calibri" panose="020F0502020204030204" pitchFamily="34" charset="0"/>
                          </a:rPr>
                        </m:ctrlPr>
                      </m:dPr>
                      <m:e>
                        <m:m>
                          <m:mPr>
                            <m:mcs>
                              <m:mc>
                                <m:mcPr>
                                  <m:count m:val="1"/>
                                  <m:mcJc m:val="center"/>
                                </m:mcPr>
                              </m:mc>
                            </m:mcs>
                            <m:ctrlPr>
                              <a:rPr lang="en-US" i="1">
                                <a:latin typeface="Cambria Math" panose="02040503050406030204" pitchFamily="18" charset="0"/>
                                <a:ea typeface="Cambria Math" panose="02040503050406030204" pitchFamily="18" charset="0"/>
                                <a:cs typeface="Calibri" panose="020F0502020204030204" pitchFamily="34" charset="0"/>
                              </a:rPr>
                            </m:ctrlPr>
                          </m:mPr>
                          <m:mr>
                            <m:e>
                              <m:r>
                                <m:rPr>
                                  <m:brk m:alnAt="7"/>
                                </m:rPr>
                                <a:rPr lang="en-US" b="0" i="1" smtClean="0">
                                  <a:latin typeface="Cambria Math" panose="02040503050406030204" pitchFamily="18" charset="0"/>
                                  <a:ea typeface="Cambria Math" panose="02040503050406030204" pitchFamily="18" charset="0"/>
                                  <a:cs typeface="Calibri" panose="020F0502020204030204" pitchFamily="34" charset="0"/>
                                </a:rPr>
                                <m:t>−</m:t>
                              </m:r>
                              <m:r>
                                <a:rPr lang="en-US" b="0" i="1" smtClean="0">
                                  <a:latin typeface="Cambria Math" panose="02040503050406030204" pitchFamily="18" charset="0"/>
                                  <a:ea typeface="Cambria Math" panose="02040503050406030204" pitchFamily="18" charset="0"/>
                                  <a:cs typeface="Calibri" panose="020F0502020204030204" pitchFamily="34" charset="0"/>
                                </a:rPr>
                                <m:t>0</m:t>
                              </m:r>
                              <m:r>
                                <a:rPr lang="en-US" b="0" i="1" smtClean="0">
                                  <a:latin typeface="Cambria Math" panose="02040503050406030204" pitchFamily="18" charset="0"/>
                                  <a:ea typeface="Cambria Math" panose="02040503050406030204" pitchFamily="18" charset="0"/>
                                  <a:cs typeface="Calibri" panose="020F0502020204030204" pitchFamily="34" charset="0"/>
                                </a:rPr>
                                <m:t>.976</m:t>
                              </m:r>
                            </m:e>
                          </m:mr>
                          <m:mr>
                            <m:e>
                              <m:r>
                                <a:rPr lang="en-US" b="0" i="1" smtClean="0">
                                  <a:latin typeface="Cambria Math" panose="02040503050406030204" pitchFamily="18" charset="0"/>
                                  <a:ea typeface="Cambria Math" panose="02040503050406030204" pitchFamily="18" charset="0"/>
                                  <a:cs typeface="Calibri" panose="020F0502020204030204" pitchFamily="34" charset="0"/>
                                </a:rPr>
                                <m:t>3</m:t>
                              </m:r>
                              <m:r>
                                <a:rPr lang="en-US" b="0" i="1" smtClean="0">
                                  <a:latin typeface="Cambria Math" panose="02040503050406030204" pitchFamily="18" charset="0"/>
                                  <a:ea typeface="Cambria Math" panose="02040503050406030204" pitchFamily="18" charset="0"/>
                                  <a:cs typeface="Calibri" panose="020F0502020204030204" pitchFamily="34" charset="0"/>
                                </a:rPr>
                                <m:t>.561</m:t>
                              </m:r>
                            </m:e>
                          </m:mr>
                        </m:m>
                      </m:e>
                    </m:d>
                  </m:oMath>
                </a14:m>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pPr marL="342900" indent="-342900">
                  <a:buFont typeface="Wingdings" panose="05000000000000000000" pitchFamily="2" charset="2"/>
                  <a:buChar char="è"/>
                </a:pPr>
                <a14:m>
                  <m:oMath xmlns:m="http://schemas.openxmlformats.org/officeDocument/2006/math">
                    <m:r>
                      <a:rPr lang="en-US" b="0" i="1" smtClean="0">
                        <a:latin typeface="Cambria Math" panose="02040503050406030204" pitchFamily="18" charset="0"/>
                        <a:cs typeface="Calibri" panose="020F0502020204030204" pitchFamily="34" charset="0"/>
                        <a:sym typeface="Wingdings" panose="05000000000000000000" pitchFamily="2" charset="2"/>
                      </a:rPr>
                      <m:t>𝑓</m:t>
                    </m:r>
                    <m:d>
                      <m:dPr>
                        <m:ctrlPr>
                          <a:rPr lang="en-US" b="0" i="1" smtClean="0">
                            <a:latin typeface="Cambria Math" panose="02040503050406030204" pitchFamily="18" charset="0"/>
                            <a:cs typeface="Calibri" panose="020F0502020204030204" pitchFamily="34" charset="0"/>
                            <a:sym typeface="Wingdings" panose="05000000000000000000" pitchFamily="2" charset="2"/>
                          </a:rPr>
                        </m:ctrlPr>
                      </m:dPr>
                      <m:e>
                        <m:r>
                          <a:rPr lang="en-US" b="0" i="1" smtClean="0">
                            <a:latin typeface="Cambria Math" panose="02040503050406030204" pitchFamily="18" charset="0"/>
                            <a:cs typeface="Calibri" panose="020F0502020204030204" pitchFamily="34" charset="0"/>
                            <a:sym typeface="Wingdings" panose="05000000000000000000" pitchFamily="2" charset="2"/>
                          </a:rPr>
                          <m:t>𝑥</m:t>
                        </m:r>
                      </m:e>
                    </m:d>
                    <m:r>
                      <a:rPr lang="en-US" b="0" i="1" smtClean="0">
                        <a:latin typeface="Cambria Math" panose="02040503050406030204" pitchFamily="18" charset="0"/>
                        <a:cs typeface="Calibri" panose="020F0502020204030204" pitchFamily="34" charset="0"/>
                        <a:sym typeface="Wingdings" panose="05000000000000000000" pitchFamily="2" charset="2"/>
                      </a:rPr>
                      <m:t>=3</m:t>
                    </m:r>
                    <m:r>
                      <a:rPr lang="en-US" b="0" i="1" smtClean="0">
                        <a:latin typeface="Cambria Math" panose="02040503050406030204" pitchFamily="18" charset="0"/>
                        <a:cs typeface="Calibri" panose="020F0502020204030204" pitchFamily="34" charset="0"/>
                        <a:sym typeface="Wingdings" panose="05000000000000000000" pitchFamily="2" charset="2"/>
                      </a:rPr>
                      <m:t>.561</m:t>
                    </m:r>
                    <m:r>
                      <a:rPr lang="en-US" b="0" i="1" smtClean="0">
                        <a:latin typeface="Cambria Math" panose="02040503050406030204" pitchFamily="18" charset="0"/>
                        <a:cs typeface="Calibri" panose="020F0502020204030204" pitchFamily="34" charset="0"/>
                        <a:sym typeface="Wingdings" panose="05000000000000000000" pitchFamily="2" charset="2"/>
                      </a:rPr>
                      <m:t>𝑥</m:t>
                    </m:r>
                    <m:r>
                      <a:rPr lang="en-US" b="0" i="1" smtClean="0">
                        <a:latin typeface="Cambria Math" panose="02040503050406030204" pitchFamily="18" charset="0"/>
                        <a:cs typeface="Calibri" panose="020F0502020204030204" pitchFamily="34" charset="0"/>
                        <a:sym typeface="Wingdings" panose="05000000000000000000" pitchFamily="2" charset="2"/>
                      </a:rPr>
                      <m:t>−0.976</m:t>
                    </m:r>
                  </m:oMath>
                </a14:m>
                <a:endParaRPr lang="en-US">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6E0F2ECA-5829-4C99-A656-08883AA8CCEB}"/>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79DC0D1-03FA-4EBB-A476-785A4CFF46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0919" y="2161903"/>
            <a:ext cx="4952381" cy="3377778"/>
          </a:xfrm>
          <a:prstGeom prst="rect">
            <a:avLst/>
          </a:prstGeom>
        </p:spPr>
      </p:pic>
    </p:spTree>
    <p:extLst>
      <p:ext uri="{BB962C8B-B14F-4D97-AF65-F5344CB8AC3E}">
        <p14:creationId xmlns:p14="http://schemas.microsoft.com/office/powerpoint/2010/main" val="23667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p:graphicFrame>
        <p:nvGraphicFramePr>
          <p:cNvPr id="5" name="Content Placeholder 2">
            <a:extLst>
              <a:ext uri="{FF2B5EF4-FFF2-40B4-BE49-F238E27FC236}">
                <a16:creationId xmlns:a16="http://schemas.microsoft.com/office/drawing/2014/main" id="{6B772928-536F-4C44-87DB-9E3ED7E96BDF}"/>
              </a:ext>
            </a:extLst>
          </p:cNvPr>
          <p:cNvGraphicFramePr>
            <a:graphicFrameLocks noGrp="1"/>
          </p:cNvGraphicFramePr>
          <p:nvPr>
            <p:ph idx="1"/>
            <p:extLst>
              <p:ext uri="{D42A27DB-BD31-4B8C-83A1-F6EECF244321}">
                <p14:modId xmlns:p14="http://schemas.microsoft.com/office/powerpoint/2010/main" val="3764931677"/>
              </p:ext>
            </p:extLst>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89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p:sp>
        <p:nvSpPr>
          <p:cNvPr id="5" name="Content Placeholder 2">
            <a:extLst>
              <a:ext uri="{FF2B5EF4-FFF2-40B4-BE49-F238E27FC236}">
                <a16:creationId xmlns:a16="http://schemas.microsoft.com/office/drawing/2014/main" id="{FFBDD4DF-7DA9-44B1-94AA-899567B4D795}"/>
              </a:ext>
            </a:extLst>
          </p:cNvPr>
          <p:cNvSpPr txBox="1">
            <a:spLocks/>
          </p:cNvSpPr>
          <p:nvPr/>
        </p:nvSpPr>
        <p:spPr>
          <a:xfrm>
            <a:off x="1028700" y="2161903"/>
            <a:ext cx="10134600" cy="396934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libri" panose="020F0502020204030204" pitchFamily="34" charset="0"/>
                <a:cs typeface="Calibri" panose="020F0502020204030204" pitchFamily="34" charset="0"/>
              </a:rPr>
              <a:t>Làm sao để chọn được hệ số phù hợp</a:t>
            </a:r>
          </a:p>
          <a:p>
            <a:r>
              <a:rPr lang="en-US">
                <a:latin typeface="Calibri" panose="020F0502020204030204" pitchFamily="34" charset="0"/>
                <a:cs typeface="Calibri" panose="020F0502020204030204" pitchFamily="34" charset="0"/>
              </a:rPr>
              <a:t>cho đường cong để ‘fit’ với dữ liệu?</a:t>
            </a:r>
          </a:p>
          <a:p>
            <a:pPr marL="342900" indent="-342900">
              <a:buFont typeface="Arial" panose="020B0604020202020204" pitchFamily="34" charset="0"/>
              <a:buChar char="•"/>
            </a:pPr>
            <a:r>
              <a:rPr lang="en-US">
                <a:latin typeface="Calibri" panose="020F0502020204030204" pitchFamily="34" charset="0"/>
                <a:cs typeface="Calibri" panose="020F0502020204030204" pitchFamily="34" charset="0"/>
              </a:rPr>
              <a:t>Vẽ các đường cong để so sánh.</a:t>
            </a:r>
          </a:p>
          <a:p>
            <a:pPr marL="342900" indent="-342900">
              <a:buFont typeface="Arial" panose="020B0604020202020204" pitchFamily="34" charset="0"/>
              <a:buChar char="•"/>
            </a:pPr>
            <a:r>
              <a:rPr lang="en-US">
                <a:latin typeface="Calibri" panose="020F0502020204030204" pitchFamily="34" charset="0"/>
                <a:cs typeface="Calibri" panose="020F0502020204030204" pitchFamily="34" charset="0"/>
              </a:rPr>
              <a:t>Tính tổng các khoảng cách giữa các điểm</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với từng đường cong. Tổng ấy gọi là error.</a:t>
            </a:r>
          </a:p>
          <a:p>
            <a:pPr marL="342900" indent="-342900">
              <a:buFont typeface="Arial" panose="020B0604020202020204" pitchFamily="34" charset="0"/>
              <a:buChar char="•"/>
            </a:pPr>
            <a:r>
              <a:rPr lang="en-US">
                <a:latin typeface="Calibri" panose="020F0502020204030204" pitchFamily="34" charset="0"/>
                <a:cs typeface="Calibri" panose="020F0502020204030204" pitchFamily="34" charset="0"/>
              </a:rPr>
              <a:t>Đường nào có error nhỏ nhất thì sẽ là</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đường có hệ số phù hợp nhất cho dữ liệu.</a:t>
            </a:r>
          </a:p>
        </p:txBody>
      </p:sp>
      <p:pic>
        <p:nvPicPr>
          <p:cNvPr id="7" name="Picture 6">
            <a:extLst>
              <a:ext uri="{FF2B5EF4-FFF2-40B4-BE49-F238E27FC236}">
                <a16:creationId xmlns:a16="http://schemas.microsoft.com/office/drawing/2014/main" id="{232F5167-1E3F-4748-B19A-97CE4E90C90F}"/>
              </a:ext>
            </a:extLst>
          </p:cNvPr>
          <p:cNvPicPr>
            <a:picLocks noChangeAspect="1"/>
          </p:cNvPicPr>
          <p:nvPr/>
        </p:nvPicPr>
        <p:blipFill>
          <a:blip r:embed="rId2"/>
          <a:stretch>
            <a:fillRect/>
          </a:stretch>
        </p:blipFill>
        <p:spPr>
          <a:xfrm>
            <a:off x="6914971" y="2161903"/>
            <a:ext cx="4248329" cy="3016471"/>
          </a:xfrm>
          <a:prstGeom prst="rect">
            <a:avLst/>
          </a:prstGeom>
        </p:spPr>
      </p:pic>
    </p:spTree>
    <p:extLst>
      <p:ext uri="{BB962C8B-B14F-4D97-AF65-F5344CB8AC3E}">
        <p14:creationId xmlns:p14="http://schemas.microsoft.com/office/powerpoint/2010/main" val="314710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0F2ECA-5829-4C99-A656-08883AA8CCEB}"/>
                  </a:ext>
                </a:extLst>
              </p:cNvPr>
              <p:cNvSpPr>
                <a:spLocks noGrp="1"/>
              </p:cNvSpPr>
              <p:nvPr>
                <p:ph idx="1"/>
              </p:nvPr>
            </p:nvSpPr>
            <p:spPr/>
            <p:txBody>
              <a:bodyPr/>
              <a:lstStyle/>
              <a:p>
                <a:r>
                  <a:rPr lang="en-US">
                    <a:latin typeface="Calibri" panose="020F0502020204030204" pitchFamily="34" charset="0"/>
                    <a:cs typeface="Calibri" panose="020F0502020204030204" pitchFamily="34" charset="0"/>
                  </a:rPr>
                  <a:t>Lấy ví dụ: Một căn nhà rộng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x</m:t>
                    </m:r>
                    <m:r>
                      <a:rPr lang="en-US" b="0" i="1" smtClean="0">
                        <a:latin typeface="Cambria Math" panose="02040503050406030204" pitchFamily="18" charset="0"/>
                        <a:cs typeface="Calibri" panose="020F0502020204030204" pitchFamily="34" charset="0"/>
                      </a:rPr>
                      <m:t> </m:t>
                    </m:r>
                    <m:sSup>
                      <m:sSupPr>
                        <m:ctrlPr>
                          <a:rPr lang="en-US" b="0"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𝑚</m:t>
                        </m:r>
                      </m:e>
                      <m:sup>
                        <m:r>
                          <a:rPr lang="en-US" b="0" i="1" smtClean="0">
                            <a:latin typeface="Cambria Math" panose="02040503050406030204" pitchFamily="18" charset="0"/>
                            <a:cs typeface="Calibri" panose="020F0502020204030204" pitchFamily="34" charset="0"/>
                          </a:rPr>
                          <m:t>2</m:t>
                        </m:r>
                      </m:sup>
                    </m:sSup>
                  </m:oMath>
                </a14:m>
                <a:r>
                  <a:rPr lang="en-US">
                    <a:latin typeface="Calibri" panose="020F0502020204030204" pitchFamily="34" charset="0"/>
                    <a:cs typeface="Calibri" panose="020F0502020204030204" pitchFamily="34" charset="0"/>
                  </a:rPr>
                  <a:t>, có x’ phòng ngủ và cách trung tâm thành phố x’’ km có giá là bao nhiêu? Bạn có thể đoán được với x, x’, x’’ bất kì không?</a:t>
                </a: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Giả sử ta có số liệu thống kê 1000 căn nhà trong thành phố này với các thông số trên. Vậy khi này ta có thể dự đoán được giá căn nhà bất kì không?</a:t>
                </a: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Nếu có, thì hàm dự đoán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y</m:t>
                    </m:r>
                    <m:r>
                      <a:rPr lang="en-US" b="0" i="0"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𝑓</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e>
                    </m:d>
                  </m:oMath>
                </a14:m>
                <a:r>
                  <a:rPr lang="en-US">
                    <a:latin typeface="Calibri" panose="020F0502020204030204" pitchFamily="34" charset="0"/>
                    <a:cs typeface="Calibri" panose="020F0502020204030204" pitchFamily="34" charset="0"/>
                  </a:rPr>
                  <a:t> sẽ có dạng như thế nào?</a:t>
                </a:r>
              </a:p>
            </p:txBody>
          </p:sp>
        </mc:Choice>
        <mc:Fallback>
          <p:sp>
            <p:nvSpPr>
              <p:cNvPr id="3" name="Content Placeholder 2">
                <a:extLst>
                  <a:ext uri="{FF2B5EF4-FFF2-40B4-BE49-F238E27FC236}">
                    <a16:creationId xmlns:a16="http://schemas.microsoft.com/office/drawing/2014/main" id="{6E0F2ECA-5829-4C99-A656-08883AA8CCEB}"/>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spTree>
    <p:extLst>
      <p:ext uri="{BB962C8B-B14F-4D97-AF65-F5344CB8AC3E}">
        <p14:creationId xmlns:p14="http://schemas.microsoft.com/office/powerpoint/2010/main" val="298797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0F2ECA-5829-4C99-A656-08883AA8CCEB}"/>
                  </a:ext>
                </a:extLst>
              </p:cNvPr>
              <p:cNvSpPr>
                <a:spLocks noGrp="1"/>
              </p:cNvSpPr>
              <p:nvPr>
                <p:ph idx="1"/>
              </p:nvPr>
            </p:nvSpPr>
            <p:spPr/>
            <p:txBody>
              <a:bodyPr/>
              <a:lstStyle/>
              <a:p>
                <a:r>
                  <a:rPr lang="en-US">
                    <a:latin typeface="Calibri" panose="020F0502020204030204" pitchFamily="34" charset="0"/>
                    <a:cs typeface="Calibri" panose="020F0502020204030204" pitchFamily="34" charset="0"/>
                  </a:rPr>
                  <a:t>Một cách thô sơ, ta có thể thấy rằng:</a:t>
                </a:r>
              </a:p>
              <a:p>
                <a:pPr marL="617220" lvl="1" indent="-342900"/>
                <a:r>
                  <a:rPr lang="en-US">
                    <a:latin typeface="Calibri" panose="020F0502020204030204" pitchFamily="34" charset="0"/>
                    <a:cs typeface="Calibri" panose="020F0502020204030204" pitchFamily="34" charset="0"/>
                  </a:rPr>
                  <a:t>Diện tích nhà càng lớn thì giá càng đắt.</a:t>
                </a:r>
              </a:p>
              <a:p>
                <a:pPr marL="617220" lvl="1" indent="-342900"/>
                <a:r>
                  <a:rPr lang="en-US">
                    <a:latin typeface="Calibri" panose="020F0502020204030204" pitchFamily="34" charset="0"/>
                    <a:cs typeface="Calibri" panose="020F0502020204030204" pitchFamily="34" charset="0"/>
                  </a:rPr>
                  <a:t>Số lượng phòng ngủ càng nhiều thì giá càng cao.</a:t>
                </a:r>
              </a:p>
              <a:p>
                <a:pPr marL="617220" lvl="1" indent="-342900"/>
                <a:r>
                  <a:rPr lang="en-US">
                    <a:latin typeface="Calibri" panose="020F0502020204030204" pitchFamily="34" charset="0"/>
                    <a:cs typeface="Calibri" panose="020F0502020204030204" pitchFamily="34" charset="0"/>
                  </a:rPr>
                  <a:t>Càng xa trung tâm thành phố thì giá càng rẻ.</a:t>
                </a:r>
              </a:p>
              <a:p>
                <a:pPr lvl="1" indent="0">
                  <a:buNone/>
                </a:pP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Vậy, ta có thể thu nó về một hàm số đơn giản có dạng </a:t>
                </a:r>
                <a14:m>
                  <m:oMath xmlns:m="http://schemas.openxmlformats.org/officeDocument/2006/math">
                    <m:r>
                      <a:rPr lang="en-US" b="0" i="1" smtClean="0">
                        <a:latin typeface="Cambria Math" panose="02040503050406030204" pitchFamily="18" charset="0"/>
                        <a:cs typeface="Calibri" panose="020F0502020204030204" pitchFamily="34" charset="0"/>
                      </a:rPr>
                      <m:t>𝑓</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e>
                    </m:d>
                    <m:r>
                      <a:rPr lang="en-US" b="0" i="1" smtClean="0">
                        <a:latin typeface="Cambria Math" panose="02040503050406030204" pitchFamily="18" charset="0"/>
                        <a:cs typeface="Calibri" panose="020F0502020204030204" pitchFamily="34" charset="0"/>
                      </a:rPr>
                      <m:t>= </m:t>
                    </m:r>
                    <m:sSub>
                      <m:sSubPr>
                        <m:ctrlPr>
                          <a:rPr lang="en-US" b="0" i="1" smtClean="0">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b="0" i="1" smtClean="0">
                            <a:latin typeface="Cambria Math" panose="02040503050406030204" pitchFamily="18" charset="0"/>
                            <a:cs typeface="Calibri" panose="020F0502020204030204" pitchFamily="34" charset="0"/>
                          </a:rPr>
                          <m:t>1</m:t>
                        </m:r>
                      </m:sub>
                    </m:sSub>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b="0" i="1" smtClean="0">
                            <a:latin typeface="Cambria Math" panose="02040503050406030204" pitchFamily="18" charset="0"/>
                            <a:cs typeface="Calibri" panose="020F0502020204030204" pitchFamily="34" charset="0"/>
                          </a:rPr>
                          <m:t>2</m:t>
                        </m:r>
                      </m:sub>
                    </m:sSub>
                    <m:sSup>
                      <m:sSupPr>
                        <m:ctrlPr>
                          <a:rPr lang="en-US" b="0" i="0" smtClean="0">
                            <a:latin typeface="Cambria Math" panose="02040503050406030204" pitchFamily="18" charset="0"/>
                            <a:cs typeface="Calibri" panose="020F0502020204030204" pitchFamily="34" charset="0"/>
                          </a:rPr>
                        </m:ctrlPr>
                      </m:sSupPr>
                      <m:e>
                        <m:r>
                          <a:rPr lang="en-US" i="1">
                            <a:latin typeface="Cambria Math" panose="02040503050406030204" pitchFamily="18" charset="0"/>
                            <a:cs typeface="Calibri" panose="020F0502020204030204" pitchFamily="34" charset="0"/>
                          </a:rPr>
                          <m:t>𝑥</m:t>
                        </m:r>
                      </m:e>
                      <m:sup>
                        <m:r>
                          <a:rPr lang="en-US" b="0" i="0" smtClean="0">
                            <a:latin typeface="Cambria Math" panose="02040503050406030204" pitchFamily="18" charset="0"/>
                            <a:cs typeface="Calibri" panose="020F0502020204030204" pitchFamily="34" charset="0"/>
                          </a:rPr>
                          <m:t>′</m:t>
                        </m:r>
                      </m:sup>
                    </m:sSup>
                    <m:r>
                      <a:rPr lang="en-US" b="0" i="0" smtClean="0">
                        <a:latin typeface="Cambria Math" panose="02040503050406030204" pitchFamily="18" charset="0"/>
                        <a:cs typeface="Calibri" panose="020F0502020204030204" pitchFamily="34" charset="0"/>
                      </a:rPr>
                      <m:t>+</m:t>
                    </m:r>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b="0" i="1" smtClean="0">
                            <a:latin typeface="Cambria Math" panose="02040503050406030204" pitchFamily="18" charset="0"/>
                            <a:cs typeface="Calibri" panose="020F0502020204030204" pitchFamily="34" charset="0"/>
                          </a:rPr>
                          <m:t>3</m:t>
                        </m:r>
                      </m:sub>
                    </m:sSub>
                    <m:sSup>
                      <m:sSupPr>
                        <m:ctrlPr>
                          <a:rPr lang="en-US" b="0" i="1" smtClean="0">
                            <a:latin typeface="Cambria Math" panose="02040503050406030204" pitchFamily="18" charset="0"/>
                            <a:cs typeface="Calibri" panose="020F0502020204030204" pitchFamily="34" charset="0"/>
                          </a:rPr>
                        </m:ctrlPr>
                      </m:sSupPr>
                      <m:e>
                        <m:r>
                          <a:rPr lang="en-US" i="1">
                            <a:latin typeface="Cambria Math" panose="02040503050406030204" pitchFamily="18" charset="0"/>
                            <a:cs typeface="Calibri" panose="020F0502020204030204" pitchFamily="34" charset="0"/>
                          </a:rPr>
                          <m:t>𝑥</m:t>
                        </m:r>
                      </m:e>
                      <m:sup>
                        <m:r>
                          <a:rPr lang="en-US" b="0" i="1" smtClean="0">
                            <a:latin typeface="Cambria Math" panose="02040503050406030204" pitchFamily="18" charset="0"/>
                            <a:cs typeface="Calibri" panose="020F0502020204030204" pitchFamily="34" charset="0"/>
                          </a:rPr>
                          <m:t>′′</m:t>
                        </m:r>
                      </m:sup>
                    </m:sSup>
                    <m:r>
                      <a:rPr lang="en-US" b="0" i="1" smtClean="0">
                        <a:latin typeface="Cambria Math" panose="02040503050406030204" pitchFamily="18" charset="0"/>
                        <a:cs typeface="Calibri" panose="020F0502020204030204" pitchFamily="34" charset="0"/>
                      </a:rPr>
                      <m:t>+</m:t>
                    </m:r>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b="0" i="1" smtClean="0">
                            <a:latin typeface="Cambria Math" panose="02040503050406030204" pitchFamily="18" charset="0"/>
                            <a:cs typeface="Calibri" panose="020F0502020204030204" pitchFamily="34" charset="0"/>
                          </a:rPr>
                          <m:t>0</m:t>
                        </m:r>
                      </m:sub>
                    </m:sSub>
                  </m:oMath>
                </a14:m>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Trong đó: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b="0" i="1" smtClean="0">
                            <a:latin typeface="Cambria Math" panose="02040503050406030204" pitchFamily="18" charset="0"/>
                            <a:cs typeface="Calibri" panose="020F0502020204030204" pitchFamily="34" charset="0"/>
                          </a:rPr>
                          <m:t>1</m:t>
                        </m:r>
                      </m:sub>
                    </m:sSub>
                    <m:r>
                      <a:rPr lang="en-US" b="0" i="1" smtClean="0">
                        <a:latin typeface="Cambria Math" panose="02040503050406030204" pitchFamily="18" charset="0"/>
                        <a:cs typeface="Calibri" panose="020F0502020204030204" pitchFamily="34" charset="0"/>
                      </a:rPr>
                      <m:t>,</m:t>
                    </m:r>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b="0" i="1" smtClean="0">
                            <a:latin typeface="Cambria Math" panose="02040503050406030204" pitchFamily="18" charset="0"/>
                            <a:cs typeface="Calibri" panose="020F0502020204030204" pitchFamily="34" charset="0"/>
                          </a:rPr>
                          <m:t>2</m:t>
                        </m:r>
                      </m:sub>
                    </m:sSub>
                    <m:r>
                      <a:rPr lang="en-US" b="0" i="1" smtClean="0">
                        <a:latin typeface="Cambria Math" panose="02040503050406030204" pitchFamily="18" charset="0"/>
                        <a:cs typeface="Calibri" panose="020F0502020204030204" pitchFamily="34" charset="0"/>
                      </a:rPr>
                      <m:t>,</m:t>
                    </m:r>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b="0" i="1" smtClean="0">
                            <a:latin typeface="Cambria Math" panose="02040503050406030204" pitchFamily="18" charset="0"/>
                            <a:cs typeface="Calibri" panose="020F0502020204030204" pitchFamily="34" charset="0"/>
                          </a:rPr>
                          <m:t>3</m:t>
                        </m:r>
                      </m:sub>
                    </m:sSub>
                  </m:oMath>
                </a14:m>
                <a:r>
                  <a:rPr lang="en-US">
                    <a:latin typeface="Calibri" panose="020F0502020204030204" pitchFamily="34" charset="0"/>
                    <a:cs typeface="Calibri" panose="020F0502020204030204" pitchFamily="34" charset="0"/>
                  </a:rPr>
                  <a:t>là các hằng số. </a:t>
                </a:r>
                <a14:m>
                  <m:oMath xmlns:m="http://schemas.openxmlformats.org/officeDocument/2006/math">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b="0" i="1" smtClean="0">
                            <a:latin typeface="Cambria Math" panose="02040503050406030204" pitchFamily="18" charset="0"/>
                            <a:cs typeface="Calibri" panose="020F0502020204030204" pitchFamily="34" charset="0"/>
                          </a:rPr>
                          <m:t>0</m:t>
                        </m:r>
                      </m:sub>
                    </m:sSub>
                  </m:oMath>
                </a14:m>
                <a:r>
                  <a:rPr lang="en-US">
                    <a:latin typeface="Calibri" panose="020F0502020204030204" pitchFamily="34" charset="0"/>
                    <a:cs typeface="Calibri" panose="020F0502020204030204" pitchFamily="34" charset="0"/>
                  </a:rPr>
                  <a:t> còn được gọi là bias.</a:t>
                </a:r>
              </a:p>
              <a:p>
                <a:endParaRPr lang="en-US">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6E0F2ECA-5829-4C99-A656-08883AA8CCEB}"/>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spTree>
    <p:extLst>
      <p:ext uri="{BB962C8B-B14F-4D97-AF65-F5344CB8AC3E}">
        <p14:creationId xmlns:p14="http://schemas.microsoft.com/office/powerpoint/2010/main" val="287870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B09EA8-0751-46FA-BEAF-54ACEB9C55F6}"/>
                  </a:ext>
                </a:extLst>
              </p:cNvPr>
              <p:cNvSpPr>
                <a:spLocks noGrp="1"/>
              </p:cNvSpPr>
              <p:nvPr>
                <p:ph idx="1"/>
              </p:nvPr>
            </p:nvSpPr>
            <p:spPr/>
            <p:txBody>
              <a:bodyPr/>
              <a:lstStyle/>
              <a:p>
                <a:r>
                  <a:rPr lang="en-US" b="1">
                    <a:latin typeface="Calibri" panose="020F0502020204030204" pitchFamily="34" charset="0"/>
                    <a:cs typeface="Calibri" panose="020F0502020204030204" pitchFamily="34" charset="0"/>
                  </a:rPr>
                  <a:t>Dạng của Linear Regression</a:t>
                </a: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Trong phương trình trước đó, ta đặt </a:t>
                </a:r>
                <a14:m>
                  <m:oMath xmlns:m="http://schemas.openxmlformats.org/officeDocument/2006/math">
                    <m:r>
                      <a:rPr lang="en-US" b="0" i="1" smtClean="0">
                        <a:latin typeface="Cambria Math" panose="02040503050406030204" pitchFamily="18" charset="0"/>
                        <a:cs typeface="Calibri" panose="020F0502020204030204" pitchFamily="34" charset="0"/>
                      </a:rPr>
                      <m:t>𝑤</m:t>
                    </m:r>
                    <m:r>
                      <a:rPr lang="en-US" b="0" i="1" smtClean="0">
                        <a:latin typeface="Cambria Math" panose="02040503050406030204" pitchFamily="18" charset="0"/>
                        <a:cs typeface="Calibri" panose="020F0502020204030204" pitchFamily="34" charset="0"/>
                      </a:rPr>
                      <m:t>= </m:t>
                    </m:r>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i="1">
                                <a:latin typeface="Cambria Math" panose="02040503050406030204" pitchFamily="18" charset="0"/>
                                <a:cs typeface="Calibri" panose="020F0502020204030204" pitchFamily="34" charset="0"/>
                              </a:rPr>
                            </m:ctrlPr>
                          </m:dPr>
                          <m:e>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i="1">
                                    <a:latin typeface="Cambria Math" panose="02040503050406030204" pitchFamily="18" charset="0"/>
                                    <a:cs typeface="Calibri" panose="020F0502020204030204" pitchFamily="34" charset="0"/>
                                  </a:rPr>
                                  <m:t>0</m:t>
                                </m:r>
                              </m:sub>
                            </m:sSub>
                            <m:r>
                              <a:rPr lang="en-US" i="1">
                                <a:latin typeface="Cambria Math" panose="02040503050406030204" pitchFamily="18" charset="0"/>
                                <a:cs typeface="Calibri" panose="020F0502020204030204" pitchFamily="34" charset="0"/>
                              </a:rPr>
                              <m:t>, </m:t>
                            </m:r>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i="1">
                                    <a:latin typeface="Cambria Math" panose="02040503050406030204" pitchFamily="18" charset="0"/>
                                    <a:cs typeface="Calibri" panose="020F0502020204030204" pitchFamily="34" charset="0"/>
                                  </a:rPr>
                                  <m:t>1</m:t>
                                </m:r>
                              </m:sub>
                            </m:sSub>
                            <m:r>
                              <a:rPr lang="en-US" i="1">
                                <a:latin typeface="Cambria Math" panose="02040503050406030204" pitchFamily="18" charset="0"/>
                                <a:cs typeface="Calibri" panose="020F0502020204030204" pitchFamily="34" charset="0"/>
                              </a:rPr>
                              <m:t>, </m:t>
                            </m:r>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i="1">
                                    <a:latin typeface="Cambria Math" panose="02040503050406030204" pitchFamily="18" charset="0"/>
                                    <a:cs typeface="Calibri" panose="020F0502020204030204" pitchFamily="34" charset="0"/>
                                  </a:rPr>
                                  <m:t>2</m:t>
                                </m:r>
                              </m:sub>
                            </m:sSub>
                            <m:r>
                              <a:rPr lang="en-US" i="1">
                                <a:latin typeface="Cambria Math" panose="02040503050406030204" pitchFamily="18" charset="0"/>
                                <a:cs typeface="Calibri" panose="020F0502020204030204" pitchFamily="34" charset="0"/>
                              </a:rPr>
                              <m:t>, </m:t>
                            </m:r>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𝑤</m:t>
                                </m:r>
                              </m:e>
                              <m:sub>
                                <m:r>
                                  <a:rPr lang="en-US" i="1">
                                    <a:latin typeface="Cambria Math" panose="02040503050406030204" pitchFamily="18" charset="0"/>
                                    <a:cs typeface="Calibri" panose="020F0502020204030204" pitchFamily="34" charset="0"/>
                                  </a:rPr>
                                  <m:t>3</m:t>
                                </m:r>
                              </m:sub>
                            </m:sSub>
                          </m:e>
                        </m:d>
                      </m:e>
                      <m:sup>
                        <m:r>
                          <a:rPr lang="en-US" b="0" i="1" smtClean="0">
                            <a:latin typeface="Cambria Math" panose="02040503050406030204" pitchFamily="18" charset="0"/>
                            <a:cs typeface="Calibri" panose="020F0502020204030204" pitchFamily="34" charset="0"/>
                          </a:rPr>
                          <m:t>𝑇</m:t>
                        </m:r>
                      </m:sup>
                    </m:sSup>
                  </m:oMath>
                </a14:m>
                <a:r>
                  <a:rPr lang="en-US">
                    <a:latin typeface="Calibri" panose="020F0502020204030204" pitchFamily="34" charset="0"/>
                    <a:cs typeface="Calibri" panose="020F0502020204030204" pitchFamily="34" charset="0"/>
                  </a:rPr>
                  <a:t> là vector (cột) hệ số cần phải tối ưu và </a:t>
                </a:r>
                <a14:m>
                  <m:oMath xmlns:m="http://schemas.openxmlformats.org/officeDocument/2006/math">
                    <m:acc>
                      <m:accPr>
                        <m:chr m:val="̅"/>
                        <m:ctrlPr>
                          <a:rPr lang="en-US"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𝑥</m:t>
                        </m:r>
                      </m:e>
                    </m:acc>
                    <m:r>
                      <a:rPr lang="en-US" b="0" i="1" smtClean="0">
                        <a:latin typeface="Cambria Math" panose="02040503050406030204" pitchFamily="18" charset="0"/>
                        <a:cs typeface="Calibri" panose="020F0502020204030204" pitchFamily="34" charset="0"/>
                      </a:rPr>
                      <m:t>=</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1, </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 </m:t>
                        </m:r>
                        <m:sSup>
                          <m:sSupPr>
                            <m:ctrlPr>
                              <a:rPr lang="en-US" b="0"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𝑥</m:t>
                            </m:r>
                          </m:e>
                          <m:sup>
                            <m:r>
                              <a:rPr lang="en-US" b="0" i="1" smtClean="0">
                                <a:latin typeface="Cambria Math" panose="02040503050406030204" pitchFamily="18" charset="0"/>
                                <a:cs typeface="Calibri" panose="020F0502020204030204" pitchFamily="34" charset="0"/>
                              </a:rPr>
                              <m:t>′</m:t>
                            </m:r>
                          </m:sup>
                        </m:sSup>
                        <m:r>
                          <a:rPr lang="en-US" b="0" i="1" smtClean="0">
                            <a:latin typeface="Cambria Math" panose="02040503050406030204" pitchFamily="18" charset="0"/>
                            <a:cs typeface="Calibri" panose="020F0502020204030204" pitchFamily="34" charset="0"/>
                          </a:rPr>
                          <m:t>, </m:t>
                        </m:r>
                        <m:sSup>
                          <m:sSupPr>
                            <m:ctrlPr>
                              <a:rPr lang="en-US" b="0"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𝑥</m:t>
                            </m:r>
                          </m:e>
                          <m:sup>
                            <m:r>
                              <a:rPr lang="en-US" b="0" i="1" smtClean="0">
                                <a:latin typeface="Cambria Math" panose="02040503050406030204" pitchFamily="18" charset="0"/>
                                <a:cs typeface="Calibri" panose="020F0502020204030204" pitchFamily="34" charset="0"/>
                              </a:rPr>
                              <m:t>′′</m:t>
                            </m:r>
                          </m:sup>
                        </m:sSup>
                      </m:e>
                    </m:d>
                  </m:oMath>
                </a14:m>
                <a:r>
                  <a:rPr lang="en-US">
                    <a:latin typeface="Calibri" panose="020F0502020204030204" pitchFamily="34" charset="0"/>
                    <a:cs typeface="Calibri" panose="020F0502020204030204" pitchFamily="34" charset="0"/>
                  </a:rPr>
                  <a:t> là vector hàng dữ liệu đầu vào và mở rộng.</a:t>
                </a: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Số 1 được thêm vào để đơn giản việc tính toán, khi đó, phương trình có thể viết lại dưới dạng</a:t>
                </a:r>
              </a:p>
              <a:p>
                <a:r>
                  <a:rPr lang="en-US" b="0">
                    <a:latin typeface="Calibri" panose="020F0502020204030204" pitchFamily="34" charset="0"/>
                    <a:cs typeface="Calibri" panose="020F0502020204030204" pitchFamily="34" charset="0"/>
                  </a:rPr>
                  <a:t> 					</a:t>
                </a:r>
                <a14:m>
                  <m:oMath xmlns:m="http://schemas.openxmlformats.org/officeDocument/2006/math">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ea typeface="Cambria Math" panose="02040503050406030204" pitchFamily="18" charset="0"/>
                        <a:cs typeface="Calibri" panose="020F0502020204030204" pitchFamily="34" charset="0"/>
                      </a:rPr>
                      <m:t>≈ </m:t>
                    </m:r>
                    <m:acc>
                      <m:accPr>
                        <m:chr m:val="̅"/>
                        <m:ctrlPr>
                          <a:rPr lang="en-US" b="0" i="1" smtClean="0">
                            <a:latin typeface="Cambria Math" panose="02040503050406030204" pitchFamily="18" charset="0"/>
                            <a:ea typeface="Cambria Math" panose="02040503050406030204" pitchFamily="18" charset="0"/>
                            <a:cs typeface="Calibri" panose="020F0502020204030204" pitchFamily="34" charset="0"/>
                          </a:rPr>
                        </m:ctrlPr>
                      </m:accPr>
                      <m:e>
                        <m:r>
                          <a:rPr lang="en-US" b="0" i="1" smtClean="0">
                            <a:latin typeface="Cambria Math" panose="02040503050406030204" pitchFamily="18" charset="0"/>
                            <a:ea typeface="Cambria Math" panose="02040503050406030204" pitchFamily="18" charset="0"/>
                            <a:cs typeface="Calibri" panose="020F0502020204030204" pitchFamily="34" charset="0"/>
                          </a:rPr>
                          <m:t>𝑥</m:t>
                        </m:r>
                      </m:e>
                    </m:acc>
                    <m:r>
                      <a:rPr lang="en-US" b="0" i="1" smtClean="0">
                        <a:latin typeface="Cambria Math" panose="02040503050406030204" pitchFamily="18" charset="0"/>
                        <a:cs typeface="Calibri" panose="020F0502020204030204" pitchFamily="34" charset="0"/>
                      </a:rPr>
                      <m:t> </m:t>
                    </m:r>
                    <m:r>
                      <a:rPr lang="en-US" b="0" i="1" smtClean="0">
                        <a:latin typeface="Cambria Math" panose="02040503050406030204" pitchFamily="18" charset="0"/>
                        <a:cs typeface="Calibri" panose="020F0502020204030204" pitchFamily="34" charset="0"/>
                      </a:rPr>
                      <m:t>𝑤</m:t>
                    </m:r>
                    <m:r>
                      <a:rPr lang="en-US" b="0" i="1" smtClean="0">
                        <a:latin typeface="Cambria Math" panose="02040503050406030204" pitchFamily="18" charset="0"/>
                        <a:cs typeface="Calibri" panose="020F0502020204030204" pitchFamily="34" charset="0"/>
                      </a:rPr>
                      <m:t>= </m:t>
                    </m:r>
                    <m:acc>
                      <m:accPr>
                        <m:chr m:val="̂"/>
                        <m:ctrlPr>
                          <a:rPr lang="en-US" b="0" smtClean="0">
                            <a:latin typeface="Cambria Math" panose="02040503050406030204" pitchFamily="18" charset="0"/>
                            <a:cs typeface="Calibri" panose="020F0502020204030204" pitchFamily="34" charset="0"/>
                          </a:rPr>
                        </m:ctrlPr>
                      </m:accPr>
                      <m:e>
                        <m:r>
                          <m:rPr>
                            <m:sty m:val="p"/>
                          </m:rPr>
                          <a:rPr lang="en-US" b="0" i="0" smtClean="0">
                            <a:latin typeface="Cambria Math" panose="02040503050406030204" pitchFamily="18" charset="0"/>
                            <a:cs typeface="Calibri" panose="020F0502020204030204" pitchFamily="34" charset="0"/>
                          </a:rPr>
                          <m:t>y</m:t>
                        </m:r>
                      </m:e>
                    </m:acc>
                  </m:oMath>
                </a14:m>
                <a:r>
                  <a:rPr lang="en-US">
                    <a:latin typeface="Calibri" panose="020F0502020204030204" pitchFamily="34" charset="0"/>
                    <a:cs typeface="Calibri" panose="020F0502020204030204" pitchFamily="34" charset="0"/>
                  </a:rPr>
                  <a:t> </a:t>
                </a:r>
              </a:p>
            </p:txBody>
          </p:sp>
        </mc:Choice>
        <mc:Fallback>
          <p:sp>
            <p:nvSpPr>
              <p:cNvPr id="3" name="Content Placeholder 2">
                <a:extLst>
                  <a:ext uri="{FF2B5EF4-FFF2-40B4-BE49-F238E27FC236}">
                    <a16:creationId xmlns:a16="http://schemas.microsoft.com/office/drawing/2014/main" id="{6CB09EA8-0751-46FA-BEAF-54ACEB9C55F6}"/>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FFBDD4DF-7DA9-44B1-94AA-899567B4D795}"/>
              </a:ext>
            </a:extLst>
          </p:cNvPr>
          <p:cNvSpPr txBox="1">
            <a:spLocks/>
          </p:cNvSpPr>
          <p:nvPr/>
        </p:nvSpPr>
        <p:spPr>
          <a:xfrm>
            <a:off x="1028700" y="2161903"/>
            <a:ext cx="10134600" cy="396934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660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B09EA8-0751-46FA-BEAF-54ACEB9C55F6}"/>
                  </a:ext>
                </a:extLst>
              </p:cNvPr>
              <p:cNvSpPr>
                <a:spLocks noGrp="1"/>
              </p:cNvSpPr>
              <p:nvPr>
                <p:ph idx="1"/>
              </p:nvPr>
            </p:nvSpPr>
            <p:spPr/>
            <p:txBody>
              <a:bodyPr/>
              <a:lstStyle/>
              <a:p>
                <a:r>
                  <a:rPr lang="en-US" b="1">
                    <a:latin typeface="Calibri" panose="020F0502020204030204" pitchFamily="34" charset="0"/>
                    <a:cs typeface="Calibri" panose="020F0502020204030204" pitchFamily="34" charset="0"/>
                  </a:rPr>
                  <a:t>Sai số dự đoán</a:t>
                </a:r>
              </a:p>
              <a:p>
                <a:r>
                  <a:rPr lang="en-US">
                    <a:latin typeface="Calibri" panose="020F0502020204030204" pitchFamily="34" charset="0"/>
                    <a:cs typeface="Calibri" panose="020F0502020204030204" pitchFamily="34" charset="0"/>
                  </a:rPr>
                  <a:t>Ta luôn muốn error (e) giữa giá trị thực y và giá trị dự đoán</a:t>
                </a:r>
                <a:r>
                  <a:rPr lang="en-US" b="0">
                    <a:cs typeface="Calibri" panose="020F0502020204030204" pitchFamily="34" charset="0"/>
                  </a:rPr>
                  <a:t> </a:t>
                </a:r>
                <a14:m>
                  <m:oMath xmlns:m="http://schemas.openxmlformats.org/officeDocument/2006/math">
                    <m:acc>
                      <m:accPr>
                        <m:chr m:val="̂"/>
                        <m:ctrlPr>
                          <a:rPr lang="en-US" b="0"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𝑦</m:t>
                        </m:r>
                      </m:e>
                    </m:acc>
                  </m:oMath>
                </a14:m>
                <a:r>
                  <a:rPr lang="en-US">
                    <a:latin typeface="Calibri" panose="020F0502020204030204" pitchFamily="34" charset="0"/>
                    <a:cs typeface="Calibri" panose="020F0502020204030204" pitchFamily="34" charset="0"/>
                  </a:rPr>
                  <a:t> nhỏ nhất, nói các khác, ta muốn giá trị dưới đây càng nhỏ càng tốt</a:t>
                </a:r>
              </a:p>
              <a:p>
                <a:endParaRPr lang="en-US">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cs typeface="Calibri" panose="020F0502020204030204" pitchFamily="34" charset="0"/>
                            </a:rPr>
                          </m:ctrlPr>
                        </m:fPr>
                        <m:num>
                          <m:r>
                            <a:rPr lang="en-US" b="0" i="1" smtClean="0">
                              <a:latin typeface="Cambria Math" panose="02040503050406030204" pitchFamily="18" charset="0"/>
                              <a:cs typeface="Calibri" panose="020F0502020204030204" pitchFamily="34" charset="0"/>
                            </a:rPr>
                            <m:t>1</m:t>
                          </m:r>
                        </m:num>
                        <m:den>
                          <m:r>
                            <a:rPr lang="en-US" b="0" i="1" smtClean="0">
                              <a:latin typeface="Cambria Math" panose="02040503050406030204" pitchFamily="18" charset="0"/>
                              <a:cs typeface="Calibri" panose="020F0502020204030204" pitchFamily="34" charset="0"/>
                            </a:rPr>
                            <m:t>2</m:t>
                          </m:r>
                        </m:den>
                      </m:f>
                      <m:sSup>
                        <m:sSupPr>
                          <m:ctrlPr>
                            <a:rPr lang="en-US" b="0"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𝑒</m:t>
                          </m:r>
                        </m:e>
                        <m:sup>
                          <m:r>
                            <a:rPr lang="en-US" b="0" i="1" smtClean="0">
                              <a:latin typeface="Cambria Math" panose="02040503050406030204" pitchFamily="18" charset="0"/>
                              <a:cs typeface="Calibri" panose="020F0502020204030204" pitchFamily="34" charset="0"/>
                            </a:rPr>
                            <m:t>2</m:t>
                          </m:r>
                        </m:sup>
                      </m:sSup>
                      <m:r>
                        <a:rPr lang="en-US" b="0" i="1" smtClean="0">
                          <a:latin typeface="Cambria Math" panose="02040503050406030204" pitchFamily="18" charset="0"/>
                          <a:cs typeface="Calibri" panose="020F0502020204030204" pitchFamily="34" charset="0"/>
                        </a:rPr>
                        <m:t>=</m:t>
                      </m:r>
                      <m:f>
                        <m:fPr>
                          <m:ctrlPr>
                            <a:rPr lang="en-US" b="0" i="1" smtClean="0">
                              <a:latin typeface="Cambria Math" panose="02040503050406030204" pitchFamily="18" charset="0"/>
                              <a:cs typeface="Calibri" panose="020F0502020204030204" pitchFamily="34" charset="0"/>
                            </a:rPr>
                          </m:ctrlPr>
                        </m:fPr>
                        <m:num>
                          <m:r>
                            <a:rPr lang="en-US" b="0" i="1" smtClean="0">
                              <a:latin typeface="Cambria Math" panose="02040503050406030204" pitchFamily="18" charset="0"/>
                              <a:cs typeface="Calibri" panose="020F0502020204030204" pitchFamily="34" charset="0"/>
                            </a:rPr>
                            <m:t>1</m:t>
                          </m:r>
                        </m:num>
                        <m:den>
                          <m:r>
                            <a:rPr lang="en-US" b="0" i="1" smtClean="0">
                              <a:latin typeface="Cambria Math" panose="02040503050406030204" pitchFamily="18" charset="0"/>
                              <a:cs typeface="Calibri" panose="020F0502020204030204" pitchFamily="34" charset="0"/>
                            </a:rPr>
                            <m:t>2</m:t>
                          </m:r>
                        </m:den>
                      </m:f>
                      <m:sSup>
                        <m:sSupPr>
                          <m:ctrlPr>
                            <a:rPr lang="en-US" b="0" i="1" smtClean="0">
                              <a:latin typeface="Cambria Math" panose="02040503050406030204" pitchFamily="18" charset="0"/>
                              <a:cs typeface="Calibri" panose="020F0502020204030204" pitchFamily="34" charset="0"/>
                            </a:rPr>
                          </m:ctrlPr>
                        </m:sSupPr>
                        <m:e>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acc>
                                <m:accPr>
                                  <m:chr m:val="̂"/>
                                  <m:ctrlPr>
                                    <a:rPr lang="en-US" b="0"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𝑦</m:t>
                                  </m:r>
                                </m:e>
                              </m:acc>
                            </m:e>
                          </m:d>
                        </m:e>
                        <m:sup>
                          <m:r>
                            <a:rPr lang="en-US" b="0" i="1" smtClean="0">
                              <a:latin typeface="Cambria Math" panose="02040503050406030204" pitchFamily="18" charset="0"/>
                              <a:cs typeface="Calibri" panose="020F0502020204030204" pitchFamily="34" charset="0"/>
                            </a:rPr>
                            <m:t>2</m:t>
                          </m:r>
                        </m:sup>
                      </m:sSup>
                      <m:r>
                        <a:rPr lang="en-US" b="0" i="1" smtClean="0">
                          <a:latin typeface="Cambria Math" panose="02040503050406030204" pitchFamily="18" charset="0"/>
                          <a:cs typeface="Calibri" panose="020F0502020204030204" pitchFamily="34" charset="0"/>
                        </a:rPr>
                        <m:t>=</m:t>
                      </m:r>
                      <m:f>
                        <m:fPr>
                          <m:ctrlPr>
                            <a:rPr lang="en-US" b="0" i="1" smtClean="0">
                              <a:latin typeface="Cambria Math" panose="02040503050406030204" pitchFamily="18" charset="0"/>
                              <a:cs typeface="Calibri" panose="020F0502020204030204" pitchFamily="34" charset="0"/>
                            </a:rPr>
                          </m:ctrlPr>
                        </m:fPr>
                        <m:num>
                          <m:r>
                            <a:rPr lang="en-US" b="0" i="1" smtClean="0">
                              <a:latin typeface="Cambria Math" panose="02040503050406030204" pitchFamily="18" charset="0"/>
                              <a:cs typeface="Calibri" panose="020F0502020204030204" pitchFamily="34" charset="0"/>
                            </a:rPr>
                            <m:t>1</m:t>
                          </m:r>
                        </m:num>
                        <m:den>
                          <m:r>
                            <a:rPr lang="en-US" b="0" i="1" smtClean="0">
                              <a:latin typeface="Cambria Math" panose="02040503050406030204" pitchFamily="18" charset="0"/>
                              <a:cs typeface="Calibri" panose="020F0502020204030204" pitchFamily="34" charset="0"/>
                            </a:rPr>
                            <m:t>2</m:t>
                          </m:r>
                        </m:den>
                      </m:f>
                      <m:sSup>
                        <m:sSupPr>
                          <m:ctrlPr>
                            <a:rPr lang="en-US" b="0" i="1" smtClean="0">
                              <a:latin typeface="Cambria Math" panose="02040503050406030204" pitchFamily="18" charset="0"/>
                              <a:cs typeface="Calibri" panose="020F0502020204030204" pitchFamily="34" charset="0"/>
                            </a:rPr>
                          </m:ctrlPr>
                        </m:sSupPr>
                        <m:e>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 − </m:t>
                              </m:r>
                              <m:acc>
                                <m:accPr>
                                  <m:chr m:val="̅"/>
                                  <m:ctrlPr>
                                    <a:rPr lang="en-US" b="0"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𝑥</m:t>
                                  </m:r>
                                </m:e>
                              </m:acc>
                              <m:r>
                                <a:rPr lang="en-US" b="0" i="1" smtClean="0">
                                  <a:latin typeface="Cambria Math" panose="02040503050406030204" pitchFamily="18" charset="0"/>
                                  <a:cs typeface="Calibri" panose="020F0502020204030204" pitchFamily="34" charset="0"/>
                                </a:rPr>
                                <m:t>𝑤</m:t>
                              </m:r>
                            </m:e>
                          </m:d>
                        </m:e>
                        <m:sup>
                          <m:r>
                            <a:rPr lang="en-US" b="0" i="1" smtClean="0">
                              <a:latin typeface="Cambria Math" panose="02040503050406030204" pitchFamily="18" charset="0"/>
                              <a:cs typeface="Calibri" panose="020F0502020204030204" pitchFamily="34" charset="0"/>
                            </a:rPr>
                            <m:t>2</m:t>
                          </m:r>
                        </m:sup>
                      </m:sSup>
                    </m:oMath>
                  </m:oMathPara>
                </a14:m>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Hệ số ½ sẽ bị triệt tiêu sau khi đạo hàm. Chúng ta cần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𝑒</m:t>
                        </m:r>
                      </m:e>
                      <m:sup>
                        <m:r>
                          <a:rPr lang="en-US" b="0" i="1" smtClean="0">
                            <a:latin typeface="Cambria Math" panose="02040503050406030204" pitchFamily="18" charset="0"/>
                            <a:cs typeface="Calibri" panose="020F0502020204030204" pitchFamily="34" charset="0"/>
                          </a:rPr>
                          <m:t>2</m:t>
                        </m:r>
                      </m:sup>
                    </m:sSup>
                  </m:oMath>
                </a14:m>
                <a:r>
                  <a:rPr lang="en-US">
                    <a:latin typeface="Calibri" panose="020F0502020204030204" pitchFamily="34" charset="0"/>
                    <a:cs typeface="Calibri" panose="020F0502020204030204" pitchFamily="34" charset="0"/>
                  </a:rPr>
                  <a:t> vì </a:t>
                </a:r>
                <a14:m>
                  <m:oMath xmlns:m="http://schemas.openxmlformats.org/officeDocument/2006/math">
                    <m:r>
                      <a:rPr lang="en-US" i="1" smtClean="0">
                        <a:latin typeface="Cambria Math" panose="02040503050406030204" pitchFamily="18" charset="0"/>
                        <a:cs typeface="Calibri" panose="020F0502020204030204" pitchFamily="34" charset="0"/>
                      </a:rPr>
                      <m:t>𝑒</m:t>
                    </m:r>
                    <m:r>
                      <a:rPr lang="en-US" b="0" i="0" smtClean="0">
                        <a:latin typeface="Cambria Math" panose="02040503050406030204" pitchFamily="18" charset="0"/>
                        <a:cs typeface="Calibri" panose="020F0502020204030204" pitchFamily="34" charset="0"/>
                      </a:rPr>
                      <m:t>= </m:t>
                    </m:r>
                    <m:r>
                      <a:rPr lang="en-US" i="1">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 −</m:t>
                    </m:r>
                    <m:acc>
                      <m:accPr>
                        <m:chr m:val="̂"/>
                        <m:ctrlPr>
                          <a:rPr lang="en-US" i="1">
                            <a:latin typeface="Cambria Math" panose="02040503050406030204" pitchFamily="18" charset="0"/>
                            <a:cs typeface="Calibri" panose="020F0502020204030204" pitchFamily="34" charset="0"/>
                          </a:rPr>
                        </m:ctrlPr>
                      </m:accPr>
                      <m:e>
                        <m:r>
                          <a:rPr lang="en-US" i="1">
                            <a:latin typeface="Cambria Math" panose="02040503050406030204" pitchFamily="18" charset="0"/>
                            <a:cs typeface="Calibri" panose="020F0502020204030204" pitchFamily="34" charset="0"/>
                          </a:rPr>
                          <m:t>𝑦</m:t>
                        </m:r>
                      </m:e>
                    </m:acc>
                  </m:oMath>
                </a14:m>
                <a:r>
                  <a:rPr lang="en-US">
                    <a:latin typeface="Calibri" panose="020F0502020204030204" pitchFamily="34" charset="0"/>
                    <a:cs typeface="Calibri" panose="020F0502020204030204" pitchFamily="34" charset="0"/>
                  </a:rPr>
                  <a:t>  có thể âm, việc nói </a:t>
                </a:r>
                <a:r>
                  <a:rPr lang="en-US" i="1">
                    <a:latin typeface="Calibri" panose="020F0502020204030204" pitchFamily="34" charset="0"/>
                    <a:cs typeface="Calibri" panose="020F0502020204030204" pitchFamily="34" charset="0"/>
                  </a:rPr>
                  <a:t>e</a:t>
                </a:r>
                <a:r>
                  <a:rPr lang="en-US">
                    <a:latin typeface="Calibri" panose="020F0502020204030204" pitchFamily="34" charset="0"/>
                    <a:cs typeface="Calibri" panose="020F0502020204030204" pitchFamily="34" charset="0"/>
                  </a:rPr>
                  <a:t> nhỏ nhất sẽ không đúng vì khi </a:t>
                </a:r>
                <a:r>
                  <a:rPr lang="en-US" i="1">
                    <a:latin typeface="Calibri" panose="020F0502020204030204" pitchFamily="34" charset="0"/>
                    <a:cs typeface="Calibri" panose="020F0502020204030204" pitchFamily="34" charset="0"/>
                  </a:rPr>
                  <a:t>e = −∞ </a:t>
                </a:r>
                <a:r>
                  <a:rPr lang="en-US">
                    <a:latin typeface="Calibri" panose="020F0502020204030204" pitchFamily="34" charset="0"/>
                    <a:cs typeface="Calibri" panose="020F0502020204030204" pitchFamily="34" charset="0"/>
                  </a:rPr>
                  <a:t>sẽ tạo ra sai lệch rất lớn.</a:t>
                </a:r>
              </a:p>
            </p:txBody>
          </p:sp>
        </mc:Choice>
        <mc:Fallback>
          <p:sp>
            <p:nvSpPr>
              <p:cNvPr id="3" name="Content Placeholder 2">
                <a:extLst>
                  <a:ext uri="{FF2B5EF4-FFF2-40B4-BE49-F238E27FC236}">
                    <a16:creationId xmlns:a16="http://schemas.microsoft.com/office/drawing/2014/main" id="{6CB09EA8-0751-46FA-BEAF-54ACEB9C55F6}"/>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FFBDD4DF-7DA9-44B1-94AA-899567B4D795}"/>
              </a:ext>
            </a:extLst>
          </p:cNvPr>
          <p:cNvSpPr txBox="1">
            <a:spLocks/>
          </p:cNvSpPr>
          <p:nvPr/>
        </p:nvSpPr>
        <p:spPr>
          <a:xfrm>
            <a:off x="1028700" y="2161903"/>
            <a:ext cx="10134600" cy="396934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736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B09EA8-0751-46FA-BEAF-54ACEB9C55F6}"/>
                  </a:ext>
                </a:extLst>
              </p:cNvPr>
              <p:cNvSpPr>
                <a:spLocks noGrp="1"/>
              </p:cNvSpPr>
              <p:nvPr>
                <p:ph idx="1"/>
              </p:nvPr>
            </p:nvSpPr>
            <p:spPr/>
            <p:txBody>
              <a:bodyPr>
                <a:normAutofit lnSpcReduction="10000"/>
              </a:bodyPr>
              <a:lstStyle/>
              <a:p>
                <a:r>
                  <a:rPr lang="en-US" b="1">
                    <a:latin typeface="Calibri" panose="020F0502020204030204" pitchFamily="34" charset="0"/>
                    <a:cs typeface="Calibri" panose="020F0502020204030204" pitchFamily="34" charset="0"/>
                  </a:rPr>
                  <a:t>Hàm mất mát</a:t>
                </a:r>
              </a:p>
              <a:p>
                <a:r>
                  <a:rPr lang="en-US">
                    <a:latin typeface="Calibri" panose="020F0502020204030204" pitchFamily="34" charset="0"/>
                    <a:cs typeface="Calibri" panose="020F0502020204030204" pitchFamily="34" charset="0"/>
                  </a:rPr>
                  <a:t>Ta muốn tổng sai số là nhỏ nhất đối với tất cả các cặp input, outcome (x, y).</a:t>
                </a:r>
              </a:p>
              <a:p>
                <a:r>
                  <a:rPr lang="en-US">
                    <a:latin typeface="Calibri" panose="020F0502020204030204" pitchFamily="34" charset="0"/>
                    <a:cs typeface="Calibri" panose="020F0502020204030204" pitchFamily="34" charset="0"/>
                  </a:rPr>
                  <a:t>Tương đương với việc tìm w để hàm số đạt giá trị nhỏ nhất.</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anose="020F0502020204030204" pitchFamily="34" charset="0"/>
                        </a:rPr>
                        <m:t>𝐿</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𝑤</m:t>
                          </m:r>
                        </m:e>
                      </m:d>
                      <m:r>
                        <a:rPr lang="en-US" b="0" i="1" smtClean="0">
                          <a:latin typeface="Cambria Math" panose="02040503050406030204" pitchFamily="18" charset="0"/>
                          <a:cs typeface="Calibri" panose="020F0502020204030204" pitchFamily="34" charset="0"/>
                        </a:rPr>
                        <m:t>=</m:t>
                      </m:r>
                      <m:f>
                        <m:fPr>
                          <m:ctrlPr>
                            <a:rPr lang="en-US" b="0" i="1" smtClean="0">
                              <a:latin typeface="Cambria Math" panose="02040503050406030204" pitchFamily="18" charset="0"/>
                              <a:cs typeface="Calibri" panose="020F0502020204030204" pitchFamily="34" charset="0"/>
                            </a:rPr>
                          </m:ctrlPr>
                        </m:fPr>
                        <m:num>
                          <m:r>
                            <a:rPr lang="en-US" b="0" i="1" smtClean="0">
                              <a:latin typeface="Cambria Math" panose="02040503050406030204" pitchFamily="18" charset="0"/>
                              <a:cs typeface="Calibri" panose="020F0502020204030204" pitchFamily="34" charset="0"/>
                            </a:rPr>
                            <m:t>1</m:t>
                          </m:r>
                        </m:num>
                        <m:den>
                          <m:r>
                            <a:rPr lang="en-US" b="0" i="1" smtClean="0">
                              <a:latin typeface="Cambria Math" panose="02040503050406030204" pitchFamily="18" charset="0"/>
                              <a:cs typeface="Calibri" panose="020F0502020204030204" pitchFamily="34" charset="0"/>
                            </a:rPr>
                            <m:t>2</m:t>
                          </m:r>
                        </m:den>
                      </m:f>
                      <m:nary>
                        <m:naryPr>
                          <m:chr m:val="∑"/>
                          <m:ctrlPr>
                            <a:rPr lang="en-US" b="0" i="1" smtClean="0">
                              <a:latin typeface="Cambria Math" panose="02040503050406030204" pitchFamily="18" charset="0"/>
                              <a:cs typeface="Calibri" panose="020F0502020204030204" pitchFamily="34" charset="0"/>
                            </a:rPr>
                          </m:ctrlPr>
                        </m:naryPr>
                        <m:sub>
                          <m:r>
                            <m:rPr>
                              <m:brk m:alnAt="23"/>
                            </m:rPr>
                            <a:rPr lang="en-US" b="0" i="1" smtClean="0">
                              <a:latin typeface="Cambria Math" panose="02040503050406030204" pitchFamily="18" charset="0"/>
                              <a:cs typeface="Calibri" panose="020F0502020204030204" pitchFamily="34" charset="0"/>
                            </a:rPr>
                            <m:t>𝑖</m:t>
                          </m:r>
                          <m:r>
                            <a:rPr lang="en-US" b="0" i="1" smtClean="0">
                              <a:latin typeface="Cambria Math" panose="02040503050406030204" pitchFamily="18" charset="0"/>
                              <a:cs typeface="Calibri" panose="020F0502020204030204" pitchFamily="34" charset="0"/>
                            </a:rPr>
                            <m:t>=1</m:t>
                          </m:r>
                        </m:sub>
                        <m:sup>
                          <m:r>
                            <a:rPr lang="en-US" b="0" i="1" smtClean="0">
                              <a:latin typeface="Cambria Math" panose="02040503050406030204" pitchFamily="18" charset="0"/>
                              <a:cs typeface="Calibri" panose="020F0502020204030204" pitchFamily="34" charset="0"/>
                            </a:rPr>
                            <m:t>𝑁</m:t>
                          </m:r>
                        </m:sup>
                        <m:e>
                          <m:sSup>
                            <m:sSupPr>
                              <m:ctrlPr>
                                <a:rPr lang="en-US" b="0" i="1" smtClean="0">
                                  <a:latin typeface="Cambria Math" panose="02040503050406030204" pitchFamily="18" charset="0"/>
                                  <a:cs typeface="Calibri" panose="020F0502020204030204" pitchFamily="34" charset="0"/>
                                </a:rPr>
                              </m:ctrlPr>
                            </m:sSupPr>
                            <m:e>
                              <m:d>
                                <m:dPr>
                                  <m:ctrlPr>
                                    <a:rPr lang="en-US" b="0" i="1" smtClean="0">
                                      <a:latin typeface="Cambria Math" panose="02040503050406030204" pitchFamily="18" charset="0"/>
                                      <a:cs typeface="Calibri" panose="020F0502020204030204" pitchFamily="34" charset="0"/>
                                    </a:rPr>
                                  </m:ctrlPr>
                                </m:d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𝑦</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 </m:t>
                                  </m:r>
                                  <m:acc>
                                    <m:accPr>
                                      <m:chr m:val="̅"/>
                                      <m:ctrlPr>
                                        <a:rPr lang="en-US" b="0" i="1" smtClean="0">
                                          <a:latin typeface="Cambria Math" panose="02040503050406030204" pitchFamily="18" charset="0"/>
                                          <a:cs typeface="Calibri" panose="020F0502020204030204" pitchFamily="34" charset="0"/>
                                        </a:rPr>
                                      </m:ctrlPr>
                                    </m:acc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𝑖</m:t>
                                          </m:r>
                                        </m:sub>
                                      </m:sSub>
                                    </m:e>
                                  </m:acc>
                                  <m:r>
                                    <a:rPr lang="en-US" b="0" i="1" smtClean="0">
                                      <a:latin typeface="Cambria Math" panose="02040503050406030204" pitchFamily="18" charset="0"/>
                                      <a:cs typeface="Calibri" panose="020F0502020204030204" pitchFamily="34" charset="0"/>
                                    </a:rPr>
                                    <m:t> </m:t>
                                  </m:r>
                                  <m:r>
                                    <a:rPr lang="en-US" b="0" i="1" smtClean="0">
                                      <a:latin typeface="Cambria Math" panose="02040503050406030204" pitchFamily="18" charset="0"/>
                                      <a:cs typeface="Calibri" panose="020F0502020204030204" pitchFamily="34" charset="0"/>
                                    </a:rPr>
                                    <m:t>𝑤</m:t>
                                  </m:r>
                                </m:e>
                              </m:d>
                            </m:e>
                            <m:sup>
                              <m:r>
                                <a:rPr lang="en-US" b="0" i="1" smtClean="0">
                                  <a:latin typeface="Cambria Math" panose="02040503050406030204" pitchFamily="18" charset="0"/>
                                  <a:cs typeface="Calibri" panose="020F0502020204030204" pitchFamily="34" charset="0"/>
                                </a:rPr>
                                <m:t>2</m:t>
                              </m:r>
                            </m:sup>
                          </m:sSup>
                        </m:e>
                      </m:nary>
                    </m:oMath>
                  </m:oMathPara>
                </a14:m>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L(w) là </a:t>
                </a:r>
                <a:r>
                  <a:rPr lang="en-US" b="1">
                    <a:latin typeface="Calibri" panose="020F0502020204030204" pitchFamily="34" charset="0"/>
                    <a:cs typeface="Calibri" panose="020F0502020204030204" pitchFamily="34" charset="0"/>
                  </a:rPr>
                  <a:t>hàm mất mát</a:t>
                </a:r>
                <a:r>
                  <a:rPr lang="en-US">
                    <a:latin typeface="Calibri" panose="020F0502020204030204" pitchFamily="34" charset="0"/>
                    <a:cs typeface="Calibri" panose="020F0502020204030204" pitchFamily="34" charset="0"/>
                  </a:rPr>
                  <a:t>, ta muốn hàm này là nhỏ nhất đồng nghĩa với việc tìm vector hệ số w sao cho giá trị của hàm này càng nhỏ càng tốt. Giá trị w làm cho hàm mất mát đạt giá trị nhỏ nhất gọi là </a:t>
                </a:r>
                <a:r>
                  <a:rPr lang="en-US" b="1">
                    <a:latin typeface="Calibri" panose="020F0502020204030204" pitchFamily="34" charset="0"/>
                    <a:cs typeface="Calibri" panose="020F0502020204030204" pitchFamily="34" charset="0"/>
                  </a:rPr>
                  <a:t>điểm tối ưu: </a:t>
                </a:r>
                <a14:m>
                  <m:oMath xmlns:m="http://schemas.openxmlformats.org/officeDocument/2006/math">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𝑤</m:t>
                        </m:r>
                      </m:e>
                      <m:sup>
                        <m:r>
                          <a:rPr lang="en-US" b="0" i="1" smtClean="0">
                            <a:latin typeface="Cambria Math" panose="02040503050406030204" pitchFamily="18" charset="0"/>
                            <a:cs typeface="Calibri" panose="020F0502020204030204" pitchFamily="34" charset="0"/>
                          </a:rPr>
                          <m:t>∗</m:t>
                        </m:r>
                      </m:sup>
                    </m:sSup>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𝑎𝑟𝑔𝑚𝑖</m:t>
                    </m:r>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𝑛</m:t>
                        </m:r>
                      </m:e>
                      <m:sub>
                        <m:r>
                          <a:rPr lang="en-US" b="0" i="1" smtClean="0">
                            <a:latin typeface="Cambria Math" panose="02040503050406030204" pitchFamily="18" charset="0"/>
                            <a:cs typeface="Calibri" panose="020F0502020204030204" pitchFamily="34" charset="0"/>
                          </a:rPr>
                          <m:t>𝑤</m:t>
                        </m:r>
                      </m:sub>
                    </m:sSub>
                    <m:r>
                      <a:rPr lang="en-US" b="0" i="1" smtClean="0">
                        <a:latin typeface="Cambria Math" panose="02040503050406030204" pitchFamily="18" charset="0"/>
                        <a:cs typeface="Calibri" panose="020F0502020204030204" pitchFamily="34" charset="0"/>
                      </a:rPr>
                      <m:t>𝐿</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𝑤</m:t>
                    </m:r>
                    <m:r>
                      <a:rPr lang="en-US" b="0" i="1" smtClean="0">
                        <a:latin typeface="Cambria Math" panose="02040503050406030204" pitchFamily="18" charset="0"/>
                        <a:cs typeface="Calibri" panose="020F0502020204030204" pitchFamily="34" charset="0"/>
                      </a:rPr>
                      <m:t>)</m:t>
                    </m:r>
                  </m:oMath>
                </a14:m>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Hàm mất mát còn có thể viết dưới dạng đơn giản là: </a:t>
                </a:r>
                <a14:m>
                  <m:oMath xmlns:m="http://schemas.openxmlformats.org/officeDocument/2006/math">
                    <m:r>
                      <a:rPr lang="en-US" b="1" i="1" smtClean="0">
                        <a:solidFill>
                          <a:srgbClr val="0070C0"/>
                        </a:solidFill>
                        <a:latin typeface="Cambria Math" panose="02040503050406030204" pitchFamily="18" charset="0"/>
                        <a:cs typeface="Calibri" panose="020F0502020204030204" pitchFamily="34" charset="0"/>
                      </a:rPr>
                      <m:t>𝑳</m:t>
                    </m:r>
                    <m:d>
                      <m:dPr>
                        <m:ctrlPr>
                          <a:rPr lang="en-US" b="1" i="1" smtClean="0">
                            <a:solidFill>
                              <a:srgbClr val="0070C0"/>
                            </a:solidFill>
                            <a:latin typeface="Cambria Math" panose="02040503050406030204" pitchFamily="18" charset="0"/>
                            <a:cs typeface="Calibri" panose="020F0502020204030204" pitchFamily="34" charset="0"/>
                          </a:rPr>
                        </m:ctrlPr>
                      </m:dPr>
                      <m:e>
                        <m:r>
                          <a:rPr lang="en-US" b="1" i="1" smtClean="0">
                            <a:solidFill>
                              <a:srgbClr val="0070C0"/>
                            </a:solidFill>
                            <a:latin typeface="Cambria Math" panose="02040503050406030204" pitchFamily="18" charset="0"/>
                            <a:cs typeface="Calibri" panose="020F0502020204030204" pitchFamily="34" charset="0"/>
                          </a:rPr>
                          <m:t>𝒘</m:t>
                        </m:r>
                      </m:e>
                    </m:d>
                    <m:r>
                      <a:rPr lang="en-US" b="1" i="1" smtClean="0">
                        <a:solidFill>
                          <a:srgbClr val="0070C0"/>
                        </a:solidFill>
                        <a:latin typeface="Cambria Math" panose="02040503050406030204" pitchFamily="18" charset="0"/>
                        <a:cs typeface="Calibri" panose="020F0502020204030204" pitchFamily="34" charset="0"/>
                      </a:rPr>
                      <m:t>=</m:t>
                    </m:r>
                    <m:f>
                      <m:fPr>
                        <m:ctrlPr>
                          <a:rPr lang="en-US" b="1" i="1" smtClean="0">
                            <a:solidFill>
                              <a:srgbClr val="0070C0"/>
                            </a:solidFill>
                            <a:latin typeface="Cambria Math" panose="02040503050406030204" pitchFamily="18" charset="0"/>
                            <a:cs typeface="Calibri" panose="020F0502020204030204" pitchFamily="34" charset="0"/>
                          </a:rPr>
                        </m:ctrlPr>
                      </m:fPr>
                      <m:num>
                        <m:r>
                          <a:rPr lang="en-US" b="1" i="1" smtClean="0">
                            <a:solidFill>
                              <a:srgbClr val="0070C0"/>
                            </a:solidFill>
                            <a:latin typeface="Cambria Math" panose="02040503050406030204" pitchFamily="18" charset="0"/>
                            <a:cs typeface="Calibri" panose="020F0502020204030204" pitchFamily="34" charset="0"/>
                          </a:rPr>
                          <m:t>𝟏</m:t>
                        </m:r>
                      </m:num>
                      <m:den>
                        <m:r>
                          <a:rPr lang="en-US" b="1" i="1" smtClean="0">
                            <a:solidFill>
                              <a:srgbClr val="0070C0"/>
                            </a:solidFill>
                            <a:latin typeface="Cambria Math" panose="02040503050406030204" pitchFamily="18" charset="0"/>
                            <a:cs typeface="Calibri" panose="020F0502020204030204" pitchFamily="34" charset="0"/>
                          </a:rPr>
                          <m:t>𝟐</m:t>
                        </m:r>
                      </m:den>
                    </m:f>
                    <m:sSubSup>
                      <m:sSubSupPr>
                        <m:ctrlPr>
                          <a:rPr lang="en-US" b="1" i="1" smtClean="0">
                            <a:solidFill>
                              <a:srgbClr val="0070C0"/>
                            </a:solidFill>
                            <a:latin typeface="Cambria Math" panose="02040503050406030204" pitchFamily="18" charset="0"/>
                            <a:cs typeface="Calibri" panose="020F0502020204030204" pitchFamily="34" charset="0"/>
                          </a:rPr>
                        </m:ctrlPr>
                      </m:sSubSupPr>
                      <m:e>
                        <m:d>
                          <m:dPr>
                            <m:begChr m:val="‖"/>
                            <m:endChr m:val="‖"/>
                            <m:ctrlPr>
                              <a:rPr lang="en-US" b="1" i="1" smtClean="0">
                                <a:solidFill>
                                  <a:srgbClr val="0070C0"/>
                                </a:solidFill>
                                <a:latin typeface="Cambria Math" panose="02040503050406030204" pitchFamily="18" charset="0"/>
                                <a:cs typeface="Calibri" panose="020F0502020204030204" pitchFamily="34" charset="0"/>
                              </a:rPr>
                            </m:ctrlPr>
                          </m:dPr>
                          <m:e>
                            <m:r>
                              <a:rPr lang="en-US" b="1" i="1" smtClean="0">
                                <a:solidFill>
                                  <a:srgbClr val="0070C0"/>
                                </a:solidFill>
                                <a:latin typeface="Cambria Math" panose="02040503050406030204" pitchFamily="18" charset="0"/>
                                <a:cs typeface="Calibri" panose="020F0502020204030204" pitchFamily="34" charset="0"/>
                              </a:rPr>
                              <m:t>𝒚</m:t>
                            </m:r>
                            <m:r>
                              <a:rPr lang="en-US" b="1" i="1" smtClean="0">
                                <a:solidFill>
                                  <a:srgbClr val="0070C0"/>
                                </a:solidFill>
                                <a:latin typeface="Cambria Math" panose="02040503050406030204" pitchFamily="18" charset="0"/>
                                <a:cs typeface="Calibri" panose="020F0502020204030204" pitchFamily="34" charset="0"/>
                              </a:rPr>
                              <m:t> − </m:t>
                            </m:r>
                            <m:acc>
                              <m:accPr>
                                <m:chr m:val="̅"/>
                                <m:ctrlPr>
                                  <a:rPr lang="en-US" b="1" i="1" smtClean="0">
                                    <a:solidFill>
                                      <a:srgbClr val="0070C0"/>
                                    </a:solidFill>
                                    <a:latin typeface="Cambria Math" panose="02040503050406030204" pitchFamily="18" charset="0"/>
                                    <a:cs typeface="Calibri" panose="020F0502020204030204" pitchFamily="34" charset="0"/>
                                  </a:rPr>
                                </m:ctrlPr>
                              </m:accPr>
                              <m:e>
                                <m:r>
                                  <a:rPr lang="en-US" b="1" i="1" smtClean="0">
                                    <a:solidFill>
                                      <a:srgbClr val="0070C0"/>
                                    </a:solidFill>
                                    <a:latin typeface="Cambria Math" panose="02040503050406030204" pitchFamily="18" charset="0"/>
                                    <a:cs typeface="Calibri" panose="020F0502020204030204" pitchFamily="34" charset="0"/>
                                  </a:rPr>
                                  <m:t>𝑿</m:t>
                                </m:r>
                              </m:e>
                            </m:acc>
                            <m:r>
                              <a:rPr lang="en-US" b="1" i="1" smtClean="0">
                                <a:solidFill>
                                  <a:srgbClr val="0070C0"/>
                                </a:solidFill>
                                <a:latin typeface="Cambria Math" panose="02040503050406030204" pitchFamily="18" charset="0"/>
                                <a:cs typeface="Calibri" panose="020F0502020204030204" pitchFamily="34" charset="0"/>
                              </a:rPr>
                              <m:t> </m:t>
                            </m:r>
                            <m:r>
                              <a:rPr lang="en-US" b="1" i="1" smtClean="0">
                                <a:solidFill>
                                  <a:srgbClr val="0070C0"/>
                                </a:solidFill>
                                <a:latin typeface="Cambria Math" panose="02040503050406030204" pitchFamily="18" charset="0"/>
                                <a:cs typeface="Calibri" panose="020F0502020204030204" pitchFamily="34" charset="0"/>
                              </a:rPr>
                              <m:t>𝒘</m:t>
                            </m:r>
                          </m:e>
                        </m:d>
                      </m:e>
                      <m:sub>
                        <m:r>
                          <a:rPr lang="en-US" b="1" i="1" smtClean="0">
                            <a:solidFill>
                              <a:srgbClr val="0070C0"/>
                            </a:solidFill>
                            <a:latin typeface="Cambria Math" panose="02040503050406030204" pitchFamily="18" charset="0"/>
                            <a:cs typeface="Calibri" panose="020F0502020204030204" pitchFamily="34" charset="0"/>
                          </a:rPr>
                          <m:t>𝟐</m:t>
                        </m:r>
                      </m:sub>
                      <m:sup>
                        <m:r>
                          <a:rPr lang="en-US" b="1" i="1" smtClean="0">
                            <a:solidFill>
                              <a:srgbClr val="0070C0"/>
                            </a:solidFill>
                            <a:latin typeface="Cambria Math" panose="02040503050406030204" pitchFamily="18" charset="0"/>
                            <a:cs typeface="Calibri" panose="020F0502020204030204" pitchFamily="34" charset="0"/>
                          </a:rPr>
                          <m:t>𝟐</m:t>
                        </m:r>
                      </m:sup>
                    </m:sSubSup>
                  </m:oMath>
                </a14:m>
                <a:endParaRPr lang="en-US" b="1">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6CB09EA8-0751-46FA-BEAF-54ACEB9C55F6}"/>
                  </a:ext>
                </a:extLst>
              </p:cNvPr>
              <p:cNvSpPr>
                <a:spLocks noGrp="1" noRot="1" noChangeAspect="1" noMove="1" noResize="1" noEditPoints="1" noAdjustHandles="1" noChangeArrowheads="1" noChangeShapeType="1" noTextEdit="1"/>
              </p:cNvSpPr>
              <p:nvPr>
                <p:ph idx="1"/>
              </p:nvPr>
            </p:nvSpPr>
            <p:spPr>
              <a:blipFill>
                <a:blip r:embed="rId2"/>
                <a:stretch>
                  <a:fillRect l="-662" t="-922"/>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FFBDD4DF-7DA9-44B1-94AA-899567B4D795}"/>
              </a:ext>
            </a:extLst>
          </p:cNvPr>
          <p:cNvSpPr txBox="1">
            <a:spLocks/>
          </p:cNvSpPr>
          <p:nvPr/>
        </p:nvSpPr>
        <p:spPr>
          <a:xfrm>
            <a:off x="1028700" y="2161903"/>
            <a:ext cx="10134600" cy="396934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5846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390-247D-4EEB-B5C4-219829D7B268}"/>
              </a:ext>
            </a:extLst>
          </p:cNvPr>
          <p:cNvSpPr>
            <a:spLocks noGrp="1"/>
          </p:cNvSpPr>
          <p:nvPr>
            <p:ph type="title"/>
          </p:nvPr>
        </p:nvSpPr>
        <p:spPr/>
        <p:txBody>
          <a:bodyPr>
            <a:normAutofit/>
          </a:bodyPr>
          <a:lstStyle/>
          <a:p>
            <a:r>
              <a:rPr lang="en-US" sz="4800" b="1">
                <a:latin typeface="Calibri" panose="020F0502020204030204" pitchFamily="34" charset="0"/>
                <a:cs typeface="Calibri" panose="020F0502020204030204" pitchFamily="34" charset="0"/>
              </a:rPr>
              <a:t>Data 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B09EA8-0751-46FA-BEAF-54ACEB9C55F6}"/>
                  </a:ext>
                </a:extLst>
              </p:cNvPr>
              <p:cNvSpPr>
                <a:spLocks noGrp="1"/>
              </p:cNvSpPr>
              <p:nvPr>
                <p:ph idx="1"/>
              </p:nvPr>
            </p:nvSpPr>
            <p:spPr/>
            <p:txBody>
              <a:bodyPr>
                <a:normAutofit/>
              </a:bodyPr>
              <a:lstStyle/>
              <a:p>
                <a:r>
                  <a:rPr lang="en-US" b="1">
                    <a:latin typeface="Calibri" panose="020F0502020204030204" pitchFamily="34" charset="0"/>
                    <a:cs typeface="Calibri" panose="020F0502020204030204" pitchFamily="34" charset="0"/>
                  </a:rPr>
                  <a:t>Nghiệm</a:t>
                </a:r>
              </a:p>
              <a:p>
                <a:r>
                  <a:rPr lang="en-US">
                    <a:latin typeface="Calibri" panose="020F0502020204030204" pitchFamily="34" charset="0"/>
                    <a:cs typeface="Calibri" panose="020F0502020204030204" pitchFamily="34" charset="0"/>
                  </a:rPr>
                  <a:t>Cách phổ biến nhất là cho đạo hàm = 0</a:t>
                </a:r>
              </a:p>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cs typeface="Calibri" panose="020F0502020204030204" pitchFamily="34" charset="0"/>
                            </a:rPr>
                          </m:ctrlPr>
                        </m:fPr>
                        <m:num>
                          <m:r>
                            <a:rPr lang="en-US" i="1">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𝐿</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𝑤</m:t>
                          </m:r>
                          <m:r>
                            <a:rPr lang="en-US" b="0" i="1" smtClean="0">
                              <a:latin typeface="Cambria Math" panose="02040503050406030204" pitchFamily="18" charset="0"/>
                              <a:cs typeface="Calibri" panose="020F0502020204030204" pitchFamily="34" charset="0"/>
                            </a:rPr>
                            <m:t>)</m:t>
                          </m:r>
                        </m:num>
                        <m:den>
                          <m:r>
                            <a:rPr lang="en-US" i="1">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𝑤</m:t>
                          </m:r>
                        </m:den>
                      </m:f>
                      <m:r>
                        <a:rPr lang="en-US" b="0" i="1" smtClean="0">
                          <a:latin typeface="Cambria Math" panose="02040503050406030204" pitchFamily="18" charset="0"/>
                          <a:cs typeface="Calibri" panose="020F0502020204030204" pitchFamily="34" charset="0"/>
                        </a:rPr>
                        <m:t>= </m:t>
                      </m:r>
                      <m:sSup>
                        <m:sSupPr>
                          <m:ctrlPr>
                            <a:rPr lang="en-US" b="0" i="1" smtClean="0">
                              <a:latin typeface="Cambria Math" panose="02040503050406030204" pitchFamily="18" charset="0"/>
                              <a:cs typeface="Calibri" panose="020F0502020204030204" pitchFamily="34" charset="0"/>
                            </a:rPr>
                          </m:ctrlPr>
                        </m:sSupPr>
                        <m:e>
                          <m:acc>
                            <m:accPr>
                              <m:chr m:val="̅"/>
                              <m:ctrlPr>
                                <a:rPr lang="en-US" b="0"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𝑋</m:t>
                              </m:r>
                            </m:e>
                          </m:acc>
                        </m:e>
                        <m:sup>
                          <m:r>
                            <a:rPr lang="en-US" b="0" i="1" smtClean="0">
                              <a:latin typeface="Cambria Math" panose="02040503050406030204" pitchFamily="18" charset="0"/>
                              <a:cs typeface="Calibri" panose="020F0502020204030204" pitchFamily="34" charset="0"/>
                            </a:rPr>
                            <m:t>𝑇</m:t>
                          </m:r>
                        </m:sup>
                      </m:sSup>
                      <m:r>
                        <a:rPr lang="en-US" b="0" i="1" smtClean="0">
                          <a:latin typeface="Cambria Math" panose="02040503050406030204" pitchFamily="18" charset="0"/>
                          <a:cs typeface="Calibri" panose="020F0502020204030204" pitchFamily="34" charset="0"/>
                        </a:rPr>
                        <m:t>(</m:t>
                      </m:r>
                      <m:acc>
                        <m:accPr>
                          <m:chr m:val="̅"/>
                          <m:ctrlPr>
                            <a:rPr lang="en-US" b="0"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𝑋</m:t>
                          </m:r>
                        </m:e>
                      </m:acc>
                      <m:r>
                        <a:rPr lang="en-US" b="0" i="1" smtClean="0">
                          <a:latin typeface="Cambria Math" panose="02040503050406030204" pitchFamily="18" charset="0"/>
                          <a:cs typeface="Calibri" panose="020F0502020204030204" pitchFamily="34" charset="0"/>
                        </a:rPr>
                        <m:t>𝑤</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oMath>
                  </m:oMathPara>
                </a14:m>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Phương trình này = 0, tương đương với: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acc>
                          <m:accPr>
                            <m:chr m:val="̅"/>
                            <m:ctrlPr>
                              <a:rPr lang="en-US" b="0"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𝑋</m:t>
                            </m:r>
                          </m:e>
                        </m:acc>
                      </m:e>
                      <m:sup>
                        <m:r>
                          <a:rPr lang="en-US" b="0" i="1" smtClean="0">
                            <a:latin typeface="Cambria Math" panose="02040503050406030204" pitchFamily="18" charset="0"/>
                            <a:cs typeface="Calibri" panose="020F0502020204030204" pitchFamily="34" charset="0"/>
                          </a:rPr>
                          <m:t>𝑇</m:t>
                        </m:r>
                      </m:sup>
                    </m:sSup>
                    <m:acc>
                      <m:accPr>
                        <m:chr m:val="̅"/>
                        <m:ctrlPr>
                          <a:rPr lang="en-US" b="0"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𝑋</m:t>
                        </m:r>
                      </m:e>
                    </m:acc>
                    <m:r>
                      <a:rPr lang="en-US" b="0" i="1" smtClean="0">
                        <a:latin typeface="Cambria Math" panose="02040503050406030204" pitchFamily="18" charset="0"/>
                        <a:cs typeface="Calibri" panose="020F0502020204030204" pitchFamily="34" charset="0"/>
                      </a:rPr>
                      <m:t> </m:t>
                    </m:r>
                    <m:r>
                      <a:rPr lang="en-US" b="0" i="1" smtClean="0">
                        <a:latin typeface="Cambria Math" panose="02040503050406030204" pitchFamily="18" charset="0"/>
                        <a:cs typeface="Calibri" panose="020F0502020204030204" pitchFamily="34" charset="0"/>
                      </a:rPr>
                      <m:t>𝑤</m:t>
                    </m:r>
                    <m:r>
                      <a:rPr lang="en-US" b="0" i="1" smtClean="0">
                        <a:latin typeface="Cambria Math" panose="02040503050406030204" pitchFamily="18" charset="0"/>
                        <a:cs typeface="Calibri" panose="020F0502020204030204" pitchFamily="34" charset="0"/>
                      </a:rPr>
                      <m:t>=</m:t>
                    </m:r>
                    <m:sSup>
                      <m:sSupPr>
                        <m:ctrlPr>
                          <a:rPr lang="en-US" i="1">
                            <a:latin typeface="Cambria Math" panose="02040503050406030204" pitchFamily="18" charset="0"/>
                            <a:cs typeface="Calibri" panose="020F0502020204030204" pitchFamily="34" charset="0"/>
                          </a:rPr>
                        </m:ctrlPr>
                      </m:sSupPr>
                      <m:e>
                        <m:acc>
                          <m:accPr>
                            <m:chr m:val="̅"/>
                            <m:ctrlPr>
                              <a:rPr lang="en-US" i="1">
                                <a:latin typeface="Cambria Math" panose="02040503050406030204" pitchFamily="18" charset="0"/>
                                <a:cs typeface="Calibri" panose="020F0502020204030204" pitchFamily="34" charset="0"/>
                              </a:rPr>
                            </m:ctrlPr>
                          </m:accPr>
                          <m:e>
                            <m:r>
                              <a:rPr lang="en-US" i="1">
                                <a:latin typeface="Cambria Math" panose="02040503050406030204" pitchFamily="18" charset="0"/>
                                <a:cs typeface="Calibri" panose="020F0502020204030204" pitchFamily="34" charset="0"/>
                              </a:rPr>
                              <m:t>𝑋</m:t>
                            </m:r>
                          </m:e>
                        </m:acc>
                      </m:e>
                      <m:sup>
                        <m:r>
                          <a:rPr lang="en-US" i="1">
                            <a:latin typeface="Cambria Math" panose="02040503050406030204" pitchFamily="18" charset="0"/>
                            <a:cs typeface="Calibri" panose="020F0502020204030204" pitchFamily="34" charset="0"/>
                          </a:rPr>
                          <m:t>𝑇</m:t>
                        </m:r>
                      </m:sup>
                    </m:sSup>
                    <m:r>
                      <a:rPr lang="en-US" i="1">
                        <a:latin typeface="Cambria Math" panose="02040503050406030204" pitchFamily="18" charset="0"/>
                        <a:cs typeface="Calibri" panose="020F0502020204030204" pitchFamily="34" charset="0"/>
                      </a:rPr>
                      <m:t>𝑦</m:t>
                    </m:r>
                    <m:r>
                      <a:rPr lang="en-US" i="1">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𝑏</m:t>
                    </m:r>
                  </m:oMath>
                </a14:m>
                <a:r>
                  <a:rPr lang="en-US">
                    <a:latin typeface="Calibri" panose="020F0502020204030204" pitchFamily="34" charset="0"/>
                    <a:cs typeface="Calibri" panose="020F0502020204030204" pitchFamily="34" charset="0"/>
                  </a:rPr>
                  <a:t> </a:t>
                </a:r>
              </a:p>
              <a:p>
                <a:r>
                  <a:rPr lang="en-US">
                    <a:latin typeface="Calibri" panose="020F0502020204030204" pitchFamily="34" charset="0"/>
                    <a:cs typeface="Calibri" panose="020F0502020204030204" pitchFamily="34" charset="0"/>
                  </a:rPr>
                  <a:t>Nếu ma trận vuông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𝐴</m:t>
                        </m:r>
                        <m:r>
                          <a:rPr lang="en-US" i="1">
                            <a:latin typeface="Cambria Math" panose="02040503050406030204" pitchFamily="18" charset="0"/>
                            <a:cs typeface="Calibri" panose="020F0502020204030204" pitchFamily="34" charset="0"/>
                          </a:rPr>
                          <m:t>≜</m:t>
                        </m:r>
                        <m:acc>
                          <m:accPr>
                            <m:chr m:val="̅"/>
                            <m:ctrlPr>
                              <a:rPr lang="en-US" b="0"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𝑋</m:t>
                            </m:r>
                          </m:e>
                        </m:acc>
                      </m:e>
                      <m:sup>
                        <m:r>
                          <a:rPr lang="en-US" b="0" i="1" smtClean="0">
                            <a:latin typeface="Cambria Math" panose="02040503050406030204" pitchFamily="18" charset="0"/>
                            <a:cs typeface="Calibri" panose="020F0502020204030204" pitchFamily="34" charset="0"/>
                          </a:rPr>
                          <m:t>𝑇</m:t>
                        </m:r>
                      </m:sup>
                    </m:sSup>
                    <m:acc>
                      <m:accPr>
                        <m:chr m:val="̅"/>
                        <m:ctrlPr>
                          <a:rPr lang="en-US" b="0" i="1" smtClean="0">
                            <a:latin typeface="Cambria Math" panose="02040503050406030204" pitchFamily="18" charset="0"/>
                            <a:cs typeface="Calibri" panose="020F0502020204030204" pitchFamily="34" charset="0"/>
                          </a:rPr>
                        </m:ctrlPr>
                      </m:accPr>
                      <m:e>
                        <m:r>
                          <a:rPr lang="en-US" b="0" i="1" smtClean="0">
                            <a:latin typeface="Cambria Math" panose="02040503050406030204" pitchFamily="18" charset="0"/>
                            <a:cs typeface="Calibri" panose="020F0502020204030204" pitchFamily="34" charset="0"/>
                          </a:rPr>
                          <m:t>𝑋</m:t>
                        </m:r>
                      </m:e>
                    </m:acc>
                    <m:r>
                      <a:rPr lang="en-US" b="0" i="1" smtClean="0">
                        <a:latin typeface="Cambria Math" panose="02040503050406030204" pitchFamily="18" charset="0"/>
                        <a:cs typeface="Calibri" panose="020F0502020204030204" pitchFamily="34" charset="0"/>
                      </a:rPr>
                      <m:t> </m:t>
                    </m:r>
                  </m:oMath>
                </a14:m>
                <a:r>
                  <a:rPr lang="en-US">
                    <a:latin typeface="Calibri" panose="020F0502020204030204" pitchFamily="34" charset="0"/>
                    <a:cs typeface="Calibri" panose="020F0502020204030204" pitchFamily="34" charset="0"/>
                  </a:rPr>
                  <a:t>khả nghịch thì phương trình có nghiệm duy nhất </a:t>
                </a:r>
                <a14:m>
                  <m:oMath xmlns:m="http://schemas.openxmlformats.org/officeDocument/2006/math">
                    <m:r>
                      <m:rPr>
                        <m:sty m:val="p"/>
                      </m:rPr>
                      <a:rPr lang="en-US">
                        <a:latin typeface="Cambria Math" panose="02040503050406030204" pitchFamily="18" charset="0"/>
                        <a:cs typeface="Calibri" panose="020F0502020204030204" pitchFamily="34" charset="0"/>
                      </a:rPr>
                      <m:t>w</m:t>
                    </m:r>
                    <m:r>
                      <a:rPr lang="en-US" b="0" i="0" smtClean="0">
                        <a:latin typeface="Cambria Math" panose="02040503050406030204" pitchFamily="18" charset="0"/>
                        <a:cs typeface="Calibri" panose="020F0502020204030204" pitchFamily="34" charset="0"/>
                      </a:rPr>
                      <m:t>= </m:t>
                    </m:r>
                    <m:sSup>
                      <m:sSupPr>
                        <m:ctrlPr>
                          <a:rPr lang="en-US" b="0" i="1" smtClean="0">
                            <a:latin typeface="Cambria Math" panose="02040503050406030204" pitchFamily="18" charset="0"/>
                            <a:cs typeface="Calibri" panose="020F0502020204030204" pitchFamily="34" charset="0"/>
                          </a:rPr>
                        </m:ctrlPr>
                      </m:sSupPr>
                      <m:e>
                        <m:r>
                          <a:rPr lang="en-US" i="1">
                            <a:latin typeface="Cambria Math" panose="02040503050406030204" pitchFamily="18" charset="0"/>
                            <a:cs typeface="Calibri" panose="020F0502020204030204" pitchFamily="34" charset="0"/>
                          </a:rPr>
                          <m:t>𝐴</m:t>
                        </m:r>
                      </m:e>
                      <m:sup>
                        <m:r>
                          <a:rPr lang="en-US" b="0" i="1" smtClean="0">
                            <a:latin typeface="Cambria Math" panose="02040503050406030204" pitchFamily="18" charset="0"/>
                            <a:cs typeface="Calibri" panose="020F0502020204030204" pitchFamily="34" charset="0"/>
                          </a:rPr>
                          <m:t>−1</m:t>
                        </m:r>
                      </m:sup>
                    </m:sSup>
                    <m:r>
                      <a:rPr lang="en-US" b="0" i="1" smtClean="0">
                        <a:latin typeface="Cambria Math" panose="02040503050406030204" pitchFamily="18" charset="0"/>
                        <a:cs typeface="Calibri" panose="020F0502020204030204" pitchFamily="34" charset="0"/>
                      </a:rPr>
                      <m:t>𝑏</m:t>
                    </m:r>
                  </m:oMath>
                </a14:m>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Nếu ma trận không khả nghịch thì hoặc vô nghiệm, hoặc là có vô số nghiệm. Khi đấy, ta dùng khái niệm </a:t>
                </a:r>
                <a:r>
                  <a:rPr lang="en-US" b="1">
                    <a:latin typeface="Calibri" panose="020F0502020204030204" pitchFamily="34" charset="0"/>
                    <a:cs typeface="Calibri" panose="020F0502020204030204" pitchFamily="34" charset="0"/>
                  </a:rPr>
                  <a:t>giả nghịch đảo</a:t>
                </a:r>
                <a:r>
                  <a:rPr lang="en-US">
                    <a:latin typeface="Calibri" panose="020F0502020204030204" pitchFamily="34" charset="0"/>
                    <a:cs typeface="Calibri" panose="020F0502020204030204" pitchFamily="34" charset="0"/>
                  </a:rPr>
                  <a:t> </a:t>
                </a:r>
                <a14:m>
                  <m:oMath xmlns:m="http://schemas.openxmlformats.org/officeDocument/2006/math">
                    <m:r>
                      <a:rPr lang="en-US" i="1">
                        <a:latin typeface="Cambria Math" panose="02040503050406030204" pitchFamily="18" charset="0"/>
                        <a:cs typeface="Calibri" panose="020F0502020204030204" pitchFamily="34" charset="0"/>
                      </a:rPr>
                      <m:t>𝑤</m:t>
                    </m:r>
                    <m:r>
                      <a:rPr lang="en-US" i="1">
                        <a:latin typeface="Cambria Math" panose="02040503050406030204" pitchFamily="18" charset="0"/>
                        <a:cs typeface="Calibri" panose="020F0502020204030204" pitchFamily="34" charset="0"/>
                      </a:rPr>
                      <m:t>=</m:t>
                    </m:r>
                    <m:sSup>
                      <m:sSupPr>
                        <m:ctrlPr>
                          <a:rPr lang="en-US" b="0" i="1" smtClean="0">
                            <a:latin typeface="Cambria Math" panose="02040503050406030204" pitchFamily="18" charset="0"/>
                            <a:cs typeface="Calibri" panose="020F0502020204030204" pitchFamily="34" charset="0"/>
                          </a:rPr>
                        </m:ctrlPr>
                      </m:sSupPr>
                      <m:e>
                        <m:r>
                          <a:rPr lang="en-US" i="1">
                            <a:latin typeface="Cambria Math" panose="02040503050406030204" pitchFamily="18" charset="0"/>
                            <a:cs typeface="Calibri" panose="020F0502020204030204" pitchFamily="34" charset="0"/>
                          </a:rPr>
                          <m:t>𝐴</m:t>
                        </m:r>
                      </m:e>
                      <m:sup>
                        <m:r>
                          <a:rPr lang="en-US" i="1">
                            <a:latin typeface="Cambria Math" panose="02040503050406030204" pitchFamily="18" charset="0"/>
                            <a:cs typeface="Calibri" panose="020F0502020204030204" pitchFamily="34" charset="0"/>
                          </a:rPr>
                          <m:t>†</m:t>
                        </m:r>
                      </m:sup>
                    </m:sSup>
                    <m:r>
                      <a:rPr lang="en-US" b="0" i="1" smtClean="0">
                        <a:latin typeface="Cambria Math" panose="02040503050406030204" pitchFamily="18" charset="0"/>
                        <a:cs typeface="Calibri" panose="020F0502020204030204" pitchFamily="34" charset="0"/>
                      </a:rPr>
                      <m:t>𝑏</m:t>
                    </m:r>
                    <m:r>
                      <a:rPr lang="en-US" b="0" i="1" smtClean="0">
                        <a:latin typeface="Cambria Math" panose="02040503050406030204" pitchFamily="18" charset="0"/>
                        <a:cs typeface="Calibri" panose="020F0502020204030204" pitchFamily="34" charset="0"/>
                      </a:rPr>
                      <m:t>=</m:t>
                    </m:r>
                    <m:sSup>
                      <m:sSupPr>
                        <m:ctrlPr>
                          <a:rPr lang="en-US" b="0" i="1" smtClean="0">
                            <a:latin typeface="Cambria Math" panose="02040503050406030204" pitchFamily="18" charset="0"/>
                            <a:cs typeface="Calibri" panose="020F0502020204030204" pitchFamily="34" charset="0"/>
                          </a:rPr>
                        </m:ctrlPr>
                      </m:sSupPr>
                      <m:e>
                        <m:d>
                          <m:dPr>
                            <m:ctrlPr>
                              <a:rPr lang="en-US" b="0" i="1" smtClean="0">
                                <a:latin typeface="Cambria Math" panose="02040503050406030204" pitchFamily="18" charset="0"/>
                                <a:cs typeface="Calibri" panose="020F0502020204030204" pitchFamily="34" charset="0"/>
                              </a:rPr>
                            </m:ctrlPr>
                          </m:dPr>
                          <m:e>
                            <m:sSup>
                              <m:sSupPr>
                                <m:ctrlPr>
                                  <a:rPr lang="en-US" i="1">
                                    <a:latin typeface="Cambria Math" panose="02040503050406030204" pitchFamily="18" charset="0"/>
                                    <a:cs typeface="Calibri" panose="020F0502020204030204" pitchFamily="34" charset="0"/>
                                  </a:rPr>
                                </m:ctrlPr>
                              </m:sSupPr>
                              <m:e>
                                <m:acc>
                                  <m:accPr>
                                    <m:chr m:val="̅"/>
                                    <m:ctrlPr>
                                      <a:rPr lang="en-US" i="1">
                                        <a:latin typeface="Cambria Math" panose="02040503050406030204" pitchFamily="18" charset="0"/>
                                        <a:cs typeface="Calibri" panose="020F0502020204030204" pitchFamily="34" charset="0"/>
                                      </a:rPr>
                                    </m:ctrlPr>
                                  </m:accPr>
                                  <m:e>
                                    <m:r>
                                      <a:rPr lang="en-US" i="1">
                                        <a:latin typeface="Cambria Math" panose="02040503050406030204" pitchFamily="18" charset="0"/>
                                        <a:cs typeface="Calibri" panose="020F0502020204030204" pitchFamily="34" charset="0"/>
                                      </a:rPr>
                                      <m:t>𝑋</m:t>
                                    </m:r>
                                  </m:e>
                                </m:acc>
                              </m:e>
                              <m:sup>
                                <m:r>
                                  <a:rPr lang="en-US" i="1">
                                    <a:latin typeface="Cambria Math" panose="02040503050406030204" pitchFamily="18" charset="0"/>
                                    <a:cs typeface="Calibri" panose="020F0502020204030204" pitchFamily="34" charset="0"/>
                                  </a:rPr>
                                  <m:t>𝑇</m:t>
                                </m:r>
                              </m:sup>
                            </m:sSup>
                            <m:acc>
                              <m:accPr>
                                <m:chr m:val="̅"/>
                                <m:ctrlPr>
                                  <a:rPr lang="en-US" i="1">
                                    <a:latin typeface="Cambria Math" panose="02040503050406030204" pitchFamily="18" charset="0"/>
                                    <a:cs typeface="Calibri" panose="020F0502020204030204" pitchFamily="34" charset="0"/>
                                  </a:rPr>
                                </m:ctrlPr>
                              </m:accPr>
                              <m:e>
                                <m:r>
                                  <a:rPr lang="en-US" i="1">
                                    <a:latin typeface="Cambria Math" panose="02040503050406030204" pitchFamily="18" charset="0"/>
                                    <a:cs typeface="Calibri" panose="020F0502020204030204" pitchFamily="34" charset="0"/>
                                  </a:rPr>
                                  <m:t>𝑋</m:t>
                                </m:r>
                              </m:e>
                            </m:acc>
                          </m:e>
                        </m:d>
                      </m:e>
                      <m:sup>
                        <m:r>
                          <a:rPr lang="en-US" i="1"/>
                          <m:t>†</m:t>
                        </m:r>
                      </m:sup>
                    </m:sSup>
                    <m:sSup>
                      <m:sSupPr>
                        <m:ctrlPr>
                          <a:rPr lang="en-US" i="1">
                            <a:latin typeface="Cambria Math" panose="02040503050406030204" pitchFamily="18" charset="0"/>
                            <a:cs typeface="Calibri" panose="020F0502020204030204" pitchFamily="34" charset="0"/>
                          </a:rPr>
                        </m:ctrlPr>
                      </m:sSupPr>
                      <m:e>
                        <m:acc>
                          <m:accPr>
                            <m:chr m:val="̅"/>
                            <m:ctrlPr>
                              <a:rPr lang="en-US" i="1">
                                <a:latin typeface="Cambria Math" panose="02040503050406030204" pitchFamily="18" charset="0"/>
                                <a:cs typeface="Calibri" panose="020F0502020204030204" pitchFamily="34" charset="0"/>
                              </a:rPr>
                            </m:ctrlPr>
                          </m:accPr>
                          <m:e>
                            <m:r>
                              <a:rPr lang="en-US" i="1">
                                <a:latin typeface="Cambria Math" panose="02040503050406030204" pitchFamily="18" charset="0"/>
                                <a:cs typeface="Calibri" panose="020F0502020204030204" pitchFamily="34" charset="0"/>
                              </a:rPr>
                              <m:t>𝑋</m:t>
                            </m:r>
                          </m:e>
                        </m:acc>
                      </m:e>
                      <m:sup>
                        <m:r>
                          <a:rPr lang="en-US" i="1">
                            <a:latin typeface="Cambria Math" panose="02040503050406030204" pitchFamily="18" charset="0"/>
                            <a:cs typeface="Calibri" panose="020F0502020204030204" pitchFamily="34" charset="0"/>
                          </a:rPr>
                          <m:t>𝑇</m:t>
                        </m:r>
                      </m:sup>
                    </m:sSup>
                    <m:r>
                      <a:rPr lang="en-US" b="0" i="1" smtClean="0">
                        <a:latin typeface="Cambria Math" panose="02040503050406030204" pitchFamily="18" charset="0"/>
                        <a:cs typeface="Calibri" panose="020F0502020204030204" pitchFamily="34" charset="0"/>
                      </a:rPr>
                      <m:t>𝑦</m:t>
                    </m:r>
                  </m:oMath>
                </a14:m>
              </a:p>
              <a:p>
                <a:endParaRPr lang="en-US" b="1">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6CB09EA8-0751-46FA-BEAF-54ACEB9C55F6}"/>
                  </a:ext>
                </a:extLst>
              </p:cNvPr>
              <p:cNvSpPr>
                <a:spLocks noGrp="1" noRot="1" noChangeAspect="1" noMove="1" noResize="1" noEditPoints="1" noAdjustHandles="1" noChangeArrowheads="1" noChangeShapeType="1" noTextEdit="1"/>
              </p:cNvSpPr>
              <p:nvPr>
                <p:ph idx="1"/>
              </p:nvPr>
            </p:nvSpPr>
            <p:spPr>
              <a:blipFill>
                <a:blip r:embed="rId2"/>
                <a:stretch>
                  <a:fillRect l="-662" t="-614"/>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FFBDD4DF-7DA9-44B1-94AA-899567B4D795}"/>
              </a:ext>
            </a:extLst>
          </p:cNvPr>
          <p:cNvSpPr txBox="1">
            <a:spLocks/>
          </p:cNvSpPr>
          <p:nvPr/>
        </p:nvSpPr>
        <p:spPr>
          <a:xfrm>
            <a:off x="1028700" y="2161903"/>
            <a:ext cx="10134600" cy="396934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1945527"/>
      </p:ext>
    </p:extLst>
  </p:cSld>
  <p:clrMapOvr>
    <a:masterClrMapping/>
  </p:clrMapOvr>
</p:sld>
</file>

<file path=ppt/theme/theme1.xml><?xml version="1.0" encoding="utf-8"?>
<a:theme xmlns:a="http://schemas.openxmlformats.org/drawingml/2006/main" name="AdornVTI">
  <a:themeElements>
    <a:clrScheme name="AnalogousFromLightSeedLeftStep">
      <a:dk1>
        <a:srgbClr val="000000"/>
      </a:dk1>
      <a:lt1>
        <a:srgbClr val="FFFFFF"/>
      </a:lt1>
      <a:dk2>
        <a:srgbClr val="412724"/>
      </a:dk2>
      <a:lt2>
        <a:srgbClr val="E5E2E8"/>
      </a:lt2>
      <a:accent1>
        <a:srgbClr val="95A77E"/>
      </a:accent1>
      <a:accent2>
        <a:srgbClr val="A3A470"/>
      </a:accent2>
      <a:accent3>
        <a:srgbClr val="B49E7B"/>
      </a:accent3>
      <a:accent4>
        <a:srgbClr val="BA8B7F"/>
      </a:accent4>
      <a:accent5>
        <a:srgbClr val="C4929D"/>
      </a:accent5>
      <a:accent6>
        <a:srgbClr val="BA7FA4"/>
      </a:accent6>
      <a:hlink>
        <a:srgbClr val="8869AE"/>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143</TotalTime>
  <Words>909</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Bembo</vt:lpstr>
      <vt:lpstr>Calibri</vt:lpstr>
      <vt:lpstr>Cambria Math</vt:lpstr>
      <vt:lpstr>Wingdings</vt:lpstr>
      <vt:lpstr>AdornVTI</vt:lpstr>
      <vt:lpstr>Data fitting</vt:lpstr>
      <vt:lpstr>Data fitting</vt:lpstr>
      <vt:lpstr>Data fitting</vt:lpstr>
      <vt:lpstr>Data fitting</vt:lpstr>
      <vt:lpstr>Data fitting</vt:lpstr>
      <vt:lpstr>Data fitting</vt:lpstr>
      <vt:lpstr>Data fitting</vt:lpstr>
      <vt:lpstr>Data fitting</vt:lpstr>
      <vt:lpstr>Data fitting</vt:lpstr>
      <vt:lpstr>Data fitting</vt:lpstr>
      <vt:lpstr>Data fitting</vt:lpstr>
      <vt:lpstr>Data fitting</vt:lpstr>
      <vt:lpstr>Data fitting</vt:lpstr>
      <vt:lpstr>Data 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fitting</dc:title>
  <dc:creator>NGUYỄN QUANG TRƯỜNG</dc:creator>
  <cp:lastModifiedBy>NGUYỄN QUANG TRƯỜNG</cp:lastModifiedBy>
  <cp:revision>1</cp:revision>
  <dcterms:created xsi:type="dcterms:W3CDTF">2021-08-29T17:55:28Z</dcterms:created>
  <dcterms:modified xsi:type="dcterms:W3CDTF">2021-08-30T12:48:04Z</dcterms:modified>
</cp:coreProperties>
</file>