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12"/>
  </p:handoutMasterIdLst>
  <p:sldIdLst>
    <p:sldId id="257" r:id="rId3"/>
    <p:sldId id="260" r:id="rId4"/>
    <p:sldId id="261" r:id="rId5"/>
    <p:sldId id="256" r:id="rId6"/>
    <p:sldId id="258" r:id="rId8"/>
    <p:sldId id="259" r:id="rId9"/>
    <p:sldId id="262" r:id="rId10"/>
    <p:sldId id="266" r:id="rId11"/>
  </p:sldIdLst>
  <p:sldSz cx="12192000" cy="6858000"/>
  <p:notesSz cx="7103745" cy="10234295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3" userDrawn="1">
          <p15:clr>
            <a:srgbClr val="A4A3A4"/>
          </p15:clr>
        </p15:guide>
        <p15:guide id="2" pos="38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23"/>
        <p:guide pos="38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6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3" Type="http://schemas.openxmlformats.org/officeDocument/2006/relationships/slideLayout" Target="../slideLayouts/slideLayout1.xml"/><Relationship Id="rId32" Type="http://schemas.openxmlformats.org/officeDocument/2006/relationships/tags" Target="../tags/tag47.xml"/><Relationship Id="rId31" Type="http://schemas.openxmlformats.org/officeDocument/2006/relationships/tags" Target="../tags/tag46.xml"/><Relationship Id="rId30" Type="http://schemas.openxmlformats.org/officeDocument/2006/relationships/tags" Target="../tags/tag45.xml"/><Relationship Id="rId3" Type="http://schemas.openxmlformats.org/officeDocument/2006/relationships/tags" Target="../tags/tag18.xml"/><Relationship Id="rId29" Type="http://schemas.openxmlformats.org/officeDocument/2006/relationships/tags" Target="../tags/tag44.xml"/><Relationship Id="rId28" Type="http://schemas.openxmlformats.org/officeDocument/2006/relationships/tags" Target="../tags/tag43.xml"/><Relationship Id="rId27" Type="http://schemas.openxmlformats.org/officeDocument/2006/relationships/tags" Target="../tags/tag42.xml"/><Relationship Id="rId26" Type="http://schemas.openxmlformats.org/officeDocument/2006/relationships/tags" Target="../tags/tag41.xml"/><Relationship Id="rId25" Type="http://schemas.openxmlformats.org/officeDocument/2006/relationships/tags" Target="../tags/tag40.xml"/><Relationship Id="rId24" Type="http://schemas.openxmlformats.org/officeDocument/2006/relationships/tags" Target="../tags/tag39.xml"/><Relationship Id="rId23" Type="http://schemas.openxmlformats.org/officeDocument/2006/relationships/tags" Target="../tags/tag38.xml"/><Relationship Id="rId22" Type="http://schemas.openxmlformats.org/officeDocument/2006/relationships/tags" Target="../tags/tag37.xml"/><Relationship Id="rId21" Type="http://schemas.openxmlformats.org/officeDocument/2006/relationships/tags" Target="../tags/tag36.xml"/><Relationship Id="rId20" Type="http://schemas.openxmlformats.org/officeDocument/2006/relationships/tags" Target="../tags/tag35.xml"/><Relationship Id="rId2" Type="http://schemas.openxmlformats.org/officeDocument/2006/relationships/tags" Target="../tags/tag17.xml"/><Relationship Id="rId19" Type="http://schemas.openxmlformats.org/officeDocument/2006/relationships/tags" Target="../tags/tag34.xml"/><Relationship Id="rId18" Type="http://schemas.openxmlformats.org/officeDocument/2006/relationships/tags" Target="../tags/tag33.xml"/><Relationship Id="rId17" Type="http://schemas.openxmlformats.org/officeDocument/2006/relationships/tags" Target="../tags/tag32.xml"/><Relationship Id="rId16" Type="http://schemas.openxmlformats.org/officeDocument/2006/relationships/tags" Target="../tags/tag31.xml"/><Relationship Id="rId15" Type="http://schemas.openxmlformats.org/officeDocument/2006/relationships/tags" Target="../tags/tag30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66.xml"/><Relationship Id="rId2" Type="http://schemas.openxmlformats.org/officeDocument/2006/relationships/image" Target="../media/image1.png"/><Relationship Id="rId19" Type="http://schemas.openxmlformats.org/officeDocument/2006/relationships/tags" Target="../tags/tag65.xml"/><Relationship Id="rId18" Type="http://schemas.openxmlformats.org/officeDocument/2006/relationships/tags" Target="../tags/tag64.xml"/><Relationship Id="rId17" Type="http://schemas.openxmlformats.org/officeDocument/2006/relationships/tags" Target="../tags/tag63.xml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2.png"/><Relationship Id="rId18" Type="http://schemas.openxmlformats.org/officeDocument/2006/relationships/notesSlide" Target="../notesSlides/notesSlide1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8" Type="http://schemas.openxmlformats.org/officeDocument/2006/relationships/notesSlide" Target="../notesSlides/notesSlide2.xml"/><Relationship Id="rId27" Type="http://schemas.openxmlformats.org/officeDocument/2006/relationships/slideLayout" Target="../slideLayouts/slideLayout1.xml"/><Relationship Id="rId26" Type="http://schemas.openxmlformats.org/officeDocument/2006/relationships/tags" Target="../tags/tag101.xml"/><Relationship Id="rId25" Type="http://schemas.openxmlformats.org/officeDocument/2006/relationships/tags" Target="../tags/tag100.xml"/><Relationship Id="rId24" Type="http://schemas.openxmlformats.org/officeDocument/2006/relationships/image" Target="../media/image8.png"/><Relationship Id="rId23" Type="http://schemas.openxmlformats.org/officeDocument/2006/relationships/tags" Target="../tags/tag99.xml"/><Relationship Id="rId22" Type="http://schemas.openxmlformats.org/officeDocument/2006/relationships/image" Target="../media/image7.png"/><Relationship Id="rId21" Type="http://schemas.openxmlformats.org/officeDocument/2006/relationships/tags" Target="../tags/tag98.xml"/><Relationship Id="rId20" Type="http://schemas.openxmlformats.org/officeDocument/2006/relationships/image" Target="../media/image6.png"/><Relationship Id="rId2" Type="http://schemas.openxmlformats.org/officeDocument/2006/relationships/tags" Target="../tags/tag83.xml"/><Relationship Id="rId19" Type="http://schemas.openxmlformats.org/officeDocument/2006/relationships/tags" Target="../tags/tag97.xml"/><Relationship Id="rId18" Type="http://schemas.openxmlformats.org/officeDocument/2006/relationships/image" Target="../media/image5.png"/><Relationship Id="rId17" Type="http://schemas.openxmlformats.org/officeDocument/2006/relationships/tags" Target="../tags/tag96.xml"/><Relationship Id="rId16" Type="http://schemas.openxmlformats.org/officeDocument/2006/relationships/image" Target="../media/image4.png"/><Relationship Id="rId15" Type="http://schemas.openxmlformats.org/officeDocument/2006/relationships/tags" Target="../tags/tag95.xml"/><Relationship Id="rId14" Type="http://schemas.openxmlformats.org/officeDocument/2006/relationships/image" Target="../media/image3.png"/><Relationship Id="rId13" Type="http://schemas.openxmlformats.org/officeDocument/2006/relationships/tags" Target="../tags/tag94.xml"/><Relationship Id="rId12" Type="http://schemas.openxmlformats.org/officeDocument/2006/relationships/tags" Target="../tags/tag93.xml"/><Relationship Id="rId11" Type="http://schemas.openxmlformats.org/officeDocument/2006/relationships/tags" Target="../tags/tag92.xml"/><Relationship Id="rId10" Type="http://schemas.openxmlformats.org/officeDocument/2006/relationships/tags" Target="../tags/tag91.xml"/><Relationship Id="rId1" Type="http://schemas.openxmlformats.org/officeDocument/2006/relationships/tags" Target="../tags/tag8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1.xml"/><Relationship Id="rId14" Type="http://schemas.openxmlformats.org/officeDocument/2006/relationships/image" Target="../media/image10.png"/><Relationship Id="rId13" Type="http://schemas.openxmlformats.org/officeDocument/2006/relationships/tags" Target="../tags/tag113.xml"/><Relationship Id="rId12" Type="http://schemas.openxmlformats.org/officeDocument/2006/relationships/image" Target="../media/image9.png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tags" Target="../tags/tag10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4" Type="http://schemas.openxmlformats.org/officeDocument/2006/relationships/slideLayout" Target="../slideLayouts/slideLayout2.xml"/><Relationship Id="rId23" Type="http://schemas.openxmlformats.org/officeDocument/2006/relationships/image" Target="../media/image11.png"/><Relationship Id="rId22" Type="http://schemas.openxmlformats.org/officeDocument/2006/relationships/tags" Target="../tags/tag135.xml"/><Relationship Id="rId21" Type="http://schemas.openxmlformats.org/officeDocument/2006/relationships/tags" Target="../tags/tag134.xml"/><Relationship Id="rId20" Type="http://schemas.openxmlformats.org/officeDocument/2006/relationships/tags" Target="../tags/tag133.xml"/><Relationship Id="rId2" Type="http://schemas.openxmlformats.org/officeDocument/2006/relationships/tags" Target="../tags/tag115.xml"/><Relationship Id="rId19" Type="http://schemas.openxmlformats.org/officeDocument/2006/relationships/tags" Target="../tags/tag132.xml"/><Relationship Id="rId18" Type="http://schemas.openxmlformats.org/officeDocument/2006/relationships/tags" Target="../tags/tag131.xml"/><Relationship Id="rId17" Type="http://schemas.openxmlformats.org/officeDocument/2006/relationships/tags" Target="../tags/tag130.xml"/><Relationship Id="rId16" Type="http://schemas.openxmlformats.org/officeDocument/2006/relationships/tags" Target="../tags/tag129.xml"/><Relationship Id="rId15" Type="http://schemas.openxmlformats.org/officeDocument/2006/relationships/tags" Target="../tags/tag128.xml"/><Relationship Id="rId14" Type="http://schemas.openxmlformats.org/officeDocument/2006/relationships/tags" Target="../tags/tag127.xml"/><Relationship Id="rId13" Type="http://schemas.openxmlformats.org/officeDocument/2006/relationships/tags" Target="../tags/tag126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9" Type="http://schemas.openxmlformats.org/officeDocument/2006/relationships/slideLayout" Target="../slideLayouts/slideLayout2.xml"/><Relationship Id="rId28" Type="http://schemas.openxmlformats.org/officeDocument/2006/relationships/image" Target="../media/image11.png"/><Relationship Id="rId27" Type="http://schemas.openxmlformats.org/officeDocument/2006/relationships/tags" Target="../tags/tag162.xml"/><Relationship Id="rId26" Type="http://schemas.openxmlformats.org/officeDocument/2006/relationships/tags" Target="../tags/tag161.xml"/><Relationship Id="rId25" Type="http://schemas.openxmlformats.org/officeDocument/2006/relationships/tags" Target="../tags/tag160.xml"/><Relationship Id="rId24" Type="http://schemas.openxmlformats.org/officeDocument/2006/relationships/tags" Target="../tags/tag159.xml"/><Relationship Id="rId23" Type="http://schemas.openxmlformats.org/officeDocument/2006/relationships/tags" Target="../tags/tag158.xml"/><Relationship Id="rId22" Type="http://schemas.openxmlformats.org/officeDocument/2006/relationships/tags" Target="../tags/tag157.xml"/><Relationship Id="rId21" Type="http://schemas.openxmlformats.org/officeDocument/2006/relationships/tags" Target="../tags/tag156.xml"/><Relationship Id="rId20" Type="http://schemas.openxmlformats.org/officeDocument/2006/relationships/tags" Target="../tags/tag155.xml"/><Relationship Id="rId2" Type="http://schemas.openxmlformats.org/officeDocument/2006/relationships/tags" Target="../tags/tag137.xml"/><Relationship Id="rId19" Type="http://schemas.openxmlformats.org/officeDocument/2006/relationships/tags" Target="../tags/tag154.xml"/><Relationship Id="rId18" Type="http://schemas.openxmlformats.org/officeDocument/2006/relationships/tags" Target="../tags/tag153.xml"/><Relationship Id="rId17" Type="http://schemas.openxmlformats.org/officeDocument/2006/relationships/tags" Target="../tags/tag152.xml"/><Relationship Id="rId16" Type="http://schemas.openxmlformats.org/officeDocument/2006/relationships/tags" Target="../tags/tag151.xml"/><Relationship Id="rId15" Type="http://schemas.openxmlformats.org/officeDocument/2006/relationships/tags" Target="../tags/tag150.xml"/><Relationship Id="rId14" Type="http://schemas.openxmlformats.org/officeDocument/2006/relationships/tags" Target="../tags/tag149.xml"/><Relationship Id="rId13" Type="http://schemas.openxmlformats.org/officeDocument/2006/relationships/tags" Target="../tags/tag14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61415" y="1118870"/>
            <a:ext cx="4632325" cy="410273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5" name="直接连接符 4"/>
          <p:cNvCxnSpPr/>
          <p:nvPr/>
        </p:nvCxnSpPr>
        <p:spPr>
          <a:xfrm>
            <a:off x="4426585" y="1104265"/>
            <a:ext cx="0" cy="4147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764665" y="2985770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Non-Agent Repo</a:t>
            </a:r>
            <a:endParaRPr lang="en-US" altLang="zh-CN"/>
          </a:p>
        </p:txBody>
      </p:sp>
      <p:cxnSp>
        <p:nvCxnSpPr>
          <p:cNvPr id="7" name="直接连接符 6"/>
          <p:cNvCxnSpPr/>
          <p:nvPr>
            <p:custDataLst>
              <p:tags r:id="rId1"/>
            </p:custDataLst>
          </p:nvPr>
        </p:nvCxnSpPr>
        <p:spPr>
          <a:xfrm flipH="1">
            <a:off x="4426585" y="3996055"/>
            <a:ext cx="13569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4426585" y="4333240"/>
            <a:ext cx="16700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Agent Repo</a:t>
            </a:r>
            <a:endParaRPr lang="en-US" altLang="zh-CN"/>
          </a:p>
          <a:p>
            <a:r>
              <a:rPr lang="en-US" altLang="zh-CN"/>
              <a:t>Agent Issue</a:t>
            </a:r>
            <a:endParaRPr lang="en-US" altLang="zh-CN"/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362450" y="2401570"/>
            <a:ext cx="1431925" cy="9531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Agent Repo</a:t>
            </a:r>
            <a:endParaRPr lang="en-US" altLang="zh-CN"/>
          </a:p>
          <a:p>
            <a:r>
              <a:rPr lang="en-US" altLang="zh-CN"/>
              <a:t>Non-Agent Issue</a:t>
            </a:r>
            <a:endParaRPr lang="en-US" altLang="zh-CN"/>
          </a:p>
        </p:txBody>
      </p:sp>
      <p:sp>
        <p:nvSpPr>
          <p:cNvPr id="12" name="左大括号 11"/>
          <p:cNvSpPr/>
          <p:nvPr/>
        </p:nvSpPr>
        <p:spPr>
          <a:xfrm>
            <a:off x="6259830" y="1765300"/>
            <a:ext cx="201295" cy="1220470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12255" y="1580515"/>
            <a:ext cx="23507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Non agent repo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6588125" y="2694305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repo</a:t>
            </a:r>
            <a:endParaRPr lang="en-US" altLang="zh-CN"/>
          </a:p>
        </p:txBody>
      </p:sp>
      <p:sp>
        <p:nvSpPr>
          <p:cNvPr id="15" name="左大括号 14"/>
          <p:cNvSpPr/>
          <p:nvPr>
            <p:custDataLst>
              <p:tags r:id="rId5"/>
            </p:custDataLst>
          </p:nvPr>
        </p:nvSpPr>
        <p:spPr>
          <a:xfrm>
            <a:off x="8056880" y="2112645"/>
            <a:ext cx="201295" cy="1530350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>
            <p:custDataLst>
              <p:tags r:id="rId6"/>
            </p:custDataLst>
          </p:nvPr>
        </p:nvSpPr>
        <p:spPr>
          <a:xfrm>
            <a:off x="8425180" y="1948815"/>
            <a:ext cx="1670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issue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7"/>
            </p:custDataLst>
          </p:nvPr>
        </p:nvSpPr>
        <p:spPr>
          <a:xfrm>
            <a:off x="8357870" y="3429000"/>
            <a:ext cx="1854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Non agent issue</a:t>
            </a:r>
            <a:endParaRPr lang="en-US" altLang="zh-CN"/>
          </a:p>
        </p:txBody>
      </p:sp>
      <p:sp>
        <p:nvSpPr>
          <p:cNvPr id="18" name="左大括号 17"/>
          <p:cNvSpPr/>
          <p:nvPr>
            <p:custDataLst>
              <p:tags r:id="rId8"/>
            </p:custDataLst>
          </p:nvPr>
        </p:nvSpPr>
        <p:spPr>
          <a:xfrm rot="10800000">
            <a:off x="10262235" y="2112645"/>
            <a:ext cx="201295" cy="1530350"/>
          </a:xfrm>
          <a:prstGeom prst="leftBrace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10630535" y="2555875"/>
            <a:ext cx="13569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repo issue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461125" y="4436110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1.Find Agent Repo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0"/>
            </p:custDataLst>
          </p:nvPr>
        </p:nvSpPr>
        <p:spPr>
          <a:xfrm>
            <a:off x="6380480" y="5058410"/>
            <a:ext cx="281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2.Find Agent Issue</a:t>
            </a:r>
            <a:endParaRPr lang="en-US" altLang="zh-CN"/>
          </a:p>
        </p:txBody>
      </p:sp>
      <p:sp>
        <p:nvSpPr>
          <p:cNvPr id="23" name="左大括号 22"/>
          <p:cNvSpPr/>
          <p:nvPr>
            <p:custDataLst>
              <p:tags r:id="rId11"/>
            </p:custDataLst>
          </p:nvPr>
        </p:nvSpPr>
        <p:spPr>
          <a:xfrm>
            <a:off x="8569960" y="4231005"/>
            <a:ext cx="201295" cy="990600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6069330" y="2280285"/>
            <a:ext cx="190500" cy="189865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" name="椭圆 24"/>
          <p:cNvSpPr/>
          <p:nvPr>
            <p:custDataLst>
              <p:tags r:id="rId12"/>
            </p:custDataLst>
          </p:nvPr>
        </p:nvSpPr>
        <p:spPr>
          <a:xfrm>
            <a:off x="6518910" y="4511675"/>
            <a:ext cx="190500" cy="189865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6" name="椭圆 25"/>
          <p:cNvSpPr/>
          <p:nvPr>
            <p:custDataLst>
              <p:tags r:id="rId13"/>
            </p:custDataLst>
          </p:nvPr>
        </p:nvSpPr>
        <p:spPr>
          <a:xfrm>
            <a:off x="7933055" y="2795905"/>
            <a:ext cx="190500" cy="18986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6421755" y="5147945"/>
            <a:ext cx="190500" cy="18986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8772525" y="40678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mining from existing </a:t>
            </a:r>
            <a:r>
              <a:rPr lang="en-US" altLang="zh-CN"/>
              <a:t>database</a:t>
            </a:r>
            <a:endParaRPr lang="en-US" altLang="zh-CN"/>
          </a:p>
        </p:txBody>
      </p:sp>
      <p:sp>
        <p:nvSpPr>
          <p:cNvPr id="30" name="文本框 29"/>
          <p:cNvSpPr txBox="1"/>
          <p:nvPr>
            <p:custDataLst>
              <p:tags r:id="rId15"/>
            </p:custDataLst>
          </p:nvPr>
        </p:nvSpPr>
        <p:spPr>
          <a:xfrm>
            <a:off x="8774430" y="49860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continuous detect latest active/merging </a:t>
            </a:r>
            <a:r>
              <a:rPr lang="en-US" altLang="zh-CN"/>
              <a:t>repos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64" name="直接箭头连接符 63"/>
          <p:cNvCxnSpPr/>
          <p:nvPr/>
        </p:nvCxnSpPr>
        <p:spPr>
          <a:xfrm>
            <a:off x="6767830" y="3474085"/>
            <a:ext cx="1246505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475615" y="433705"/>
            <a:ext cx="1160145" cy="230441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Github </a:t>
            </a:r>
            <a:br>
              <a:rPr lang="en-US" altLang="zh-CN"/>
            </a:br>
            <a:r>
              <a:rPr lang="en-US" altLang="zh-CN"/>
              <a:t>Archive</a:t>
            </a:r>
            <a:endParaRPr lang="en-US" altLang="zh-CN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75615" y="3586480"/>
            <a:ext cx="1160145" cy="230441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Github </a:t>
            </a:r>
            <a:br>
              <a:rPr lang="en-US" altLang="zh-CN"/>
            </a:b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137410" y="3866515"/>
            <a:ext cx="1330325" cy="321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awesome</a:t>
            </a:r>
            <a:endParaRPr lang="en-US" altLang="zh-CN"/>
          </a:p>
          <a:p>
            <a:r>
              <a:rPr lang="en-US" altLang="zh-CN"/>
              <a:t>-agent...</a:t>
            </a:r>
            <a:endParaRPr lang="zh-CN" altLang="en-US"/>
          </a:p>
        </p:txBody>
      </p: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2137410" y="4577715"/>
            <a:ext cx="1198880" cy="321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awesome</a:t>
            </a:r>
            <a:endParaRPr lang="en-US" altLang="zh-CN"/>
          </a:p>
          <a:p>
            <a:r>
              <a:rPr lang="en-US" altLang="zh-CN"/>
              <a:t>-llm...</a:t>
            </a:r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3"/>
            </p:custDataLst>
          </p:nvPr>
        </p:nvSpPr>
        <p:spPr>
          <a:xfrm>
            <a:off x="2137410" y="5316855"/>
            <a:ext cx="1198880" cy="321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awesome</a:t>
            </a:r>
            <a:endParaRPr lang="en-US" altLang="zh-CN"/>
          </a:p>
          <a:p>
            <a:r>
              <a:rPr lang="en-US" altLang="zh-CN"/>
              <a:t>-...</a:t>
            </a:r>
            <a:endParaRPr lang="zh-CN" altLang="en-US"/>
          </a:p>
        </p:txBody>
      </p:sp>
      <p:sp>
        <p:nvSpPr>
          <p:cNvPr id="31" name="文本框 30"/>
          <p:cNvSpPr txBox="1"/>
          <p:nvPr>
            <p:custDataLst>
              <p:tags r:id="rId4"/>
            </p:custDataLst>
          </p:nvPr>
        </p:nvSpPr>
        <p:spPr>
          <a:xfrm>
            <a:off x="144780" y="2813685"/>
            <a:ext cx="1992630" cy="697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(for continuous growing)</a:t>
            </a:r>
            <a:endParaRPr lang="zh-CN" altLang="en-US"/>
          </a:p>
        </p:txBody>
      </p:sp>
      <p:sp>
        <p:nvSpPr>
          <p:cNvPr id="32" name="文本框 31"/>
          <p:cNvSpPr txBox="1"/>
          <p:nvPr>
            <p:custDataLst>
              <p:tags r:id="rId5"/>
            </p:custDataLst>
          </p:nvPr>
        </p:nvSpPr>
        <p:spPr>
          <a:xfrm>
            <a:off x="144780" y="5966460"/>
            <a:ext cx="1992630" cy="6972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(for mining exsisting huge database)</a:t>
            </a:r>
            <a:endParaRPr lang="zh-CN" altLang="en-US"/>
          </a:p>
        </p:txBody>
      </p:sp>
      <p:cxnSp>
        <p:nvCxnSpPr>
          <p:cNvPr id="33" name="曲线连接符 32"/>
          <p:cNvCxnSpPr>
            <a:endCxn id="9" idx="1"/>
          </p:cNvCxnSpPr>
          <p:nvPr/>
        </p:nvCxnSpPr>
        <p:spPr>
          <a:xfrm rot="16200000">
            <a:off x="1574165" y="4229100"/>
            <a:ext cx="764540" cy="36131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曲线连接符 33"/>
          <p:cNvCxnSpPr/>
          <p:nvPr>
            <p:custDataLst>
              <p:tags r:id="rId6"/>
            </p:custDataLst>
          </p:nvPr>
        </p:nvCxnSpPr>
        <p:spPr>
          <a:xfrm rot="5400000" flipV="1">
            <a:off x="1631315" y="5081270"/>
            <a:ext cx="558165" cy="234315"/>
          </a:xfrm>
          <a:prstGeom prst="curvedConnector2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791970" y="4870450"/>
            <a:ext cx="2508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7"/>
            </p:custDataLst>
          </p:nvPr>
        </p:nvSpPr>
        <p:spPr>
          <a:xfrm>
            <a:off x="3839210" y="3609340"/>
            <a:ext cx="1159510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repo1..</a:t>
            </a:r>
            <a:endParaRPr lang="zh-CN" altLang="en-US"/>
          </a:p>
        </p:txBody>
      </p:sp>
      <p:sp>
        <p:nvSpPr>
          <p:cNvPr id="39" name="文本框 38"/>
          <p:cNvSpPr txBox="1"/>
          <p:nvPr>
            <p:custDataLst>
              <p:tags r:id="rId8"/>
            </p:custDataLst>
          </p:nvPr>
        </p:nvSpPr>
        <p:spPr>
          <a:xfrm>
            <a:off x="3839210" y="3947160"/>
            <a:ext cx="95313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repo2..</a:t>
            </a:r>
            <a:endParaRPr lang="zh-CN" altLang="en-US"/>
          </a:p>
        </p:txBody>
      </p:sp>
      <p:sp>
        <p:nvSpPr>
          <p:cNvPr id="40" name="文本框 39"/>
          <p:cNvSpPr txBox="1"/>
          <p:nvPr>
            <p:custDataLst>
              <p:tags r:id="rId9"/>
            </p:custDataLst>
          </p:nvPr>
        </p:nvSpPr>
        <p:spPr>
          <a:xfrm>
            <a:off x="3856355" y="4284980"/>
            <a:ext cx="953135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repo3..</a:t>
            </a:r>
            <a:endParaRPr lang="zh-CN" altLang="en-US"/>
          </a:p>
        </p:txBody>
      </p:sp>
      <p:sp>
        <p:nvSpPr>
          <p:cNvPr id="42" name="左大括号 41"/>
          <p:cNvSpPr/>
          <p:nvPr>
            <p:custDataLst>
              <p:tags r:id="rId10"/>
            </p:custDataLst>
          </p:nvPr>
        </p:nvSpPr>
        <p:spPr>
          <a:xfrm>
            <a:off x="3672840" y="3889375"/>
            <a:ext cx="183515" cy="558165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左大括号 42"/>
          <p:cNvSpPr/>
          <p:nvPr>
            <p:custDataLst>
              <p:tags r:id="rId11"/>
            </p:custDataLst>
          </p:nvPr>
        </p:nvSpPr>
        <p:spPr>
          <a:xfrm>
            <a:off x="3425825" y="4607560"/>
            <a:ext cx="183515" cy="558165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左大括号 43"/>
          <p:cNvSpPr/>
          <p:nvPr>
            <p:custDataLst>
              <p:tags r:id="rId12"/>
            </p:custDataLst>
          </p:nvPr>
        </p:nvSpPr>
        <p:spPr>
          <a:xfrm>
            <a:off x="3124200" y="5332730"/>
            <a:ext cx="183515" cy="558165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圆角矩形 44"/>
          <p:cNvSpPr/>
          <p:nvPr/>
        </p:nvSpPr>
        <p:spPr>
          <a:xfrm>
            <a:off x="1688465" y="4732655"/>
            <a:ext cx="217170" cy="2628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圆角矩形 45"/>
          <p:cNvSpPr/>
          <p:nvPr>
            <p:custDataLst>
              <p:tags r:id="rId13"/>
            </p:custDataLst>
          </p:nvPr>
        </p:nvSpPr>
        <p:spPr>
          <a:xfrm>
            <a:off x="3088640" y="6400800"/>
            <a:ext cx="217170" cy="2628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3305810" y="6345555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rule based filter</a:t>
            </a:r>
            <a:endParaRPr lang="en-US" altLang="zh-CN"/>
          </a:p>
        </p:txBody>
      </p:sp>
      <p:sp>
        <p:nvSpPr>
          <p:cNvPr id="48" name="圆角矩形 47"/>
          <p:cNvSpPr/>
          <p:nvPr>
            <p:custDataLst>
              <p:tags r:id="rId14"/>
            </p:custDataLst>
          </p:nvPr>
        </p:nvSpPr>
        <p:spPr>
          <a:xfrm>
            <a:off x="5767070" y="6456045"/>
            <a:ext cx="217170" cy="262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>
            <p:custDataLst>
              <p:tags r:id="rId15"/>
            </p:custDataLst>
          </p:nvPr>
        </p:nvSpPr>
        <p:spPr>
          <a:xfrm>
            <a:off x="5984240" y="6400800"/>
            <a:ext cx="181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llm based filter</a:t>
            </a:r>
            <a:endParaRPr lang="en-US" altLang="zh-CN"/>
          </a:p>
        </p:txBody>
      </p:sp>
      <p:sp>
        <p:nvSpPr>
          <p:cNvPr id="50" name="左大括号 49"/>
          <p:cNvSpPr/>
          <p:nvPr>
            <p:custDataLst>
              <p:tags r:id="rId16"/>
            </p:custDataLst>
          </p:nvPr>
        </p:nvSpPr>
        <p:spPr>
          <a:xfrm>
            <a:off x="2042795" y="719455"/>
            <a:ext cx="361950" cy="2025650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>
            <p:custDataLst>
              <p:tags r:id="rId17"/>
            </p:custDataLst>
          </p:nvPr>
        </p:nvSpPr>
        <p:spPr>
          <a:xfrm>
            <a:off x="2497455" y="601980"/>
            <a:ext cx="1159510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event1..</a:t>
            </a:r>
            <a:endParaRPr lang="zh-CN" altLang="en-US"/>
          </a:p>
        </p:txBody>
      </p:sp>
      <p:sp>
        <p:nvSpPr>
          <p:cNvPr id="52" name="文本框 51"/>
          <p:cNvSpPr txBox="1"/>
          <p:nvPr>
            <p:custDataLst>
              <p:tags r:id="rId18"/>
            </p:custDataLst>
          </p:nvPr>
        </p:nvSpPr>
        <p:spPr>
          <a:xfrm>
            <a:off x="2497455" y="1215390"/>
            <a:ext cx="1159510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event2..</a:t>
            </a:r>
            <a:endParaRPr lang="zh-CN" altLang="en-US"/>
          </a:p>
        </p:txBody>
      </p:sp>
      <p:sp>
        <p:nvSpPr>
          <p:cNvPr id="53" name="文本框 52"/>
          <p:cNvSpPr txBox="1"/>
          <p:nvPr>
            <p:custDataLst>
              <p:tags r:id="rId19"/>
            </p:custDataLst>
          </p:nvPr>
        </p:nvSpPr>
        <p:spPr>
          <a:xfrm>
            <a:off x="2497455" y="1941830"/>
            <a:ext cx="1159510" cy="3225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event3..</a:t>
            </a:r>
            <a:endParaRPr lang="zh-CN" altLang="en-US"/>
          </a:p>
        </p:txBody>
      </p:sp>
      <p:sp>
        <p:nvSpPr>
          <p:cNvPr id="54" name="圆角矩形 53"/>
          <p:cNvSpPr/>
          <p:nvPr>
            <p:custDataLst>
              <p:tags r:id="rId20"/>
            </p:custDataLst>
          </p:nvPr>
        </p:nvSpPr>
        <p:spPr>
          <a:xfrm>
            <a:off x="1920240" y="1600835"/>
            <a:ext cx="217170" cy="2628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左大括号 54"/>
          <p:cNvSpPr/>
          <p:nvPr>
            <p:custDataLst>
              <p:tags r:id="rId21"/>
            </p:custDataLst>
          </p:nvPr>
        </p:nvSpPr>
        <p:spPr>
          <a:xfrm rot="10800000">
            <a:off x="4698365" y="3889375"/>
            <a:ext cx="184150" cy="2001520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22"/>
            </p:custDataLst>
          </p:nvPr>
        </p:nvSpPr>
        <p:spPr>
          <a:xfrm>
            <a:off x="4592320" y="4755515"/>
            <a:ext cx="217170" cy="262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左大括号 56"/>
          <p:cNvSpPr/>
          <p:nvPr>
            <p:custDataLst>
              <p:tags r:id="rId23"/>
            </p:custDataLst>
          </p:nvPr>
        </p:nvSpPr>
        <p:spPr>
          <a:xfrm rot="10800000">
            <a:off x="3648075" y="755650"/>
            <a:ext cx="184150" cy="2001520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>
            <p:custDataLst>
              <p:tags r:id="rId24"/>
            </p:custDataLst>
          </p:nvPr>
        </p:nvSpPr>
        <p:spPr>
          <a:xfrm>
            <a:off x="3542030" y="1621790"/>
            <a:ext cx="217170" cy="262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左大括号 58"/>
          <p:cNvSpPr/>
          <p:nvPr>
            <p:custDataLst>
              <p:tags r:id="rId25"/>
            </p:custDataLst>
          </p:nvPr>
        </p:nvSpPr>
        <p:spPr>
          <a:xfrm rot="10800000">
            <a:off x="5342890" y="1788160"/>
            <a:ext cx="183515" cy="3131185"/>
          </a:xfrm>
          <a:prstGeom prst="leftBrace">
            <a:avLst/>
          </a:prstGeom>
          <a:ln w="31750">
            <a:solidFill>
              <a:srgbClr val="C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0" name="直接连接符 59"/>
          <p:cNvCxnSpPr/>
          <p:nvPr/>
        </p:nvCxnSpPr>
        <p:spPr>
          <a:xfrm flipH="1">
            <a:off x="4022090" y="1792605"/>
            <a:ext cx="1304290" cy="0"/>
          </a:xfrm>
          <a:prstGeom prst="line">
            <a:avLst/>
          </a:prstGeom>
          <a:ln w="31750" cap="rnd">
            <a:solidFill>
              <a:srgbClr val="C0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1" name="文本框 60"/>
          <p:cNvSpPr txBox="1"/>
          <p:nvPr/>
        </p:nvSpPr>
        <p:spPr>
          <a:xfrm>
            <a:off x="5670550" y="3025140"/>
            <a:ext cx="95313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hooked</a:t>
            </a:r>
            <a:endParaRPr lang="en-US" altLang="zh-CN"/>
          </a:p>
          <a:p>
            <a:r>
              <a:rPr lang="en-US" altLang="zh-CN"/>
              <a:t>repo</a:t>
            </a:r>
            <a:endParaRPr lang="en-US" altLang="zh-CN"/>
          </a:p>
          <a:p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62" name="圆角矩形 61"/>
          <p:cNvSpPr/>
          <p:nvPr>
            <p:custDataLst>
              <p:tags r:id="rId26"/>
            </p:custDataLst>
          </p:nvPr>
        </p:nvSpPr>
        <p:spPr>
          <a:xfrm>
            <a:off x="7012940" y="3323590"/>
            <a:ext cx="217170" cy="26289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圆角矩形 62"/>
          <p:cNvSpPr/>
          <p:nvPr>
            <p:custDataLst>
              <p:tags r:id="rId27"/>
            </p:custDataLst>
          </p:nvPr>
        </p:nvSpPr>
        <p:spPr>
          <a:xfrm>
            <a:off x="7564120" y="3323590"/>
            <a:ext cx="217170" cy="26289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>
            <p:custDataLst>
              <p:tags r:id="rId28"/>
            </p:custDataLst>
          </p:nvPr>
        </p:nvSpPr>
        <p:spPr>
          <a:xfrm>
            <a:off x="8235950" y="3025140"/>
            <a:ext cx="953135" cy="9220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hooked</a:t>
            </a:r>
            <a:endParaRPr lang="en-US" altLang="zh-CN"/>
          </a:p>
          <a:p>
            <a:r>
              <a:rPr lang="en-US" altLang="zh-CN"/>
              <a:t>issue</a:t>
            </a:r>
            <a:endParaRPr lang="en-US" altLang="zh-CN"/>
          </a:p>
          <a:p>
            <a:r>
              <a:rPr lang="en-US" altLang="zh-CN"/>
              <a:t>set</a:t>
            </a:r>
            <a:endParaRPr lang="en-US" altLang="zh-CN"/>
          </a:p>
        </p:txBody>
      </p:sp>
      <p:sp>
        <p:nvSpPr>
          <p:cNvPr id="67" name="文本框 66"/>
          <p:cNvSpPr txBox="1"/>
          <p:nvPr>
            <p:custDataLst>
              <p:tags r:id="rId29"/>
            </p:custDataLst>
          </p:nvPr>
        </p:nvSpPr>
        <p:spPr>
          <a:xfrm>
            <a:off x="5026025" y="3991610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1.Find Agent Repo</a:t>
            </a:r>
            <a:endParaRPr lang="en-US" altLang="zh-CN"/>
          </a:p>
        </p:txBody>
      </p:sp>
      <p:sp>
        <p:nvSpPr>
          <p:cNvPr id="68" name="椭圆 67"/>
          <p:cNvSpPr/>
          <p:nvPr>
            <p:custDataLst>
              <p:tags r:id="rId30"/>
            </p:custDataLst>
          </p:nvPr>
        </p:nvSpPr>
        <p:spPr>
          <a:xfrm>
            <a:off x="5083810" y="4067175"/>
            <a:ext cx="190500" cy="189865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9" name="文本框 68"/>
          <p:cNvSpPr txBox="1"/>
          <p:nvPr>
            <p:custDataLst>
              <p:tags r:id="rId31"/>
            </p:custDataLst>
          </p:nvPr>
        </p:nvSpPr>
        <p:spPr>
          <a:xfrm>
            <a:off x="7822565" y="3991610"/>
            <a:ext cx="281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2.Find Agent Issue</a:t>
            </a:r>
            <a:endParaRPr lang="en-US" altLang="zh-CN"/>
          </a:p>
        </p:txBody>
      </p:sp>
      <p:sp>
        <p:nvSpPr>
          <p:cNvPr id="70" name="椭圆 69"/>
          <p:cNvSpPr/>
          <p:nvPr>
            <p:custDataLst>
              <p:tags r:id="rId32"/>
            </p:custDataLst>
          </p:nvPr>
        </p:nvSpPr>
        <p:spPr>
          <a:xfrm>
            <a:off x="7863840" y="4081145"/>
            <a:ext cx="190500" cy="18986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-843280" y="-1582420"/>
            <a:ext cx="13587730" cy="922528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37540" y="278765"/>
            <a:ext cx="3542030" cy="630110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659765" y="1519555"/>
            <a:ext cx="2553970" cy="54927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404870" y="1791970"/>
            <a:ext cx="335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for human to read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59130" y="827405"/>
            <a:ext cx="2554605" cy="306070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658495" y="1133475"/>
            <a:ext cx="2555240" cy="368300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3338195" y="1133475"/>
            <a:ext cx="335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hooked repos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3338195" y="827405"/>
            <a:ext cx="335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hooked issues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59765" y="2190750"/>
            <a:ext cx="2553970" cy="36893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3404870" y="2212340"/>
            <a:ext cx="335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unified llm interface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矩形 15"/>
          <p:cNvSpPr/>
          <p:nvPr>
            <p:custDataLst>
              <p:tags r:id="rId9"/>
            </p:custDataLst>
          </p:nvPr>
        </p:nvSpPr>
        <p:spPr>
          <a:xfrm>
            <a:off x="658495" y="2577465"/>
            <a:ext cx="5679440" cy="48958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>
            <p:custDataLst>
              <p:tags r:id="rId10"/>
            </p:custDataLst>
          </p:nvPr>
        </p:nvSpPr>
        <p:spPr>
          <a:xfrm>
            <a:off x="659130" y="3098165"/>
            <a:ext cx="5678805" cy="3444240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11"/>
            </p:custDataLst>
          </p:nvPr>
        </p:nvSpPr>
        <p:spPr>
          <a:xfrm>
            <a:off x="1901190" y="2595245"/>
            <a:ext cx="335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⬅️</a:t>
            </a:r>
            <a:r>
              <a:rPr lang="en-US" altLang="zh-CN">
                <a:solidFill>
                  <a:srgbClr val="FF0000"/>
                </a:solidFill>
              </a:rPr>
              <a:t>agent issue </a:t>
            </a:r>
            <a:r>
              <a:rPr lang="en-US" altLang="zh-CN">
                <a:solidFill>
                  <a:srgbClr val="FF0000"/>
                </a:solidFill>
              </a:rPr>
              <a:t>definition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1901190" y="3042920"/>
            <a:ext cx="3353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⬅️</a:t>
            </a:r>
            <a:r>
              <a:rPr lang="en-US" altLang="zh-CN">
                <a:solidFill>
                  <a:srgbClr val="FF0000"/>
                </a:solidFill>
              </a:rPr>
              <a:t>agent </a:t>
            </a:r>
            <a:r>
              <a:rPr lang="en-US" altLang="zh-CN">
                <a:solidFill>
                  <a:srgbClr val="FF0000"/>
                </a:solidFill>
              </a:rPr>
              <a:t>repo </a:t>
            </a:r>
            <a:r>
              <a:rPr lang="en-US" altLang="zh-CN">
                <a:solidFill>
                  <a:srgbClr val="FF0000"/>
                </a:solidFill>
              </a:rPr>
              <a:t>definition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22" name="肘形连接符 21"/>
          <p:cNvCxnSpPr>
            <a:stCxn id="19" idx="1"/>
            <a:endCxn id="10" idx="1"/>
          </p:cNvCxnSpPr>
          <p:nvPr/>
        </p:nvCxnSpPr>
        <p:spPr>
          <a:xfrm rot="10800000">
            <a:off x="657860" y="1317625"/>
            <a:ext cx="3175" cy="3502660"/>
          </a:xfrm>
          <a:prstGeom prst="bentConnector3">
            <a:avLst>
              <a:gd name="adj1" fmla="val 183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肘形连接符 24"/>
          <p:cNvCxnSpPr/>
          <p:nvPr/>
        </p:nvCxnSpPr>
        <p:spPr>
          <a:xfrm rot="10800000" flipH="1">
            <a:off x="657860" y="979805"/>
            <a:ext cx="3175" cy="1842135"/>
          </a:xfrm>
          <a:prstGeom prst="bentConnector3">
            <a:avLst>
              <a:gd name="adj1" fmla="val -1000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矩形 25"/>
          <p:cNvSpPr/>
          <p:nvPr>
            <p:custDataLst>
              <p:tags r:id="rId13"/>
            </p:custDataLst>
          </p:nvPr>
        </p:nvSpPr>
        <p:spPr>
          <a:xfrm>
            <a:off x="7200265" y="979805"/>
            <a:ext cx="1551305" cy="81216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14"/>
            </p:custDataLst>
          </p:nvPr>
        </p:nvSpPr>
        <p:spPr>
          <a:xfrm>
            <a:off x="7275830" y="1118870"/>
            <a:ext cx="1475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candidate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repo/</a:t>
            </a:r>
            <a:r>
              <a:rPr lang="en-US" altLang="zh-CN">
                <a:solidFill>
                  <a:srgbClr val="FF0000"/>
                </a:solidFill>
              </a:rPr>
              <a:t>issue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8" name="矩形 27"/>
          <p:cNvSpPr/>
          <p:nvPr>
            <p:custDataLst>
              <p:tags r:id="rId15"/>
            </p:custDataLst>
          </p:nvPr>
        </p:nvSpPr>
        <p:spPr>
          <a:xfrm>
            <a:off x="9193530" y="979805"/>
            <a:ext cx="1867535" cy="81216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>
            <p:custDataLst>
              <p:tags r:id="rId16"/>
            </p:custDataLst>
          </p:nvPr>
        </p:nvSpPr>
        <p:spPr>
          <a:xfrm>
            <a:off x="9269095" y="1195070"/>
            <a:ext cx="17418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repo/issue.md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30" name="肘形连接符 29"/>
          <p:cNvCxnSpPr>
            <a:stCxn id="26" idx="2"/>
          </p:cNvCxnSpPr>
          <p:nvPr/>
        </p:nvCxnSpPr>
        <p:spPr>
          <a:xfrm rot="5400000" flipV="1">
            <a:off x="7383780" y="2384425"/>
            <a:ext cx="2317750" cy="113284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5400000">
            <a:off x="9055100" y="1891030"/>
            <a:ext cx="1137920" cy="1007110"/>
          </a:xfrm>
          <a:prstGeom prst="bentConnector3">
            <a:avLst>
              <a:gd name="adj1" fmla="val 99888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>
            <p:custDataLst>
              <p:tags r:id="rId17"/>
            </p:custDataLst>
          </p:nvPr>
        </p:nvSpPr>
        <p:spPr>
          <a:xfrm>
            <a:off x="8751570" y="2351405"/>
            <a:ext cx="1007110" cy="6121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rgbClr val="FF0000"/>
                </a:solidFill>
              </a:rPr>
              <a:t>llm: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yes/no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3" name="矩形 32"/>
          <p:cNvSpPr/>
          <p:nvPr>
            <p:custDataLst>
              <p:tags r:id="rId18"/>
            </p:custDataLst>
          </p:nvPr>
        </p:nvSpPr>
        <p:spPr>
          <a:xfrm>
            <a:off x="8303260" y="4109720"/>
            <a:ext cx="1551305" cy="81216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>
            <p:custDataLst>
              <p:tags r:id="rId19"/>
            </p:custDataLst>
          </p:nvPr>
        </p:nvSpPr>
        <p:spPr>
          <a:xfrm>
            <a:off x="8517255" y="4175125"/>
            <a:ext cx="1475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agent repo/issue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>
            <p:custDataLst>
              <p:tags r:id="rId20"/>
            </p:custDataLst>
          </p:nvPr>
        </p:nvSpPr>
        <p:spPr>
          <a:xfrm>
            <a:off x="8517255" y="3642360"/>
            <a:ext cx="147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yes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80630" y="2075815"/>
            <a:ext cx="3986530" cy="29102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89585" y="60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Initial </a:t>
            </a:r>
            <a:r>
              <a:rPr lang="en-US" altLang="zh-CN"/>
              <a:t>Strategy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445135" y="1398905"/>
            <a:ext cx="2980690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06165" y="1210945"/>
            <a:ext cx="166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total </a:t>
            </a:r>
            <a:r>
              <a:rPr lang="en-US" altLang="zh-CN"/>
              <a:t>events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3"/>
            </p:custDataLst>
          </p:nvPr>
        </p:nvCxnSpPr>
        <p:spPr>
          <a:xfrm>
            <a:off x="779780" y="2075815"/>
            <a:ext cx="2336165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3606165" y="181483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total </a:t>
            </a:r>
            <a:r>
              <a:rPr lang="en-US" altLang="zh-CN"/>
              <a:t>repos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5"/>
            </p:custDataLst>
          </p:nvPr>
        </p:nvCxnSpPr>
        <p:spPr>
          <a:xfrm>
            <a:off x="1596390" y="2767330"/>
            <a:ext cx="702945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06165" y="2520315"/>
            <a:ext cx="3700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rough filter:</a:t>
            </a:r>
            <a:endParaRPr lang="en-US" altLang="zh-CN"/>
          </a:p>
          <a:p>
            <a:r>
              <a:rPr lang="en-US" altLang="zh-CN"/>
              <a:t>key word</a:t>
            </a:r>
            <a:r>
              <a:rPr lang="en-US" altLang="zh-CN"/>
              <a:t>s (from GHA description)</a:t>
            </a:r>
            <a:endParaRPr lang="en-US" altLang="zh-CN"/>
          </a:p>
          <a:p>
            <a:r>
              <a:rPr lang="en-US" altLang="zh-CN"/>
              <a:t>min star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392555" y="1210945"/>
            <a:ext cx="1089660" cy="37528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15534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1392555" y="1870075"/>
            <a:ext cx="1089660" cy="37528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11860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455295" y="1383665"/>
            <a:ext cx="338455" cy="661670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7"/>
            </p:custDataLst>
          </p:nvPr>
        </p:nvCxnSpPr>
        <p:spPr>
          <a:xfrm flipH="1">
            <a:off x="3117215" y="1398905"/>
            <a:ext cx="308610" cy="67627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8"/>
            </p:custDataLst>
          </p:nvPr>
        </p:nvCxnSpPr>
        <p:spPr>
          <a:xfrm>
            <a:off x="793750" y="2084705"/>
            <a:ext cx="808990" cy="68135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9"/>
            </p:custDataLst>
          </p:nvPr>
        </p:nvCxnSpPr>
        <p:spPr>
          <a:xfrm flipH="1">
            <a:off x="2293620" y="2045335"/>
            <a:ext cx="817880" cy="69151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1640840" y="2658110"/>
            <a:ext cx="614045" cy="27241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255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3606165" y="3823970"/>
            <a:ext cx="3700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filter:</a:t>
            </a:r>
            <a:endParaRPr lang="en-US" altLang="zh-CN"/>
          </a:p>
          <a:p>
            <a:r>
              <a:rPr lang="en-US" altLang="zh-CN"/>
              <a:t>Agent_Repo.md(standards of agent repo)</a:t>
            </a:r>
            <a:endParaRPr lang="en-US" altLang="zh-CN"/>
          </a:p>
          <a:p>
            <a:r>
              <a:rPr lang="en-US" altLang="zh-CN"/>
              <a:t>agent give yes/no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2"/>
            </p:custDataLst>
          </p:nvPr>
        </p:nvSpPr>
        <p:spPr>
          <a:xfrm>
            <a:off x="1673225" y="4002405"/>
            <a:ext cx="466725" cy="27241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</a:t>
            </a:r>
            <a:endParaRPr lang="en-US" altLang="zh-CN"/>
          </a:p>
        </p:txBody>
      </p:sp>
      <p:cxnSp>
        <p:nvCxnSpPr>
          <p:cNvPr id="26" name="直接连接符 25"/>
          <p:cNvCxnSpPr/>
          <p:nvPr>
            <p:custDataLst>
              <p:tags r:id="rId13"/>
            </p:custDataLst>
          </p:nvPr>
        </p:nvCxnSpPr>
        <p:spPr>
          <a:xfrm>
            <a:off x="1673225" y="2930525"/>
            <a:ext cx="0" cy="1056640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4"/>
            </p:custDataLst>
          </p:nvPr>
        </p:nvCxnSpPr>
        <p:spPr>
          <a:xfrm flipH="1">
            <a:off x="2161540" y="2930525"/>
            <a:ext cx="111760" cy="1056640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6430" y="5681980"/>
            <a:ext cx="8167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only yield 11 repo from the whole day -&gt; too strict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37565" y="2457450"/>
            <a:ext cx="2147570" cy="85280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646430" y="6104890"/>
            <a:ext cx="1016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most filtering comes from “including key words in repo name” ,because the info from GHA is too little -&gt; take readme into account as well</a:t>
            </a:r>
            <a:endParaRPr lang="en-US" altLang="zh-CN"/>
          </a:p>
        </p:txBody>
      </p: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373380" y="287020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1.Find Agent Repo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16"/>
            </p:custDataLst>
          </p:nvPr>
        </p:nvSpPr>
        <p:spPr>
          <a:xfrm>
            <a:off x="431165" y="362585"/>
            <a:ext cx="190500" cy="189865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9585" y="60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Optimized </a:t>
            </a:r>
            <a:r>
              <a:rPr lang="en-US" altLang="zh-CN"/>
              <a:t>Strategy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445135" y="1398905"/>
            <a:ext cx="2980690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06165" y="1210945"/>
            <a:ext cx="166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total </a:t>
            </a:r>
            <a:r>
              <a:rPr lang="en-US" altLang="zh-CN"/>
              <a:t>events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1"/>
            </p:custDataLst>
          </p:nvPr>
        </p:nvCxnSpPr>
        <p:spPr>
          <a:xfrm>
            <a:off x="779780" y="2075815"/>
            <a:ext cx="2336165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606165" y="1814830"/>
            <a:ext cx="1336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total </a:t>
            </a:r>
            <a:r>
              <a:rPr lang="en-US" altLang="zh-CN"/>
              <a:t>repos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1596390" y="2767330"/>
            <a:ext cx="702945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06165" y="2520315"/>
            <a:ext cx="37001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rough filter:</a:t>
            </a:r>
            <a:endParaRPr lang="en-US" altLang="zh-CN"/>
          </a:p>
          <a:p>
            <a:r>
              <a:rPr lang="en-US" altLang="zh-CN"/>
              <a:t>key word</a:t>
            </a:r>
            <a:r>
              <a:rPr lang="en-US" altLang="zh-CN"/>
              <a:t>s (from GHA description)</a:t>
            </a:r>
            <a:endParaRPr lang="en-US" altLang="zh-CN"/>
          </a:p>
          <a:p>
            <a:r>
              <a:rPr lang="en-US" altLang="zh-CN"/>
              <a:t>min star </a:t>
            </a:r>
            <a:r>
              <a:rPr lang="en-US" altLang="zh-CN"/>
              <a:t>and repo readme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392555" y="1210945"/>
            <a:ext cx="1089660" cy="37528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1562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392555" y="1870075"/>
            <a:ext cx="1089660" cy="37528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1316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455295" y="1383665"/>
            <a:ext cx="338455" cy="661670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 flipH="1">
            <a:off x="3117215" y="1398905"/>
            <a:ext cx="308610" cy="67627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>
            <a:off x="793750" y="2084705"/>
            <a:ext cx="808990" cy="68135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7"/>
            </p:custDataLst>
          </p:nvPr>
        </p:nvCxnSpPr>
        <p:spPr>
          <a:xfrm flipH="1">
            <a:off x="2293620" y="2045335"/>
            <a:ext cx="817880" cy="69151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1640840" y="2658110"/>
            <a:ext cx="614045" cy="27241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133</a:t>
            </a:r>
            <a:endParaRPr lang="en-US" altLang="zh-CN"/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3606165" y="3823970"/>
            <a:ext cx="3700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agent filter:</a:t>
            </a:r>
            <a:endParaRPr lang="en-US" altLang="zh-CN"/>
          </a:p>
          <a:p>
            <a:r>
              <a:rPr lang="en-US" altLang="zh-CN"/>
              <a:t>Agent_Repo.md(standards of agent repo)</a:t>
            </a:r>
            <a:endParaRPr lang="en-US" altLang="zh-CN"/>
          </a:p>
          <a:p>
            <a:r>
              <a:rPr lang="en-US" altLang="zh-CN"/>
              <a:t>agent give yes/no</a:t>
            </a:r>
            <a:endParaRPr lang="en-US" altLang="zh-CN"/>
          </a:p>
          <a:p>
            <a:endParaRPr lang="en-US" altLang="zh-CN"/>
          </a:p>
        </p:txBody>
      </p:sp>
      <p:sp>
        <p:nvSpPr>
          <p:cNvPr id="25" name="矩形 24"/>
          <p:cNvSpPr/>
          <p:nvPr>
            <p:custDataLst>
              <p:tags r:id="rId10"/>
            </p:custDataLst>
          </p:nvPr>
        </p:nvSpPr>
        <p:spPr>
          <a:xfrm>
            <a:off x="1673225" y="4002405"/>
            <a:ext cx="466725" cy="27241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5</a:t>
            </a:r>
            <a:endParaRPr lang="en-US" altLang="zh-CN"/>
          </a:p>
        </p:txBody>
      </p:sp>
      <p:cxnSp>
        <p:nvCxnSpPr>
          <p:cNvPr id="26" name="直接连接符 25"/>
          <p:cNvCxnSpPr/>
          <p:nvPr>
            <p:custDataLst>
              <p:tags r:id="rId11"/>
            </p:custDataLst>
          </p:nvPr>
        </p:nvCxnSpPr>
        <p:spPr>
          <a:xfrm>
            <a:off x="1673225" y="2930525"/>
            <a:ext cx="0" cy="1056640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>
            <p:custDataLst>
              <p:tags r:id="rId12"/>
            </p:custDataLst>
          </p:nvPr>
        </p:nvCxnSpPr>
        <p:spPr>
          <a:xfrm flipH="1">
            <a:off x="2161540" y="2930525"/>
            <a:ext cx="111760" cy="1056640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46430" y="5681980"/>
            <a:ext cx="6660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yield 5 repo from single hour -&gt; moderate ,but can only update every hour due to api limit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37565" y="2457450"/>
            <a:ext cx="2147570" cy="85280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433945" y="338455"/>
            <a:ext cx="4356735" cy="1844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306310" y="2297430"/>
            <a:ext cx="4544060" cy="10128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524750" y="3454400"/>
            <a:ext cx="4325620" cy="8528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20"/>
          <a:stretch>
            <a:fillRect/>
          </a:stretch>
        </p:blipFill>
        <p:spPr>
          <a:xfrm>
            <a:off x="7635875" y="4410710"/>
            <a:ext cx="2025015" cy="92138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>
            <p:custDataLst>
              <p:tags r:id="rId21"/>
            </p:custDataLst>
          </p:nvPr>
        </p:nvPicPr>
        <p:blipFill>
          <a:blip r:embed="rId22"/>
          <a:stretch>
            <a:fillRect/>
          </a:stretch>
        </p:blipFill>
        <p:spPr>
          <a:xfrm>
            <a:off x="9551035" y="4274820"/>
            <a:ext cx="2521585" cy="99695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/>
          <a:stretch>
            <a:fillRect/>
          </a:stretch>
        </p:blipFill>
        <p:spPr>
          <a:xfrm>
            <a:off x="7433945" y="5394960"/>
            <a:ext cx="4960620" cy="953135"/>
          </a:xfrm>
          <a:prstGeom prst="rect">
            <a:avLst/>
          </a:prstGeom>
        </p:spPr>
      </p:pic>
      <p:sp>
        <p:nvSpPr>
          <p:cNvPr id="31" name="文本框 30"/>
          <p:cNvSpPr txBox="1"/>
          <p:nvPr>
            <p:custDataLst>
              <p:tags r:id="rId25"/>
            </p:custDataLst>
          </p:nvPr>
        </p:nvSpPr>
        <p:spPr>
          <a:xfrm>
            <a:off x="373380" y="254635"/>
            <a:ext cx="21088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1.Find Agent Repo</a:t>
            </a:r>
            <a:endParaRPr lang="en-US" altLang="zh-CN"/>
          </a:p>
        </p:txBody>
      </p:sp>
      <p:sp>
        <p:nvSpPr>
          <p:cNvPr id="32" name="椭圆 31"/>
          <p:cNvSpPr/>
          <p:nvPr>
            <p:custDataLst>
              <p:tags r:id="rId26"/>
            </p:custDataLst>
          </p:nvPr>
        </p:nvSpPr>
        <p:spPr>
          <a:xfrm>
            <a:off x="431165" y="330200"/>
            <a:ext cx="190500" cy="189865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89585" y="6070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eg Openai/Codex</a:t>
            </a:r>
            <a:endParaRPr lang="en-US" altLang="zh-CN"/>
          </a:p>
        </p:txBody>
      </p:sp>
      <p:cxnSp>
        <p:nvCxnSpPr>
          <p:cNvPr id="6" name="直接连接符 5"/>
          <p:cNvCxnSpPr/>
          <p:nvPr/>
        </p:nvCxnSpPr>
        <p:spPr>
          <a:xfrm>
            <a:off x="445135" y="1398905"/>
            <a:ext cx="2980690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3606165" y="1210945"/>
            <a:ext cx="1668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total issues</a:t>
            </a:r>
            <a:endParaRPr lang="en-US" altLang="zh-CN"/>
          </a:p>
        </p:txBody>
      </p:sp>
      <p:cxnSp>
        <p:nvCxnSpPr>
          <p:cNvPr id="9" name="直接连接符 8"/>
          <p:cNvCxnSpPr/>
          <p:nvPr>
            <p:custDataLst>
              <p:tags r:id="rId1"/>
            </p:custDataLst>
          </p:nvPr>
        </p:nvCxnSpPr>
        <p:spPr>
          <a:xfrm>
            <a:off x="779780" y="2075815"/>
            <a:ext cx="2336165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>
            <p:custDataLst>
              <p:tags r:id="rId2"/>
            </p:custDataLst>
          </p:nvPr>
        </p:nvSpPr>
        <p:spPr>
          <a:xfrm>
            <a:off x="3606165" y="1814830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issues satisfied rules*</a:t>
            </a:r>
            <a:endParaRPr lang="en-US" altLang="zh-CN"/>
          </a:p>
        </p:txBody>
      </p: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1596390" y="2767330"/>
            <a:ext cx="702945" cy="0"/>
          </a:xfrm>
          <a:prstGeom prst="line">
            <a:avLst/>
          </a:prstGeom>
          <a:ln w="31750" cap="sq" cmpd="dbl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606165" y="2520315"/>
            <a:ext cx="21475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ai filtered issue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1392555" y="1210945"/>
            <a:ext cx="1089660" cy="37528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1145</a:t>
            </a:r>
            <a:endParaRPr lang="en-US" altLang="zh-CN"/>
          </a:p>
        </p:txBody>
      </p:sp>
      <p:sp>
        <p:nvSpPr>
          <p:cNvPr id="15" name="矩形 14"/>
          <p:cNvSpPr/>
          <p:nvPr>
            <p:custDataLst>
              <p:tags r:id="rId4"/>
            </p:custDataLst>
          </p:nvPr>
        </p:nvSpPr>
        <p:spPr>
          <a:xfrm>
            <a:off x="1392555" y="1870075"/>
            <a:ext cx="1089660" cy="37528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337</a:t>
            </a:r>
            <a:endParaRPr lang="en-US" altLang="zh-CN"/>
          </a:p>
        </p:txBody>
      </p:sp>
      <p:cxnSp>
        <p:nvCxnSpPr>
          <p:cNvPr id="16" name="直接连接符 15"/>
          <p:cNvCxnSpPr/>
          <p:nvPr/>
        </p:nvCxnSpPr>
        <p:spPr>
          <a:xfrm>
            <a:off x="455295" y="1383665"/>
            <a:ext cx="338455" cy="661670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5"/>
            </p:custDataLst>
          </p:nvPr>
        </p:nvCxnSpPr>
        <p:spPr>
          <a:xfrm flipH="1">
            <a:off x="3117215" y="1398905"/>
            <a:ext cx="308610" cy="67627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>
            <p:custDataLst>
              <p:tags r:id="rId6"/>
            </p:custDataLst>
          </p:nvPr>
        </p:nvCxnSpPr>
        <p:spPr>
          <a:xfrm>
            <a:off x="793750" y="2084705"/>
            <a:ext cx="808990" cy="68135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>
            <p:custDataLst>
              <p:tags r:id="rId7"/>
            </p:custDataLst>
          </p:nvPr>
        </p:nvCxnSpPr>
        <p:spPr>
          <a:xfrm flipH="1">
            <a:off x="2293620" y="2045335"/>
            <a:ext cx="817880" cy="691515"/>
          </a:xfrm>
          <a:prstGeom prst="line">
            <a:avLst/>
          </a:prstGeom>
          <a:ln w="31750" cap="rnd">
            <a:solidFill>
              <a:prstClr val="black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1640840" y="2658110"/>
            <a:ext cx="614045" cy="272415"/>
          </a:xfrm>
          <a:prstGeom prst="rect">
            <a:avLst/>
          </a:prstGeom>
          <a:solidFill>
            <a:schemeClr val="bg2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173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1252220" y="4243705"/>
            <a:ext cx="10026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rules: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837565" y="2457450"/>
            <a:ext cx="2147570" cy="852805"/>
          </a:xfrm>
          <a:prstGeom prst="rect">
            <a:avLst/>
          </a:prstGeom>
        </p:spPr>
        <p:style>
          <a:lnRef idx="2">
            <a:schemeClr val="accent6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>
            <p:custDataLst>
              <p:tags r:id="rId9"/>
            </p:custDataLst>
          </p:nvPr>
        </p:nvSpPr>
        <p:spPr>
          <a:xfrm>
            <a:off x="489585" y="238760"/>
            <a:ext cx="28143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2.Find Agent Issue</a:t>
            </a:r>
            <a:endParaRPr lang="en-US" altLang="zh-CN"/>
          </a:p>
        </p:txBody>
      </p:sp>
      <p:sp>
        <p:nvSpPr>
          <p:cNvPr id="5" name="椭圆 4"/>
          <p:cNvSpPr/>
          <p:nvPr>
            <p:custDataLst>
              <p:tags r:id="rId10"/>
            </p:custDataLst>
          </p:nvPr>
        </p:nvSpPr>
        <p:spPr>
          <a:xfrm>
            <a:off x="530860" y="328295"/>
            <a:ext cx="190500" cy="189865"/>
          </a:xfrm>
          <a:prstGeom prst="ellipse">
            <a:avLst/>
          </a:prstGeom>
          <a:solidFill>
            <a:schemeClr val="accent1"/>
          </a:solidFill>
        </p:spPr>
        <p:style>
          <a:lnRef idx="0">
            <a:srgbClr val="FFFFFF"/>
          </a:lnRef>
          <a:fillRef idx="1">
            <a:schemeClr val="accent6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208395" y="1841500"/>
            <a:ext cx="6610350" cy="125984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2482215" y="3691890"/>
            <a:ext cx="7023100" cy="30099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864610" y="542290"/>
            <a:ext cx="766445" cy="353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disk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928235" y="542290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local </a:t>
            </a:r>
            <a:r>
              <a:rPr lang="en-US" altLang="zh-CN"/>
              <a:t>git</a:t>
            </a:r>
            <a:endParaRPr lang="en-US" altLang="zh-CN"/>
          </a:p>
        </p:txBody>
      </p:sp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6361430" y="542290"/>
            <a:ext cx="10439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remote</a:t>
            </a:r>
            <a:endParaRPr lang="en-US" altLang="zh-CN"/>
          </a:p>
        </p:txBody>
      </p:sp>
      <p:cxnSp>
        <p:nvCxnSpPr>
          <p:cNvPr id="8" name="直接箭头连接符 7"/>
          <p:cNvCxnSpPr/>
          <p:nvPr/>
        </p:nvCxnSpPr>
        <p:spPr>
          <a:xfrm>
            <a:off x="6762115" y="1021080"/>
            <a:ext cx="0" cy="527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>
            <p:custDataLst>
              <p:tags r:id="rId2"/>
            </p:custDataLst>
          </p:nvPr>
        </p:nvCxnSpPr>
        <p:spPr>
          <a:xfrm>
            <a:off x="5450205" y="1021080"/>
            <a:ext cx="0" cy="527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>
            <p:custDataLst>
              <p:tags r:id="rId3"/>
            </p:custDataLst>
          </p:nvPr>
        </p:nvCxnSpPr>
        <p:spPr>
          <a:xfrm>
            <a:off x="4138295" y="1021080"/>
            <a:ext cx="0" cy="527177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圆角矩形 10"/>
          <p:cNvSpPr/>
          <p:nvPr/>
        </p:nvSpPr>
        <p:spPr>
          <a:xfrm>
            <a:off x="6233795" y="123634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864610" y="1276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Issue-Pr </a:t>
            </a:r>
            <a:r>
              <a:rPr lang="en-US" altLang="zh-CN"/>
              <a:t>Key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11" idx="1"/>
          </p:cNvCxnSpPr>
          <p:nvPr/>
        </p:nvCxnSpPr>
        <p:spPr>
          <a:xfrm flipH="1">
            <a:off x="4604385" y="1421130"/>
            <a:ext cx="1629410" cy="4171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圆角矩形 13"/>
          <p:cNvSpPr/>
          <p:nvPr>
            <p:custDataLst>
              <p:tags r:id="rId4"/>
            </p:custDataLst>
          </p:nvPr>
        </p:nvSpPr>
        <p:spPr>
          <a:xfrm>
            <a:off x="3495040" y="183832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dev</a:t>
            </a:r>
            <a:endParaRPr lang="en-US" altLang="zh-CN"/>
          </a:p>
        </p:txBody>
      </p:sp>
      <p:sp>
        <p:nvSpPr>
          <p:cNvPr id="15" name="圆角矩形 14"/>
          <p:cNvSpPr/>
          <p:nvPr>
            <p:custDataLst>
              <p:tags r:id="rId5"/>
            </p:custDataLst>
          </p:nvPr>
        </p:nvSpPr>
        <p:spPr>
          <a:xfrm>
            <a:off x="3498215" y="236347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cxnSp>
        <p:nvCxnSpPr>
          <p:cNvPr id="2" name="直接箭头连接符 1"/>
          <p:cNvCxnSpPr>
            <a:stCxn id="15" idx="3"/>
          </p:cNvCxnSpPr>
          <p:nvPr>
            <p:custDataLst>
              <p:tags r:id="rId6"/>
            </p:custDataLst>
          </p:nvPr>
        </p:nvCxnSpPr>
        <p:spPr>
          <a:xfrm>
            <a:off x="4669790" y="2548255"/>
            <a:ext cx="414655" cy="259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>
            <p:custDataLst>
              <p:tags r:id="rId7"/>
            </p:custDataLst>
          </p:nvPr>
        </p:nvSpPr>
        <p:spPr>
          <a:xfrm>
            <a:off x="4864735" y="286004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0" name="圆角矩形 19"/>
          <p:cNvSpPr/>
          <p:nvPr>
            <p:custDataLst>
              <p:tags r:id="rId8"/>
            </p:custDataLst>
          </p:nvPr>
        </p:nvSpPr>
        <p:spPr>
          <a:xfrm>
            <a:off x="3535045" y="315023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cxnSp>
        <p:nvCxnSpPr>
          <p:cNvPr id="21" name="直接箭头连接符 20"/>
          <p:cNvCxnSpPr>
            <a:stCxn id="20" idx="3"/>
          </p:cNvCxnSpPr>
          <p:nvPr>
            <p:custDataLst>
              <p:tags r:id="rId9"/>
            </p:custDataLst>
          </p:nvPr>
        </p:nvCxnSpPr>
        <p:spPr>
          <a:xfrm>
            <a:off x="4706620" y="3335020"/>
            <a:ext cx="414655" cy="259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圆角矩形 21"/>
          <p:cNvSpPr/>
          <p:nvPr>
            <p:custDataLst>
              <p:tags r:id="rId10"/>
            </p:custDataLst>
          </p:nvPr>
        </p:nvSpPr>
        <p:spPr>
          <a:xfrm>
            <a:off x="4901565" y="364680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3" name="圆角矩形 22"/>
          <p:cNvSpPr/>
          <p:nvPr>
            <p:custDataLst>
              <p:tags r:id="rId11"/>
            </p:custDataLst>
          </p:nvPr>
        </p:nvSpPr>
        <p:spPr>
          <a:xfrm>
            <a:off x="3662045" y="406844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cxnSp>
        <p:nvCxnSpPr>
          <p:cNvPr id="24" name="直接箭头连接符 23"/>
          <p:cNvCxnSpPr>
            <a:stCxn id="23" idx="3"/>
          </p:cNvCxnSpPr>
          <p:nvPr>
            <p:custDataLst>
              <p:tags r:id="rId12"/>
            </p:custDataLst>
          </p:nvPr>
        </p:nvCxnSpPr>
        <p:spPr>
          <a:xfrm>
            <a:off x="4833620" y="4253230"/>
            <a:ext cx="414655" cy="259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13"/>
            </p:custDataLst>
          </p:nvPr>
        </p:nvSpPr>
        <p:spPr>
          <a:xfrm>
            <a:off x="5121275" y="429450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cxnSp>
        <p:nvCxnSpPr>
          <p:cNvPr id="27" name="直接箭头连接符 26"/>
          <p:cNvCxnSpPr/>
          <p:nvPr>
            <p:custDataLst>
              <p:tags r:id="rId14"/>
            </p:custDataLst>
          </p:nvPr>
        </p:nvCxnSpPr>
        <p:spPr>
          <a:xfrm>
            <a:off x="6125845" y="4674870"/>
            <a:ext cx="414655" cy="2597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圆角矩形 27"/>
          <p:cNvSpPr/>
          <p:nvPr>
            <p:custDataLst>
              <p:tags r:id="rId15"/>
            </p:custDataLst>
          </p:nvPr>
        </p:nvSpPr>
        <p:spPr>
          <a:xfrm>
            <a:off x="6320790" y="498665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push</a:t>
            </a:r>
            <a:endParaRPr lang="en-US" altLang="zh-CN"/>
          </a:p>
        </p:txBody>
      </p:sp>
      <p:sp>
        <p:nvSpPr>
          <p:cNvPr id="44" name="左大括号 43"/>
          <p:cNvSpPr/>
          <p:nvPr>
            <p:custDataLst>
              <p:tags r:id="rId16"/>
            </p:custDataLst>
          </p:nvPr>
        </p:nvSpPr>
        <p:spPr>
          <a:xfrm>
            <a:off x="7713345" y="4934585"/>
            <a:ext cx="201930" cy="978535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>
            <p:custDataLst>
              <p:tags r:id="rId17"/>
            </p:custDataLst>
          </p:nvPr>
        </p:nvSpPr>
        <p:spPr>
          <a:xfrm>
            <a:off x="8074025" y="467487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30" name="圆角矩形 29"/>
          <p:cNvSpPr/>
          <p:nvPr>
            <p:custDataLst>
              <p:tags r:id="rId18"/>
            </p:custDataLst>
          </p:nvPr>
        </p:nvSpPr>
        <p:spPr>
          <a:xfrm>
            <a:off x="8095615" y="517144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31" name="圆角矩形 30"/>
          <p:cNvSpPr/>
          <p:nvPr>
            <p:custDataLst>
              <p:tags r:id="rId19"/>
            </p:custDataLst>
          </p:nvPr>
        </p:nvSpPr>
        <p:spPr>
          <a:xfrm>
            <a:off x="8081010" y="566801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32" name="圆角矩形 31"/>
          <p:cNvSpPr/>
          <p:nvPr>
            <p:custDataLst>
              <p:tags r:id="rId20"/>
            </p:custDataLst>
          </p:nvPr>
        </p:nvSpPr>
        <p:spPr>
          <a:xfrm>
            <a:off x="5084445" y="467677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push</a:t>
            </a:r>
            <a:endParaRPr lang="en-US" altLang="zh-CN"/>
          </a:p>
        </p:txBody>
      </p:sp>
      <p:sp>
        <p:nvSpPr>
          <p:cNvPr id="33" name="圆角矩形 32"/>
          <p:cNvSpPr/>
          <p:nvPr>
            <p:custDataLst>
              <p:tags r:id="rId21"/>
            </p:custDataLst>
          </p:nvPr>
        </p:nvSpPr>
        <p:spPr>
          <a:xfrm>
            <a:off x="6282690" y="566991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endParaRPr lang="en-US" altLang="zh-CN"/>
          </a:p>
        </p:txBody>
      </p:sp>
      <p:pic>
        <p:nvPicPr>
          <p:cNvPr id="57" name="图片 56"/>
          <p:cNvPicPr>
            <a:picLocks noChangeAspect="1"/>
          </p:cNvPicPr>
          <p:nvPr>
            <p:custDataLst>
              <p:tags r:id="rId22"/>
            </p:custDataLst>
          </p:nvPr>
        </p:nvPicPr>
        <p:blipFill>
          <a:blip r:embed="rId23"/>
          <a:stretch>
            <a:fillRect/>
          </a:stretch>
        </p:blipFill>
        <p:spPr>
          <a:xfrm>
            <a:off x="8275955" y="800100"/>
            <a:ext cx="3615690" cy="29756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6050915" y="822960"/>
            <a:ext cx="19748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github</a:t>
            </a:r>
            <a:endParaRPr lang="en-US" altLang="zh-CN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5132705" y="188912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5132705" y="262826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5132705" y="341693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</p:txBody>
      </p:sp>
      <p:sp>
        <p:nvSpPr>
          <p:cNvPr id="8" name="圆角矩形 7"/>
          <p:cNvSpPr/>
          <p:nvPr>
            <p:custDataLst>
              <p:tags r:id="rId5"/>
            </p:custDataLst>
          </p:nvPr>
        </p:nvSpPr>
        <p:spPr>
          <a:xfrm>
            <a:off x="5132705" y="434530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issue</a:t>
            </a:r>
            <a:endParaRPr lang="en-US" altLang="zh-CN"/>
          </a:p>
        </p:txBody>
      </p:sp>
      <p:sp>
        <p:nvSpPr>
          <p:cNvPr id="9" name="圆角矩形 8"/>
          <p:cNvSpPr/>
          <p:nvPr>
            <p:custDataLst>
              <p:tags r:id="rId6"/>
            </p:custDataLst>
          </p:nvPr>
        </p:nvSpPr>
        <p:spPr>
          <a:xfrm>
            <a:off x="7409180" y="188912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endParaRPr lang="en-US" altLang="zh-CN"/>
          </a:p>
        </p:txBody>
      </p:sp>
      <p:sp>
        <p:nvSpPr>
          <p:cNvPr id="10" name="圆角矩形 9"/>
          <p:cNvSpPr/>
          <p:nvPr>
            <p:custDataLst>
              <p:tags r:id="rId7"/>
            </p:custDataLst>
          </p:nvPr>
        </p:nvSpPr>
        <p:spPr>
          <a:xfrm>
            <a:off x="7409180" y="259905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8"/>
            </p:custDataLst>
          </p:nvPr>
        </p:nvSpPr>
        <p:spPr>
          <a:xfrm>
            <a:off x="7409180" y="341693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endParaRPr lang="en-US" altLang="zh-CN"/>
          </a:p>
        </p:txBody>
      </p:sp>
      <p:sp>
        <p:nvSpPr>
          <p:cNvPr id="12" name="圆角矩形 11"/>
          <p:cNvSpPr/>
          <p:nvPr>
            <p:custDataLst>
              <p:tags r:id="rId9"/>
            </p:custDataLst>
          </p:nvPr>
        </p:nvSpPr>
        <p:spPr>
          <a:xfrm>
            <a:off x="7536180" y="434086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</a:t>
            </a:r>
            <a:endParaRPr lang="en-US" altLang="zh-CN"/>
          </a:p>
        </p:txBody>
      </p:sp>
      <p:cxnSp>
        <p:nvCxnSpPr>
          <p:cNvPr id="13" name="直接箭头连接符 12"/>
          <p:cNvCxnSpPr>
            <a:stCxn id="5" idx="3"/>
            <a:endCxn id="11" idx="1"/>
          </p:cNvCxnSpPr>
          <p:nvPr>
            <p:custDataLst>
              <p:tags r:id="rId10"/>
            </p:custDataLst>
          </p:nvPr>
        </p:nvCxnSpPr>
        <p:spPr>
          <a:xfrm>
            <a:off x="6304280" y="2073910"/>
            <a:ext cx="1104900" cy="152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" idx="3"/>
            <a:endCxn id="12" idx="1"/>
          </p:cNvCxnSpPr>
          <p:nvPr>
            <p:custDataLst>
              <p:tags r:id="rId11"/>
            </p:custDataLst>
          </p:nvPr>
        </p:nvCxnSpPr>
        <p:spPr>
          <a:xfrm>
            <a:off x="6304280" y="2073910"/>
            <a:ext cx="1231900" cy="24517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9" idx="1"/>
          </p:cNvCxnSpPr>
          <p:nvPr>
            <p:custDataLst>
              <p:tags r:id="rId12"/>
            </p:custDataLst>
          </p:nvPr>
        </p:nvCxnSpPr>
        <p:spPr>
          <a:xfrm flipV="1">
            <a:off x="6304280" y="2073910"/>
            <a:ext cx="1104900" cy="15278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8" idx="3"/>
          </p:cNvCxnSpPr>
          <p:nvPr>
            <p:custDataLst>
              <p:tags r:id="rId13"/>
            </p:custDataLst>
          </p:nvPr>
        </p:nvCxnSpPr>
        <p:spPr>
          <a:xfrm flipH="1">
            <a:off x="6304280" y="2101215"/>
            <a:ext cx="1099820" cy="24288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6" idx="3"/>
            <a:endCxn id="10" idx="1"/>
          </p:cNvCxnSpPr>
          <p:nvPr>
            <p:custDataLst>
              <p:tags r:id="rId14"/>
            </p:custDataLst>
          </p:nvPr>
        </p:nvCxnSpPr>
        <p:spPr>
          <a:xfrm flipV="1">
            <a:off x="6304280" y="2736850"/>
            <a:ext cx="1104900" cy="76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左大括号 17"/>
          <p:cNvSpPr/>
          <p:nvPr>
            <p:custDataLst>
              <p:tags r:id="rId15"/>
            </p:custDataLst>
          </p:nvPr>
        </p:nvSpPr>
        <p:spPr>
          <a:xfrm>
            <a:off x="8707755" y="2360930"/>
            <a:ext cx="201930" cy="978535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圆角矩形 18"/>
          <p:cNvSpPr/>
          <p:nvPr>
            <p:custDataLst>
              <p:tags r:id="rId16"/>
            </p:custDataLst>
          </p:nvPr>
        </p:nvSpPr>
        <p:spPr>
          <a:xfrm>
            <a:off x="1834515" y="151955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0" name="圆角矩形 19"/>
          <p:cNvSpPr/>
          <p:nvPr>
            <p:custDataLst>
              <p:tags r:id="rId17"/>
            </p:custDataLst>
          </p:nvPr>
        </p:nvSpPr>
        <p:spPr>
          <a:xfrm>
            <a:off x="1856105" y="201612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8"/>
            </p:custDataLst>
          </p:nvPr>
        </p:nvSpPr>
        <p:spPr>
          <a:xfrm>
            <a:off x="1841500" y="251269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2" name="左大括号 21"/>
          <p:cNvSpPr/>
          <p:nvPr>
            <p:custDataLst>
              <p:tags r:id="rId19"/>
            </p:custDataLst>
          </p:nvPr>
        </p:nvSpPr>
        <p:spPr>
          <a:xfrm rot="10800000">
            <a:off x="4930775" y="2360930"/>
            <a:ext cx="201930" cy="978535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20"/>
            </p:custDataLst>
          </p:nvPr>
        </p:nvSpPr>
        <p:spPr>
          <a:xfrm>
            <a:off x="3561080" y="1889125"/>
            <a:ext cx="1283335" cy="69278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squashed</a:t>
            </a:r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4" name="圆角矩形 23"/>
          <p:cNvSpPr/>
          <p:nvPr>
            <p:custDataLst>
              <p:tags r:id="rId21"/>
            </p:custDataLst>
          </p:nvPr>
        </p:nvSpPr>
        <p:spPr>
          <a:xfrm>
            <a:off x="3582670" y="270891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5" name="圆角矩形 24"/>
          <p:cNvSpPr/>
          <p:nvPr>
            <p:custDataLst>
              <p:tags r:id="rId22"/>
            </p:custDataLst>
          </p:nvPr>
        </p:nvSpPr>
        <p:spPr>
          <a:xfrm>
            <a:off x="3568065" y="3205480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6" name="左大括号 25"/>
          <p:cNvSpPr/>
          <p:nvPr>
            <p:custDataLst>
              <p:tags r:id="rId23"/>
            </p:custDataLst>
          </p:nvPr>
        </p:nvSpPr>
        <p:spPr>
          <a:xfrm rot="10800000">
            <a:off x="3204210" y="1758315"/>
            <a:ext cx="201930" cy="978535"/>
          </a:xfrm>
          <a:prstGeom prst="leftBrace">
            <a:avLst/>
          </a:prstGeom>
          <a:ln w="31750">
            <a:gradFill>
              <a:gsLst>
                <a:gs pos="0">
                  <a:prstClr val="black">
                    <a:hueOff val="-4200000"/>
                  </a:prstClr>
                </a:gs>
                <a:gs pos="100000">
                  <a:prstClr val="black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>
            <p:custDataLst>
              <p:tags r:id="rId24"/>
            </p:custDataLst>
          </p:nvPr>
        </p:nvSpPr>
        <p:spPr>
          <a:xfrm>
            <a:off x="9100820" y="210121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30" name="圆角矩形 29"/>
          <p:cNvSpPr/>
          <p:nvPr>
            <p:custDataLst>
              <p:tags r:id="rId25"/>
            </p:custDataLst>
          </p:nvPr>
        </p:nvSpPr>
        <p:spPr>
          <a:xfrm>
            <a:off x="9122410" y="259778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31" name="圆角矩形 30"/>
          <p:cNvSpPr/>
          <p:nvPr>
            <p:custDataLst>
              <p:tags r:id="rId26"/>
            </p:custDataLst>
          </p:nvPr>
        </p:nvSpPr>
        <p:spPr>
          <a:xfrm>
            <a:off x="9107805" y="3094355"/>
            <a:ext cx="1171575" cy="36957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commit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68655" y="5946775"/>
            <a:ext cx="6740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“logically” one issue: n issue and m pr with their commit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668655" y="6489700"/>
            <a:ext cx="89109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 simplify: 1 issue related with 1 pr as a key,all their commits and patch to be value</a:t>
            </a:r>
            <a:endParaRPr lang="en-US" altLang="zh-CN"/>
          </a:p>
        </p:txBody>
      </p:sp>
      <p:pic>
        <p:nvPicPr>
          <p:cNvPr id="32" name="图片 31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/>
          <a:stretch>
            <a:fillRect/>
          </a:stretch>
        </p:blipFill>
        <p:spPr>
          <a:xfrm>
            <a:off x="661670" y="3416935"/>
            <a:ext cx="2344420" cy="1929130"/>
          </a:xfrm>
          <a:prstGeom prst="rect">
            <a:avLst/>
          </a:prstGeom>
        </p:spPr>
      </p:pic>
      <p:sp>
        <p:nvSpPr>
          <p:cNvPr id="44" name="任意多边形 43"/>
          <p:cNvSpPr/>
          <p:nvPr/>
        </p:nvSpPr>
        <p:spPr>
          <a:xfrm>
            <a:off x="1350645" y="1200785"/>
            <a:ext cx="8962390" cy="2820670"/>
          </a:xfrm>
          <a:custGeom>
            <a:avLst/>
            <a:gdLst>
              <a:gd name="connisteX0" fmla="*/ 1324751 w 8962672"/>
              <a:gd name="connsiteY0" fmla="*/ 18062 h 2820740"/>
              <a:gd name="connisteX1" fmla="*/ 1249186 w 8962672"/>
              <a:gd name="connsiteY1" fmla="*/ 18062 h 2820740"/>
              <a:gd name="connisteX2" fmla="*/ 1144411 w 8962672"/>
              <a:gd name="connsiteY2" fmla="*/ 18062 h 2820740"/>
              <a:gd name="connisteX3" fmla="*/ 1068846 w 8962672"/>
              <a:gd name="connsiteY3" fmla="*/ 18062 h 2820740"/>
              <a:gd name="connisteX4" fmla="*/ 993916 w 8962672"/>
              <a:gd name="connsiteY4" fmla="*/ 18062 h 2820740"/>
              <a:gd name="connisteX5" fmla="*/ 903746 w 8962672"/>
              <a:gd name="connsiteY5" fmla="*/ 18062 h 2820740"/>
              <a:gd name="connisteX6" fmla="*/ 828181 w 8962672"/>
              <a:gd name="connsiteY6" fmla="*/ 18062 h 2820740"/>
              <a:gd name="connisteX7" fmla="*/ 753251 w 8962672"/>
              <a:gd name="connsiteY7" fmla="*/ 18062 h 2820740"/>
              <a:gd name="connisteX8" fmla="*/ 663081 w 8962672"/>
              <a:gd name="connsiteY8" fmla="*/ 33302 h 2820740"/>
              <a:gd name="connisteX9" fmla="*/ 588151 w 8962672"/>
              <a:gd name="connsiteY9" fmla="*/ 47907 h 2820740"/>
              <a:gd name="connisteX10" fmla="*/ 497981 w 8962672"/>
              <a:gd name="connsiteY10" fmla="*/ 63147 h 2820740"/>
              <a:gd name="connisteX11" fmla="*/ 422416 w 8962672"/>
              <a:gd name="connsiteY11" fmla="*/ 78387 h 2820740"/>
              <a:gd name="connisteX12" fmla="*/ 347486 w 8962672"/>
              <a:gd name="connsiteY12" fmla="*/ 108232 h 2820740"/>
              <a:gd name="connisteX13" fmla="*/ 272556 w 8962672"/>
              <a:gd name="connsiteY13" fmla="*/ 138077 h 2820740"/>
              <a:gd name="connisteX14" fmla="*/ 196991 w 8962672"/>
              <a:gd name="connsiteY14" fmla="*/ 198402 h 2820740"/>
              <a:gd name="connisteX15" fmla="*/ 136666 w 8962672"/>
              <a:gd name="connsiteY15" fmla="*/ 273332 h 2820740"/>
              <a:gd name="connisteX16" fmla="*/ 91581 w 8962672"/>
              <a:gd name="connsiteY16" fmla="*/ 348897 h 2820740"/>
              <a:gd name="connisteX17" fmla="*/ 61736 w 8962672"/>
              <a:gd name="connsiteY17" fmla="*/ 423827 h 2820740"/>
              <a:gd name="connisteX18" fmla="*/ 46496 w 8962672"/>
              <a:gd name="connsiteY18" fmla="*/ 513997 h 2820740"/>
              <a:gd name="connisteX19" fmla="*/ 31891 w 8962672"/>
              <a:gd name="connsiteY19" fmla="*/ 604167 h 2820740"/>
              <a:gd name="connisteX20" fmla="*/ 16651 w 8962672"/>
              <a:gd name="connsiteY20" fmla="*/ 679732 h 2820740"/>
              <a:gd name="connisteX21" fmla="*/ 1411 w 8962672"/>
              <a:gd name="connsiteY21" fmla="*/ 769902 h 2820740"/>
              <a:gd name="connisteX22" fmla="*/ 1411 w 8962672"/>
              <a:gd name="connsiteY22" fmla="*/ 844832 h 2820740"/>
              <a:gd name="connisteX23" fmla="*/ 1411 w 8962672"/>
              <a:gd name="connsiteY23" fmla="*/ 935002 h 2820740"/>
              <a:gd name="connisteX24" fmla="*/ 1411 w 8962672"/>
              <a:gd name="connsiteY24" fmla="*/ 1025172 h 2820740"/>
              <a:gd name="connisteX25" fmla="*/ 1411 w 8962672"/>
              <a:gd name="connsiteY25" fmla="*/ 1100102 h 2820740"/>
              <a:gd name="connisteX26" fmla="*/ 1411 w 8962672"/>
              <a:gd name="connsiteY26" fmla="*/ 1175667 h 2820740"/>
              <a:gd name="connisteX27" fmla="*/ 1411 w 8962672"/>
              <a:gd name="connsiteY27" fmla="*/ 1265837 h 2820740"/>
              <a:gd name="connisteX28" fmla="*/ 1411 w 8962672"/>
              <a:gd name="connsiteY28" fmla="*/ 1371247 h 2820740"/>
              <a:gd name="connisteX29" fmla="*/ 1411 w 8962672"/>
              <a:gd name="connsiteY29" fmla="*/ 1476022 h 2820740"/>
              <a:gd name="connisteX30" fmla="*/ 16651 w 8962672"/>
              <a:gd name="connsiteY30" fmla="*/ 1551587 h 2820740"/>
              <a:gd name="connisteX31" fmla="*/ 46496 w 8962672"/>
              <a:gd name="connsiteY31" fmla="*/ 1626517 h 2820740"/>
              <a:gd name="connisteX32" fmla="*/ 76976 w 8962672"/>
              <a:gd name="connsiteY32" fmla="*/ 1716687 h 2820740"/>
              <a:gd name="connisteX33" fmla="*/ 122061 w 8962672"/>
              <a:gd name="connsiteY33" fmla="*/ 1806857 h 2820740"/>
              <a:gd name="connisteX34" fmla="*/ 181751 w 8962672"/>
              <a:gd name="connsiteY34" fmla="*/ 1882422 h 2820740"/>
              <a:gd name="connisteX35" fmla="*/ 272556 w 8962672"/>
              <a:gd name="connsiteY35" fmla="*/ 1942112 h 2820740"/>
              <a:gd name="connisteX36" fmla="*/ 362726 w 8962672"/>
              <a:gd name="connsiteY36" fmla="*/ 1957352 h 2820740"/>
              <a:gd name="connisteX37" fmla="*/ 452896 w 8962672"/>
              <a:gd name="connsiteY37" fmla="*/ 1987197 h 2820740"/>
              <a:gd name="connisteX38" fmla="*/ 543066 w 8962672"/>
              <a:gd name="connsiteY38" fmla="*/ 2002437 h 2820740"/>
              <a:gd name="connisteX39" fmla="*/ 617996 w 8962672"/>
              <a:gd name="connsiteY39" fmla="*/ 2002437 h 2820740"/>
              <a:gd name="connisteX40" fmla="*/ 692926 w 8962672"/>
              <a:gd name="connsiteY40" fmla="*/ 2017677 h 2820740"/>
              <a:gd name="connisteX41" fmla="*/ 768491 w 8962672"/>
              <a:gd name="connsiteY41" fmla="*/ 2017677 h 2820740"/>
              <a:gd name="connisteX42" fmla="*/ 843421 w 8962672"/>
              <a:gd name="connsiteY42" fmla="*/ 2017677 h 2820740"/>
              <a:gd name="connisteX43" fmla="*/ 918986 w 8962672"/>
              <a:gd name="connsiteY43" fmla="*/ 2002437 h 2820740"/>
              <a:gd name="connisteX44" fmla="*/ 993916 w 8962672"/>
              <a:gd name="connsiteY44" fmla="*/ 1987197 h 2820740"/>
              <a:gd name="connisteX45" fmla="*/ 1068846 w 8962672"/>
              <a:gd name="connsiteY45" fmla="*/ 1987197 h 2820740"/>
              <a:gd name="connisteX46" fmla="*/ 1144411 w 8962672"/>
              <a:gd name="connsiteY46" fmla="*/ 1972592 h 2820740"/>
              <a:gd name="connisteX47" fmla="*/ 1219341 w 8962672"/>
              <a:gd name="connsiteY47" fmla="*/ 1972592 h 2820740"/>
              <a:gd name="connisteX48" fmla="*/ 1294271 w 8962672"/>
              <a:gd name="connsiteY48" fmla="*/ 1972592 h 2820740"/>
              <a:gd name="connisteX49" fmla="*/ 1369836 w 8962672"/>
              <a:gd name="connsiteY49" fmla="*/ 1972592 h 2820740"/>
              <a:gd name="connisteX50" fmla="*/ 1444766 w 8962672"/>
              <a:gd name="connsiteY50" fmla="*/ 1972592 h 2820740"/>
              <a:gd name="connisteX51" fmla="*/ 1520331 w 8962672"/>
              <a:gd name="connsiteY51" fmla="*/ 1972592 h 2820740"/>
              <a:gd name="connisteX52" fmla="*/ 1595261 w 8962672"/>
              <a:gd name="connsiteY52" fmla="*/ 1972592 h 2820740"/>
              <a:gd name="connisteX53" fmla="*/ 1700671 w 8962672"/>
              <a:gd name="connsiteY53" fmla="*/ 2002437 h 2820740"/>
              <a:gd name="connisteX54" fmla="*/ 1775601 w 8962672"/>
              <a:gd name="connsiteY54" fmla="*/ 2017677 h 2820740"/>
              <a:gd name="connisteX55" fmla="*/ 1881011 w 8962672"/>
              <a:gd name="connsiteY55" fmla="*/ 2047522 h 2820740"/>
              <a:gd name="connisteX56" fmla="*/ 1955941 w 8962672"/>
              <a:gd name="connsiteY56" fmla="*/ 2077367 h 2820740"/>
              <a:gd name="connisteX57" fmla="*/ 2061351 w 8962672"/>
              <a:gd name="connsiteY57" fmla="*/ 2122452 h 2820740"/>
              <a:gd name="connisteX58" fmla="*/ 2151521 w 8962672"/>
              <a:gd name="connsiteY58" fmla="*/ 2167537 h 2820740"/>
              <a:gd name="connisteX59" fmla="*/ 2241691 w 8962672"/>
              <a:gd name="connsiteY59" fmla="*/ 2227862 h 2820740"/>
              <a:gd name="connisteX60" fmla="*/ 2316621 w 8962672"/>
              <a:gd name="connsiteY60" fmla="*/ 2288187 h 2820740"/>
              <a:gd name="connisteX61" fmla="*/ 2376946 w 8962672"/>
              <a:gd name="connsiteY61" fmla="*/ 2363117 h 2820740"/>
              <a:gd name="connisteX62" fmla="*/ 2406791 w 8962672"/>
              <a:gd name="connsiteY62" fmla="*/ 2438047 h 2820740"/>
              <a:gd name="connisteX63" fmla="*/ 2406791 w 8962672"/>
              <a:gd name="connsiteY63" fmla="*/ 2513612 h 2820740"/>
              <a:gd name="connisteX64" fmla="*/ 2482356 w 8962672"/>
              <a:gd name="connsiteY64" fmla="*/ 2588542 h 2820740"/>
              <a:gd name="connisteX65" fmla="*/ 2557286 w 8962672"/>
              <a:gd name="connsiteY65" fmla="*/ 2603782 h 2820740"/>
              <a:gd name="connisteX66" fmla="*/ 2662696 w 8962672"/>
              <a:gd name="connsiteY66" fmla="*/ 2619022 h 2820740"/>
              <a:gd name="connisteX67" fmla="*/ 2737626 w 8962672"/>
              <a:gd name="connsiteY67" fmla="*/ 2619022 h 2820740"/>
              <a:gd name="connisteX68" fmla="*/ 2827796 w 8962672"/>
              <a:gd name="connsiteY68" fmla="*/ 2619022 h 2820740"/>
              <a:gd name="connisteX69" fmla="*/ 2933206 w 8962672"/>
              <a:gd name="connsiteY69" fmla="*/ 2619022 h 2820740"/>
              <a:gd name="connisteX70" fmla="*/ 3008136 w 8962672"/>
              <a:gd name="connsiteY70" fmla="*/ 2619022 h 2820740"/>
              <a:gd name="connisteX71" fmla="*/ 3098306 w 8962672"/>
              <a:gd name="connsiteY71" fmla="*/ 2619022 h 2820740"/>
              <a:gd name="connisteX72" fmla="*/ 3188476 w 8962672"/>
              <a:gd name="connsiteY72" fmla="*/ 2603782 h 2820740"/>
              <a:gd name="connisteX73" fmla="*/ 3264041 w 8962672"/>
              <a:gd name="connsiteY73" fmla="*/ 2573937 h 2820740"/>
              <a:gd name="connisteX74" fmla="*/ 3338971 w 8962672"/>
              <a:gd name="connsiteY74" fmla="*/ 2543457 h 2820740"/>
              <a:gd name="connisteX75" fmla="*/ 3413901 w 8962672"/>
              <a:gd name="connsiteY75" fmla="*/ 2483767 h 2820740"/>
              <a:gd name="connisteX76" fmla="*/ 3489466 w 8962672"/>
              <a:gd name="connsiteY76" fmla="*/ 2438047 h 2820740"/>
              <a:gd name="connisteX77" fmla="*/ 3549791 w 8962672"/>
              <a:gd name="connsiteY77" fmla="*/ 2363117 h 2820740"/>
              <a:gd name="connisteX78" fmla="*/ 3624721 w 8962672"/>
              <a:gd name="connsiteY78" fmla="*/ 2288187 h 2820740"/>
              <a:gd name="connisteX79" fmla="*/ 3699651 w 8962672"/>
              <a:gd name="connsiteY79" fmla="*/ 2212622 h 2820740"/>
              <a:gd name="connisteX80" fmla="*/ 3775216 w 8962672"/>
              <a:gd name="connsiteY80" fmla="*/ 2137692 h 2820740"/>
              <a:gd name="connisteX81" fmla="*/ 3850146 w 8962672"/>
              <a:gd name="connsiteY81" fmla="*/ 2062762 h 2820740"/>
              <a:gd name="connisteX82" fmla="*/ 3925076 w 8962672"/>
              <a:gd name="connsiteY82" fmla="*/ 2017677 h 2820740"/>
              <a:gd name="connisteX83" fmla="*/ 4000641 w 8962672"/>
              <a:gd name="connsiteY83" fmla="*/ 1987197 h 2820740"/>
              <a:gd name="connisteX84" fmla="*/ 4075571 w 8962672"/>
              <a:gd name="connsiteY84" fmla="*/ 1972592 h 2820740"/>
              <a:gd name="connisteX85" fmla="*/ 4180981 w 8962672"/>
              <a:gd name="connsiteY85" fmla="*/ 1942112 h 2820740"/>
              <a:gd name="connisteX86" fmla="*/ 4286391 w 8962672"/>
              <a:gd name="connsiteY86" fmla="*/ 1927507 h 2820740"/>
              <a:gd name="connisteX87" fmla="*/ 4361321 w 8962672"/>
              <a:gd name="connsiteY87" fmla="*/ 1927507 h 2820740"/>
              <a:gd name="connisteX88" fmla="*/ 4436251 w 8962672"/>
              <a:gd name="connsiteY88" fmla="*/ 1912267 h 2820740"/>
              <a:gd name="connisteX89" fmla="*/ 4511816 w 8962672"/>
              <a:gd name="connsiteY89" fmla="*/ 1912267 h 2820740"/>
              <a:gd name="connisteX90" fmla="*/ 4586746 w 8962672"/>
              <a:gd name="connsiteY90" fmla="*/ 1912267 h 2820740"/>
              <a:gd name="connisteX91" fmla="*/ 4661676 w 8962672"/>
              <a:gd name="connsiteY91" fmla="*/ 1912267 h 2820740"/>
              <a:gd name="connisteX92" fmla="*/ 4737241 w 8962672"/>
              <a:gd name="connsiteY92" fmla="*/ 1912267 h 2820740"/>
              <a:gd name="connisteX93" fmla="*/ 4812171 w 8962672"/>
              <a:gd name="connsiteY93" fmla="*/ 1912267 h 2820740"/>
              <a:gd name="connisteX94" fmla="*/ 4902341 w 8962672"/>
              <a:gd name="connsiteY94" fmla="*/ 1927507 h 2820740"/>
              <a:gd name="connisteX95" fmla="*/ 4977906 w 8962672"/>
              <a:gd name="connsiteY95" fmla="*/ 1942112 h 2820740"/>
              <a:gd name="connisteX96" fmla="*/ 5068076 w 8962672"/>
              <a:gd name="connsiteY96" fmla="*/ 1942112 h 2820740"/>
              <a:gd name="connisteX97" fmla="*/ 5158246 w 8962672"/>
              <a:gd name="connsiteY97" fmla="*/ 1957352 h 2820740"/>
              <a:gd name="connisteX98" fmla="*/ 5233176 w 8962672"/>
              <a:gd name="connsiteY98" fmla="*/ 1957352 h 2820740"/>
              <a:gd name="connisteX99" fmla="*/ 5308106 w 8962672"/>
              <a:gd name="connsiteY99" fmla="*/ 1972592 h 2820740"/>
              <a:gd name="connisteX100" fmla="*/ 5383671 w 8962672"/>
              <a:gd name="connsiteY100" fmla="*/ 1972592 h 2820740"/>
              <a:gd name="connisteX101" fmla="*/ 5473841 w 8962672"/>
              <a:gd name="connsiteY101" fmla="*/ 1987197 h 2820740"/>
              <a:gd name="connisteX102" fmla="*/ 5548771 w 8962672"/>
              <a:gd name="connsiteY102" fmla="*/ 2002437 h 2820740"/>
              <a:gd name="connisteX103" fmla="*/ 5624336 w 8962672"/>
              <a:gd name="connsiteY103" fmla="*/ 2032282 h 2820740"/>
              <a:gd name="connisteX104" fmla="*/ 5714506 w 8962672"/>
              <a:gd name="connsiteY104" fmla="*/ 2077367 h 2820740"/>
              <a:gd name="connisteX105" fmla="*/ 5804676 w 8962672"/>
              <a:gd name="connsiteY105" fmla="*/ 2107847 h 2820740"/>
              <a:gd name="connisteX106" fmla="*/ 5894846 w 8962672"/>
              <a:gd name="connsiteY106" fmla="*/ 2152932 h 2820740"/>
              <a:gd name="connisteX107" fmla="*/ 6014861 w 8962672"/>
              <a:gd name="connsiteY107" fmla="*/ 2182777 h 2820740"/>
              <a:gd name="connisteX108" fmla="*/ 6105031 w 8962672"/>
              <a:gd name="connsiteY108" fmla="*/ 2198017 h 2820740"/>
              <a:gd name="connisteX109" fmla="*/ 6210441 w 8962672"/>
              <a:gd name="connsiteY109" fmla="*/ 2212622 h 2820740"/>
              <a:gd name="connisteX110" fmla="*/ 6285371 w 8962672"/>
              <a:gd name="connsiteY110" fmla="*/ 2227862 h 2820740"/>
              <a:gd name="connisteX111" fmla="*/ 6360936 w 8962672"/>
              <a:gd name="connsiteY111" fmla="*/ 2227862 h 2820740"/>
              <a:gd name="connisteX112" fmla="*/ 6435866 w 8962672"/>
              <a:gd name="connsiteY112" fmla="*/ 2227862 h 2820740"/>
              <a:gd name="connisteX113" fmla="*/ 6510796 w 8962672"/>
              <a:gd name="connsiteY113" fmla="*/ 2198017 h 2820740"/>
              <a:gd name="connisteX114" fmla="*/ 6586361 w 8962672"/>
              <a:gd name="connsiteY114" fmla="*/ 2182777 h 2820740"/>
              <a:gd name="connisteX115" fmla="*/ 6661291 w 8962672"/>
              <a:gd name="connsiteY115" fmla="*/ 2152932 h 2820740"/>
              <a:gd name="connisteX116" fmla="*/ 6736856 w 8962672"/>
              <a:gd name="connsiteY116" fmla="*/ 2152932 h 2820740"/>
              <a:gd name="connisteX117" fmla="*/ 6811786 w 8962672"/>
              <a:gd name="connsiteY117" fmla="*/ 2152932 h 2820740"/>
              <a:gd name="connisteX118" fmla="*/ 6886716 w 8962672"/>
              <a:gd name="connsiteY118" fmla="*/ 2152932 h 2820740"/>
              <a:gd name="connisteX119" fmla="*/ 6962281 w 8962672"/>
              <a:gd name="connsiteY119" fmla="*/ 2182777 h 2820740"/>
              <a:gd name="connisteX120" fmla="*/ 7037211 w 8962672"/>
              <a:gd name="connsiteY120" fmla="*/ 2227862 h 2820740"/>
              <a:gd name="connisteX121" fmla="*/ 7142621 w 8962672"/>
              <a:gd name="connsiteY121" fmla="*/ 2288187 h 2820740"/>
              <a:gd name="connisteX122" fmla="*/ 7217551 w 8962672"/>
              <a:gd name="connsiteY122" fmla="*/ 2333272 h 2820740"/>
              <a:gd name="connisteX123" fmla="*/ 7293116 w 8962672"/>
              <a:gd name="connsiteY123" fmla="*/ 2363117 h 2820740"/>
              <a:gd name="connisteX124" fmla="*/ 7368046 w 8962672"/>
              <a:gd name="connsiteY124" fmla="*/ 2392962 h 2820740"/>
              <a:gd name="connisteX125" fmla="*/ 7473456 w 8962672"/>
              <a:gd name="connsiteY125" fmla="*/ 2453287 h 2820740"/>
              <a:gd name="connisteX126" fmla="*/ 7563626 w 8962672"/>
              <a:gd name="connsiteY126" fmla="*/ 2468527 h 2820740"/>
              <a:gd name="connisteX127" fmla="*/ 7638556 w 8962672"/>
              <a:gd name="connsiteY127" fmla="*/ 2498372 h 2820740"/>
              <a:gd name="connisteX128" fmla="*/ 7683641 w 8962672"/>
              <a:gd name="connsiteY128" fmla="*/ 2573937 h 2820740"/>
              <a:gd name="connisteX129" fmla="*/ 7743966 w 8962672"/>
              <a:gd name="connsiteY129" fmla="*/ 2648867 h 2820740"/>
              <a:gd name="connisteX130" fmla="*/ 7848741 w 8962672"/>
              <a:gd name="connsiteY130" fmla="*/ 2709192 h 2820740"/>
              <a:gd name="connisteX131" fmla="*/ 7954151 w 8962672"/>
              <a:gd name="connsiteY131" fmla="*/ 2739037 h 2820740"/>
              <a:gd name="connisteX132" fmla="*/ 8029716 w 8962672"/>
              <a:gd name="connsiteY132" fmla="*/ 2754277 h 2820740"/>
              <a:gd name="connisteX133" fmla="*/ 8134491 w 8962672"/>
              <a:gd name="connsiteY133" fmla="*/ 2784122 h 2820740"/>
              <a:gd name="connisteX134" fmla="*/ 8269746 w 8962672"/>
              <a:gd name="connsiteY134" fmla="*/ 2784122 h 2820740"/>
              <a:gd name="connisteX135" fmla="*/ 8390396 w 8962672"/>
              <a:gd name="connsiteY135" fmla="*/ 2799362 h 2820740"/>
              <a:gd name="connisteX136" fmla="*/ 8495171 w 8962672"/>
              <a:gd name="connsiteY136" fmla="*/ 2799362 h 2820740"/>
              <a:gd name="connisteX137" fmla="*/ 8585976 w 8962672"/>
              <a:gd name="connsiteY137" fmla="*/ 2799362 h 2820740"/>
              <a:gd name="connisteX138" fmla="*/ 8660906 w 8962672"/>
              <a:gd name="connsiteY138" fmla="*/ 2813967 h 2820740"/>
              <a:gd name="connisteX139" fmla="*/ 8735836 w 8962672"/>
              <a:gd name="connsiteY139" fmla="*/ 2813967 h 2820740"/>
              <a:gd name="connisteX140" fmla="*/ 8826006 w 8962672"/>
              <a:gd name="connsiteY140" fmla="*/ 2813967 h 2820740"/>
              <a:gd name="connisteX141" fmla="*/ 8901571 w 8962672"/>
              <a:gd name="connsiteY141" fmla="*/ 2813967 h 2820740"/>
              <a:gd name="connisteX142" fmla="*/ 8946656 w 8962672"/>
              <a:gd name="connsiteY142" fmla="*/ 2739037 h 2820740"/>
              <a:gd name="connisteX143" fmla="*/ 8961261 w 8962672"/>
              <a:gd name="connsiteY143" fmla="*/ 2664107 h 2820740"/>
              <a:gd name="connisteX144" fmla="*/ 8961261 w 8962672"/>
              <a:gd name="connsiteY144" fmla="*/ 2588542 h 2820740"/>
              <a:gd name="connisteX145" fmla="*/ 8961261 w 8962672"/>
              <a:gd name="connsiteY145" fmla="*/ 2498372 h 2820740"/>
              <a:gd name="connisteX146" fmla="*/ 8961261 w 8962672"/>
              <a:gd name="connsiteY146" fmla="*/ 2423442 h 2820740"/>
              <a:gd name="connisteX147" fmla="*/ 8961261 w 8962672"/>
              <a:gd name="connsiteY147" fmla="*/ 2318032 h 2820740"/>
              <a:gd name="connisteX148" fmla="*/ 8961261 w 8962672"/>
              <a:gd name="connsiteY148" fmla="*/ 2227862 h 2820740"/>
              <a:gd name="connisteX149" fmla="*/ 8961261 w 8962672"/>
              <a:gd name="connsiteY149" fmla="*/ 2152932 h 2820740"/>
              <a:gd name="connisteX150" fmla="*/ 8961261 w 8962672"/>
              <a:gd name="connsiteY150" fmla="*/ 2077367 h 2820740"/>
              <a:gd name="connisteX151" fmla="*/ 8961261 w 8962672"/>
              <a:gd name="connsiteY151" fmla="*/ 2002437 h 2820740"/>
              <a:gd name="connisteX152" fmla="*/ 8961261 w 8962672"/>
              <a:gd name="connsiteY152" fmla="*/ 1882422 h 2820740"/>
              <a:gd name="connisteX153" fmla="*/ 8961261 w 8962672"/>
              <a:gd name="connsiteY153" fmla="*/ 1746532 h 2820740"/>
              <a:gd name="connisteX154" fmla="*/ 8961261 w 8962672"/>
              <a:gd name="connsiteY154" fmla="*/ 1626517 h 2820740"/>
              <a:gd name="connisteX155" fmla="*/ 8961261 w 8962672"/>
              <a:gd name="connsiteY155" fmla="*/ 1521107 h 2820740"/>
              <a:gd name="connisteX156" fmla="*/ 8961261 w 8962672"/>
              <a:gd name="connsiteY156" fmla="*/ 1446177 h 2820740"/>
              <a:gd name="connisteX157" fmla="*/ 8961261 w 8962672"/>
              <a:gd name="connsiteY157" fmla="*/ 1371247 h 2820740"/>
              <a:gd name="connisteX158" fmla="*/ 8961261 w 8962672"/>
              <a:gd name="connsiteY158" fmla="*/ 1281077 h 2820740"/>
              <a:gd name="connisteX159" fmla="*/ 8961261 w 8962672"/>
              <a:gd name="connsiteY159" fmla="*/ 1130582 h 2820740"/>
              <a:gd name="connisteX160" fmla="*/ 8961261 w 8962672"/>
              <a:gd name="connsiteY160" fmla="*/ 1055017 h 2820740"/>
              <a:gd name="connisteX161" fmla="*/ 8961261 w 8962672"/>
              <a:gd name="connsiteY161" fmla="*/ 980087 h 2820740"/>
              <a:gd name="connisteX162" fmla="*/ 8961261 w 8962672"/>
              <a:gd name="connsiteY162" fmla="*/ 905157 h 2820740"/>
              <a:gd name="connisteX163" fmla="*/ 8961261 w 8962672"/>
              <a:gd name="connsiteY163" fmla="*/ 814987 h 2820740"/>
              <a:gd name="connisteX164" fmla="*/ 8961261 w 8962672"/>
              <a:gd name="connsiteY164" fmla="*/ 709577 h 2820740"/>
              <a:gd name="connisteX165" fmla="*/ 8946656 w 8962672"/>
              <a:gd name="connsiteY165" fmla="*/ 604167 h 2820740"/>
              <a:gd name="connisteX166" fmla="*/ 8931416 w 8962672"/>
              <a:gd name="connsiteY166" fmla="*/ 529237 h 2820740"/>
              <a:gd name="connisteX167" fmla="*/ 8901571 w 8962672"/>
              <a:gd name="connsiteY167" fmla="*/ 439067 h 2820740"/>
              <a:gd name="connisteX168" fmla="*/ 8826006 w 8962672"/>
              <a:gd name="connsiteY168" fmla="*/ 363502 h 2820740"/>
              <a:gd name="connisteX169" fmla="*/ 8751076 w 8962672"/>
              <a:gd name="connsiteY169" fmla="*/ 333657 h 2820740"/>
              <a:gd name="connisteX170" fmla="*/ 8660906 w 8962672"/>
              <a:gd name="connsiteY170" fmla="*/ 318417 h 2820740"/>
              <a:gd name="connisteX171" fmla="*/ 8585976 w 8962672"/>
              <a:gd name="connsiteY171" fmla="*/ 318417 h 2820740"/>
              <a:gd name="connisteX172" fmla="*/ 8495171 w 8962672"/>
              <a:gd name="connsiteY172" fmla="*/ 318417 h 2820740"/>
              <a:gd name="connisteX173" fmla="*/ 8420241 w 8962672"/>
              <a:gd name="connsiteY173" fmla="*/ 318417 h 2820740"/>
              <a:gd name="connisteX174" fmla="*/ 8345311 w 8962672"/>
              <a:gd name="connsiteY174" fmla="*/ 318417 h 2820740"/>
              <a:gd name="connisteX175" fmla="*/ 8255141 w 8962672"/>
              <a:gd name="connsiteY175" fmla="*/ 318417 h 2820740"/>
              <a:gd name="connisteX176" fmla="*/ 8179576 w 8962672"/>
              <a:gd name="connsiteY176" fmla="*/ 318417 h 2820740"/>
              <a:gd name="connisteX177" fmla="*/ 8089406 w 8962672"/>
              <a:gd name="connsiteY177" fmla="*/ 318417 h 2820740"/>
              <a:gd name="connisteX178" fmla="*/ 8014476 w 8962672"/>
              <a:gd name="connsiteY178" fmla="*/ 318417 h 2820740"/>
              <a:gd name="connisteX179" fmla="*/ 7939546 w 8962672"/>
              <a:gd name="connsiteY179" fmla="*/ 333657 h 2820740"/>
              <a:gd name="connisteX180" fmla="*/ 7893826 w 8962672"/>
              <a:gd name="connsiteY180" fmla="*/ 408587 h 2820740"/>
              <a:gd name="connisteX181" fmla="*/ 7818896 w 8962672"/>
              <a:gd name="connsiteY181" fmla="*/ 484152 h 2820740"/>
              <a:gd name="connisteX182" fmla="*/ 7773811 w 8962672"/>
              <a:gd name="connsiteY182" fmla="*/ 559082 h 2820740"/>
              <a:gd name="connisteX183" fmla="*/ 7728726 w 8962672"/>
              <a:gd name="connsiteY183" fmla="*/ 634647 h 2820740"/>
              <a:gd name="connisteX184" fmla="*/ 7668401 w 8962672"/>
              <a:gd name="connsiteY184" fmla="*/ 709577 h 2820740"/>
              <a:gd name="connisteX185" fmla="*/ 7608711 w 8962672"/>
              <a:gd name="connsiteY185" fmla="*/ 784507 h 2820740"/>
              <a:gd name="connisteX186" fmla="*/ 7548386 w 8962672"/>
              <a:gd name="connsiteY186" fmla="*/ 860072 h 2820740"/>
              <a:gd name="connisteX187" fmla="*/ 7503301 w 8962672"/>
              <a:gd name="connsiteY187" fmla="*/ 935002 h 2820740"/>
              <a:gd name="connisteX188" fmla="*/ 7442976 w 8962672"/>
              <a:gd name="connsiteY188" fmla="*/ 1009932 h 2820740"/>
              <a:gd name="connisteX189" fmla="*/ 7368046 w 8962672"/>
              <a:gd name="connsiteY189" fmla="*/ 1085497 h 2820740"/>
              <a:gd name="connisteX190" fmla="*/ 7293116 w 8962672"/>
              <a:gd name="connsiteY190" fmla="*/ 1130582 h 2820740"/>
              <a:gd name="connisteX191" fmla="*/ 7217551 w 8962672"/>
              <a:gd name="connsiteY191" fmla="*/ 1175667 h 2820740"/>
              <a:gd name="connisteX192" fmla="*/ 7142621 w 8962672"/>
              <a:gd name="connsiteY192" fmla="*/ 1220752 h 2820740"/>
              <a:gd name="connisteX193" fmla="*/ 7067056 w 8962672"/>
              <a:gd name="connsiteY193" fmla="*/ 1265837 h 2820740"/>
              <a:gd name="connisteX194" fmla="*/ 6992126 w 8962672"/>
              <a:gd name="connsiteY194" fmla="*/ 1295682 h 2820740"/>
              <a:gd name="connisteX195" fmla="*/ 6917196 w 8962672"/>
              <a:gd name="connsiteY195" fmla="*/ 1326162 h 2820740"/>
              <a:gd name="connisteX196" fmla="*/ 6841631 w 8962672"/>
              <a:gd name="connsiteY196" fmla="*/ 1340767 h 2820740"/>
              <a:gd name="connisteX197" fmla="*/ 6766701 w 8962672"/>
              <a:gd name="connsiteY197" fmla="*/ 1340767 h 2820740"/>
              <a:gd name="connisteX198" fmla="*/ 6691771 w 8962672"/>
              <a:gd name="connsiteY198" fmla="*/ 1340767 h 2820740"/>
              <a:gd name="connisteX199" fmla="*/ 6616206 w 8962672"/>
              <a:gd name="connsiteY199" fmla="*/ 1340767 h 2820740"/>
              <a:gd name="connisteX200" fmla="*/ 6541276 w 8962672"/>
              <a:gd name="connsiteY200" fmla="*/ 1340767 h 2820740"/>
              <a:gd name="connisteX201" fmla="*/ 6465711 w 8962672"/>
              <a:gd name="connsiteY201" fmla="*/ 1340767 h 2820740"/>
              <a:gd name="connisteX202" fmla="*/ 6390781 w 8962672"/>
              <a:gd name="connsiteY202" fmla="*/ 1326162 h 2820740"/>
              <a:gd name="connisteX203" fmla="*/ 6315851 w 8962672"/>
              <a:gd name="connsiteY203" fmla="*/ 1310922 h 2820740"/>
              <a:gd name="connisteX204" fmla="*/ 6240286 w 8962672"/>
              <a:gd name="connsiteY204" fmla="*/ 1310922 h 2820740"/>
              <a:gd name="connisteX205" fmla="*/ 6165356 w 8962672"/>
              <a:gd name="connsiteY205" fmla="*/ 1295682 h 2820740"/>
              <a:gd name="connisteX206" fmla="*/ 6090426 w 8962672"/>
              <a:gd name="connsiteY206" fmla="*/ 1295682 h 2820740"/>
              <a:gd name="connisteX207" fmla="*/ 6014861 w 8962672"/>
              <a:gd name="connsiteY207" fmla="*/ 1295682 h 2820740"/>
              <a:gd name="connisteX208" fmla="*/ 5924691 w 8962672"/>
              <a:gd name="connsiteY208" fmla="*/ 1281077 h 2820740"/>
              <a:gd name="connisteX209" fmla="*/ 5834521 w 8962672"/>
              <a:gd name="connsiteY209" fmla="*/ 1281077 h 2820740"/>
              <a:gd name="connisteX210" fmla="*/ 5759591 w 8962672"/>
              <a:gd name="connsiteY210" fmla="*/ 1265837 h 2820740"/>
              <a:gd name="connisteX211" fmla="*/ 5684026 w 8962672"/>
              <a:gd name="connsiteY211" fmla="*/ 1265837 h 2820740"/>
              <a:gd name="connisteX212" fmla="*/ 5609096 w 8962672"/>
              <a:gd name="connsiteY212" fmla="*/ 1265837 h 2820740"/>
              <a:gd name="connisteX213" fmla="*/ 5534166 w 8962672"/>
              <a:gd name="connsiteY213" fmla="*/ 1265837 h 2820740"/>
              <a:gd name="connisteX214" fmla="*/ 5443996 w 8962672"/>
              <a:gd name="connsiteY214" fmla="*/ 1250597 h 2820740"/>
              <a:gd name="connisteX215" fmla="*/ 5368431 w 8962672"/>
              <a:gd name="connsiteY215" fmla="*/ 1250597 h 2820740"/>
              <a:gd name="connisteX216" fmla="*/ 5278261 w 8962672"/>
              <a:gd name="connsiteY216" fmla="*/ 1250597 h 2820740"/>
              <a:gd name="connisteX217" fmla="*/ 5203331 w 8962672"/>
              <a:gd name="connsiteY217" fmla="*/ 1250597 h 2820740"/>
              <a:gd name="connisteX218" fmla="*/ 5127766 w 8962672"/>
              <a:gd name="connsiteY218" fmla="*/ 1250597 h 2820740"/>
              <a:gd name="connisteX219" fmla="*/ 5052836 w 8962672"/>
              <a:gd name="connsiteY219" fmla="*/ 1250597 h 2820740"/>
              <a:gd name="connisteX220" fmla="*/ 4962666 w 8962672"/>
              <a:gd name="connsiteY220" fmla="*/ 1250597 h 2820740"/>
              <a:gd name="connisteX221" fmla="*/ 4887736 w 8962672"/>
              <a:gd name="connsiteY221" fmla="*/ 1265837 h 2820740"/>
              <a:gd name="connisteX222" fmla="*/ 4797566 w 8962672"/>
              <a:gd name="connsiteY222" fmla="*/ 1265837 h 2820740"/>
              <a:gd name="connisteX223" fmla="*/ 4722001 w 8962672"/>
              <a:gd name="connsiteY223" fmla="*/ 1281077 h 2820740"/>
              <a:gd name="connisteX224" fmla="*/ 4647071 w 8962672"/>
              <a:gd name="connsiteY224" fmla="*/ 1281077 h 2820740"/>
              <a:gd name="connisteX225" fmla="*/ 4571506 w 8962672"/>
              <a:gd name="connsiteY225" fmla="*/ 1281077 h 2820740"/>
              <a:gd name="connisteX226" fmla="*/ 4481336 w 8962672"/>
              <a:gd name="connsiteY226" fmla="*/ 1281077 h 2820740"/>
              <a:gd name="connisteX227" fmla="*/ 4406406 w 8962672"/>
              <a:gd name="connsiteY227" fmla="*/ 1281077 h 2820740"/>
              <a:gd name="connisteX228" fmla="*/ 4316236 w 8962672"/>
              <a:gd name="connsiteY228" fmla="*/ 1281077 h 2820740"/>
              <a:gd name="connisteX229" fmla="*/ 4241306 w 8962672"/>
              <a:gd name="connsiteY229" fmla="*/ 1281077 h 2820740"/>
              <a:gd name="connisteX230" fmla="*/ 4165741 w 8962672"/>
              <a:gd name="connsiteY230" fmla="*/ 1281077 h 2820740"/>
              <a:gd name="connisteX231" fmla="*/ 4090811 w 8962672"/>
              <a:gd name="connsiteY231" fmla="*/ 1281077 h 2820740"/>
              <a:gd name="connisteX232" fmla="*/ 4015246 w 8962672"/>
              <a:gd name="connsiteY232" fmla="*/ 1281077 h 2820740"/>
              <a:gd name="connisteX233" fmla="*/ 3940316 w 8962672"/>
              <a:gd name="connsiteY233" fmla="*/ 1265837 h 2820740"/>
              <a:gd name="connisteX234" fmla="*/ 3865386 w 8962672"/>
              <a:gd name="connsiteY234" fmla="*/ 1250597 h 2820740"/>
              <a:gd name="connisteX235" fmla="*/ 3789821 w 8962672"/>
              <a:gd name="connsiteY235" fmla="*/ 1235992 h 2820740"/>
              <a:gd name="connisteX236" fmla="*/ 3714891 w 8962672"/>
              <a:gd name="connsiteY236" fmla="*/ 1190907 h 2820740"/>
              <a:gd name="connisteX237" fmla="*/ 3654566 w 8962672"/>
              <a:gd name="connsiteY237" fmla="*/ 1115342 h 2820740"/>
              <a:gd name="connisteX238" fmla="*/ 3579636 w 8962672"/>
              <a:gd name="connsiteY238" fmla="*/ 1040412 h 2820740"/>
              <a:gd name="connisteX239" fmla="*/ 3549791 w 8962672"/>
              <a:gd name="connsiteY239" fmla="*/ 964847 h 2820740"/>
              <a:gd name="connisteX240" fmla="*/ 3549791 w 8962672"/>
              <a:gd name="connsiteY240" fmla="*/ 889917 h 2820740"/>
              <a:gd name="connisteX241" fmla="*/ 3534551 w 8962672"/>
              <a:gd name="connsiteY241" fmla="*/ 814987 h 2820740"/>
              <a:gd name="connisteX242" fmla="*/ 3504706 w 8962672"/>
              <a:gd name="connsiteY242" fmla="*/ 739422 h 2820740"/>
              <a:gd name="connisteX243" fmla="*/ 3444381 w 8962672"/>
              <a:gd name="connsiteY243" fmla="*/ 664492 h 2820740"/>
              <a:gd name="connisteX244" fmla="*/ 3368816 w 8962672"/>
              <a:gd name="connsiteY244" fmla="*/ 604167 h 2820740"/>
              <a:gd name="connisteX245" fmla="*/ 3293886 w 8962672"/>
              <a:gd name="connsiteY245" fmla="*/ 544477 h 2820740"/>
              <a:gd name="connisteX246" fmla="*/ 3203716 w 8962672"/>
              <a:gd name="connsiteY246" fmla="*/ 498757 h 2820740"/>
              <a:gd name="connisteX247" fmla="*/ 3113546 w 8962672"/>
              <a:gd name="connsiteY247" fmla="*/ 468912 h 2820740"/>
              <a:gd name="connisteX248" fmla="*/ 3038616 w 8962672"/>
              <a:gd name="connsiteY248" fmla="*/ 453672 h 2820740"/>
              <a:gd name="connisteX249" fmla="*/ 2963051 w 8962672"/>
              <a:gd name="connsiteY249" fmla="*/ 439067 h 2820740"/>
              <a:gd name="connisteX250" fmla="*/ 2858276 w 8962672"/>
              <a:gd name="connsiteY250" fmla="*/ 408587 h 2820740"/>
              <a:gd name="connisteX251" fmla="*/ 2767471 w 8962672"/>
              <a:gd name="connsiteY251" fmla="*/ 393982 h 2820740"/>
              <a:gd name="connisteX252" fmla="*/ 2677301 w 8962672"/>
              <a:gd name="connsiteY252" fmla="*/ 363502 h 2820740"/>
              <a:gd name="connisteX253" fmla="*/ 2587131 w 8962672"/>
              <a:gd name="connsiteY253" fmla="*/ 348897 h 2820740"/>
              <a:gd name="connisteX254" fmla="*/ 2496961 w 8962672"/>
              <a:gd name="connsiteY254" fmla="*/ 333657 h 2820740"/>
              <a:gd name="connisteX255" fmla="*/ 2422031 w 8962672"/>
              <a:gd name="connsiteY255" fmla="*/ 303812 h 2820740"/>
              <a:gd name="connisteX256" fmla="*/ 2331861 w 8962672"/>
              <a:gd name="connsiteY256" fmla="*/ 288572 h 2820740"/>
              <a:gd name="connisteX257" fmla="*/ 2241691 w 8962672"/>
              <a:gd name="connsiteY257" fmla="*/ 258727 h 2820740"/>
              <a:gd name="connisteX258" fmla="*/ 2166761 w 8962672"/>
              <a:gd name="connsiteY258" fmla="*/ 243487 h 2820740"/>
              <a:gd name="connisteX259" fmla="*/ 2091196 w 8962672"/>
              <a:gd name="connsiteY259" fmla="*/ 228247 h 2820740"/>
              <a:gd name="connisteX260" fmla="*/ 2001026 w 8962672"/>
              <a:gd name="connsiteY260" fmla="*/ 213642 h 2820740"/>
              <a:gd name="connisteX261" fmla="*/ 1910856 w 8962672"/>
              <a:gd name="connsiteY261" fmla="*/ 183162 h 2820740"/>
              <a:gd name="connisteX262" fmla="*/ 1835926 w 8962672"/>
              <a:gd name="connsiteY262" fmla="*/ 153317 h 2820740"/>
              <a:gd name="connisteX263" fmla="*/ 1760361 w 8962672"/>
              <a:gd name="connsiteY263" fmla="*/ 123472 h 2820740"/>
              <a:gd name="connisteX264" fmla="*/ 1685431 w 8962672"/>
              <a:gd name="connsiteY264" fmla="*/ 92992 h 2820740"/>
              <a:gd name="connisteX265" fmla="*/ 1610501 w 8962672"/>
              <a:gd name="connsiteY265" fmla="*/ 63147 h 2820740"/>
              <a:gd name="connisteX266" fmla="*/ 1534936 w 8962672"/>
              <a:gd name="connsiteY266" fmla="*/ 33302 h 2820740"/>
              <a:gd name="connisteX267" fmla="*/ 1460006 w 8962672"/>
              <a:gd name="connsiteY267" fmla="*/ 2822 h 2820740"/>
              <a:gd name="connisteX268" fmla="*/ 1384441 w 8962672"/>
              <a:gd name="connsiteY268" fmla="*/ 2822 h 2820740"/>
              <a:gd name="connisteX269" fmla="*/ 1309511 w 8962672"/>
              <a:gd name="connsiteY269" fmla="*/ 2822 h 28207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  <a:cxn ang="0">
                <a:pos x="connisteX128" y="connsiteY128"/>
              </a:cxn>
              <a:cxn ang="0">
                <a:pos x="connisteX129" y="connsiteY129"/>
              </a:cxn>
              <a:cxn ang="0">
                <a:pos x="connisteX130" y="connsiteY130"/>
              </a:cxn>
              <a:cxn ang="0">
                <a:pos x="connisteX131" y="connsiteY131"/>
              </a:cxn>
              <a:cxn ang="0">
                <a:pos x="connisteX132" y="connsiteY132"/>
              </a:cxn>
              <a:cxn ang="0">
                <a:pos x="connisteX133" y="connsiteY133"/>
              </a:cxn>
              <a:cxn ang="0">
                <a:pos x="connisteX134" y="connsiteY134"/>
              </a:cxn>
              <a:cxn ang="0">
                <a:pos x="connisteX135" y="connsiteY135"/>
              </a:cxn>
              <a:cxn ang="0">
                <a:pos x="connisteX136" y="connsiteY136"/>
              </a:cxn>
              <a:cxn ang="0">
                <a:pos x="connisteX137" y="connsiteY137"/>
              </a:cxn>
              <a:cxn ang="0">
                <a:pos x="connisteX138" y="connsiteY138"/>
              </a:cxn>
              <a:cxn ang="0">
                <a:pos x="connisteX139" y="connsiteY139"/>
              </a:cxn>
              <a:cxn ang="0">
                <a:pos x="connisteX140" y="connsiteY140"/>
              </a:cxn>
              <a:cxn ang="0">
                <a:pos x="connisteX141" y="connsiteY141"/>
              </a:cxn>
              <a:cxn ang="0">
                <a:pos x="connisteX142" y="connsiteY142"/>
              </a:cxn>
              <a:cxn ang="0">
                <a:pos x="connisteX143" y="connsiteY143"/>
              </a:cxn>
              <a:cxn ang="0">
                <a:pos x="connisteX144" y="connsiteY144"/>
              </a:cxn>
              <a:cxn ang="0">
                <a:pos x="connisteX145" y="connsiteY145"/>
              </a:cxn>
              <a:cxn ang="0">
                <a:pos x="connisteX146" y="connsiteY146"/>
              </a:cxn>
              <a:cxn ang="0">
                <a:pos x="connisteX147" y="connsiteY147"/>
              </a:cxn>
              <a:cxn ang="0">
                <a:pos x="connisteX148" y="connsiteY148"/>
              </a:cxn>
              <a:cxn ang="0">
                <a:pos x="connisteX149" y="connsiteY149"/>
              </a:cxn>
              <a:cxn ang="0">
                <a:pos x="connisteX150" y="connsiteY150"/>
              </a:cxn>
              <a:cxn ang="0">
                <a:pos x="connisteX151" y="connsiteY151"/>
              </a:cxn>
              <a:cxn ang="0">
                <a:pos x="connisteX152" y="connsiteY152"/>
              </a:cxn>
              <a:cxn ang="0">
                <a:pos x="connisteX153" y="connsiteY153"/>
              </a:cxn>
              <a:cxn ang="0">
                <a:pos x="connisteX154" y="connsiteY154"/>
              </a:cxn>
              <a:cxn ang="0">
                <a:pos x="connisteX155" y="connsiteY155"/>
              </a:cxn>
              <a:cxn ang="0">
                <a:pos x="connisteX156" y="connsiteY156"/>
              </a:cxn>
              <a:cxn ang="0">
                <a:pos x="connisteX157" y="connsiteY157"/>
              </a:cxn>
              <a:cxn ang="0">
                <a:pos x="connisteX158" y="connsiteY158"/>
              </a:cxn>
              <a:cxn ang="0">
                <a:pos x="connisteX159" y="connsiteY159"/>
              </a:cxn>
              <a:cxn ang="0">
                <a:pos x="connisteX160" y="connsiteY160"/>
              </a:cxn>
              <a:cxn ang="0">
                <a:pos x="connisteX161" y="connsiteY161"/>
              </a:cxn>
              <a:cxn ang="0">
                <a:pos x="connisteX162" y="connsiteY162"/>
              </a:cxn>
              <a:cxn ang="0">
                <a:pos x="connisteX163" y="connsiteY163"/>
              </a:cxn>
              <a:cxn ang="0">
                <a:pos x="connisteX164" y="connsiteY164"/>
              </a:cxn>
              <a:cxn ang="0">
                <a:pos x="connisteX165" y="connsiteY165"/>
              </a:cxn>
              <a:cxn ang="0">
                <a:pos x="connisteX166" y="connsiteY166"/>
              </a:cxn>
              <a:cxn ang="0">
                <a:pos x="connisteX167" y="connsiteY167"/>
              </a:cxn>
              <a:cxn ang="0">
                <a:pos x="connisteX168" y="connsiteY168"/>
              </a:cxn>
              <a:cxn ang="0">
                <a:pos x="connisteX169" y="connsiteY169"/>
              </a:cxn>
              <a:cxn ang="0">
                <a:pos x="connisteX170" y="connsiteY170"/>
              </a:cxn>
              <a:cxn ang="0">
                <a:pos x="connisteX171" y="connsiteY171"/>
              </a:cxn>
              <a:cxn ang="0">
                <a:pos x="connisteX172" y="connsiteY172"/>
              </a:cxn>
              <a:cxn ang="0">
                <a:pos x="connisteX173" y="connsiteY173"/>
              </a:cxn>
              <a:cxn ang="0">
                <a:pos x="connisteX174" y="connsiteY174"/>
              </a:cxn>
              <a:cxn ang="0">
                <a:pos x="connisteX175" y="connsiteY175"/>
              </a:cxn>
              <a:cxn ang="0">
                <a:pos x="connisteX176" y="connsiteY176"/>
              </a:cxn>
              <a:cxn ang="0">
                <a:pos x="connisteX177" y="connsiteY177"/>
              </a:cxn>
              <a:cxn ang="0">
                <a:pos x="connisteX178" y="connsiteY178"/>
              </a:cxn>
              <a:cxn ang="0">
                <a:pos x="connisteX179" y="connsiteY179"/>
              </a:cxn>
              <a:cxn ang="0">
                <a:pos x="connisteX180" y="connsiteY180"/>
              </a:cxn>
              <a:cxn ang="0">
                <a:pos x="connisteX181" y="connsiteY181"/>
              </a:cxn>
              <a:cxn ang="0">
                <a:pos x="connisteX182" y="connsiteY182"/>
              </a:cxn>
              <a:cxn ang="0">
                <a:pos x="connisteX183" y="connsiteY183"/>
              </a:cxn>
              <a:cxn ang="0">
                <a:pos x="connisteX184" y="connsiteY184"/>
              </a:cxn>
              <a:cxn ang="0">
                <a:pos x="connisteX185" y="connsiteY185"/>
              </a:cxn>
              <a:cxn ang="0">
                <a:pos x="connisteX186" y="connsiteY186"/>
              </a:cxn>
              <a:cxn ang="0">
                <a:pos x="connisteX187" y="connsiteY187"/>
              </a:cxn>
              <a:cxn ang="0">
                <a:pos x="connisteX188" y="connsiteY188"/>
              </a:cxn>
              <a:cxn ang="0">
                <a:pos x="connisteX189" y="connsiteY189"/>
              </a:cxn>
              <a:cxn ang="0">
                <a:pos x="connisteX190" y="connsiteY190"/>
              </a:cxn>
              <a:cxn ang="0">
                <a:pos x="connisteX191" y="connsiteY191"/>
              </a:cxn>
              <a:cxn ang="0">
                <a:pos x="connisteX192" y="connsiteY192"/>
              </a:cxn>
              <a:cxn ang="0">
                <a:pos x="connisteX193" y="connsiteY193"/>
              </a:cxn>
              <a:cxn ang="0">
                <a:pos x="connisteX194" y="connsiteY194"/>
              </a:cxn>
              <a:cxn ang="0">
                <a:pos x="connisteX195" y="connsiteY195"/>
              </a:cxn>
              <a:cxn ang="0">
                <a:pos x="connisteX196" y="connsiteY196"/>
              </a:cxn>
              <a:cxn ang="0">
                <a:pos x="connisteX197" y="connsiteY197"/>
              </a:cxn>
              <a:cxn ang="0">
                <a:pos x="connisteX198" y="connsiteY198"/>
              </a:cxn>
              <a:cxn ang="0">
                <a:pos x="connisteX199" y="connsiteY199"/>
              </a:cxn>
              <a:cxn ang="0">
                <a:pos x="connisteX200" y="connsiteY200"/>
              </a:cxn>
              <a:cxn ang="0">
                <a:pos x="connisteX201" y="connsiteY201"/>
              </a:cxn>
              <a:cxn ang="0">
                <a:pos x="connisteX202" y="connsiteY202"/>
              </a:cxn>
              <a:cxn ang="0">
                <a:pos x="connisteX203" y="connsiteY203"/>
              </a:cxn>
              <a:cxn ang="0">
                <a:pos x="connisteX204" y="connsiteY204"/>
              </a:cxn>
              <a:cxn ang="0">
                <a:pos x="connisteX205" y="connsiteY205"/>
              </a:cxn>
              <a:cxn ang="0">
                <a:pos x="connisteX206" y="connsiteY206"/>
              </a:cxn>
              <a:cxn ang="0">
                <a:pos x="connisteX207" y="connsiteY207"/>
              </a:cxn>
              <a:cxn ang="0">
                <a:pos x="connisteX208" y="connsiteY208"/>
              </a:cxn>
              <a:cxn ang="0">
                <a:pos x="connisteX209" y="connsiteY209"/>
              </a:cxn>
              <a:cxn ang="0">
                <a:pos x="connisteX210" y="connsiteY210"/>
              </a:cxn>
              <a:cxn ang="0">
                <a:pos x="connisteX211" y="connsiteY211"/>
              </a:cxn>
              <a:cxn ang="0">
                <a:pos x="connisteX212" y="connsiteY212"/>
              </a:cxn>
              <a:cxn ang="0">
                <a:pos x="connisteX213" y="connsiteY213"/>
              </a:cxn>
              <a:cxn ang="0">
                <a:pos x="connisteX214" y="connsiteY214"/>
              </a:cxn>
              <a:cxn ang="0">
                <a:pos x="connisteX215" y="connsiteY215"/>
              </a:cxn>
              <a:cxn ang="0">
                <a:pos x="connisteX216" y="connsiteY216"/>
              </a:cxn>
              <a:cxn ang="0">
                <a:pos x="connisteX217" y="connsiteY217"/>
              </a:cxn>
              <a:cxn ang="0">
                <a:pos x="connisteX218" y="connsiteY218"/>
              </a:cxn>
              <a:cxn ang="0">
                <a:pos x="connisteX219" y="connsiteY219"/>
              </a:cxn>
              <a:cxn ang="0">
                <a:pos x="connisteX220" y="connsiteY220"/>
              </a:cxn>
              <a:cxn ang="0">
                <a:pos x="connisteX221" y="connsiteY221"/>
              </a:cxn>
              <a:cxn ang="0">
                <a:pos x="connisteX222" y="connsiteY222"/>
              </a:cxn>
              <a:cxn ang="0">
                <a:pos x="connisteX223" y="connsiteY223"/>
              </a:cxn>
              <a:cxn ang="0">
                <a:pos x="connisteX224" y="connsiteY224"/>
              </a:cxn>
              <a:cxn ang="0">
                <a:pos x="connisteX225" y="connsiteY225"/>
              </a:cxn>
              <a:cxn ang="0">
                <a:pos x="connisteX226" y="connsiteY226"/>
              </a:cxn>
              <a:cxn ang="0">
                <a:pos x="connisteX227" y="connsiteY227"/>
              </a:cxn>
              <a:cxn ang="0">
                <a:pos x="connisteX228" y="connsiteY228"/>
              </a:cxn>
              <a:cxn ang="0">
                <a:pos x="connisteX229" y="connsiteY229"/>
              </a:cxn>
              <a:cxn ang="0">
                <a:pos x="connisteX230" y="connsiteY230"/>
              </a:cxn>
              <a:cxn ang="0">
                <a:pos x="connisteX231" y="connsiteY231"/>
              </a:cxn>
              <a:cxn ang="0">
                <a:pos x="connisteX232" y="connsiteY232"/>
              </a:cxn>
              <a:cxn ang="0">
                <a:pos x="connisteX233" y="connsiteY233"/>
              </a:cxn>
              <a:cxn ang="0">
                <a:pos x="connisteX234" y="connsiteY234"/>
              </a:cxn>
              <a:cxn ang="0">
                <a:pos x="connisteX235" y="connsiteY235"/>
              </a:cxn>
              <a:cxn ang="0">
                <a:pos x="connisteX236" y="connsiteY236"/>
              </a:cxn>
              <a:cxn ang="0">
                <a:pos x="connisteX237" y="connsiteY237"/>
              </a:cxn>
              <a:cxn ang="0">
                <a:pos x="connisteX238" y="connsiteY238"/>
              </a:cxn>
              <a:cxn ang="0">
                <a:pos x="connisteX239" y="connsiteY239"/>
              </a:cxn>
              <a:cxn ang="0">
                <a:pos x="connisteX240" y="connsiteY240"/>
              </a:cxn>
              <a:cxn ang="0">
                <a:pos x="connisteX241" y="connsiteY241"/>
              </a:cxn>
              <a:cxn ang="0">
                <a:pos x="connisteX242" y="connsiteY242"/>
              </a:cxn>
              <a:cxn ang="0">
                <a:pos x="connisteX243" y="connsiteY243"/>
              </a:cxn>
              <a:cxn ang="0">
                <a:pos x="connisteX244" y="connsiteY244"/>
              </a:cxn>
              <a:cxn ang="0">
                <a:pos x="connisteX245" y="connsiteY245"/>
              </a:cxn>
              <a:cxn ang="0">
                <a:pos x="connisteX246" y="connsiteY246"/>
              </a:cxn>
              <a:cxn ang="0">
                <a:pos x="connisteX247" y="connsiteY247"/>
              </a:cxn>
              <a:cxn ang="0">
                <a:pos x="connisteX248" y="connsiteY248"/>
              </a:cxn>
              <a:cxn ang="0">
                <a:pos x="connisteX249" y="connsiteY249"/>
              </a:cxn>
              <a:cxn ang="0">
                <a:pos x="connisteX250" y="connsiteY250"/>
              </a:cxn>
              <a:cxn ang="0">
                <a:pos x="connisteX251" y="connsiteY251"/>
              </a:cxn>
              <a:cxn ang="0">
                <a:pos x="connisteX252" y="connsiteY252"/>
              </a:cxn>
              <a:cxn ang="0">
                <a:pos x="connisteX253" y="connsiteY253"/>
              </a:cxn>
              <a:cxn ang="0">
                <a:pos x="connisteX254" y="connsiteY254"/>
              </a:cxn>
              <a:cxn ang="0">
                <a:pos x="connisteX255" y="connsiteY255"/>
              </a:cxn>
              <a:cxn ang="0">
                <a:pos x="connisteX256" y="connsiteY256"/>
              </a:cxn>
              <a:cxn ang="0">
                <a:pos x="connisteX257" y="connsiteY257"/>
              </a:cxn>
              <a:cxn ang="0">
                <a:pos x="connisteX258" y="connsiteY258"/>
              </a:cxn>
              <a:cxn ang="0">
                <a:pos x="connisteX259" y="connsiteY259"/>
              </a:cxn>
              <a:cxn ang="0">
                <a:pos x="connisteX260" y="connsiteY260"/>
              </a:cxn>
              <a:cxn ang="0">
                <a:pos x="connisteX261" y="connsiteY261"/>
              </a:cxn>
              <a:cxn ang="0">
                <a:pos x="connisteX262" y="connsiteY262"/>
              </a:cxn>
              <a:cxn ang="0">
                <a:pos x="connisteX263" y="connsiteY263"/>
              </a:cxn>
              <a:cxn ang="0">
                <a:pos x="connisteX264" y="connsiteY264"/>
              </a:cxn>
              <a:cxn ang="0">
                <a:pos x="connisteX265" y="connsiteY265"/>
              </a:cxn>
              <a:cxn ang="0">
                <a:pos x="connisteX266" y="connsiteY266"/>
              </a:cxn>
              <a:cxn ang="0">
                <a:pos x="connisteX267" y="connsiteY267"/>
              </a:cxn>
              <a:cxn ang="0">
                <a:pos x="connisteX268" y="connsiteY268"/>
              </a:cxn>
              <a:cxn ang="0">
                <a:pos x="connisteX269" y="connsiteY269"/>
              </a:cxn>
            </a:cxnLst>
            <a:rect l="l" t="t" r="r" b="b"/>
            <a:pathLst>
              <a:path w="8962672" h="2820741">
                <a:moveTo>
                  <a:pt x="1324751" y="18062"/>
                </a:moveTo>
                <a:cubicBezTo>
                  <a:pt x="1311416" y="18062"/>
                  <a:pt x="1285381" y="18062"/>
                  <a:pt x="1249186" y="18062"/>
                </a:cubicBezTo>
                <a:cubicBezTo>
                  <a:pt x="1212991" y="18062"/>
                  <a:pt x="1180606" y="18062"/>
                  <a:pt x="1144411" y="18062"/>
                </a:cubicBezTo>
                <a:cubicBezTo>
                  <a:pt x="1108216" y="18062"/>
                  <a:pt x="1098691" y="18062"/>
                  <a:pt x="1068846" y="18062"/>
                </a:cubicBezTo>
                <a:cubicBezTo>
                  <a:pt x="1039001" y="18062"/>
                  <a:pt x="1026936" y="18062"/>
                  <a:pt x="993916" y="18062"/>
                </a:cubicBezTo>
                <a:cubicBezTo>
                  <a:pt x="960896" y="18062"/>
                  <a:pt x="936766" y="18062"/>
                  <a:pt x="903746" y="18062"/>
                </a:cubicBezTo>
                <a:cubicBezTo>
                  <a:pt x="870726" y="18062"/>
                  <a:pt x="858026" y="18062"/>
                  <a:pt x="828181" y="18062"/>
                </a:cubicBezTo>
                <a:cubicBezTo>
                  <a:pt x="798336" y="18062"/>
                  <a:pt x="786271" y="14887"/>
                  <a:pt x="753251" y="18062"/>
                </a:cubicBezTo>
                <a:cubicBezTo>
                  <a:pt x="720231" y="21237"/>
                  <a:pt x="696101" y="27587"/>
                  <a:pt x="663081" y="33302"/>
                </a:cubicBezTo>
                <a:cubicBezTo>
                  <a:pt x="630061" y="39017"/>
                  <a:pt x="621171" y="42192"/>
                  <a:pt x="588151" y="47907"/>
                </a:cubicBezTo>
                <a:cubicBezTo>
                  <a:pt x="555131" y="53622"/>
                  <a:pt x="531001" y="56797"/>
                  <a:pt x="497981" y="63147"/>
                </a:cubicBezTo>
                <a:cubicBezTo>
                  <a:pt x="464961" y="69497"/>
                  <a:pt x="452261" y="69497"/>
                  <a:pt x="422416" y="78387"/>
                </a:cubicBezTo>
                <a:cubicBezTo>
                  <a:pt x="392571" y="87277"/>
                  <a:pt x="377331" y="96167"/>
                  <a:pt x="347486" y="108232"/>
                </a:cubicBezTo>
                <a:cubicBezTo>
                  <a:pt x="317641" y="120297"/>
                  <a:pt x="302401" y="120297"/>
                  <a:pt x="272556" y="138077"/>
                </a:cubicBezTo>
                <a:cubicBezTo>
                  <a:pt x="242711" y="155857"/>
                  <a:pt x="224296" y="171097"/>
                  <a:pt x="196991" y="198402"/>
                </a:cubicBezTo>
                <a:cubicBezTo>
                  <a:pt x="169686" y="225707"/>
                  <a:pt x="157621" y="243487"/>
                  <a:pt x="136666" y="273332"/>
                </a:cubicBezTo>
                <a:cubicBezTo>
                  <a:pt x="115711" y="303177"/>
                  <a:pt x="106821" y="319052"/>
                  <a:pt x="91581" y="348897"/>
                </a:cubicBezTo>
                <a:cubicBezTo>
                  <a:pt x="76341" y="378742"/>
                  <a:pt x="70626" y="390807"/>
                  <a:pt x="61736" y="423827"/>
                </a:cubicBezTo>
                <a:cubicBezTo>
                  <a:pt x="52846" y="456847"/>
                  <a:pt x="52211" y="477802"/>
                  <a:pt x="46496" y="513997"/>
                </a:cubicBezTo>
                <a:cubicBezTo>
                  <a:pt x="40781" y="550192"/>
                  <a:pt x="37606" y="571147"/>
                  <a:pt x="31891" y="604167"/>
                </a:cubicBezTo>
                <a:cubicBezTo>
                  <a:pt x="26176" y="637187"/>
                  <a:pt x="23001" y="646712"/>
                  <a:pt x="16651" y="679732"/>
                </a:cubicBezTo>
                <a:cubicBezTo>
                  <a:pt x="10301" y="712752"/>
                  <a:pt x="4586" y="736882"/>
                  <a:pt x="1411" y="769902"/>
                </a:cubicBezTo>
                <a:cubicBezTo>
                  <a:pt x="-1764" y="802922"/>
                  <a:pt x="1411" y="811812"/>
                  <a:pt x="1411" y="844832"/>
                </a:cubicBezTo>
                <a:cubicBezTo>
                  <a:pt x="1411" y="877852"/>
                  <a:pt x="1411" y="898807"/>
                  <a:pt x="1411" y="935002"/>
                </a:cubicBezTo>
                <a:cubicBezTo>
                  <a:pt x="1411" y="971197"/>
                  <a:pt x="1411" y="992152"/>
                  <a:pt x="1411" y="1025172"/>
                </a:cubicBezTo>
                <a:cubicBezTo>
                  <a:pt x="1411" y="1058192"/>
                  <a:pt x="1411" y="1070257"/>
                  <a:pt x="1411" y="1100102"/>
                </a:cubicBezTo>
                <a:cubicBezTo>
                  <a:pt x="1411" y="1129947"/>
                  <a:pt x="1411" y="1142647"/>
                  <a:pt x="1411" y="1175667"/>
                </a:cubicBezTo>
                <a:cubicBezTo>
                  <a:pt x="1411" y="1208687"/>
                  <a:pt x="1411" y="1226467"/>
                  <a:pt x="1411" y="1265837"/>
                </a:cubicBezTo>
                <a:cubicBezTo>
                  <a:pt x="1411" y="1305207"/>
                  <a:pt x="1411" y="1329337"/>
                  <a:pt x="1411" y="1371247"/>
                </a:cubicBezTo>
                <a:cubicBezTo>
                  <a:pt x="1411" y="1413157"/>
                  <a:pt x="-1764" y="1439827"/>
                  <a:pt x="1411" y="1476022"/>
                </a:cubicBezTo>
                <a:cubicBezTo>
                  <a:pt x="4586" y="1512217"/>
                  <a:pt x="7761" y="1521742"/>
                  <a:pt x="16651" y="1551587"/>
                </a:cubicBezTo>
                <a:cubicBezTo>
                  <a:pt x="25541" y="1581432"/>
                  <a:pt x="34431" y="1593497"/>
                  <a:pt x="46496" y="1626517"/>
                </a:cubicBezTo>
                <a:cubicBezTo>
                  <a:pt x="58561" y="1659537"/>
                  <a:pt x="61736" y="1680492"/>
                  <a:pt x="76976" y="1716687"/>
                </a:cubicBezTo>
                <a:cubicBezTo>
                  <a:pt x="92216" y="1752882"/>
                  <a:pt x="101106" y="1773837"/>
                  <a:pt x="122061" y="1806857"/>
                </a:cubicBezTo>
                <a:cubicBezTo>
                  <a:pt x="143016" y="1839877"/>
                  <a:pt x="151906" y="1855117"/>
                  <a:pt x="181751" y="1882422"/>
                </a:cubicBezTo>
                <a:cubicBezTo>
                  <a:pt x="211596" y="1909727"/>
                  <a:pt x="236361" y="1926872"/>
                  <a:pt x="272556" y="1942112"/>
                </a:cubicBezTo>
                <a:cubicBezTo>
                  <a:pt x="308751" y="1957352"/>
                  <a:pt x="326531" y="1948462"/>
                  <a:pt x="362726" y="1957352"/>
                </a:cubicBezTo>
                <a:cubicBezTo>
                  <a:pt x="398921" y="1966242"/>
                  <a:pt x="416701" y="1978307"/>
                  <a:pt x="452896" y="1987197"/>
                </a:cubicBezTo>
                <a:cubicBezTo>
                  <a:pt x="489091" y="1996087"/>
                  <a:pt x="510046" y="1999262"/>
                  <a:pt x="543066" y="2002437"/>
                </a:cubicBezTo>
                <a:cubicBezTo>
                  <a:pt x="576086" y="2005612"/>
                  <a:pt x="588151" y="1999262"/>
                  <a:pt x="617996" y="2002437"/>
                </a:cubicBezTo>
                <a:cubicBezTo>
                  <a:pt x="647841" y="2005612"/>
                  <a:pt x="663081" y="2014502"/>
                  <a:pt x="692926" y="2017677"/>
                </a:cubicBezTo>
                <a:cubicBezTo>
                  <a:pt x="722771" y="2020852"/>
                  <a:pt x="738646" y="2017677"/>
                  <a:pt x="768491" y="2017677"/>
                </a:cubicBezTo>
                <a:cubicBezTo>
                  <a:pt x="798336" y="2017677"/>
                  <a:pt x="813576" y="2020852"/>
                  <a:pt x="843421" y="2017677"/>
                </a:cubicBezTo>
                <a:cubicBezTo>
                  <a:pt x="873266" y="2014502"/>
                  <a:pt x="889141" y="2008787"/>
                  <a:pt x="918986" y="2002437"/>
                </a:cubicBezTo>
                <a:cubicBezTo>
                  <a:pt x="948831" y="1996087"/>
                  <a:pt x="964071" y="1990372"/>
                  <a:pt x="993916" y="1987197"/>
                </a:cubicBezTo>
                <a:cubicBezTo>
                  <a:pt x="1023761" y="1984022"/>
                  <a:pt x="1039001" y="1990372"/>
                  <a:pt x="1068846" y="1987197"/>
                </a:cubicBezTo>
                <a:cubicBezTo>
                  <a:pt x="1098691" y="1984022"/>
                  <a:pt x="1114566" y="1975767"/>
                  <a:pt x="1144411" y="1972592"/>
                </a:cubicBezTo>
                <a:cubicBezTo>
                  <a:pt x="1174256" y="1969417"/>
                  <a:pt x="1189496" y="1972592"/>
                  <a:pt x="1219341" y="1972592"/>
                </a:cubicBezTo>
                <a:cubicBezTo>
                  <a:pt x="1249186" y="1972592"/>
                  <a:pt x="1264426" y="1972592"/>
                  <a:pt x="1294271" y="1972592"/>
                </a:cubicBezTo>
                <a:cubicBezTo>
                  <a:pt x="1324116" y="1972592"/>
                  <a:pt x="1339991" y="1972592"/>
                  <a:pt x="1369836" y="1972592"/>
                </a:cubicBezTo>
                <a:cubicBezTo>
                  <a:pt x="1399681" y="1972592"/>
                  <a:pt x="1414921" y="1972592"/>
                  <a:pt x="1444766" y="1972592"/>
                </a:cubicBezTo>
                <a:cubicBezTo>
                  <a:pt x="1474611" y="1972592"/>
                  <a:pt x="1490486" y="1972592"/>
                  <a:pt x="1520331" y="1972592"/>
                </a:cubicBezTo>
                <a:cubicBezTo>
                  <a:pt x="1550176" y="1972592"/>
                  <a:pt x="1559066" y="1966877"/>
                  <a:pt x="1595261" y="1972592"/>
                </a:cubicBezTo>
                <a:cubicBezTo>
                  <a:pt x="1631456" y="1978307"/>
                  <a:pt x="1664476" y="1993547"/>
                  <a:pt x="1700671" y="2002437"/>
                </a:cubicBezTo>
                <a:cubicBezTo>
                  <a:pt x="1736866" y="2011327"/>
                  <a:pt x="1739406" y="2008787"/>
                  <a:pt x="1775601" y="2017677"/>
                </a:cubicBezTo>
                <a:cubicBezTo>
                  <a:pt x="1811796" y="2026567"/>
                  <a:pt x="1844816" y="2035457"/>
                  <a:pt x="1881011" y="2047522"/>
                </a:cubicBezTo>
                <a:cubicBezTo>
                  <a:pt x="1917206" y="2059587"/>
                  <a:pt x="1919746" y="2062127"/>
                  <a:pt x="1955941" y="2077367"/>
                </a:cubicBezTo>
                <a:cubicBezTo>
                  <a:pt x="1992136" y="2092607"/>
                  <a:pt x="2021981" y="2104672"/>
                  <a:pt x="2061351" y="2122452"/>
                </a:cubicBezTo>
                <a:cubicBezTo>
                  <a:pt x="2100721" y="2140232"/>
                  <a:pt x="2115326" y="2146582"/>
                  <a:pt x="2151521" y="2167537"/>
                </a:cubicBezTo>
                <a:cubicBezTo>
                  <a:pt x="2187716" y="2188492"/>
                  <a:pt x="2208671" y="2203732"/>
                  <a:pt x="2241691" y="2227862"/>
                </a:cubicBezTo>
                <a:cubicBezTo>
                  <a:pt x="2274711" y="2251992"/>
                  <a:pt x="2289316" y="2260882"/>
                  <a:pt x="2316621" y="2288187"/>
                </a:cubicBezTo>
                <a:cubicBezTo>
                  <a:pt x="2343926" y="2315492"/>
                  <a:pt x="2359166" y="2333272"/>
                  <a:pt x="2376946" y="2363117"/>
                </a:cubicBezTo>
                <a:cubicBezTo>
                  <a:pt x="2394726" y="2392962"/>
                  <a:pt x="2401076" y="2408202"/>
                  <a:pt x="2406791" y="2438047"/>
                </a:cubicBezTo>
                <a:cubicBezTo>
                  <a:pt x="2412506" y="2467892"/>
                  <a:pt x="2391551" y="2483767"/>
                  <a:pt x="2406791" y="2513612"/>
                </a:cubicBezTo>
                <a:cubicBezTo>
                  <a:pt x="2422031" y="2543457"/>
                  <a:pt x="2452511" y="2570762"/>
                  <a:pt x="2482356" y="2588542"/>
                </a:cubicBezTo>
                <a:cubicBezTo>
                  <a:pt x="2512201" y="2606322"/>
                  <a:pt x="2521091" y="2597432"/>
                  <a:pt x="2557286" y="2603782"/>
                </a:cubicBezTo>
                <a:cubicBezTo>
                  <a:pt x="2593481" y="2610132"/>
                  <a:pt x="2626501" y="2615847"/>
                  <a:pt x="2662696" y="2619022"/>
                </a:cubicBezTo>
                <a:cubicBezTo>
                  <a:pt x="2698891" y="2622197"/>
                  <a:pt x="2704606" y="2619022"/>
                  <a:pt x="2737626" y="2619022"/>
                </a:cubicBezTo>
                <a:cubicBezTo>
                  <a:pt x="2770646" y="2619022"/>
                  <a:pt x="2788426" y="2619022"/>
                  <a:pt x="2827796" y="2619022"/>
                </a:cubicBezTo>
                <a:cubicBezTo>
                  <a:pt x="2867166" y="2619022"/>
                  <a:pt x="2897011" y="2619022"/>
                  <a:pt x="2933206" y="2619022"/>
                </a:cubicBezTo>
                <a:cubicBezTo>
                  <a:pt x="2969401" y="2619022"/>
                  <a:pt x="2975116" y="2619022"/>
                  <a:pt x="3008136" y="2619022"/>
                </a:cubicBezTo>
                <a:cubicBezTo>
                  <a:pt x="3041156" y="2619022"/>
                  <a:pt x="3062111" y="2622197"/>
                  <a:pt x="3098306" y="2619022"/>
                </a:cubicBezTo>
                <a:cubicBezTo>
                  <a:pt x="3134501" y="2615847"/>
                  <a:pt x="3155456" y="2612672"/>
                  <a:pt x="3188476" y="2603782"/>
                </a:cubicBezTo>
                <a:cubicBezTo>
                  <a:pt x="3221496" y="2594892"/>
                  <a:pt x="3234196" y="2586002"/>
                  <a:pt x="3264041" y="2573937"/>
                </a:cubicBezTo>
                <a:cubicBezTo>
                  <a:pt x="3293886" y="2561872"/>
                  <a:pt x="3309126" y="2561237"/>
                  <a:pt x="3338971" y="2543457"/>
                </a:cubicBezTo>
                <a:cubicBezTo>
                  <a:pt x="3368816" y="2525677"/>
                  <a:pt x="3384056" y="2504722"/>
                  <a:pt x="3413901" y="2483767"/>
                </a:cubicBezTo>
                <a:cubicBezTo>
                  <a:pt x="3443746" y="2462812"/>
                  <a:pt x="3462161" y="2462177"/>
                  <a:pt x="3489466" y="2438047"/>
                </a:cubicBezTo>
                <a:cubicBezTo>
                  <a:pt x="3516771" y="2413917"/>
                  <a:pt x="3522486" y="2392962"/>
                  <a:pt x="3549791" y="2363117"/>
                </a:cubicBezTo>
                <a:cubicBezTo>
                  <a:pt x="3577096" y="2333272"/>
                  <a:pt x="3594876" y="2318032"/>
                  <a:pt x="3624721" y="2288187"/>
                </a:cubicBezTo>
                <a:cubicBezTo>
                  <a:pt x="3654566" y="2258342"/>
                  <a:pt x="3669806" y="2242467"/>
                  <a:pt x="3699651" y="2212622"/>
                </a:cubicBezTo>
                <a:cubicBezTo>
                  <a:pt x="3729496" y="2182777"/>
                  <a:pt x="3745371" y="2167537"/>
                  <a:pt x="3775216" y="2137692"/>
                </a:cubicBezTo>
                <a:cubicBezTo>
                  <a:pt x="3805061" y="2107847"/>
                  <a:pt x="3820301" y="2086892"/>
                  <a:pt x="3850146" y="2062762"/>
                </a:cubicBezTo>
                <a:cubicBezTo>
                  <a:pt x="3879991" y="2038632"/>
                  <a:pt x="3895231" y="2032917"/>
                  <a:pt x="3925076" y="2017677"/>
                </a:cubicBezTo>
                <a:cubicBezTo>
                  <a:pt x="3954921" y="2002437"/>
                  <a:pt x="3970796" y="1996087"/>
                  <a:pt x="4000641" y="1987197"/>
                </a:cubicBezTo>
                <a:cubicBezTo>
                  <a:pt x="4030486" y="1978307"/>
                  <a:pt x="4039376" y="1981482"/>
                  <a:pt x="4075571" y="1972592"/>
                </a:cubicBezTo>
                <a:cubicBezTo>
                  <a:pt x="4111766" y="1963702"/>
                  <a:pt x="4139071" y="1951002"/>
                  <a:pt x="4180981" y="1942112"/>
                </a:cubicBezTo>
                <a:cubicBezTo>
                  <a:pt x="4222891" y="1933222"/>
                  <a:pt x="4250196" y="1930682"/>
                  <a:pt x="4286391" y="1927507"/>
                </a:cubicBezTo>
                <a:cubicBezTo>
                  <a:pt x="4322586" y="1924332"/>
                  <a:pt x="4331476" y="1930682"/>
                  <a:pt x="4361321" y="1927507"/>
                </a:cubicBezTo>
                <a:cubicBezTo>
                  <a:pt x="4391166" y="1924332"/>
                  <a:pt x="4406406" y="1915442"/>
                  <a:pt x="4436251" y="1912267"/>
                </a:cubicBezTo>
                <a:cubicBezTo>
                  <a:pt x="4466096" y="1909092"/>
                  <a:pt x="4481971" y="1912267"/>
                  <a:pt x="4511816" y="1912267"/>
                </a:cubicBezTo>
                <a:cubicBezTo>
                  <a:pt x="4541661" y="1912267"/>
                  <a:pt x="4556901" y="1912267"/>
                  <a:pt x="4586746" y="1912267"/>
                </a:cubicBezTo>
                <a:cubicBezTo>
                  <a:pt x="4616591" y="1912267"/>
                  <a:pt x="4631831" y="1912267"/>
                  <a:pt x="4661676" y="1912267"/>
                </a:cubicBezTo>
                <a:cubicBezTo>
                  <a:pt x="4691521" y="1912267"/>
                  <a:pt x="4707396" y="1912267"/>
                  <a:pt x="4737241" y="1912267"/>
                </a:cubicBezTo>
                <a:cubicBezTo>
                  <a:pt x="4767086" y="1912267"/>
                  <a:pt x="4779151" y="1909092"/>
                  <a:pt x="4812171" y="1912267"/>
                </a:cubicBezTo>
                <a:cubicBezTo>
                  <a:pt x="4845191" y="1915442"/>
                  <a:pt x="4869321" y="1921792"/>
                  <a:pt x="4902341" y="1927507"/>
                </a:cubicBezTo>
                <a:cubicBezTo>
                  <a:pt x="4935361" y="1933222"/>
                  <a:pt x="4944886" y="1938937"/>
                  <a:pt x="4977906" y="1942112"/>
                </a:cubicBezTo>
                <a:cubicBezTo>
                  <a:pt x="5010926" y="1945287"/>
                  <a:pt x="5031881" y="1938937"/>
                  <a:pt x="5068076" y="1942112"/>
                </a:cubicBezTo>
                <a:cubicBezTo>
                  <a:pt x="5104271" y="1945287"/>
                  <a:pt x="5125226" y="1954177"/>
                  <a:pt x="5158246" y="1957352"/>
                </a:cubicBezTo>
                <a:cubicBezTo>
                  <a:pt x="5191266" y="1960527"/>
                  <a:pt x="5203331" y="1954177"/>
                  <a:pt x="5233176" y="1957352"/>
                </a:cubicBezTo>
                <a:cubicBezTo>
                  <a:pt x="5263021" y="1960527"/>
                  <a:pt x="5278261" y="1969417"/>
                  <a:pt x="5308106" y="1972592"/>
                </a:cubicBezTo>
                <a:cubicBezTo>
                  <a:pt x="5337951" y="1975767"/>
                  <a:pt x="5350651" y="1969417"/>
                  <a:pt x="5383671" y="1972592"/>
                </a:cubicBezTo>
                <a:cubicBezTo>
                  <a:pt x="5416691" y="1975767"/>
                  <a:pt x="5440821" y="1981482"/>
                  <a:pt x="5473841" y="1987197"/>
                </a:cubicBezTo>
                <a:cubicBezTo>
                  <a:pt x="5506861" y="1992912"/>
                  <a:pt x="5518926" y="1993547"/>
                  <a:pt x="5548771" y="2002437"/>
                </a:cubicBezTo>
                <a:cubicBezTo>
                  <a:pt x="5578616" y="2011327"/>
                  <a:pt x="5591316" y="2017042"/>
                  <a:pt x="5624336" y="2032282"/>
                </a:cubicBezTo>
                <a:cubicBezTo>
                  <a:pt x="5657356" y="2047522"/>
                  <a:pt x="5678311" y="2062127"/>
                  <a:pt x="5714506" y="2077367"/>
                </a:cubicBezTo>
                <a:cubicBezTo>
                  <a:pt x="5750701" y="2092607"/>
                  <a:pt x="5768481" y="2092607"/>
                  <a:pt x="5804676" y="2107847"/>
                </a:cubicBezTo>
                <a:cubicBezTo>
                  <a:pt x="5840871" y="2123087"/>
                  <a:pt x="5852936" y="2137692"/>
                  <a:pt x="5894846" y="2152932"/>
                </a:cubicBezTo>
                <a:cubicBezTo>
                  <a:pt x="5936756" y="2168172"/>
                  <a:pt x="5972951" y="2173887"/>
                  <a:pt x="6014861" y="2182777"/>
                </a:cubicBezTo>
                <a:cubicBezTo>
                  <a:pt x="6056771" y="2191667"/>
                  <a:pt x="6065661" y="2192302"/>
                  <a:pt x="6105031" y="2198017"/>
                </a:cubicBezTo>
                <a:cubicBezTo>
                  <a:pt x="6144401" y="2203732"/>
                  <a:pt x="6174246" y="2206907"/>
                  <a:pt x="6210441" y="2212622"/>
                </a:cubicBezTo>
                <a:cubicBezTo>
                  <a:pt x="6246636" y="2218337"/>
                  <a:pt x="6255526" y="2224687"/>
                  <a:pt x="6285371" y="2227862"/>
                </a:cubicBezTo>
                <a:cubicBezTo>
                  <a:pt x="6315216" y="2231037"/>
                  <a:pt x="6331091" y="2227862"/>
                  <a:pt x="6360936" y="2227862"/>
                </a:cubicBezTo>
                <a:cubicBezTo>
                  <a:pt x="6390781" y="2227862"/>
                  <a:pt x="6406021" y="2233577"/>
                  <a:pt x="6435866" y="2227862"/>
                </a:cubicBezTo>
                <a:cubicBezTo>
                  <a:pt x="6465711" y="2222147"/>
                  <a:pt x="6480951" y="2206907"/>
                  <a:pt x="6510796" y="2198017"/>
                </a:cubicBezTo>
                <a:cubicBezTo>
                  <a:pt x="6540641" y="2189127"/>
                  <a:pt x="6556516" y="2191667"/>
                  <a:pt x="6586361" y="2182777"/>
                </a:cubicBezTo>
                <a:cubicBezTo>
                  <a:pt x="6616206" y="2173887"/>
                  <a:pt x="6631446" y="2158647"/>
                  <a:pt x="6661291" y="2152932"/>
                </a:cubicBezTo>
                <a:cubicBezTo>
                  <a:pt x="6691136" y="2147217"/>
                  <a:pt x="6707011" y="2152932"/>
                  <a:pt x="6736856" y="2152932"/>
                </a:cubicBezTo>
                <a:cubicBezTo>
                  <a:pt x="6766701" y="2152932"/>
                  <a:pt x="6781941" y="2152932"/>
                  <a:pt x="6811786" y="2152932"/>
                </a:cubicBezTo>
                <a:cubicBezTo>
                  <a:pt x="6841631" y="2152932"/>
                  <a:pt x="6856871" y="2147217"/>
                  <a:pt x="6886716" y="2152932"/>
                </a:cubicBezTo>
                <a:cubicBezTo>
                  <a:pt x="6916561" y="2158647"/>
                  <a:pt x="6932436" y="2167537"/>
                  <a:pt x="6962281" y="2182777"/>
                </a:cubicBezTo>
                <a:cubicBezTo>
                  <a:pt x="6992126" y="2198017"/>
                  <a:pt x="7001016" y="2206907"/>
                  <a:pt x="7037211" y="2227862"/>
                </a:cubicBezTo>
                <a:cubicBezTo>
                  <a:pt x="7073406" y="2248817"/>
                  <a:pt x="7106426" y="2267232"/>
                  <a:pt x="7142621" y="2288187"/>
                </a:cubicBezTo>
                <a:cubicBezTo>
                  <a:pt x="7178816" y="2309142"/>
                  <a:pt x="7187706" y="2318032"/>
                  <a:pt x="7217551" y="2333272"/>
                </a:cubicBezTo>
                <a:cubicBezTo>
                  <a:pt x="7247396" y="2348512"/>
                  <a:pt x="7263271" y="2351052"/>
                  <a:pt x="7293116" y="2363117"/>
                </a:cubicBezTo>
                <a:cubicBezTo>
                  <a:pt x="7322961" y="2375182"/>
                  <a:pt x="7331851" y="2375182"/>
                  <a:pt x="7368046" y="2392962"/>
                </a:cubicBezTo>
                <a:cubicBezTo>
                  <a:pt x="7404241" y="2410742"/>
                  <a:pt x="7434086" y="2438047"/>
                  <a:pt x="7473456" y="2453287"/>
                </a:cubicBezTo>
                <a:cubicBezTo>
                  <a:pt x="7512826" y="2468527"/>
                  <a:pt x="7530606" y="2459637"/>
                  <a:pt x="7563626" y="2468527"/>
                </a:cubicBezTo>
                <a:cubicBezTo>
                  <a:pt x="7596646" y="2477417"/>
                  <a:pt x="7614426" y="2477417"/>
                  <a:pt x="7638556" y="2498372"/>
                </a:cubicBezTo>
                <a:cubicBezTo>
                  <a:pt x="7662686" y="2519327"/>
                  <a:pt x="7662686" y="2544092"/>
                  <a:pt x="7683641" y="2573937"/>
                </a:cubicBezTo>
                <a:cubicBezTo>
                  <a:pt x="7704596" y="2603782"/>
                  <a:pt x="7710946" y="2621562"/>
                  <a:pt x="7743966" y="2648867"/>
                </a:cubicBezTo>
                <a:cubicBezTo>
                  <a:pt x="7776986" y="2676172"/>
                  <a:pt x="7806831" y="2691412"/>
                  <a:pt x="7848741" y="2709192"/>
                </a:cubicBezTo>
                <a:cubicBezTo>
                  <a:pt x="7890651" y="2726972"/>
                  <a:pt x="7917956" y="2730147"/>
                  <a:pt x="7954151" y="2739037"/>
                </a:cubicBezTo>
                <a:cubicBezTo>
                  <a:pt x="7990346" y="2747927"/>
                  <a:pt x="7993521" y="2745387"/>
                  <a:pt x="8029716" y="2754277"/>
                </a:cubicBezTo>
                <a:cubicBezTo>
                  <a:pt x="8065911" y="2763167"/>
                  <a:pt x="8086231" y="2778407"/>
                  <a:pt x="8134491" y="2784122"/>
                </a:cubicBezTo>
                <a:cubicBezTo>
                  <a:pt x="8182751" y="2789837"/>
                  <a:pt x="8218311" y="2780947"/>
                  <a:pt x="8269746" y="2784122"/>
                </a:cubicBezTo>
                <a:cubicBezTo>
                  <a:pt x="8321181" y="2787297"/>
                  <a:pt x="8345311" y="2796187"/>
                  <a:pt x="8390396" y="2799362"/>
                </a:cubicBezTo>
                <a:cubicBezTo>
                  <a:pt x="8435481" y="2802537"/>
                  <a:pt x="8455801" y="2799362"/>
                  <a:pt x="8495171" y="2799362"/>
                </a:cubicBezTo>
                <a:cubicBezTo>
                  <a:pt x="8534541" y="2799362"/>
                  <a:pt x="8552956" y="2796187"/>
                  <a:pt x="8585976" y="2799362"/>
                </a:cubicBezTo>
                <a:cubicBezTo>
                  <a:pt x="8618996" y="2802537"/>
                  <a:pt x="8631061" y="2810792"/>
                  <a:pt x="8660906" y="2813967"/>
                </a:cubicBezTo>
                <a:cubicBezTo>
                  <a:pt x="8690751" y="2817142"/>
                  <a:pt x="8702816" y="2813967"/>
                  <a:pt x="8735836" y="2813967"/>
                </a:cubicBezTo>
                <a:cubicBezTo>
                  <a:pt x="8768856" y="2813967"/>
                  <a:pt x="8792986" y="2813967"/>
                  <a:pt x="8826006" y="2813967"/>
                </a:cubicBezTo>
                <a:cubicBezTo>
                  <a:pt x="8859026" y="2813967"/>
                  <a:pt x="8877441" y="2829207"/>
                  <a:pt x="8901571" y="2813967"/>
                </a:cubicBezTo>
                <a:cubicBezTo>
                  <a:pt x="8925701" y="2798727"/>
                  <a:pt x="8934591" y="2768882"/>
                  <a:pt x="8946656" y="2739037"/>
                </a:cubicBezTo>
                <a:cubicBezTo>
                  <a:pt x="8958721" y="2709192"/>
                  <a:pt x="8958086" y="2693952"/>
                  <a:pt x="8961261" y="2664107"/>
                </a:cubicBezTo>
                <a:cubicBezTo>
                  <a:pt x="8964436" y="2634262"/>
                  <a:pt x="8961261" y="2621562"/>
                  <a:pt x="8961261" y="2588542"/>
                </a:cubicBezTo>
                <a:cubicBezTo>
                  <a:pt x="8961261" y="2555522"/>
                  <a:pt x="8961261" y="2531392"/>
                  <a:pt x="8961261" y="2498372"/>
                </a:cubicBezTo>
                <a:cubicBezTo>
                  <a:pt x="8961261" y="2465352"/>
                  <a:pt x="8961261" y="2459637"/>
                  <a:pt x="8961261" y="2423442"/>
                </a:cubicBezTo>
                <a:cubicBezTo>
                  <a:pt x="8961261" y="2387247"/>
                  <a:pt x="8961261" y="2357402"/>
                  <a:pt x="8961261" y="2318032"/>
                </a:cubicBezTo>
                <a:cubicBezTo>
                  <a:pt x="8961261" y="2278662"/>
                  <a:pt x="8961261" y="2260882"/>
                  <a:pt x="8961261" y="2227862"/>
                </a:cubicBezTo>
                <a:cubicBezTo>
                  <a:pt x="8961261" y="2194842"/>
                  <a:pt x="8961261" y="2182777"/>
                  <a:pt x="8961261" y="2152932"/>
                </a:cubicBezTo>
                <a:cubicBezTo>
                  <a:pt x="8961261" y="2123087"/>
                  <a:pt x="8961261" y="2107212"/>
                  <a:pt x="8961261" y="2077367"/>
                </a:cubicBezTo>
                <a:cubicBezTo>
                  <a:pt x="8961261" y="2047522"/>
                  <a:pt x="8961261" y="2041172"/>
                  <a:pt x="8961261" y="2002437"/>
                </a:cubicBezTo>
                <a:cubicBezTo>
                  <a:pt x="8961261" y="1963702"/>
                  <a:pt x="8961261" y="1933857"/>
                  <a:pt x="8961261" y="1882422"/>
                </a:cubicBezTo>
                <a:cubicBezTo>
                  <a:pt x="8961261" y="1830987"/>
                  <a:pt x="8961261" y="1797967"/>
                  <a:pt x="8961261" y="1746532"/>
                </a:cubicBezTo>
                <a:cubicBezTo>
                  <a:pt x="8961261" y="1695097"/>
                  <a:pt x="8961261" y="1671602"/>
                  <a:pt x="8961261" y="1626517"/>
                </a:cubicBezTo>
                <a:cubicBezTo>
                  <a:pt x="8961261" y="1581432"/>
                  <a:pt x="8961261" y="1557302"/>
                  <a:pt x="8961261" y="1521107"/>
                </a:cubicBezTo>
                <a:cubicBezTo>
                  <a:pt x="8961261" y="1484912"/>
                  <a:pt x="8961261" y="1476022"/>
                  <a:pt x="8961261" y="1446177"/>
                </a:cubicBezTo>
                <a:cubicBezTo>
                  <a:pt x="8961261" y="1416332"/>
                  <a:pt x="8961261" y="1404267"/>
                  <a:pt x="8961261" y="1371247"/>
                </a:cubicBezTo>
                <a:cubicBezTo>
                  <a:pt x="8961261" y="1338227"/>
                  <a:pt x="8961261" y="1329337"/>
                  <a:pt x="8961261" y="1281077"/>
                </a:cubicBezTo>
                <a:cubicBezTo>
                  <a:pt x="8961261" y="1232817"/>
                  <a:pt x="8961261" y="1175667"/>
                  <a:pt x="8961261" y="1130582"/>
                </a:cubicBezTo>
                <a:cubicBezTo>
                  <a:pt x="8961261" y="1085497"/>
                  <a:pt x="8961261" y="1084862"/>
                  <a:pt x="8961261" y="1055017"/>
                </a:cubicBezTo>
                <a:cubicBezTo>
                  <a:pt x="8961261" y="1025172"/>
                  <a:pt x="8961261" y="1009932"/>
                  <a:pt x="8961261" y="980087"/>
                </a:cubicBezTo>
                <a:cubicBezTo>
                  <a:pt x="8961261" y="950242"/>
                  <a:pt x="8961261" y="938177"/>
                  <a:pt x="8961261" y="905157"/>
                </a:cubicBezTo>
                <a:cubicBezTo>
                  <a:pt x="8961261" y="872137"/>
                  <a:pt x="8961261" y="854357"/>
                  <a:pt x="8961261" y="814987"/>
                </a:cubicBezTo>
                <a:cubicBezTo>
                  <a:pt x="8961261" y="775617"/>
                  <a:pt x="8964436" y="751487"/>
                  <a:pt x="8961261" y="709577"/>
                </a:cubicBezTo>
                <a:cubicBezTo>
                  <a:pt x="8958086" y="667667"/>
                  <a:pt x="8952371" y="640362"/>
                  <a:pt x="8946656" y="604167"/>
                </a:cubicBezTo>
                <a:cubicBezTo>
                  <a:pt x="8940941" y="567972"/>
                  <a:pt x="8940306" y="562257"/>
                  <a:pt x="8931416" y="529237"/>
                </a:cubicBezTo>
                <a:cubicBezTo>
                  <a:pt x="8922526" y="496217"/>
                  <a:pt x="8922526" y="472087"/>
                  <a:pt x="8901571" y="439067"/>
                </a:cubicBezTo>
                <a:cubicBezTo>
                  <a:pt x="8880616" y="406047"/>
                  <a:pt x="8855851" y="384457"/>
                  <a:pt x="8826006" y="363502"/>
                </a:cubicBezTo>
                <a:cubicBezTo>
                  <a:pt x="8796161" y="342547"/>
                  <a:pt x="8784096" y="342547"/>
                  <a:pt x="8751076" y="333657"/>
                </a:cubicBezTo>
                <a:cubicBezTo>
                  <a:pt x="8718056" y="324767"/>
                  <a:pt x="8693926" y="321592"/>
                  <a:pt x="8660906" y="318417"/>
                </a:cubicBezTo>
                <a:cubicBezTo>
                  <a:pt x="8627886" y="315242"/>
                  <a:pt x="8618996" y="318417"/>
                  <a:pt x="8585976" y="318417"/>
                </a:cubicBezTo>
                <a:cubicBezTo>
                  <a:pt x="8552956" y="318417"/>
                  <a:pt x="8528191" y="318417"/>
                  <a:pt x="8495171" y="318417"/>
                </a:cubicBezTo>
                <a:cubicBezTo>
                  <a:pt x="8462151" y="318417"/>
                  <a:pt x="8450086" y="318417"/>
                  <a:pt x="8420241" y="318417"/>
                </a:cubicBezTo>
                <a:cubicBezTo>
                  <a:pt x="8390396" y="318417"/>
                  <a:pt x="8378331" y="318417"/>
                  <a:pt x="8345311" y="318417"/>
                </a:cubicBezTo>
                <a:cubicBezTo>
                  <a:pt x="8312291" y="318417"/>
                  <a:pt x="8288161" y="318417"/>
                  <a:pt x="8255141" y="318417"/>
                </a:cubicBezTo>
                <a:cubicBezTo>
                  <a:pt x="8222121" y="318417"/>
                  <a:pt x="8212596" y="318417"/>
                  <a:pt x="8179576" y="318417"/>
                </a:cubicBezTo>
                <a:cubicBezTo>
                  <a:pt x="8146556" y="318417"/>
                  <a:pt x="8122426" y="318417"/>
                  <a:pt x="8089406" y="318417"/>
                </a:cubicBezTo>
                <a:cubicBezTo>
                  <a:pt x="8056386" y="318417"/>
                  <a:pt x="8044321" y="315242"/>
                  <a:pt x="8014476" y="318417"/>
                </a:cubicBezTo>
                <a:cubicBezTo>
                  <a:pt x="7984631" y="321592"/>
                  <a:pt x="7963676" y="315877"/>
                  <a:pt x="7939546" y="333657"/>
                </a:cubicBezTo>
                <a:cubicBezTo>
                  <a:pt x="7915416" y="351437"/>
                  <a:pt x="7917956" y="378742"/>
                  <a:pt x="7893826" y="408587"/>
                </a:cubicBezTo>
                <a:cubicBezTo>
                  <a:pt x="7869696" y="438432"/>
                  <a:pt x="7843026" y="454307"/>
                  <a:pt x="7818896" y="484152"/>
                </a:cubicBezTo>
                <a:cubicBezTo>
                  <a:pt x="7794766" y="513997"/>
                  <a:pt x="7791591" y="529237"/>
                  <a:pt x="7773811" y="559082"/>
                </a:cubicBezTo>
                <a:cubicBezTo>
                  <a:pt x="7756031" y="588927"/>
                  <a:pt x="7749681" y="604802"/>
                  <a:pt x="7728726" y="634647"/>
                </a:cubicBezTo>
                <a:cubicBezTo>
                  <a:pt x="7707771" y="664492"/>
                  <a:pt x="7692531" y="679732"/>
                  <a:pt x="7668401" y="709577"/>
                </a:cubicBezTo>
                <a:cubicBezTo>
                  <a:pt x="7644271" y="739422"/>
                  <a:pt x="7632841" y="754662"/>
                  <a:pt x="7608711" y="784507"/>
                </a:cubicBezTo>
                <a:cubicBezTo>
                  <a:pt x="7584581" y="814352"/>
                  <a:pt x="7569341" y="830227"/>
                  <a:pt x="7548386" y="860072"/>
                </a:cubicBezTo>
                <a:cubicBezTo>
                  <a:pt x="7527431" y="889917"/>
                  <a:pt x="7524256" y="905157"/>
                  <a:pt x="7503301" y="935002"/>
                </a:cubicBezTo>
                <a:cubicBezTo>
                  <a:pt x="7482346" y="964847"/>
                  <a:pt x="7470281" y="980087"/>
                  <a:pt x="7442976" y="1009932"/>
                </a:cubicBezTo>
                <a:cubicBezTo>
                  <a:pt x="7415671" y="1039777"/>
                  <a:pt x="7397891" y="1061367"/>
                  <a:pt x="7368046" y="1085497"/>
                </a:cubicBezTo>
                <a:cubicBezTo>
                  <a:pt x="7338201" y="1109627"/>
                  <a:pt x="7322961" y="1112802"/>
                  <a:pt x="7293116" y="1130582"/>
                </a:cubicBezTo>
                <a:cubicBezTo>
                  <a:pt x="7263271" y="1148362"/>
                  <a:pt x="7247396" y="1157887"/>
                  <a:pt x="7217551" y="1175667"/>
                </a:cubicBezTo>
                <a:cubicBezTo>
                  <a:pt x="7187706" y="1193447"/>
                  <a:pt x="7172466" y="1202972"/>
                  <a:pt x="7142621" y="1220752"/>
                </a:cubicBezTo>
                <a:cubicBezTo>
                  <a:pt x="7112776" y="1238532"/>
                  <a:pt x="7096901" y="1250597"/>
                  <a:pt x="7067056" y="1265837"/>
                </a:cubicBezTo>
                <a:cubicBezTo>
                  <a:pt x="7037211" y="1281077"/>
                  <a:pt x="7021971" y="1283617"/>
                  <a:pt x="6992126" y="1295682"/>
                </a:cubicBezTo>
                <a:cubicBezTo>
                  <a:pt x="6962281" y="1307747"/>
                  <a:pt x="6947041" y="1317272"/>
                  <a:pt x="6917196" y="1326162"/>
                </a:cubicBezTo>
                <a:cubicBezTo>
                  <a:pt x="6887351" y="1335052"/>
                  <a:pt x="6871476" y="1337592"/>
                  <a:pt x="6841631" y="1340767"/>
                </a:cubicBezTo>
                <a:cubicBezTo>
                  <a:pt x="6811786" y="1343942"/>
                  <a:pt x="6796546" y="1340767"/>
                  <a:pt x="6766701" y="1340767"/>
                </a:cubicBezTo>
                <a:cubicBezTo>
                  <a:pt x="6736856" y="1340767"/>
                  <a:pt x="6721616" y="1340767"/>
                  <a:pt x="6691771" y="1340767"/>
                </a:cubicBezTo>
                <a:cubicBezTo>
                  <a:pt x="6661926" y="1340767"/>
                  <a:pt x="6646051" y="1340767"/>
                  <a:pt x="6616206" y="1340767"/>
                </a:cubicBezTo>
                <a:cubicBezTo>
                  <a:pt x="6586361" y="1340767"/>
                  <a:pt x="6571121" y="1340767"/>
                  <a:pt x="6541276" y="1340767"/>
                </a:cubicBezTo>
                <a:cubicBezTo>
                  <a:pt x="6511431" y="1340767"/>
                  <a:pt x="6495556" y="1343942"/>
                  <a:pt x="6465711" y="1340767"/>
                </a:cubicBezTo>
                <a:cubicBezTo>
                  <a:pt x="6435866" y="1337592"/>
                  <a:pt x="6420626" y="1331877"/>
                  <a:pt x="6390781" y="1326162"/>
                </a:cubicBezTo>
                <a:cubicBezTo>
                  <a:pt x="6360936" y="1320447"/>
                  <a:pt x="6345696" y="1314097"/>
                  <a:pt x="6315851" y="1310922"/>
                </a:cubicBezTo>
                <a:cubicBezTo>
                  <a:pt x="6286006" y="1307747"/>
                  <a:pt x="6270131" y="1314097"/>
                  <a:pt x="6240286" y="1310922"/>
                </a:cubicBezTo>
                <a:cubicBezTo>
                  <a:pt x="6210441" y="1307747"/>
                  <a:pt x="6195201" y="1298857"/>
                  <a:pt x="6165356" y="1295682"/>
                </a:cubicBezTo>
                <a:cubicBezTo>
                  <a:pt x="6135511" y="1292507"/>
                  <a:pt x="6120271" y="1295682"/>
                  <a:pt x="6090426" y="1295682"/>
                </a:cubicBezTo>
                <a:cubicBezTo>
                  <a:pt x="6060581" y="1295682"/>
                  <a:pt x="6047881" y="1298857"/>
                  <a:pt x="6014861" y="1295682"/>
                </a:cubicBezTo>
                <a:cubicBezTo>
                  <a:pt x="5981841" y="1292507"/>
                  <a:pt x="5960886" y="1284252"/>
                  <a:pt x="5924691" y="1281077"/>
                </a:cubicBezTo>
                <a:cubicBezTo>
                  <a:pt x="5888496" y="1277902"/>
                  <a:pt x="5867541" y="1284252"/>
                  <a:pt x="5834521" y="1281077"/>
                </a:cubicBezTo>
                <a:cubicBezTo>
                  <a:pt x="5801501" y="1277902"/>
                  <a:pt x="5789436" y="1269012"/>
                  <a:pt x="5759591" y="1265837"/>
                </a:cubicBezTo>
                <a:cubicBezTo>
                  <a:pt x="5729746" y="1262662"/>
                  <a:pt x="5713871" y="1265837"/>
                  <a:pt x="5684026" y="1265837"/>
                </a:cubicBezTo>
                <a:cubicBezTo>
                  <a:pt x="5654181" y="1265837"/>
                  <a:pt x="5638941" y="1265837"/>
                  <a:pt x="5609096" y="1265837"/>
                </a:cubicBezTo>
                <a:cubicBezTo>
                  <a:pt x="5579251" y="1265837"/>
                  <a:pt x="5567186" y="1269012"/>
                  <a:pt x="5534166" y="1265837"/>
                </a:cubicBezTo>
                <a:cubicBezTo>
                  <a:pt x="5501146" y="1262662"/>
                  <a:pt x="5477016" y="1253772"/>
                  <a:pt x="5443996" y="1250597"/>
                </a:cubicBezTo>
                <a:cubicBezTo>
                  <a:pt x="5410976" y="1247422"/>
                  <a:pt x="5401451" y="1250597"/>
                  <a:pt x="5368431" y="1250597"/>
                </a:cubicBezTo>
                <a:cubicBezTo>
                  <a:pt x="5335411" y="1250597"/>
                  <a:pt x="5311281" y="1250597"/>
                  <a:pt x="5278261" y="1250597"/>
                </a:cubicBezTo>
                <a:cubicBezTo>
                  <a:pt x="5245241" y="1250597"/>
                  <a:pt x="5233176" y="1250597"/>
                  <a:pt x="5203331" y="1250597"/>
                </a:cubicBezTo>
                <a:cubicBezTo>
                  <a:pt x="5173486" y="1250597"/>
                  <a:pt x="5157611" y="1250597"/>
                  <a:pt x="5127766" y="1250597"/>
                </a:cubicBezTo>
                <a:cubicBezTo>
                  <a:pt x="5097921" y="1250597"/>
                  <a:pt x="5085856" y="1250597"/>
                  <a:pt x="5052836" y="1250597"/>
                </a:cubicBezTo>
                <a:cubicBezTo>
                  <a:pt x="5019816" y="1250597"/>
                  <a:pt x="4995686" y="1247422"/>
                  <a:pt x="4962666" y="1250597"/>
                </a:cubicBezTo>
                <a:cubicBezTo>
                  <a:pt x="4929646" y="1253772"/>
                  <a:pt x="4920756" y="1262662"/>
                  <a:pt x="4887736" y="1265837"/>
                </a:cubicBezTo>
                <a:cubicBezTo>
                  <a:pt x="4854716" y="1269012"/>
                  <a:pt x="4830586" y="1262662"/>
                  <a:pt x="4797566" y="1265837"/>
                </a:cubicBezTo>
                <a:cubicBezTo>
                  <a:pt x="4764546" y="1269012"/>
                  <a:pt x="4751846" y="1277902"/>
                  <a:pt x="4722001" y="1281077"/>
                </a:cubicBezTo>
                <a:cubicBezTo>
                  <a:pt x="4692156" y="1284252"/>
                  <a:pt x="4676916" y="1281077"/>
                  <a:pt x="4647071" y="1281077"/>
                </a:cubicBezTo>
                <a:cubicBezTo>
                  <a:pt x="4617226" y="1281077"/>
                  <a:pt x="4604526" y="1281077"/>
                  <a:pt x="4571506" y="1281077"/>
                </a:cubicBezTo>
                <a:cubicBezTo>
                  <a:pt x="4538486" y="1281077"/>
                  <a:pt x="4514356" y="1281077"/>
                  <a:pt x="4481336" y="1281077"/>
                </a:cubicBezTo>
                <a:cubicBezTo>
                  <a:pt x="4448316" y="1281077"/>
                  <a:pt x="4439426" y="1281077"/>
                  <a:pt x="4406406" y="1281077"/>
                </a:cubicBezTo>
                <a:cubicBezTo>
                  <a:pt x="4373386" y="1281077"/>
                  <a:pt x="4349256" y="1281077"/>
                  <a:pt x="4316236" y="1281077"/>
                </a:cubicBezTo>
                <a:cubicBezTo>
                  <a:pt x="4283216" y="1281077"/>
                  <a:pt x="4271151" y="1281077"/>
                  <a:pt x="4241306" y="1281077"/>
                </a:cubicBezTo>
                <a:cubicBezTo>
                  <a:pt x="4211461" y="1281077"/>
                  <a:pt x="4195586" y="1281077"/>
                  <a:pt x="4165741" y="1281077"/>
                </a:cubicBezTo>
                <a:cubicBezTo>
                  <a:pt x="4135896" y="1281077"/>
                  <a:pt x="4120656" y="1281077"/>
                  <a:pt x="4090811" y="1281077"/>
                </a:cubicBezTo>
                <a:cubicBezTo>
                  <a:pt x="4060966" y="1281077"/>
                  <a:pt x="4045091" y="1284252"/>
                  <a:pt x="4015246" y="1281077"/>
                </a:cubicBezTo>
                <a:cubicBezTo>
                  <a:pt x="3985401" y="1277902"/>
                  <a:pt x="3970161" y="1272187"/>
                  <a:pt x="3940316" y="1265837"/>
                </a:cubicBezTo>
                <a:cubicBezTo>
                  <a:pt x="3910471" y="1259487"/>
                  <a:pt x="3895231" y="1256312"/>
                  <a:pt x="3865386" y="1250597"/>
                </a:cubicBezTo>
                <a:cubicBezTo>
                  <a:pt x="3835541" y="1244882"/>
                  <a:pt x="3819666" y="1248057"/>
                  <a:pt x="3789821" y="1235992"/>
                </a:cubicBezTo>
                <a:cubicBezTo>
                  <a:pt x="3759976" y="1223927"/>
                  <a:pt x="3742196" y="1215037"/>
                  <a:pt x="3714891" y="1190907"/>
                </a:cubicBezTo>
                <a:cubicBezTo>
                  <a:pt x="3687586" y="1166777"/>
                  <a:pt x="3681871" y="1145187"/>
                  <a:pt x="3654566" y="1115342"/>
                </a:cubicBezTo>
                <a:cubicBezTo>
                  <a:pt x="3627261" y="1085497"/>
                  <a:pt x="3600591" y="1070257"/>
                  <a:pt x="3579636" y="1040412"/>
                </a:cubicBezTo>
                <a:cubicBezTo>
                  <a:pt x="3558681" y="1010567"/>
                  <a:pt x="3555506" y="994692"/>
                  <a:pt x="3549791" y="964847"/>
                </a:cubicBezTo>
                <a:cubicBezTo>
                  <a:pt x="3544076" y="935002"/>
                  <a:pt x="3552966" y="919762"/>
                  <a:pt x="3549791" y="889917"/>
                </a:cubicBezTo>
                <a:cubicBezTo>
                  <a:pt x="3546616" y="860072"/>
                  <a:pt x="3543441" y="844832"/>
                  <a:pt x="3534551" y="814987"/>
                </a:cubicBezTo>
                <a:cubicBezTo>
                  <a:pt x="3525661" y="785142"/>
                  <a:pt x="3522486" y="769267"/>
                  <a:pt x="3504706" y="739422"/>
                </a:cubicBezTo>
                <a:cubicBezTo>
                  <a:pt x="3486926" y="709577"/>
                  <a:pt x="3471686" y="691797"/>
                  <a:pt x="3444381" y="664492"/>
                </a:cubicBezTo>
                <a:cubicBezTo>
                  <a:pt x="3417076" y="637187"/>
                  <a:pt x="3398661" y="628297"/>
                  <a:pt x="3368816" y="604167"/>
                </a:cubicBezTo>
                <a:cubicBezTo>
                  <a:pt x="3338971" y="580037"/>
                  <a:pt x="3326906" y="565432"/>
                  <a:pt x="3293886" y="544477"/>
                </a:cubicBezTo>
                <a:cubicBezTo>
                  <a:pt x="3260866" y="523522"/>
                  <a:pt x="3239911" y="513997"/>
                  <a:pt x="3203716" y="498757"/>
                </a:cubicBezTo>
                <a:cubicBezTo>
                  <a:pt x="3167521" y="483517"/>
                  <a:pt x="3146566" y="477802"/>
                  <a:pt x="3113546" y="468912"/>
                </a:cubicBezTo>
                <a:cubicBezTo>
                  <a:pt x="3080526" y="460022"/>
                  <a:pt x="3068461" y="459387"/>
                  <a:pt x="3038616" y="453672"/>
                </a:cubicBezTo>
                <a:cubicBezTo>
                  <a:pt x="3008771" y="447957"/>
                  <a:pt x="2999246" y="447957"/>
                  <a:pt x="2963051" y="439067"/>
                </a:cubicBezTo>
                <a:cubicBezTo>
                  <a:pt x="2926856" y="430177"/>
                  <a:pt x="2897646" y="417477"/>
                  <a:pt x="2858276" y="408587"/>
                </a:cubicBezTo>
                <a:cubicBezTo>
                  <a:pt x="2818906" y="399697"/>
                  <a:pt x="2803666" y="402872"/>
                  <a:pt x="2767471" y="393982"/>
                </a:cubicBezTo>
                <a:cubicBezTo>
                  <a:pt x="2731276" y="385092"/>
                  <a:pt x="2713496" y="372392"/>
                  <a:pt x="2677301" y="363502"/>
                </a:cubicBezTo>
                <a:cubicBezTo>
                  <a:pt x="2641106" y="354612"/>
                  <a:pt x="2623326" y="354612"/>
                  <a:pt x="2587131" y="348897"/>
                </a:cubicBezTo>
                <a:cubicBezTo>
                  <a:pt x="2550936" y="343182"/>
                  <a:pt x="2529981" y="342547"/>
                  <a:pt x="2496961" y="333657"/>
                </a:cubicBezTo>
                <a:cubicBezTo>
                  <a:pt x="2463941" y="324767"/>
                  <a:pt x="2455051" y="312702"/>
                  <a:pt x="2422031" y="303812"/>
                </a:cubicBezTo>
                <a:cubicBezTo>
                  <a:pt x="2389011" y="294922"/>
                  <a:pt x="2368056" y="297462"/>
                  <a:pt x="2331861" y="288572"/>
                </a:cubicBezTo>
                <a:cubicBezTo>
                  <a:pt x="2295666" y="279682"/>
                  <a:pt x="2274711" y="267617"/>
                  <a:pt x="2241691" y="258727"/>
                </a:cubicBezTo>
                <a:cubicBezTo>
                  <a:pt x="2208671" y="249837"/>
                  <a:pt x="2196606" y="249837"/>
                  <a:pt x="2166761" y="243487"/>
                </a:cubicBezTo>
                <a:cubicBezTo>
                  <a:pt x="2136916" y="237137"/>
                  <a:pt x="2124216" y="233962"/>
                  <a:pt x="2091196" y="228247"/>
                </a:cubicBezTo>
                <a:cubicBezTo>
                  <a:pt x="2058176" y="222532"/>
                  <a:pt x="2037221" y="222532"/>
                  <a:pt x="2001026" y="213642"/>
                </a:cubicBezTo>
                <a:cubicBezTo>
                  <a:pt x="1964831" y="204752"/>
                  <a:pt x="1943876" y="195227"/>
                  <a:pt x="1910856" y="183162"/>
                </a:cubicBezTo>
                <a:cubicBezTo>
                  <a:pt x="1877836" y="171097"/>
                  <a:pt x="1865771" y="165382"/>
                  <a:pt x="1835926" y="153317"/>
                </a:cubicBezTo>
                <a:cubicBezTo>
                  <a:pt x="1806081" y="141252"/>
                  <a:pt x="1790206" y="135537"/>
                  <a:pt x="1760361" y="123472"/>
                </a:cubicBezTo>
                <a:cubicBezTo>
                  <a:pt x="1730516" y="111407"/>
                  <a:pt x="1715276" y="105057"/>
                  <a:pt x="1685431" y="92992"/>
                </a:cubicBezTo>
                <a:cubicBezTo>
                  <a:pt x="1655586" y="80927"/>
                  <a:pt x="1640346" y="75212"/>
                  <a:pt x="1610501" y="63147"/>
                </a:cubicBezTo>
                <a:cubicBezTo>
                  <a:pt x="1580656" y="51082"/>
                  <a:pt x="1564781" y="45367"/>
                  <a:pt x="1534936" y="33302"/>
                </a:cubicBezTo>
                <a:cubicBezTo>
                  <a:pt x="1505091" y="21237"/>
                  <a:pt x="1489851" y="9172"/>
                  <a:pt x="1460006" y="2822"/>
                </a:cubicBezTo>
                <a:cubicBezTo>
                  <a:pt x="1430161" y="-3528"/>
                  <a:pt x="1414286" y="2822"/>
                  <a:pt x="1384441" y="2822"/>
                </a:cubicBezTo>
                <a:cubicBezTo>
                  <a:pt x="1354596" y="2822"/>
                  <a:pt x="1322846" y="2822"/>
                  <a:pt x="1309511" y="2822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commondata" val="eyJoZGlkIjoiMGQyZmJiNzFlN2MxZDAzZTE4MjIwODZiYmQ0MjA4OTYifQ==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1801</Words>
  <Application>WPS 演示</Application>
  <PresentationFormat>宽屏</PresentationFormat>
  <Paragraphs>263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Apple Color Emoji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2019012683</cp:lastModifiedBy>
  <cp:revision>14</cp:revision>
  <dcterms:created xsi:type="dcterms:W3CDTF">2025-10-15T03:35:10Z</dcterms:created>
  <dcterms:modified xsi:type="dcterms:W3CDTF">2025-10-15T03:35:10Z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2052-6.9.0.8865</vt:lpwstr>
  </property>
  <property fmtid="{D5CDD505-2E9C-101B-9397-08002B2CF9AE}" pid="3" name="ICV">
    <vt:lpwstr>BEC541D08D398EE257BBEC682509AF7A_41</vt:lpwstr>
  </property>
</Properties>
</file>