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9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5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627A-BABE-FD4B-9A15-D286964CBB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C404-56DC-4B47-ADB5-C6BE1077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50" y="295275"/>
            <a:ext cx="9144000" cy="1333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and Workout Planner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31974"/>
            <a:ext cx="8380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Frontend to allow clients to access their workout planner.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925"/>
            <a:ext cx="8380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6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71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Created a webpage to handle create and update requests. Included relevant code in a JavaScript file.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63" y="1690688"/>
            <a:ext cx="4383938" cy="1566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96" y="3173187"/>
            <a:ext cx="4363905" cy="3684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963" y="1690688"/>
            <a:ext cx="3960812" cy="45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4508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Created page to delete workout plans which are no longer required by user.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32013"/>
            <a:ext cx="475983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" y="3337720"/>
            <a:ext cx="523292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Created page to view (read) all current exercise plans. </a:t>
            </a:r>
            <a:br>
              <a:rPr lang="en-US" sz="2800" dirty="0" smtClean="0"/>
            </a:br>
            <a:r>
              <a:rPr lang="en-US" sz="2800" dirty="0" smtClean="0"/>
              <a:t>Used cards to display JSON objects in a structured way.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088" y="2243098"/>
            <a:ext cx="3459250" cy="4614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2236415"/>
            <a:ext cx="3874046" cy="465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8651"/>
          <a:stretch/>
        </p:blipFill>
        <p:spPr>
          <a:xfrm>
            <a:off x="228601" y="2279238"/>
            <a:ext cx="3771900" cy="7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8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Created Entities which can be transferred to JSON when accessed in through a web application.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3" y="2048626"/>
            <a:ext cx="5843589" cy="402837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8536" y="1887145"/>
            <a:ext cx="46552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Created Repository for entities to store objects in a collection. </a:t>
            </a:r>
            <a:br>
              <a:rPr lang="en-US" sz="3600" dirty="0" smtClean="0"/>
            </a:br>
            <a:r>
              <a:rPr lang="en-US" sz="3600" dirty="0" smtClean="0"/>
              <a:t>This allows user to search and retrieve created objects in the </a:t>
            </a:r>
            <a:r>
              <a:rPr lang="en-US" sz="3600" dirty="0" err="1" smtClean="0"/>
              <a:t>springboot</a:t>
            </a:r>
            <a:r>
              <a:rPr lang="en-US" sz="3600" dirty="0" smtClean="0"/>
              <a:t> app.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3371"/>
            <a:ext cx="10515600" cy="27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Added Service bean to handle CRUD functionality of the entities using methods which are part of the </a:t>
            </a:r>
            <a:r>
              <a:rPr lang="en-US" sz="2800" dirty="0" err="1" smtClean="0"/>
              <a:t>JPArepository</a:t>
            </a:r>
            <a:r>
              <a:rPr lang="en-US" sz="2800" dirty="0" smtClean="0"/>
              <a:t> class.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6375"/>
            <a:ext cx="4157232" cy="451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1476374"/>
            <a:ext cx="4872038" cy="4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Added controller to handle requests between client and web application.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635" y="2017711"/>
            <a:ext cx="6061355" cy="3729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017712"/>
            <a:ext cx="5813473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Created schema and tables using SQL, to store data in a database.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89932"/>
            <a:ext cx="67437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9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Created application property files to be able to connect to test and production instances.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115" y="1811338"/>
            <a:ext cx="78813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Created controller tests to determine if CRUD functionality of application is working as expected in frontend.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93" y="1690688"/>
            <a:ext cx="5206720" cy="44862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40" y="1690688"/>
            <a:ext cx="593358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Attempted to create tests for services to see if Crud.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889" y="1690688"/>
            <a:ext cx="48887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3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174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Exercise and Workout Planner</vt:lpstr>
      <vt:lpstr>Created Entities which can be transferred to JSON when accessed in through a web application.</vt:lpstr>
      <vt:lpstr>Created Repository for entities to store objects in a collection.  This allows user to search and retrieve created objects in the springboot app. </vt:lpstr>
      <vt:lpstr>Added Service bean to handle CRUD functionality of the entities using methods which are part of the JPArepository class.</vt:lpstr>
      <vt:lpstr>Added controller to handle requests between client and web application.</vt:lpstr>
      <vt:lpstr>Created schema and tables using SQL, to store data in a database.</vt:lpstr>
      <vt:lpstr>Created application property files to be able to connect to test and production instances.</vt:lpstr>
      <vt:lpstr>Created controller tests to determine if CRUD functionality of application is working as expected in frontend.</vt:lpstr>
      <vt:lpstr>Attempted to create tests for services to see if Crud.</vt:lpstr>
      <vt:lpstr>Creating Frontend to allow clients to access their workout planner. </vt:lpstr>
      <vt:lpstr>Created a webpage to handle create and update requests. Included relevant code in a JavaScript file.</vt:lpstr>
      <vt:lpstr>Created page to delete workout plans which are no longer required by user.</vt:lpstr>
      <vt:lpstr>Created page to view (read) all current exercise plans.  Used cards to display JSON objects in a structured way.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 Moradi</dc:creator>
  <cp:lastModifiedBy>Eamon Moradi</cp:lastModifiedBy>
  <cp:revision>19</cp:revision>
  <dcterms:created xsi:type="dcterms:W3CDTF">2021-11-21T23:40:47Z</dcterms:created>
  <dcterms:modified xsi:type="dcterms:W3CDTF">2021-11-22T10:54:16Z</dcterms:modified>
</cp:coreProperties>
</file>