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1D76-2787-6CE2-361E-F44491126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CFE1-F954-FE88-2C99-19E38589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BDD6-1E7D-B2E9-E1D2-9383DEC5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D483-40C1-2379-1491-E44894E1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8FE9-8C7C-110E-3755-CF44924A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6A90-B324-B2BD-0D1D-5B4D2AC8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09AC0-192D-19F1-C1D5-A7A65183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6564-B904-1509-3AC3-F484286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EF7-6383-6769-509A-95C841B7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4697-7A4F-BD6D-C842-A260C749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33B08-99DC-D789-B73C-0E8A49BD9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68780-FC92-4ED7-C08B-CD940FCB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63BB-745D-E9E8-D04B-8F5562FD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8678-F0D9-83C5-0475-CA0D37E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9089-6419-25DA-E4C7-BC4404C8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F57-AD94-3A03-AFA9-4418A3C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8F44-1D73-0470-7335-5E0C11EC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BC1-1123-E530-848A-C5182C84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AC0A-D2BA-9CD8-2ED3-0D06C6E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1386-ED44-D269-529A-99DBAF61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764D-46EF-7310-CF2A-C4BBAC22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9030-7252-11A9-D33C-DB19D0BB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0E1D-4FD8-88C6-F824-CAA4105B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521B-2E44-2837-BB8C-252819EB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4C3-5335-94AE-2C33-43E0CE6F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F1CD-6B33-6F0F-0962-C9269B41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5C5F-13F6-E21C-090B-DA30AAEE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3B9ED-3A29-FDA6-C862-C87AD1088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8F44-1D99-2BEA-DD49-621B043E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D6D60-04D5-97C3-8DFD-8AB99B9D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0B9EB-0CEC-9F13-4985-43290D97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BF99-1566-4FF1-989D-E79ED2F9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67BF-CF43-EB5D-3DC9-FA35A382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CC53-CDE0-7AF5-7574-A328C819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A974-9FC2-E2B1-D936-B47848FA8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2DB57-FD3A-1594-B7C0-ECC4496E6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86F0-CB7B-16E2-C844-65EDF859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E4C5E-5A5E-0E38-09FD-7D98082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ACC9-3B03-C8C7-753B-698AB2E0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8776-F529-05A5-4C7F-958FFB8C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44B5E-C58E-F742-238A-61B1E38E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DB9BD-C3B7-1963-1F4A-5B972736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1CE73-055F-9983-805B-92F7288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9E1A0-68E6-3121-9725-8B166D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6436D-21C8-01D8-DCB2-9D7DB32E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6D4B0-7734-B396-D7E5-7B8F1A42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70C-1DE1-9EBE-EAAA-B00A5B2C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DE76-4972-BE7F-6D3E-10734254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67E6-C2AE-630B-9D9F-26016C0E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9CE5C-07F0-CA27-88FB-440CFB6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F76D-BBC6-DCF0-8821-40C43F84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19D5-919E-8311-F13D-29DB837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9F53-EF6B-4C09-10B6-727EEA64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3D0DA-FA78-E738-A7EC-D9AF0BD3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BF75-61F3-93D1-35F5-396C643F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69F23-3485-6F26-C4A6-FEF5C866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08A-3632-BFF4-D44D-5A9ABF33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E606-A6D3-5842-29C1-29437EF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7BBDD-D6BF-313B-D06B-437856DA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FEAC-8222-B5D4-324C-B0C04510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F0CD-5D45-E41E-0931-57CA1955F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18912-BF44-4B11-B1B2-D289FF11E63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F682-BAAD-3329-2595-5C22B640F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6712-0DE2-D169-D3DA-6E991C10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F39E2-2811-4E4B-8762-260F93DD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ian.com/blog/continuous-delivery-and-squads-decrease-lead-time" TargetMode="External"/><Relationship Id="rId2" Type="http://schemas.openxmlformats.org/officeDocument/2006/relationships/hyperlink" Target="https://www.atlassian.com/agile/value-stream-manag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ra.dev/guides/value-stream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B4-6FD0-42F1-2280-D17E6416F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E945B-C81F-AA90-A290-9D9F2DC70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Ean Masoner</a:t>
            </a:r>
          </a:p>
          <a:p>
            <a:r>
              <a:rPr lang="en-US" dirty="0"/>
              <a:t>CSD-380</a:t>
            </a:r>
          </a:p>
        </p:txBody>
      </p:sp>
    </p:spTree>
    <p:extLst>
      <p:ext uri="{BB962C8B-B14F-4D97-AF65-F5344CB8AC3E}">
        <p14:creationId xmlns:p14="http://schemas.microsoft.com/office/powerpoint/2010/main" val="3180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3110-EE2E-0906-D1E5-718F1A91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47B5-E4ED-B9C4-EE38-A3BFBDE8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Technology Value Stream refers to the sequence of activities required to deliver a product, service, or experience to a customer. It encompasses everything from idea creation to the final delivery.</a:t>
            </a:r>
          </a:p>
          <a:p>
            <a:r>
              <a:rPr lang="en-US" dirty="0"/>
              <a:t>Key components of the Technology Value Stream are:</a:t>
            </a:r>
          </a:p>
          <a:p>
            <a:r>
              <a:rPr lang="en-US" dirty="0"/>
              <a:t>Lead Time vs Processing Time</a:t>
            </a:r>
          </a:p>
          <a:p>
            <a:r>
              <a:rPr lang="en-US" dirty="0"/>
              <a:t>Bottlenecks &amp; Inefficiencies</a:t>
            </a:r>
          </a:p>
          <a:p>
            <a:r>
              <a:rPr lang="en-US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4139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55FE-2070-AEF3-01F5-AF71A572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vs.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D3F8-4730-830C-A641-F77F3E15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Time in a project refers to any waiting period that is required to get something done such as needing equipment or downtime to launch.</a:t>
            </a:r>
          </a:p>
          <a:p>
            <a:r>
              <a:rPr lang="en-US" dirty="0"/>
              <a:t>Processing Time is the active work happening on a request. This normally excludes all waiting periods.</a:t>
            </a:r>
          </a:p>
          <a:p>
            <a:r>
              <a:rPr lang="en-US" dirty="0"/>
              <a:t>An example of this would be ordering a product. The lead time includes order placement, shipping, and delivery. While processing time is only time used to produce item.</a:t>
            </a:r>
          </a:p>
        </p:txBody>
      </p:sp>
    </p:spTree>
    <p:extLst>
      <p:ext uri="{BB962C8B-B14F-4D97-AF65-F5344CB8AC3E}">
        <p14:creationId xmlns:p14="http://schemas.microsoft.com/office/powerpoint/2010/main" val="34768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255-F42D-1D24-D08E-D93A0D4B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Scenario- Deployment Time needing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F382-946C-7008-659D-4999AE41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organizations face issues with long deployment times due to manual processes, approvals, or dependencies.</a:t>
            </a:r>
          </a:p>
          <a:p>
            <a:r>
              <a:rPr lang="en-US" dirty="0"/>
              <a:t>A good example of this would be looking at normal enterprise software releases. These processes often take months to roll out.</a:t>
            </a:r>
          </a:p>
        </p:txBody>
      </p:sp>
    </p:spTree>
    <p:extLst>
      <p:ext uri="{BB962C8B-B14F-4D97-AF65-F5344CB8AC3E}">
        <p14:creationId xmlns:p14="http://schemas.microsoft.com/office/powerpoint/2010/main" val="19295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4508-1950-ACF4-6E13-C35BED0C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EF4F-427B-069A-8A41-9ADB3BDD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practices to reduce deployment lead times to minutes through the use of automation and continuous delivery.</a:t>
            </a:r>
          </a:p>
          <a:p>
            <a:r>
              <a:rPr lang="en-US" dirty="0"/>
              <a:t>High performance teams can often make multiple deployments a day.</a:t>
            </a:r>
          </a:p>
        </p:txBody>
      </p:sp>
    </p:spTree>
    <p:extLst>
      <p:ext uri="{BB962C8B-B14F-4D97-AF65-F5344CB8AC3E}">
        <p14:creationId xmlns:p14="http://schemas.microsoft.com/office/powerpoint/2010/main" val="4082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1831-725C-0371-8E48-8B5F1512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strategies for Reducing 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970B-02F5-043F-B876-E6254CC2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Automation: CI/CD pipelines eliminate manual steps.</a:t>
            </a:r>
          </a:p>
          <a:p>
            <a:r>
              <a:rPr lang="en-US" dirty="0"/>
              <a:t>Trunk-Based Development: Reduced integration issues.</a:t>
            </a:r>
          </a:p>
          <a:p>
            <a:r>
              <a:rPr lang="en-US" dirty="0"/>
              <a:t>Small Batch Sizes: Creates faster feedback loops.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D40-CA23-3B7E-93B8-7B29CA14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4C20-9869-7F32-9E31-BEFE4083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achieved faster deployment times through adopting the continuous delivery and automated deployment pipelines.</a:t>
            </a:r>
          </a:p>
          <a:p>
            <a:r>
              <a:rPr lang="en-US" dirty="0"/>
              <a:t>Microservices Architecture: Netflix moved away from monolithic applications, allowing the teams to deploy independent services quickly.</a:t>
            </a:r>
          </a:p>
        </p:txBody>
      </p:sp>
    </p:spTree>
    <p:extLst>
      <p:ext uri="{BB962C8B-B14F-4D97-AF65-F5344CB8AC3E}">
        <p14:creationId xmlns:p14="http://schemas.microsoft.com/office/powerpoint/2010/main" val="182122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7168-4EED-36EB-D2E6-908EEE62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5D7F-91EF-720E-BD72-4307AC8F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Bottlenecks: normal deployment cycles can take months due to manual processes and approvals, leading to inefficiencies.</a:t>
            </a:r>
          </a:p>
          <a:p>
            <a:r>
              <a:rPr lang="en-US" dirty="0"/>
              <a:t>DevOps Transformation: high performing teams aim for deployment lead times measured in minutes using automation, continuous integration, and small batch sizes.</a:t>
            </a:r>
          </a:p>
          <a:p>
            <a:r>
              <a:rPr lang="en-US" dirty="0"/>
              <a:t>Value Stream Optimization: Identifying bottlenecks and streamlining workflows improves efficiency and enhances project delivery.</a:t>
            </a:r>
          </a:p>
        </p:txBody>
      </p:sp>
    </p:spTree>
    <p:extLst>
      <p:ext uri="{BB962C8B-B14F-4D97-AF65-F5344CB8AC3E}">
        <p14:creationId xmlns:p14="http://schemas.microsoft.com/office/powerpoint/2010/main" val="20665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9616-54A7-A1D1-36C9-617F8FD6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AB47-1985-C779-4F89-A69BB720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Atlassian- What is Value Stream Management- </a:t>
            </a:r>
            <a:r>
              <a:rPr lang="en-US" dirty="0">
                <a:hlinkClick r:id="rId2"/>
              </a:rPr>
              <a:t>What is Value Stream Management? | Atlassian</a:t>
            </a:r>
            <a:endParaRPr lang="en-US" dirty="0"/>
          </a:p>
          <a:p>
            <a:r>
              <a:rPr lang="en-US" dirty="0" err="1"/>
              <a:t>Kant,E</a:t>
            </a:r>
            <a:r>
              <a:rPr lang="en-US" dirty="0"/>
              <a:t>. How Continuous Delivery &amp; Squads Decrease Lead Time. Athenian. </a:t>
            </a:r>
            <a:r>
              <a:rPr lang="en-US" dirty="0">
                <a:hlinkClick r:id="rId3"/>
              </a:rPr>
              <a:t>How Continuous Delivery &amp; Squads Decrease Lead Time | Athenian</a:t>
            </a:r>
            <a:endParaRPr lang="en-US" dirty="0"/>
          </a:p>
          <a:p>
            <a:r>
              <a:rPr lang="en-US"/>
              <a:t>DORA-How </a:t>
            </a:r>
            <a:r>
              <a:rPr lang="en-US" dirty="0"/>
              <a:t>to use value stream mapping to improve </a:t>
            </a:r>
            <a:r>
              <a:rPr lang="en-US"/>
              <a:t>software deliver- </a:t>
            </a:r>
            <a:r>
              <a:rPr lang="en-US">
                <a:hlinkClick r:id="rId4"/>
              </a:rPr>
              <a:t>DORA | Value stream mapping for software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5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The Technology Value Stream</vt:lpstr>
      <vt:lpstr>Introduction</vt:lpstr>
      <vt:lpstr>Lead Time vs. Processing Time</vt:lpstr>
      <vt:lpstr>Common Scenario- Deployment Time needing Months</vt:lpstr>
      <vt:lpstr>Ideal DevOps</vt:lpstr>
      <vt:lpstr>Key strategies for Reducing Lead Time</vt:lpstr>
      <vt:lpstr>Case Study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Masoner, Ean</dc:creator>
  <cp:lastModifiedBy>Masoner, Ean</cp:lastModifiedBy>
  <cp:revision>1</cp:revision>
  <dcterms:created xsi:type="dcterms:W3CDTF">2025-05-27T15:41:43Z</dcterms:created>
  <dcterms:modified xsi:type="dcterms:W3CDTF">2025-05-27T16:15:07Z</dcterms:modified>
</cp:coreProperties>
</file>