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4939-54A8-EBA1-C2A6-8264D2523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CADD8-9E36-A587-CE71-C9191004F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7FFBC-BC42-4C6F-BE8F-964ACE6B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3C2-F562-47BA-8799-E42D46C315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68284-1C99-20D1-52D1-4C6A9BDE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FFBAD-7345-A498-09F9-E2ED2218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103C-7EA0-42D0-960D-E8FCE352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3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0612-2A9A-AECC-5F42-9ABD8884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30D9C-7C2B-F9C9-EDED-618D20E16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2FC6-8139-99D4-9112-DD1E2224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3C2-F562-47BA-8799-E42D46C315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9673D-75DE-20BA-4115-03CC37EF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3ACB1-DFE9-2411-57FF-80B35C25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103C-7EA0-42D0-960D-E8FCE352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2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39109-8051-5A0F-2410-A40555F41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FA43B-DE13-7964-824A-D30641307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02891-E530-0227-34AA-ACB321B7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3C2-F562-47BA-8799-E42D46C315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35F5C-A5B5-177E-02DC-0DB33AAE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8B143-E26A-F5C3-420E-3AD48752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103C-7EA0-42D0-960D-E8FCE352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1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7394-47F4-B9EA-A6F2-BBBA1314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B687-F7E5-496C-F6A1-68CACBCAA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B840-7422-8C75-FB68-6445F4E1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3C2-F562-47BA-8799-E42D46C315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280C0-E25D-4EA5-9998-B0BA5FFA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CA6BC-A8FD-B813-54F6-922241A0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103C-7EA0-42D0-960D-E8FCE352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2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48F8-5AC3-66E3-2326-82B1D3F0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5339D-520D-6F0F-304D-C152F9985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A457E-6645-3998-B2D2-B7AF0432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3C2-F562-47BA-8799-E42D46C315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2EC05-2EE7-8DDB-D52F-5D83551A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2B7B-1FF6-4286-1D6D-D654FF9C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103C-7EA0-42D0-960D-E8FCE352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5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27D1-1996-7F30-6E64-B7F68511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CA50-B734-B843-6E5D-15E3DC016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640A2-7A53-36C0-5F53-F24D5E547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5B418-E060-B93F-AD4D-8491CE4A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3C2-F562-47BA-8799-E42D46C315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76793-2150-80FD-AD0C-42E3A8CC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193E0-0FAC-F2BC-B8D4-D203B4CD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103C-7EA0-42D0-960D-E8FCE352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2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2965-029F-AC54-FCC0-F350505A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00494-5BE0-2AD9-1997-9ADD43BD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B6B03-D160-AECB-73F6-3B7958B7A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55F3E-6CBD-D3C0-8F82-0C351A932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E7AD0-1AC3-AF57-2A17-E22D3B81E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9AC09-2BB3-27EB-8818-CCB83A36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3C2-F562-47BA-8799-E42D46C315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8DFE9-A2A3-BEB7-F3D4-90CA6606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6ADAB-173F-A1B8-9B3C-9AF356B9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103C-7EA0-42D0-960D-E8FCE352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8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E6D9-C44C-A12D-B3AB-96A3B7874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D34D3-2A98-6F68-9876-6BC7A622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3C2-F562-47BA-8799-E42D46C315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486C7-D45B-A53F-53AB-508DB09F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B47D1-6EB0-5337-EF4E-F4901A9B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103C-7EA0-42D0-960D-E8FCE352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D6093-D65B-7391-88C6-CE4E576A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3C2-F562-47BA-8799-E42D46C315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2C1C8-C987-DA04-520F-B87E2FC4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B345F-1426-C50C-F8D0-71E58042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103C-7EA0-42D0-960D-E8FCE352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13AC-24DD-51E4-1559-389ACA93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5C063-6741-C67C-6F3C-9AAB92B4E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633BC-1146-9715-ABFC-75142C101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AC3F1-7DD4-55FA-56A1-2CC9EF57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3C2-F562-47BA-8799-E42D46C315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0A65B-CB65-035C-416E-EDEDC8A0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F626B-5728-B95C-1B78-B942B534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103C-7EA0-42D0-960D-E8FCE352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8B46-9D3E-E7B4-D401-7A6EBA1A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F9BF-A734-5DAC-C106-F95FA788F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3B400-F410-A821-1848-0B218F985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9B4E7-10E7-1891-2DFA-5409364F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213C2-F562-47BA-8799-E42D46C315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64D51-618E-04F7-C94E-0C8F6AB9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BB3D9-BB0A-71D8-0577-1CE65E00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103C-7EA0-42D0-960D-E8FCE352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5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63168-E226-9521-C1E2-F4A7CB8F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E4B9F-9F34-58A6-169A-E22ABE99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63D3-3625-B848-5703-65A3E5C94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B213C2-F562-47BA-8799-E42D46C315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D7F5E-D740-3716-CEE7-D70772D68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09E52-4B3C-B815-17D3-87DD74D83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F0103C-7EA0-42D0-960D-E8FCE352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6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nyk.io/articles/securing-source-code-repositories/" TargetMode="External"/><Relationship Id="rId2" Type="http://schemas.openxmlformats.org/officeDocument/2006/relationships/hyperlink" Target="https://www.harness.io/harness-devops-academy/secure-code-repositories-best-practic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43CA-BC81-22EE-2BFC-2B53C9797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Controls in Shared Source Code Repositories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FA38A-5AE1-D02C-9B4F-CC762D2DE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Ean Masoner</a:t>
            </a:r>
          </a:p>
          <a:p>
            <a:r>
              <a:rPr lang="en-US" dirty="0"/>
              <a:t>CSD-380</a:t>
            </a:r>
          </a:p>
          <a:p>
            <a:r>
              <a:rPr lang="en-US" dirty="0"/>
              <a:t>Module 11 Assignment</a:t>
            </a:r>
          </a:p>
        </p:txBody>
      </p:sp>
    </p:spTree>
    <p:extLst>
      <p:ext uri="{BB962C8B-B14F-4D97-AF65-F5344CB8AC3E}">
        <p14:creationId xmlns:p14="http://schemas.microsoft.com/office/powerpoint/2010/main" val="2728168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1712-EBB5-CE0E-76CF-21DD80D5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Security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D3157-1EE4-308E-9269-62A622C4A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 code contains sensitive IP, credentials, and business logic.</a:t>
            </a:r>
          </a:p>
          <a:p>
            <a:pPr marL="0" indent="0">
              <a:buNone/>
            </a:pPr>
            <a:r>
              <a:rPr lang="en-US" dirty="0"/>
              <a:t>Breaches can lead to:</a:t>
            </a:r>
          </a:p>
          <a:p>
            <a:r>
              <a:rPr lang="en-US" dirty="0"/>
              <a:t>Data theft</a:t>
            </a:r>
          </a:p>
          <a:p>
            <a:r>
              <a:rPr lang="en-US" dirty="0"/>
              <a:t>Malware injection</a:t>
            </a:r>
          </a:p>
          <a:p>
            <a:r>
              <a:rPr lang="en-US" dirty="0"/>
              <a:t>Reputational damage</a:t>
            </a:r>
          </a:p>
          <a:p>
            <a:pPr marL="0" indent="0">
              <a:buNone/>
            </a:pPr>
            <a:r>
              <a:rPr lang="en-US" dirty="0"/>
              <a:t>Essential for software supply chain integrity.</a:t>
            </a:r>
          </a:p>
        </p:txBody>
      </p:sp>
    </p:spTree>
    <p:extLst>
      <p:ext uri="{BB962C8B-B14F-4D97-AF65-F5344CB8AC3E}">
        <p14:creationId xmlns:p14="http://schemas.microsoft.com/office/powerpoint/2010/main" val="63850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8A8D-A614-21E3-5EF8-B527B7C4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&amp;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F1DC7-8B13-D732-3F1D-506EB80F4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Role-Based Access Control (RBAC): Limit access based on user roles.</a:t>
            </a:r>
          </a:p>
          <a:p>
            <a:r>
              <a:rPr lang="en-US" dirty="0"/>
              <a:t>Least Privilege Principle: Only grant necessary permissions.</a:t>
            </a:r>
          </a:p>
          <a:p>
            <a:r>
              <a:rPr lang="en-US" dirty="0"/>
              <a:t>Multi-Factor Authentication (MFA): Adds an extra layer of protection.</a:t>
            </a:r>
          </a:p>
        </p:txBody>
      </p:sp>
    </p:spTree>
    <p:extLst>
      <p:ext uri="{BB962C8B-B14F-4D97-AF65-F5344CB8AC3E}">
        <p14:creationId xmlns:p14="http://schemas.microsoft.com/office/powerpoint/2010/main" val="156591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450A-1252-DA84-8576-F06409E8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Integrity &amp;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0DD94-2CA7-BEA8-A6AB-1265DEFDD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Signing: Cryptographically verify commits</a:t>
            </a:r>
          </a:p>
          <a:p>
            <a:r>
              <a:rPr lang="en-US" dirty="0"/>
              <a:t>Branch Protection Rules: Prevent unauthorized changes to critical branches.</a:t>
            </a:r>
          </a:p>
          <a:p>
            <a:r>
              <a:rPr lang="en-US" dirty="0"/>
              <a:t>Activity Monitoring: Set alerts for unusual repository behavior.</a:t>
            </a:r>
          </a:p>
        </p:txBody>
      </p:sp>
    </p:spTree>
    <p:extLst>
      <p:ext uri="{BB962C8B-B14F-4D97-AF65-F5344CB8AC3E}">
        <p14:creationId xmlns:p14="http://schemas.microsoft.com/office/powerpoint/2010/main" val="4998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DFA7-618E-B67A-DCC2-451BD5F4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 Management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D4D9C-1022-908E-AC88-6C614ACA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hardcoding credentials or API keys</a:t>
            </a:r>
          </a:p>
          <a:p>
            <a:r>
              <a:rPr lang="en-US" dirty="0"/>
              <a:t>Use tools like:</a:t>
            </a:r>
          </a:p>
          <a:p>
            <a:r>
              <a:rPr lang="en-US" dirty="0" err="1"/>
              <a:t>HashiCorp</a:t>
            </a:r>
            <a:r>
              <a:rPr lang="en-US" dirty="0"/>
              <a:t> Vault</a:t>
            </a:r>
          </a:p>
          <a:p>
            <a:r>
              <a:rPr lang="en-US" dirty="0"/>
              <a:t>Harness Secrets Manager</a:t>
            </a:r>
          </a:p>
          <a:p>
            <a:endParaRPr lang="en-US" dirty="0"/>
          </a:p>
          <a:p>
            <a:r>
              <a:rPr lang="en-US" dirty="0"/>
              <a:t>Scan for exposed secrets using tools like </a:t>
            </a:r>
            <a:r>
              <a:rPr lang="en-US" dirty="0" err="1"/>
              <a:t>Gitleaks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715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38A5-D8BF-BDB5-855F-AB58FDD9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Scanning &amp; Dependency Management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EF7D-DB56-61B5-7E0E-DD0B90911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SAST and SCA tools:</a:t>
            </a:r>
          </a:p>
          <a:p>
            <a:r>
              <a:rPr lang="en-US" dirty="0"/>
              <a:t>SonarQube, </a:t>
            </a:r>
            <a:r>
              <a:rPr lang="en-US" dirty="0" err="1"/>
              <a:t>Checkmarx</a:t>
            </a:r>
            <a:r>
              <a:rPr lang="en-US" dirty="0"/>
              <a:t>, and </a:t>
            </a:r>
            <a:r>
              <a:rPr lang="en-US" dirty="0" err="1"/>
              <a:t>CodeQL</a:t>
            </a:r>
            <a:r>
              <a:rPr lang="en-US" dirty="0"/>
              <a:t>.</a:t>
            </a:r>
          </a:p>
          <a:p>
            <a:r>
              <a:rPr lang="en-US" dirty="0"/>
              <a:t>Pin dependencies to avoid “dependency confusion” attacks.</a:t>
            </a:r>
          </a:p>
          <a:p>
            <a:r>
              <a:rPr lang="en-US" dirty="0"/>
              <a:t>Prefer actively maintained libraries.</a:t>
            </a:r>
          </a:p>
        </p:txBody>
      </p:sp>
    </p:spTree>
    <p:extLst>
      <p:ext uri="{BB962C8B-B14F-4D97-AF65-F5344CB8AC3E}">
        <p14:creationId xmlns:p14="http://schemas.microsoft.com/office/powerpoint/2010/main" val="376250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C796-E357-0314-32DF-0F57B268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&amp;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E2C9-E1BE-C9F3-2FD4-061EA8998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formal source code protection policy</a:t>
            </a:r>
          </a:p>
          <a:p>
            <a:r>
              <a:rPr lang="en-US" dirty="0"/>
              <a:t>Train developers on:</a:t>
            </a:r>
          </a:p>
          <a:p>
            <a:r>
              <a:rPr lang="en-US" dirty="0"/>
              <a:t>Secure coding practices</a:t>
            </a:r>
          </a:p>
          <a:p>
            <a:r>
              <a:rPr lang="en-US" dirty="0"/>
              <a:t>Handling vulnerabilities</a:t>
            </a:r>
          </a:p>
          <a:p>
            <a:r>
              <a:rPr lang="en-US" dirty="0"/>
              <a:t>Safe use of third-party libraries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0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DD6E-D9FD-D143-BDD4-411D9928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F5CA5-00DA-19B4-DF06-00614EE98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Harness.(June,2025). Best practices for securing code repositories. Harness.</a:t>
            </a:r>
          </a:p>
          <a:p>
            <a:pPr marL="0" indent="0">
              <a:buNone/>
            </a:pPr>
            <a:r>
              <a:rPr lang="en-US" dirty="0"/>
              <a:t>Retrieved from: </a:t>
            </a:r>
            <a:r>
              <a:rPr lang="en-US" dirty="0">
                <a:hlinkClick r:id="rId2"/>
              </a:rPr>
              <a:t>Best Practices for Securing Code Repositories | Harness</a:t>
            </a:r>
            <a:endParaRPr lang="en-US" dirty="0"/>
          </a:p>
          <a:p>
            <a:r>
              <a:rPr lang="en-US" dirty="0" err="1"/>
              <a:t>Tal,L</a:t>
            </a:r>
            <a:r>
              <a:rPr lang="en-US" dirty="0"/>
              <a:t>. (N.D.). Securing source code in repositories is essential: how to get started. </a:t>
            </a:r>
            <a:r>
              <a:rPr lang="en-US" dirty="0" err="1"/>
              <a:t>Snyk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Retrieved from: </a:t>
            </a:r>
            <a:r>
              <a:rPr lang="en-US" dirty="0">
                <a:hlinkClick r:id="rId3"/>
              </a:rPr>
              <a:t>Securing Source Code in Repositories is Essential: How To Get Started | </a:t>
            </a:r>
            <a:r>
              <a:rPr lang="en-US" dirty="0" err="1">
                <a:hlinkClick r:id="rId3"/>
              </a:rPr>
              <a:t>Snyk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Security Controls in Shared Source Code Repositories</vt:lpstr>
      <vt:lpstr>Why Security Matters</vt:lpstr>
      <vt:lpstr>Access Control &amp; Authentication</vt:lpstr>
      <vt:lpstr>Code Integrity &amp; Monitoring</vt:lpstr>
      <vt:lpstr>Secrets Management </vt:lpstr>
      <vt:lpstr>Vulnerability Scanning &amp; Dependency Management </vt:lpstr>
      <vt:lpstr>Policy &amp; Education</vt:lpstr>
      <vt:lpstr>Resources</vt:lpstr>
    </vt:vector>
  </TitlesOfParts>
  <Company>Tyson Foods,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Masoner, Ean</dc:creator>
  <cp:lastModifiedBy>Masoner, Ean</cp:lastModifiedBy>
  <cp:revision>1</cp:revision>
  <dcterms:created xsi:type="dcterms:W3CDTF">2025-07-13T14:34:02Z</dcterms:created>
  <dcterms:modified xsi:type="dcterms:W3CDTF">2025-07-13T14:50:07Z</dcterms:modified>
</cp:coreProperties>
</file>