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EF51-7C6C-3155-2B29-0F4A08EBD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2542-AEE1-5F72-5FC5-B19F113C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D6E3-FFBD-D666-8E30-50F085A1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9ABC-1F89-62DD-B262-3CC17A2C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116A5-CF08-BF7C-5BD5-F99664FB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4AC7-6E7A-57FD-0666-8C52CBAB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AE9D-58E6-CBCB-896F-6D0C57C35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AF05-F6D6-ACE2-EB29-A68B4CEA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4B88-4163-0F91-FF3E-B6AA3F4D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05B1-2385-CCB9-885B-6CC0CB60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C6D30-6F50-84F6-0483-26C15F2F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17556-C603-A7E8-BB4C-1F14488B7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62C4-07BF-7B32-3FA4-EC4F88BA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7793-C1D9-54D3-E175-18964712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66F3-EC78-03A1-E6D1-36B2DE1D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6942-8382-7A7B-BACB-DE8FE31A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F647-6BF2-48F5-EA7B-01629915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18EA-9D2F-23FB-3C98-354C0970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E3B5-97B6-C0C0-F39C-5BC8E16E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F427-BA02-F57C-75E3-C61B76FC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9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9E29-E5E6-7731-A634-19D65633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1A35A-60DB-271B-08AD-44C476489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9E81-04C8-659D-FB49-9F52792C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43F9F-8E4A-7457-36B8-65CE2834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6CFE-9C86-CD97-E3D7-7FD7D4D9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31F3-32FA-456B-C24D-853A0CBA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479B-7CC2-8340-4606-B4063342E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33C96-AF6A-886B-FD0E-499656D9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276E-5F33-858E-282C-35D788B9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3474E-2A2C-115D-CE0B-A56E45EF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5189-E1D9-3C44-AF9C-1493819B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8D96-C52E-C61F-A2FB-DEE34D12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93D17-08BC-A606-0A51-CBA8EDD4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A75C9-8091-9199-2878-BE629687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4CC04-91BE-15A4-DCA6-5F4B771B5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E59D1-B711-9855-7C00-00749E529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0C9F6-E3E3-71A2-DFA0-1E5240B7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E40A7-FF3F-81A2-4DF4-11C59634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62279-3418-0EF0-5E1A-A7B44759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4309-1863-C40A-7D3D-6EBA7FC3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4583A-4873-6BF2-8470-3DE2DD60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190F4-2BF0-4307-AAE6-CADD247A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F530B-C997-0594-017A-F17E1507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4B514-8674-0D7E-2C3F-67AAF6AD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87A16-B92E-5187-D747-7ED7FDC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B3D5D-CC7A-889D-69C6-F5D76EDF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D6A2-122D-C08A-4881-AA611221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A70D-4F4E-017F-857D-9CEABBC2F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0855E-C514-CCC2-254D-37B20F09C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84934-18EE-0554-3BE4-5141A70B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907A4-8895-9AAE-65D8-389F9BE8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1B094-611A-5BBF-8F22-A37C49B7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B21-252A-3D56-64D0-8144F2B0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AC495-7D2B-A97B-436D-891F09ED6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8488-1904-5E2C-75BB-EC753566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A7CC-9AFB-5AAD-257E-4F135452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74736-2E1C-40F9-4575-9E29D9C1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C1A83-F800-B951-4D96-62A3C0DA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CDFBE-FEA0-9577-FEAE-65E5616E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241ED-BF05-3EBD-9BF1-7DA83B36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C4F08-5ED4-80FF-AAEE-8BF7127C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A0146-1A98-4F93-9FF8-96B91680D6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017D-82B8-1FFB-CFB3-0CB820601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D239-D3B0-5EA6-1CA0-7FDAE48B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D1C9E-79F2-4947-9FAC-CFB8DC6E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lertops.com/on-call-rotation/" TargetMode="External"/><Relationship Id="rId2" Type="http://schemas.openxmlformats.org/officeDocument/2006/relationships/hyperlink" Target="https://www.pagerduty.com/resources/incident-management-response/learn/call-rotations-schedu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FDF7-E558-722A-8B2C-A6DEC1208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 Rotation Duties in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A91A2-1004-E828-BF05-428A52923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Ean Masoner</a:t>
            </a:r>
          </a:p>
          <a:p>
            <a:r>
              <a:rPr lang="en-US" dirty="0"/>
              <a:t>CSD-380</a:t>
            </a:r>
          </a:p>
          <a:p>
            <a:r>
              <a:rPr lang="en-US" dirty="0"/>
              <a:t>Module-7 Assignment</a:t>
            </a:r>
          </a:p>
        </p:txBody>
      </p:sp>
    </p:spTree>
    <p:extLst>
      <p:ext uri="{BB962C8B-B14F-4D97-AF65-F5344CB8AC3E}">
        <p14:creationId xmlns:p14="http://schemas.microsoft.com/office/powerpoint/2010/main" val="27513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C84B-E7C6-34A4-1A95-4BC7D74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Pager Rotation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34E5-62C4-5A05-C8EE-63513E90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On-Call rotation where team members respond to alerts outside of the normal shift.</a:t>
            </a:r>
          </a:p>
          <a:p>
            <a:r>
              <a:rPr lang="en-US" dirty="0"/>
              <a:t>Purpose: Ensure 24/7 coverage and rapid incident response.</a:t>
            </a:r>
          </a:p>
          <a:p>
            <a:r>
              <a:rPr lang="en-US" dirty="0"/>
              <a:t>Relevance in DevOps: Promotes shared responsibility and faster recovery.</a:t>
            </a:r>
          </a:p>
        </p:txBody>
      </p:sp>
    </p:spTree>
    <p:extLst>
      <p:ext uri="{BB962C8B-B14F-4D97-AF65-F5344CB8AC3E}">
        <p14:creationId xmlns:p14="http://schemas.microsoft.com/office/powerpoint/2010/main" val="301384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E7BF-5CC1-3121-95C8-ED145DC8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philosophy &amp; On-Call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7D31-E5AA-7BC3-9954-3FD3BF51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principle In DevOps has a “you build it, you maintain it” </a:t>
            </a:r>
            <a:r>
              <a:rPr lang="en-US" dirty="0" err="1"/>
              <a:t>mindframe</a:t>
            </a:r>
            <a:r>
              <a:rPr lang="en-US" dirty="0"/>
              <a:t>.</a:t>
            </a:r>
          </a:p>
          <a:p>
            <a:r>
              <a:rPr lang="en-US" dirty="0"/>
              <a:t>Developers are required to take ownership of production issues.</a:t>
            </a:r>
          </a:p>
          <a:p>
            <a:r>
              <a:rPr lang="en-US" dirty="0"/>
              <a:t>Encourages resilient code, better testing, and 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338688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6F90-1568-FDB7-E209-9F69472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265E-876D-8B22-1AFB-0EB3C6A9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automated scheduling tools</a:t>
            </a:r>
          </a:p>
          <a:p>
            <a:r>
              <a:rPr lang="en-US" dirty="0"/>
              <a:t>Define clear escalation policies and time limits</a:t>
            </a:r>
          </a:p>
          <a:p>
            <a:r>
              <a:rPr lang="en-US" dirty="0"/>
              <a:t>Enable easy overrides and shift swaps</a:t>
            </a:r>
          </a:p>
          <a:p>
            <a:r>
              <a:rPr lang="en-US" dirty="0"/>
              <a:t>Ensure 24/7 coverage across time zones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E63E-6815-BAB1-38B9-06BC1EE3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Human-Centric On-Call Design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084B-BDD3-EDAD-51C3-F5788011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alert fatigue and burnout</a:t>
            </a:r>
          </a:p>
          <a:p>
            <a:r>
              <a:rPr lang="en-US" dirty="0"/>
              <a:t>Limit overnight alerts and allow recovery time</a:t>
            </a:r>
          </a:p>
          <a:p>
            <a:r>
              <a:rPr lang="en-US" dirty="0"/>
              <a:t>Rotate duties fairly and transparently</a:t>
            </a:r>
          </a:p>
          <a:p>
            <a:r>
              <a:rPr lang="en-US" dirty="0"/>
              <a:t>Provide compensation or time-off-in-lieu</a:t>
            </a:r>
          </a:p>
        </p:txBody>
      </p:sp>
    </p:spTree>
    <p:extLst>
      <p:ext uri="{BB962C8B-B14F-4D97-AF65-F5344CB8AC3E}">
        <p14:creationId xmlns:p14="http://schemas.microsoft.com/office/powerpoint/2010/main" val="254733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966C-F275-96BA-7843-6B73E941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40DD-F8D1-9756-A7DD-CE64DE42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pager load (alerts per shift)</a:t>
            </a:r>
          </a:p>
          <a:p>
            <a:r>
              <a:rPr lang="en-US" dirty="0"/>
              <a:t>Review incident reports and alert quality</a:t>
            </a:r>
          </a:p>
          <a:p>
            <a:r>
              <a:rPr lang="en-US" dirty="0"/>
              <a:t>Use postmortems to improve systems</a:t>
            </a:r>
          </a:p>
          <a:p>
            <a:r>
              <a:rPr lang="en-US" dirty="0"/>
              <a:t>Encourage feedback and adjust schedules accordingly</a:t>
            </a:r>
          </a:p>
        </p:txBody>
      </p:sp>
    </p:spTree>
    <p:extLst>
      <p:ext uri="{BB962C8B-B14F-4D97-AF65-F5344CB8AC3E}">
        <p14:creationId xmlns:p14="http://schemas.microsoft.com/office/powerpoint/2010/main" val="343593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E063-1E2B-0D6D-C04A-D8C307FE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B8E6F-28EE-3AE8-56EA-EDD397EEE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0323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69194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521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2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PagerDuty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Scheduling, Escalation, and Alerts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8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AlertOps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Incident routing, integrations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8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Slack/MS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4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16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8723-DCED-8965-465C-19D3D4E6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2E88-0008-3338-DB29-F5B10D5C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SRE: Limits incidents per shift, and emphasizes psychological safety.</a:t>
            </a:r>
          </a:p>
          <a:p>
            <a:r>
              <a:rPr lang="en-US" dirty="0"/>
              <a:t>Atlassian: Separates dev and on-call duties, uses blameless postmortems</a:t>
            </a:r>
          </a:p>
          <a:p>
            <a:r>
              <a:rPr lang="en-US" dirty="0"/>
              <a:t>Evernote: Bootstrapper new SRE team with training and mentoring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EDAE-E608-0879-3ADE-98167E12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CA26-B1FB-6797-5CDA-45A73A59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PagerDuty. (N.D.). On-Call Rotations and Schedules. PagerDuty</a:t>
            </a:r>
          </a:p>
          <a:p>
            <a:pPr marL="0" indent="0">
              <a:buNone/>
            </a:pPr>
            <a:r>
              <a:rPr lang="en-US" dirty="0"/>
              <a:t>Retrieved from: </a:t>
            </a:r>
            <a:r>
              <a:rPr lang="en-US" dirty="0">
                <a:hlinkClick r:id="rId2"/>
              </a:rPr>
              <a:t>On-Call Rotations and Schedules | Articles | PagerDuty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AlertOps</a:t>
            </a:r>
            <a:r>
              <a:rPr lang="en-US" dirty="0"/>
              <a:t>. (2025). Best Practices for Managing On-Call Rotation(2025). </a:t>
            </a:r>
            <a:r>
              <a:rPr lang="en-US" dirty="0" err="1"/>
              <a:t>AlertOps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Retrieved </a:t>
            </a:r>
            <a:r>
              <a:rPr lang="en-US"/>
              <a:t>from: </a:t>
            </a:r>
            <a:r>
              <a:rPr lang="en-US">
                <a:hlinkClick r:id="rId3"/>
              </a:rPr>
              <a:t>On Call Rotation Best Practices (2025)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9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Pager Rotation Duties in DevOps</vt:lpstr>
      <vt:lpstr>Introduction to Pager Rotation </vt:lpstr>
      <vt:lpstr>DevOps philosophy &amp; On-Call culture</vt:lpstr>
      <vt:lpstr>Best Practices for Pager Rotation</vt:lpstr>
      <vt:lpstr>Human-Centric On-Call Design </vt:lpstr>
      <vt:lpstr>Metrics and Continuous Improvement</vt:lpstr>
      <vt:lpstr>Tools &amp; Technologies</vt:lpstr>
      <vt:lpstr>Real World Examples</vt:lpstr>
      <vt:lpstr>Sources</vt:lpstr>
    </vt:vector>
  </TitlesOfParts>
  <Company>Tyson Foods,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Masoner, Ean</dc:creator>
  <cp:lastModifiedBy>Masoner, Ean</cp:lastModifiedBy>
  <cp:revision>1</cp:revision>
  <dcterms:created xsi:type="dcterms:W3CDTF">2025-07-03T13:17:04Z</dcterms:created>
  <dcterms:modified xsi:type="dcterms:W3CDTF">2025-07-03T13:47:53Z</dcterms:modified>
</cp:coreProperties>
</file>