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4E0A-2DC9-4F62-9FD5-412967889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A9E06-AB66-4596-BE1D-D074DD28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6879C-BEF4-4C26-BBAE-D785BA17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E226-2E01-47AA-BD27-BFA917B0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E743-3564-448A-B58B-3A9DBB21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E4AA-8CE2-4DD0-80B8-BA54FFF6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393F6-0562-428A-8475-37D641C4C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4D29-419B-4723-960A-407601E2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75DCD-FB91-4703-B9B4-3AED6C0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37A6-E67B-4B3D-B807-B725A796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5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39048-E70E-48F3-A324-DC61182F1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6F3EA-D131-4A4F-B7CE-0ED4D252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EEC2-0281-48FD-910B-EBF12085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B352-8FCC-4453-92A6-3A87A2EF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4B5D-7334-4911-B54C-83CC284A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9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DB38-1875-4E70-B8A9-92812FFC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4D01-3AED-421C-9EC2-462452E58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CF81-09EF-4E2B-8F9F-76EB789F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6DB6-19B7-4A70-B004-D907662B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2C84-7F33-4FF7-8317-6D14683D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CC19-7B06-4B10-87CE-E381429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95993-636E-4D48-9F72-94930B0D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B6C9-1F68-4010-AF7A-AD389CA2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3AF0-4075-4236-8B4C-425DD811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CB0D-240B-4BDF-A9C2-A9B88239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358B-00D6-4770-835E-A30A7BB7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A7D4-551C-4F88-8C87-05D18F5B6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0B234-A6BB-4FB2-81A6-3962D6AA6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F252-19D8-4FE8-9879-5D337134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3A9F8-4DC6-4E30-A6C4-E617D68B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D149D-7BD2-49F6-B560-B55211FD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95D1-CC97-4EAF-8D3B-8EDB3A2F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9FBD-83D3-41CD-8966-F40A90A5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09DEF-64CF-4A81-99C8-55D6CA1B2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61CB0-9233-46E8-92AD-E40062C0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AC466-DDE2-403F-8BB0-BDA60C5A5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55C86-E8C0-479B-A120-56DD7FC8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93786-1D96-4171-9865-588D0AF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98E22-50FB-49F2-8234-339863CA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7A88-9263-4008-979C-E9693D23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C404F-69DF-44AE-8372-9B5ED0A2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E0425-EC4B-4DF5-A7CD-9B603FB1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FBB1-0367-45E3-9D2B-9AFCE646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0167B-70E0-4667-AB08-B7F931A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29DC7-9F87-4D16-8C78-72F2E911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8A04B-470D-4A0E-A818-18DA4680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9373-838D-4A8B-9F50-585F1CF8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B7FB-61E7-4EDB-B25F-AEBCB357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70A7E-F391-4A3F-88E0-416B9D85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8632-B11A-40D8-A03A-5A910B7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0F1C8-01F4-4D1E-A621-6AA37D2C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8534-CCBC-4A66-B020-B4BF8C03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4B45-EFC8-4DF9-9FBF-984011A9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2818A-D3EE-48B4-885A-A01D0AEBA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9F674-6437-4106-A26E-DF47A867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CC021-6936-466B-BD5F-470D7967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20BDA-783E-4906-A958-D8B506BE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50C97-E233-4A86-BC62-918392CF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2D7BA-A9FA-4EE6-88AE-26736C36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69CA8-B03E-481F-98C9-82481E0F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B0CF-D844-4F74-BD2C-80A0A6722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4DD0-B57B-4487-A9DC-0F0F7E9889DE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E9C0-5B00-47DE-B3E9-AD1AA9105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7774-DC7F-4CD9-8F08-8E67A6C01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6543-9D21-4A0D-890A-4CCB3509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91C3EA-92F5-4E0E-AB20-E84F43B9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715" y="369116"/>
            <a:ext cx="4172125" cy="5922627"/>
          </a:xfrm>
        </p:spPr>
        <p:txBody>
          <a:bodyPr/>
          <a:lstStyle/>
          <a:p>
            <a:r>
              <a:rPr lang="en-US" dirty="0"/>
              <a:t>Feature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Product(import to stock)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Price of Product(set 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Ray)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screen for table price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To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Report(daily, week, month, year)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B3C6B6D-FD02-4991-ACBB-C8E45DEB1D75}"/>
              </a:ext>
            </a:extLst>
          </p:cNvPr>
          <p:cNvSpPr txBox="1">
            <a:spLocks/>
          </p:cNvSpPr>
          <p:nvPr/>
        </p:nvSpPr>
        <p:spPr>
          <a:xfrm>
            <a:off x="6674840" y="369116"/>
            <a:ext cx="4172125" cy="592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Login Screen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Vendor(view, add edit)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Product(view, add edit)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Import Product(view, add, edit)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Set Price of Product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54890-EC01-47E6-B8F7-2FA5C5872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6" y="346075"/>
            <a:ext cx="2949191" cy="616585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4B620E-1248-4261-8351-88D09A6DBC28}"/>
              </a:ext>
            </a:extLst>
          </p:cNvPr>
          <p:cNvGrpSpPr/>
          <p:nvPr/>
        </p:nvGrpSpPr>
        <p:grpSpPr>
          <a:xfrm>
            <a:off x="1079382" y="940616"/>
            <a:ext cx="2684477" cy="4976768"/>
            <a:chOff x="1079382" y="940616"/>
            <a:chExt cx="2684477" cy="49767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EADA68-304D-402B-BBB6-2B9888D71289}"/>
                </a:ext>
              </a:extLst>
            </p:cNvPr>
            <p:cNvSpPr/>
            <p:nvPr/>
          </p:nvSpPr>
          <p:spPr>
            <a:xfrm>
              <a:off x="1079382" y="940616"/>
              <a:ext cx="2684477" cy="497676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228F9D-5498-4654-BEAF-EAB0014DB51A}"/>
                </a:ext>
              </a:extLst>
            </p:cNvPr>
            <p:cNvGrpSpPr/>
            <p:nvPr/>
          </p:nvGrpSpPr>
          <p:grpSpPr>
            <a:xfrm>
              <a:off x="1251358" y="3229201"/>
              <a:ext cx="2306971" cy="1178933"/>
              <a:chOff x="1251358" y="3229201"/>
              <a:chExt cx="2306971" cy="11789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083E4E2-ADE8-4473-90D5-C4F8D7FAB3B0}"/>
                  </a:ext>
                </a:extLst>
              </p:cNvPr>
              <p:cNvGrpSpPr/>
              <p:nvPr/>
            </p:nvGrpSpPr>
            <p:grpSpPr>
              <a:xfrm>
                <a:off x="1251358" y="3229201"/>
                <a:ext cx="2306971" cy="719356"/>
                <a:chOff x="4957894" y="2843868"/>
                <a:chExt cx="2306971" cy="719356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6C35E8C-5B8F-469E-9A5F-F94069CE7684}"/>
                    </a:ext>
                  </a:extLst>
                </p:cNvPr>
                <p:cNvSpPr/>
                <p:nvPr/>
              </p:nvSpPr>
              <p:spPr>
                <a:xfrm>
                  <a:off x="4957894" y="2843868"/>
                  <a:ext cx="2298583" cy="268448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User Name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8BA2CA34-CF98-4DAA-85D5-6ECE9A696E13}"/>
                    </a:ext>
                  </a:extLst>
                </p:cNvPr>
                <p:cNvSpPr/>
                <p:nvPr/>
              </p:nvSpPr>
              <p:spPr>
                <a:xfrm>
                  <a:off x="4966282" y="3294776"/>
                  <a:ext cx="2298583" cy="268448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CE68C22-0082-4D97-A04C-E9C6A4F36564}"/>
                  </a:ext>
                </a:extLst>
              </p:cNvPr>
              <p:cNvSpPr/>
              <p:nvPr/>
            </p:nvSpPr>
            <p:spPr>
              <a:xfrm>
                <a:off x="1904301" y="4139685"/>
                <a:ext cx="1040236" cy="26844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In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0AD926-05A8-4853-A453-6A84675890FA}"/>
              </a:ext>
            </a:extLst>
          </p:cNvPr>
          <p:cNvGrpSpPr/>
          <p:nvPr/>
        </p:nvGrpSpPr>
        <p:grpSpPr>
          <a:xfrm>
            <a:off x="1308682" y="3719840"/>
            <a:ext cx="1308932" cy="217095"/>
            <a:chOff x="1308682" y="3719840"/>
            <a:chExt cx="1308932" cy="21709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DC49F57-4BDC-46D8-AADF-531BBED2BB97}"/>
                </a:ext>
              </a:extLst>
            </p:cNvPr>
            <p:cNvGrpSpPr/>
            <p:nvPr/>
          </p:nvGrpSpPr>
          <p:grpSpPr>
            <a:xfrm>
              <a:off x="1308682" y="3719840"/>
              <a:ext cx="688146" cy="214372"/>
              <a:chOff x="1259747" y="3690931"/>
              <a:chExt cx="861733" cy="26844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D647663-0479-4BB1-A848-165D328CA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222" y="3690931"/>
                <a:ext cx="268448" cy="268448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475E85A-B540-4D13-A1D5-9089575B6995}"/>
                  </a:ext>
                </a:extLst>
              </p:cNvPr>
              <p:cNvGrpSpPr/>
              <p:nvPr/>
            </p:nvGrpSpPr>
            <p:grpSpPr>
              <a:xfrm>
                <a:off x="1259747" y="3690931"/>
                <a:ext cx="861733" cy="268448"/>
                <a:chOff x="1259747" y="3690931"/>
                <a:chExt cx="861733" cy="268448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9C0C81AC-DE39-4B70-80DB-BD3F063DFB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9747" y="3690931"/>
                  <a:ext cx="268448" cy="268448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465B6ED9-870F-47B6-92A8-B1593322FD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4557" y="3690931"/>
                  <a:ext cx="268448" cy="268448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8356169-C1FC-46A1-B392-43D0565FA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3032" y="3690931"/>
                  <a:ext cx="268448" cy="2684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9B59D4-CA6E-4E61-BAF6-3586CB8F236E}"/>
                </a:ext>
              </a:extLst>
            </p:cNvPr>
            <p:cNvGrpSpPr/>
            <p:nvPr/>
          </p:nvGrpSpPr>
          <p:grpSpPr>
            <a:xfrm>
              <a:off x="1929468" y="3722563"/>
              <a:ext cx="688146" cy="214372"/>
              <a:chOff x="1259747" y="3690931"/>
              <a:chExt cx="861733" cy="26844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82667BD-0C92-4733-ACBB-0B6B7AC46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222" y="3690931"/>
                <a:ext cx="268448" cy="268448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44AD55-9A6C-40B9-9818-29E89E3A7EFE}"/>
                  </a:ext>
                </a:extLst>
              </p:cNvPr>
              <p:cNvGrpSpPr/>
              <p:nvPr/>
            </p:nvGrpSpPr>
            <p:grpSpPr>
              <a:xfrm>
                <a:off x="1259747" y="3690931"/>
                <a:ext cx="861733" cy="268448"/>
                <a:chOff x="1259747" y="3690931"/>
                <a:chExt cx="861733" cy="268448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61FB37DB-0134-4CA6-BCF2-C0D1D2CE66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9747" y="3690931"/>
                  <a:ext cx="268448" cy="268448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3676E4AA-6AD4-45D5-8EB7-CFE876476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4557" y="3690931"/>
                  <a:ext cx="268448" cy="268448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33214EBA-9D85-476C-9AA9-49FD167E4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3032" y="3690931"/>
                  <a:ext cx="268448" cy="26844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D49DF06-0563-4FA2-BFD4-F344F8BAA22B}"/>
              </a:ext>
            </a:extLst>
          </p:cNvPr>
          <p:cNvSpPr txBox="1"/>
          <p:nvPr/>
        </p:nvSpPr>
        <p:spPr>
          <a:xfrm>
            <a:off x="4426581" y="940616"/>
            <a:ext cx="5238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</a:p>
          <a:p>
            <a:pPr algn="ctr"/>
            <a:r>
              <a:rPr lang="en-US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275EE3-AADE-43BE-B9BC-076F01809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8" y="71249"/>
            <a:ext cx="2816833" cy="3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3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54890-EC01-47E6-B8F7-2FA5C5872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6" y="346075"/>
            <a:ext cx="2949191" cy="61658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EADA68-304D-402B-BBB6-2B9888D71289}"/>
              </a:ext>
            </a:extLst>
          </p:cNvPr>
          <p:cNvSpPr/>
          <p:nvPr/>
        </p:nvSpPr>
        <p:spPr>
          <a:xfrm>
            <a:off x="1079382" y="940616"/>
            <a:ext cx="2684477" cy="49767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49DF06-0563-4FA2-BFD4-F344F8BAA22B}"/>
              </a:ext>
            </a:extLst>
          </p:cNvPr>
          <p:cNvSpPr txBox="1"/>
          <p:nvPr/>
        </p:nvSpPr>
        <p:spPr>
          <a:xfrm>
            <a:off x="4426581" y="940616"/>
            <a:ext cx="5238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algn="ctr"/>
            <a:r>
              <a:rPr lang="en-US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93918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Dalin Ean</dc:creator>
  <cp:lastModifiedBy>Dalin Ean</cp:lastModifiedBy>
  <cp:revision>25</cp:revision>
  <dcterms:created xsi:type="dcterms:W3CDTF">2020-12-28T02:16:32Z</dcterms:created>
  <dcterms:modified xsi:type="dcterms:W3CDTF">2020-12-28T07:46:35Z</dcterms:modified>
</cp:coreProperties>
</file>