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82" r:id="rId6"/>
    <p:sldId id="285" r:id="rId7"/>
    <p:sldId id="283" r:id="rId8"/>
    <p:sldId id="284" r:id="rId9"/>
    <p:sldId id="269" r:id="rId10"/>
    <p:sldId id="286" r:id="rId11"/>
    <p:sldId id="287" r:id="rId12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474905E-6142-4C07-930C-50ED600EB59B}">
  <a:tblStyle styleId="{2474905E-6142-4C07-930C-50ED600EB59B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F6"/>
          </a:solidFill>
        </a:fill>
      </a:tcStyle>
    </a:wholeTbl>
    <a:band1H>
      <a:tcTxStyle/>
      <a:tcStyle>
        <a:tcBdr/>
        <a:fill>
          <a:solidFill>
            <a:srgbClr val="CBDA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A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552" y="-40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0905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return an array that contains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all of the characters</a:t>
            </a: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return an array that contains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all of the characters</a:t>
            </a: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return an array that contains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all of the characters</a:t>
            </a:r>
            <a:endParaRPr sz="2400" b="0" i="0" u="none" strike="noStrike" cap="none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-16989425" y="-11796713"/>
            <a:ext cx="22153563" cy="12465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Shape 12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0" y="5734650"/>
            <a:ext cx="2437765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Word-Finder</a:t>
            </a:r>
            <a:endParaRPr sz="140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8969033" y="7804973"/>
            <a:ext cx="64395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Edwin </a:t>
            </a:r>
            <a:r>
              <a:rPr lang="en-US" sz="3600" dirty="0" err="1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Kofler</a:t>
            </a:r>
            <a:endParaRPr sz="3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1" name="Shape 71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3163511" y="6826250"/>
            <a:ext cx="9824986" cy="463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Currently, program calculates words with friends and scrabble score during each iteration of merge sort. Change this by calculating each word value only once.</a:t>
            </a:r>
            <a:endParaRPr sz="4400" dirty="0"/>
          </a:p>
        </p:txBody>
      </p:sp>
      <p:sp>
        <p:nvSpPr>
          <p:cNvPr id="179" name="Shape 179"/>
          <p:cNvSpPr txBox="1"/>
          <p:nvPr/>
        </p:nvSpPr>
        <p:spPr>
          <a:xfrm>
            <a:off x="13163510" y="4552181"/>
            <a:ext cx="9824987" cy="227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Sorting </a:t>
            </a:r>
            <a:r>
              <a:rPr lang="en-US" sz="6600" b="1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wwfScore</a:t>
            </a:r>
            <a:r>
              <a:rPr lang="en-US" sz="66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66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/ </a:t>
            </a:r>
            <a:r>
              <a:rPr lang="en-US" sz="6600" b="1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ScrabbleScore</a:t>
            </a:r>
            <a:endParaRPr sz="66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508016" y="5663496"/>
            <a:ext cx="8943119" cy="579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Rather than use bubble sort, (switching adjacent items), could have used merge sort, a more efficient method (worst case O(n*log(n)) rather than O(n</a:t>
            </a:r>
            <a:r>
              <a:rPr lang="en-US" sz="4400" baseline="30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))</a:t>
            </a:r>
            <a:endParaRPr sz="4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508016" y="4552181"/>
            <a:ext cx="77161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General Sorting</a:t>
            </a:r>
            <a:endParaRPr sz="66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0" y="1241274"/>
            <a:ext cx="2437765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How can the program be improved?</a:t>
            </a:r>
            <a:endParaRPr sz="80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5148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752136" y="4046946"/>
            <a:ext cx="10573800" cy="69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Shape 113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7" name="Shape 117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23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973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752136" y="4046946"/>
            <a:ext cx="10573800" cy="69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Utility Function</a:t>
            </a: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 words that relate to an inputted string</a:t>
            </a:r>
            <a:endParaRPr sz="5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Shape 113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7" name="Shape 117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502626" y="7910374"/>
            <a:ext cx="21862199" cy="327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[Greater]: Find words longer than the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inputted 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 that contain all the characters of the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inputted string</a:t>
            </a:r>
          </a:p>
          <a:p>
            <a:pPr lvl="0">
              <a:lnSpc>
                <a:spcPct val="150000"/>
              </a:lnSpc>
            </a:pP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'apple' -&gt; ['</a:t>
            </a:r>
            <a:r>
              <a:rPr lang="en-US" sz="4400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applesause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', 'apples']</a:t>
            </a:r>
            <a:endParaRPr lang="en-US" sz="4400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702838" y="8313637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502626" y="3049294"/>
            <a:ext cx="19056261" cy="19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[Less]: Find words that contain only the characters of the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inputted string</a:t>
            </a:r>
          </a:p>
          <a:p>
            <a:pPr lvl="0">
              <a:lnSpc>
                <a:spcPct val="150000"/>
              </a:lnSpc>
            </a:pPr>
            <a:r>
              <a:rPr lang="fr-FR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Ex. '</a:t>
            </a:r>
            <a:r>
              <a:rPr lang="fr-FR" sz="4400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apple</a:t>
            </a:r>
            <a:r>
              <a:rPr lang="fr-FR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' -&gt; ['</a:t>
            </a:r>
            <a:r>
              <a:rPr lang="fr-FR" sz="4400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</a:t>
            </a:r>
            <a:r>
              <a:rPr lang="fr-FR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', '</a:t>
            </a:r>
            <a:r>
              <a:rPr lang="fr-FR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pal’]</a:t>
            </a:r>
            <a:endParaRPr lang="en-US" sz="4400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50000"/>
              </a:lnSpc>
            </a:pPr>
            <a:endParaRPr sz="4400" dirty="0"/>
          </a:p>
        </p:txBody>
      </p:sp>
      <p:sp>
        <p:nvSpPr>
          <p:cNvPr id="132" name="Shape 132"/>
          <p:cNvSpPr/>
          <p:nvPr/>
        </p:nvSpPr>
        <p:spPr>
          <a:xfrm>
            <a:off x="1702838" y="3482030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502626" y="5413442"/>
            <a:ext cx="20264303" cy="209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[Equal]: Find words that contain the exact same characters as the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inputted 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 sz="4400" dirty="0"/>
          </a:p>
          <a:p>
            <a:pPr lvl="0">
              <a:lnSpc>
                <a:spcPct val="150000"/>
              </a:lnSpc>
            </a:pPr>
            <a:r>
              <a:rPr lang="fr-FR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Ex. '</a:t>
            </a:r>
            <a:r>
              <a:rPr lang="fr-FR" sz="4400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apple</a:t>
            </a:r>
            <a:r>
              <a:rPr lang="fr-FR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' -&gt; ['appel']</a:t>
            </a:r>
            <a:endParaRPr lang="en-US" sz="4400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702838" y="5858235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Shape 182"/>
          <p:cNvSpPr txBox="1"/>
          <p:nvPr/>
        </p:nvSpPr>
        <p:spPr>
          <a:xfrm>
            <a:off x="3985382" y="1241274"/>
            <a:ext cx="1644232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Variants</a:t>
            </a:r>
            <a:endParaRPr sz="80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3163511" y="5663496"/>
            <a:ext cx="9072021" cy="579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 all words that exactly contain a user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-inputted string</a:t>
            </a:r>
          </a:p>
          <a:p>
            <a:pPr lvl="0">
              <a:lnSpc>
                <a:spcPct val="140000"/>
              </a:lnSpc>
            </a:pPr>
            <a:endParaRPr lang="en-US" sz="4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40000"/>
              </a:lnSpc>
            </a:pP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Ex. [rings, </a:t>
            </a:r>
            <a:r>
              <a:rPr lang="en-US" sz="4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rinse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4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risen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4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rises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rites]</a:t>
            </a:r>
          </a:p>
          <a:p>
            <a:pPr lvl="0">
              <a:lnSpc>
                <a:spcPct val="140000"/>
              </a:lnSpc>
            </a:pPr>
            <a:r>
              <a:rPr lang="en-US" sz="4400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wordKeep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‘se’</a:t>
            </a:r>
            <a:endParaRPr lang="en-US" sz="4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40000"/>
              </a:lnSpc>
            </a:pP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Result: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[rinse, risen, rises]</a:t>
            </a:r>
            <a:endParaRPr lang="en-US" sz="4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40000"/>
              </a:lnSpc>
            </a:pPr>
            <a:endParaRPr sz="4400" dirty="0"/>
          </a:p>
        </p:txBody>
      </p:sp>
      <p:sp>
        <p:nvSpPr>
          <p:cNvPr id="179" name="Shape 179"/>
          <p:cNvSpPr txBox="1"/>
          <p:nvPr/>
        </p:nvSpPr>
        <p:spPr>
          <a:xfrm>
            <a:off x="13163510" y="4552181"/>
            <a:ext cx="85812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-US" sz="6600" b="1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wordRemove</a:t>
            </a:r>
            <a:r>
              <a:rPr lang="en-US" sz="66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]</a:t>
            </a:r>
            <a:endParaRPr sz="66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508016" y="5663496"/>
            <a:ext cx="8943119" cy="579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Keep only words that exactly contain a user-</a:t>
            </a:r>
            <a:r>
              <a:rPr lang="en-US" sz="4400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inputed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</a:p>
          <a:p>
            <a:pPr lvl="0">
              <a:lnSpc>
                <a:spcPct val="140000"/>
              </a:lnSpc>
            </a:pPr>
            <a:endParaRPr lang="en-US" sz="4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4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[rings, </a:t>
            </a:r>
            <a:r>
              <a:rPr lang="en-US" sz="4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rinse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4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risen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44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rises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rites]</a:t>
            </a:r>
          </a:p>
          <a:p>
            <a:pPr lvl="0">
              <a:lnSpc>
                <a:spcPct val="140000"/>
              </a:lnSpc>
            </a:pPr>
            <a:r>
              <a:rPr lang="en-US" sz="4400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wordKeep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‘se’</a:t>
            </a:r>
          </a:p>
          <a:p>
            <a:pPr lvl="0">
              <a:lnSpc>
                <a:spcPct val="14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Result: [rings, rites]</a:t>
            </a:r>
            <a:endParaRPr sz="4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508017" y="4552181"/>
            <a:ext cx="60721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-US" sz="6600" b="1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wordKeep</a:t>
            </a:r>
            <a:r>
              <a:rPr lang="en-US" sz="66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]</a:t>
            </a:r>
            <a:endParaRPr sz="66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985382" y="1241274"/>
            <a:ext cx="1644232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Modify Found Words</a:t>
            </a:r>
            <a:endParaRPr sz="80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515452" y="6677631"/>
            <a:ext cx="10494222" cy="109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-US" sz="4400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ScrabbleScore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]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Scrabble Word Value</a:t>
            </a:r>
          </a:p>
        </p:txBody>
      </p:sp>
      <p:sp>
        <p:nvSpPr>
          <p:cNvPr id="130" name="Shape 130"/>
          <p:cNvSpPr/>
          <p:nvPr/>
        </p:nvSpPr>
        <p:spPr>
          <a:xfrm>
            <a:off x="1715663" y="7080358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502626" y="3049294"/>
            <a:ext cx="19056261" cy="19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[Length]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</a:p>
          <a:p>
            <a:pPr lvl="0">
              <a:lnSpc>
                <a:spcPct val="150000"/>
              </a:lnSpc>
            </a:pPr>
            <a:endParaRPr sz="4400" dirty="0"/>
          </a:p>
        </p:txBody>
      </p:sp>
      <p:sp>
        <p:nvSpPr>
          <p:cNvPr id="132" name="Shape 132"/>
          <p:cNvSpPr/>
          <p:nvPr/>
        </p:nvSpPr>
        <p:spPr>
          <a:xfrm>
            <a:off x="1702838" y="3482030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502626" y="4810674"/>
            <a:ext cx="20264303" cy="209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-US" sz="4400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wwfScore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]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Words with Friends Word Value</a:t>
            </a:r>
            <a:endParaRPr lang="en-US" sz="4400" dirty="0"/>
          </a:p>
        </p:txBody>
      </p:sp>
      <p:sp>
        <p:nvSpPr>
          <p:cNvPr id="134" name="Shape 134"/>
          <p:cNvSpPr/>
          <p:nvPr/>
        </p:nvSpPr>
        <p:spPr>
          <a:xfrm>
            <a:off x="1702838" y="5255467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Shape 182"/>
          <p:cNvSpPr txBox="1"/>
          <p:nvPr/>
        </p:nvSpPr>
        <p:spPr>
          <a:xfrm>
            <a:off x="3985382" y="1241274"/>
            <a:ext cx="1644232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Sort</a:t>
            </a:r>
            <a:endParaRPr sz="80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6954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752136" y="4046946"/>
            <a:ext cx="10573800" cy="69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Game Function</a:t>
            </a: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Guess words that relate to an inputted string</a:t>
            </a:r>
            <a:endParaRPr sz="54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Shape 113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7" name="Shape 117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3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168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515452" y="9310983"/>
            <a:ext cx="10494222" cy="109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View game statistics</a:t>
            </a:r>
          </a:p>
        </p:txBody>
      </p:sp>
      <p:sp>
        <p:nvSpPr>
          <p:cNvPr id="130" name="Shape 130"/>
          <p:cNvSpPr/>
          <p:nvPr/>
        </p:nvSpPr>
        <p:spPr>
          <a:xfrm>
            <a:off x="1715663" y="9713710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502626" y="3049294"/>
            <a:ext cx="19056261" cy="19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Up to four players; name each player by his or her initial</a:t>
            </a:r>
          </a:p>
          <a:p>
            <a:pPr lvl="0">
              <a:lnSpc>
                <a:spcPct val="150000"/>
              </a:lnSpc>
            </a:pPr>
            <a:endParaRPr sz="4400" dirty="0"/>
          </a:p>
        </p:txBody>
      </p:sp>
      <p:sp>
        <p:nvSpPr>
          <p:cNvPr id="132" name="Shape 132"/>
          <p:cNvSpPr/>
          <p:nvPr/>
        </p:nvSpPr>
        <p:spPr>
          <a:xfrm>
            <a:off x="1702838" y="3482030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502626" y="4810674"/>
            <a:ext cx="20264303" cy="32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Assuming 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'j' is a valid initial and '</a:t>
            </a:r>
            <a:r>
              <a:rPr lang="en-US" sz="4400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lorem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' is the word to be guessed, enter input as such: '</a:t>
            </a:r>
            <a:r>
              <a:rPr lang="en-US" sz="4400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lorem</a:t>
            </a:r>
            <a:r>
              <a:rPr lang="en-US" sz="44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-j'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Ex. Input: ‘</a:t>
            </a:r>
            <a:r>
              <a:rPr lang="en-US" sz="4400" dirty="0" err="1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bkaer</a:t>
            </a: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’; playing on ‘less’ setting (aka Scrabble)</a:t>
            </a:r>
          </a:p>
          <a:p>
            <a:pPr lvl="0">
              <a:lnSpc>
                <a:spcPct val="150000"/>
              </a:lnSpc>
            </a:pPr>
            <a:r>
              <a:rPr lang="en-US" sz="44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‘baker-e’, ‘rake-e’, ‘bake-e’</a:t>
            </a:r>
          </a:p>
          <a:p>
            <a:pPr lvl="0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134" name="Shape 134"/>
          <p:cNvSpPr/>
          <p:nvPr/>
        </p:nvSpPr>
        <p:spPr>
          <a:xfrm>
            <a:off x="1702838" y="5255467"/>
            <a:ext cx="558655" cy="558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Shape 182"/>
          <p:cNvSpPr txBox="1"/>
          <p:nvPr/>
        </p:nvSpPr>
        <p:spPr>
          <a:xfrm>
            <a:off x="3985382" y="1241274"/>
            <a:ext cx="1644232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Game</a:t>
            </a:r>
            <a:endParaRPr sz="80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2972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752136" y="4046946"/>
            <a:ext cx="10573800" cy="69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Notes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13" name="Shape 113"/>
            <p:cNvSpPr/>
            <p:nvPr/>
          </p:nvSpPr>
          <p:spPr>
            <a:xfrm>
              <a:off x="2099658" y="6974920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777142" y="4477832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-525459" y="4477832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-858390" y="4477832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7" name="Shape 117"/>
          <p:cNvSpPr txBox="1"/>
          <p:nvPr/>
        </p:nvSpPr>
        <p:spPr>
          <a:xfrm>
            <a:off x="18137966" y="4132133"/>
            <a:ext cx="18951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23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6542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5784027" y="3852371"/>
            <a:ext cx="12809597" cy="312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45720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1,420</a:t>
            </a:r>
            <a:endParaRPr sz="17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909722" y="7225940"/>
            <a:ext cx="6558206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Lines of code over 7 classes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414</Words>
  <Application>Microsoft Macintosh PowerPoint</Application>
  <PresentationFormat>Custom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Nunito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Edwin</cp:lastModifiedBy>
  <cp:revision>10</cp:revision>
  <dcterms:modified xsi:type="dcterms:W3CDTF">2018-06-11T03:27:11Z</dcterms:modified>
</cp:coreProperties>
</file>