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0"/>
  </p:notesMasterIdLst>
  <p:sldIdLst>
    <p:sldId id="256" r:id="rId2"/>
    <p:sldId id="317" r:id="rId3"/>
    <p:sldId id="312" r:id="rId4"/>
    <p:sldId id="258" r:id="rId5"/>
    <p:sldId id="313" r:id="rId6"/>
    <p:sldId id="260" r:id="rId7"/>
    <p:sldId id="314" r:id="rId8"/>
    <p:sldId id="316" r:id="rId9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1"/>
    </p:embeddedFont>
    <p:embeddedFont>
      <p:font typeface="Montserrat" pitchFamily="2" charset="77"/>
      <p:regular r:id="rId12"/>
      <p:bold r:id="rId13"/>
      <p:italic r:id="rId14"/>
      <p:boldItalic r:id="rId15"/>
    </p:embeddedFont>
    <p:embeddedFont>
      <p:font typeface="Nunito Light" panose="020F0302020204030204" pitchFamily="34" charset="0"/>
      <p:regular r:id="rId16"/>
      <p:italic r:id="rId17"/>
    </p:embeddedFont>
    <p:embeddedFont>
      <p:font typeface="Poppins" pitchFamily="2" charset="77"/>
      <p:regular r:id="rId18"/>
      <p:bold r:id="rId19"/>
      <p:italic r:id="rId20"/>
      <p:boldItalic r:id="rId21"/>
    </p:embeddedFont>
    <p:embeddedFont>
      <p:font typeface="Poppins Medium" panose="020B0604020202020204" pitchFamily="34" charset="0"/>
      <p:regular r:id="rId22"/>
      <p:bold r:id="rId23"/>
      <p:italic r:id="rId24"/>
      <p:boldItalic r:id="rId25"/>
    </p:embeddedFont>
    <p:embeddedFont>
      <p:font typeface="Poppins SemiBold" panose="020B0604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994C10-64B6-4208-8A15-67FBD2F428F7}">
  <a:tblStyle styleId="{B1994C10-64B6-4208-8A15-67FBD2F428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7AA5F5-DFB3-4727-AC39-31C82A5C85B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57" d="100"/>
          <a:sy n="157" d="100"/>
        </p:scale>
        <p:origin x="86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27754-ACE3-334D-8303-3DC683F4B0FE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1D1BBB25-9F02-E741-AB37-07752F006B81}">
      <dgm:prSet phldrT="[Text]"/>
      <dgm:spPr>
        <a:ln>
          <a:solidFill>
            <a:schemeClr val="tx1">
              <a:lumMod val="40000"/>
              <a:lumOff val="60000"/>
            </a:schemeClr>
          </a:solidFill>
        </a:ln>
      </dgm:spPr>
      <dgm:t>
        <a:bodyPr/>
        <a:lstStyle/>
        <a:p>
          <a:pPr rtl="0"/>
          <a:r>
            <a:rPr lang="en-US" dirty="0">
              <a:solidFill>
                <a:schemeClr val="bg1">
                  <a:lumMod val="10000"/>
                </a:schemeClr>
              </a:solidFill>
            </a:rPr>
            <a:t>Motor Arm and Free Arm Design</a:t>
          </a:r>
        </a:p>
      </dgm:t>
    </dgm:pt>
    <dgm:pt modelId="{D79AD851-2C2B-0E4C-8F58-8ED0EFF52B40}" type="parTrans" cxnId="{9E17DB89-D836-9A47-9C17-AFD089F2613E}">
      <dgm:prSet/>
      <dgm:spPr/>
      <dgm:t>
        <a:bodyPr/>
        <a:lstStyle/>
        <a:p>
          <a:endParaRPr lang="en-US"/>
        </a:p>
      </dgm:t>
    </dgm:pt>
    <dgm:pt modelId="{86DA39F7-E6C4-AF40-898B-18B5DB496C3E}" type="sibTrans" cxnId="{9E17DB89-D836-9A47-9C17-AFD089F2613E}">
      <dgm:prSet/>
      <dgm:spPr/>
      <dgm:t>
        <a:bodyPr/>
        <a:lstStyle/>
        <a:p>
          <a:endParaRPr lang="en-US"/>
        </a:p>
      </dgm:t>
    </dgm:pt>
    <dgm:pt modelId="{086A1839-0ACC-0A46-A057-BDB93EED031F}">
      <dgm:prSet phldrT="[Text]"/>
      <dgm:spPr>
        <a:ln>
          <a:solidFill>
            <a:schemeClr val="tx1">
              <a:lumMod val="40000"/>
              <a:lumOff val="60000"/>
            </a:schemeClr>
          </a:solidFill>
        </a:ln>
      </dgm:spPr>
      <dgm:t>
        <a:bodyPr/>
        <a:lstStyle/>
        <a:p>
          <a:pPr rtl="0"/>
          <a:r>
            <a:rPr lang="en-US" dirty="0">
              <a:solidFill>
                <a:schemeClr val="bg1">
                  <a:lumMod val="10000"/>
                </a:schemeClr>
              </a:solidFill>
            </a:rPr>
            <a:t>Base Assembly </a:t>
          </a:r>
        </a:p>
      </dgm:t>
    </dgm:pt>
    <dgm:pt modelId="{CE15E4F1-B704-A44D-B961-A4D4514497F4}" type="parTrans" cxnId="{6E6718CC-B498-C545-865E-27101E56FBBC}">
      <dgm:prSet/>
      <dgm:spPr/>
      <dgm:t>
        <a:bodyPr/>
        <a:lstStyle/>
        <a:p>
          <a:endParaRPr lang="en-US"/>
        </a:p>
      </dgm:t>
    </dgm:pt>
    <dgm:pt modelId="{8AD31221-2D59-5046-9F45-04C5FE51D8A0}" type="sibTrans" cxnId="{6E6718CC-B498-C545-865E-27101E56FBBC}">
      <dgm:prSet/>
      <dgm:spPr/>
      <dgm:t>
        <a:bodyPr/>
        <a:lstStyle/>
        <a:p>
          <a:endParaRPr lang="en-US"/>
        </a:p>
      </dgm:t>
    </dgm:pt>
    <dgm:pt modelId="{A38E630C-965E-6F41-BE6E-E940A1AA22A6}">
      <dgm:prSet phldrT="[Text]" custT="1"/>
      <dgm:spPr>
        <a:solidFill>
          <a:schemeClr val="accent6"/>
        </a:solidFill>
        <a:ln>
          <a:solidFill>
            <a:schemeClr val="tx1">
              <a:lumMod val="40000"/>
              <a:lumOff val="60000"/>
            </a:schemeClr>
          </a:solidFill>
        </a:ln>
      </dgm:spPr>
      <dgm:t>
        <a:bodyPr/>
        <a:lstStyle/>
        <a:p>
          <a:pPr rtl="0"/>
          <a:r>
            <a:rPr lang="en-US" sz="1200" dirty="0">
              <a:solidFill>
                <a:schemeClr val="bg1">
                  <a:lumMod val="10000"/>
                </a:schemeClr>
              </a:solidFill>
            </a:rPr>
            <a:t>Motor Bracket Design</a:t>
          </a:r>
        </a:p>
      </dgm:t>
    </dgm:pt>
    <dgm:pt modelId="{D4D0333C-EC49-F145-BD75-BFDE1B2C6CB1}" type="sibTrans" cxnId="{4FEBCA0A-976C-2447-AE46-FA283F12105E}">
      <dgm:prSet/>
      <dgm:spPr/>
      <dgm:t>
        <a:bodyPr/>
        <a:lstStyle/>
        <a:p>
          <a:endParaRPr lang="en-US"/>
        </a:p>
      </dgm:t>
    </dgm:pt>
    <dgm:pt modelId="{47D363DE-215A-DA42-835B-122D969A5DE4}" type="parTrans" cxnId="{4FEBCA0A-976C-2447-AE46-FA283F12105E}">
      <dgm:prSet/>
      <dgm:spPr/>
      <dgm:t>
        <a:bodyPr/>
        <a:lstStyle/>
        <a:p>
          <a:endParaRPr lang="en-US"/>
        </a:p>
      </dgm:t>
    </dgm:pt>
    <dgm:pt modelId="{3DBB6520-1691-1A46-8A17-1D01721B6BEA}">
      <dgm:prSet/>
      <dgm:spPr>
        <a:ln>
          <a:solidFill>
            <a:schemeClr val="tx1">
              <a:lumMod val="40000"/>
              <a:lumOff val="60000"/>
            </a:schemeClr>
          </a:solidFill>
        </a:ln>
      </dgm:spPr>
      <dgm:t>
        <a:bodyPr/>
        <a:lstStyle/>
        <a:p>
          <a:pPr rtl="0"/>
          <a:r>
            <a:rPr lang="en-US" dirty="0">
              <a:solidFill>
                <a:schemeClr val="bg1">
                  <a:lumMod val="10000"/>
                </a:schemeClr>
              </a:solidFill>
            </a:rPr>
            <a:t>Prototype Construction</a:t>
          </a:r>
        </a:p>
      </dgm:t>
    </dgm:pt>
    <dgm:pt modelId="{3F5E7F22-EAF6-B24F-8CD6-806B56852DC5}" type="parTrans" cxnId="{1C1093A6-F3CC-884E-8F82-57B3C95F587D}">
      <dgm:prSet/>
      <dgm:spPr/>
      <dgm:t>
        <a:bodyPr/>
        <a:lstStyle/>
        <a:p>
          <a:endParaRPr lang="en-US"/>
        </a:p>
      </dgm:t>
    </dgm:pt>
    <dgm:pt modelId="{E1F29393-2A4F-174D-8B1E-9F9E990CA845}" type="sibTrans" cxnId="{1C1093A6-F3CC-884E-8F82-57B3C95F587D}">
      <dgm:prSet/>
      <dgm:spPr/>
      <dgm:t>
        <a:bodyPr/>
        <a:lstStyle/>
        <a:p>
          <a:endParaRPr lang="en-US"/>
        </a:p>
      </dgm:t>
    </dgm:pt>
    <dgm:pt modelId="{A69959DE-7964-224A-A15A-3B1B579F424F}">
      <dgm:prSet/>
      <dgm:spPr>
        <a:ln>
          <a:solidFill>
            <a:schemeClr val="tx1">
              <a:lumMod val="40000"/>
              <a:lumOff val="60000"/>
            </a:schemeClr>
          </a:solidFill>
        </a:ln>
      </dgm:spPr>
      <dgm:t>
        <a:bodyPr/>
        <a:lstStyle/>
        <a:p>
          <a:pPr rtl="0"/>
          <a:r>
            <a:rPr lang="en-US" dirty="0">
              <a:solidFill>
                <a:schemeClr val="bg1">
                  <a:lumMod val="10000"/>
                </a:schemeClr>
              </a:solidFill>
            </a:rPr>
            <a:t>Circuitry</a:t>
          </a:r>
        </a:p>
      </dgm:t>
    </dgm:pt>
    <dgm:pt modelId="{1157C1A0-F025-CD4A-A611-837AF629370F}" type="parTrans" cxnId="{474353A4-5160-D746-8042-C84E7B5AAB58}">
      <dgm:prSet/>
      <dgm:spPr/>
      <dgm:t>
        <a:bodyPr/>
        <a:lstStyle/>
        <a:p>
          <a:endParaRPr lang="en-US"/>
        </a:p>
      </dgm:t>
    </dgm:pt>
    <dgm:pt modelId="{ACD3EF72-222E-3848-B9A5-27D10F0E3165}" type="sibTrans" cxnId="{474353A4-5160-D746-8042-C84E7B5AAB58}">
      <dgm:prSet/>
      <dgm:spPr/>
      <dgm:t>
        <a:bodyPr/>
        <a:lstStyle/>
        <a:p>
          <a:endParaRPr lang="en-US"/>
        </a:p>
      </dgm:t>
    </dgm:pt>
    <dgm:pt modelId="{C68C47AE-86B3-D547-AE51-686794D827AD}">
      <dgm:prSet/>
      <dgm:spPr>
        <a:ln>
          <a:solidFill>
            <a:schemeClr val="tx1">
              <a:lumMod val="40000"/>
              <a:lumOff val="60000"/>
            </a:schemeClr>
          </a:solidFill>
        </a:ln>
      </dgm:spPr>
      <dgm:t>
        <a:bodyPr/>
        <a:lstStyle/>
        <a:p>
          <a:pPr rtl="0"/>
          <a:r>
            <a:rPr lang="en-US" dirty="0">
              <a:solidFill>
                <a:schemeClr val="bg1">
                  <a:lumMod val="10000"/>
                </a:schemeClr>
              </a:solidFill>
            </a:rPr>
            <a:t>Software</a:t>
          </a:r>
        </a:p>
      </dgm:t>
    </dgm:pt>
    <dgm:pt modelId="{3A191EE1-CA5C-B34B-847B-FBD9653BBCB2}" type="parTrans" cxnId="{63574556-2D58-2949-AC00-41BF5A53DECF}">
      <dgm:prSet/>
      <dgm:spPr/>
      <dgm:t>
        <a:bodyPr/>
        <a:lstStyle/>
        <a:p>
          <a:endParaRPr lang="en-US"/>
        </a:p>
      </dgm:t>
    </dgm:pt>
    <dgm:pt modelId="{75D72CF0-B67A-E54A-9DC9-9E04D6C4AABE}" type="sibTrans" cxnId="{63574556-2D58-2949-AC00-41BF5A53DECF}">
      <dgm:prSet/>
      <dgm:spPr/>
      <dgm:t>
        <a:bodyPr/>
        <a:lstStyle/>
        <a:p>
          <a:endParaRPr lang="en-US"/>
        </a:p>
      </dgm:t>
    </dgm:pt>
    <dgm:pt modelId="{11A566F4-CFB4-5E4A-A9F4-AC98E2578465}" type="pres">
      <dgm:prSet presAssocID="{2F927754-ACE3-334D-8303-3DC683F4B0FE}" presName="Name0" presStyleCnt="0">
        <dgm:presLayoutVars>
          <dgm:dir/>
          <dgm:animLvl val="lvl"/>
          <dgm:resizeHandles val="exact"/>
        </dgm:presLayoutVars>
      </dgm:prSet>
      <dgm:spPr/>
    </dgm:pt>
    <dgm:pt modelId="{93A00398-7AED-534D-9DD9-EDE10BAB6480}" type="pres">
      <dgm:prSet presAssocID="{A38E630C-965E-6F41-BE6E-E940A1AA22A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87AE206-E26F-A14B-9FBD-8941B3743674}" type="pres">
      <dgm:prSet presAssocID="{D4D0333C-EC49-F145-BD75-BFDE1B2C6CB1}" presName="parTxOnlySpace" presStyleCnt="0"/>
      <dgm:spPr/>
    </dgm:pt>
    <dgm:pt modelId="{114057F0-D602-1B44-B7B6-C2AB427BAAF2}" type="pres">
      <dgm:prSet presAssocID="{1D1BBB25-9F02-E741-AB37-07752F006B8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C2FA47B-0B0B-674E-90F2-F3C5356B7DB9}" type="pres">
      <dgm:prSet presAssocID="{86DA39F7-E6C4-AF40-898B-18B5DB496C3E}" presName="parTxOnlySpace" presStyleCnt="0"/>
      <dgm:spPr/>
    </dgm:pt>
    <dgm:pt modelId="{8F8EFA8E-AD5F-B842-B3A2-55760F6DBE2E}" type="pres">
      <dgm:prSet presAssocID="{086A1839-0ACC-0A46-A057-BDB93EED031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66ACD41-A8E4-C84E-B3DA-B3C5C809EA91}" type="pres">
      <dgm:prSet presAssocID="{8AD31221-2D59-5046-9F45-04C5FE51D8A0}" presName="parTxOnlySpace" presStyleCnt="0"/>
      <dgm:spPr/>
    </dgm:pt>
    <dgm:pt modelId="{FFD8F218-B341-B144-8DD1-F6F170EB70BA}" type="pres">
      <dgm:prSet presAssocID="{3DBB6520-1691-1A46-8A17-1D01721B6BE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F4E075A-A858-604D-90BB-89185F613B75}" type="pres">
      <dgm:prSet presAssocID="{E1F29393-2A4F-174D-8B1E-9F9E990CA845}" presName="parTxOnlySpace" presStyleCnt="0"/>
      <dgm:spPr/>
    </dgm:pt>
    <dgm:pt modelId="{C196B331-8ACD-DF46-8988-67CFD6CCB31C}" type="pres">
      <dgm:prSet presAssocID="{A69959DE-7964-224A-A15A-3B1B579F424F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8D9E4BB-4908-C44A-813F-9165C04FFED0}" type="pres">
      <dgm:prSet presAssocID="{ACD3EF72-222E-3848-B9A5-27D10F0E3165}" presName="parTxOnlySpace" presStyleCnt="0"/>
      <dgm:spPr/>
    </dgm:pt>
    <dgm:pt modelId="{A2AF6F4F-1A90-314D-8488-4AA06EDB3377}" type="pres">
      <dgm:prSet presAssocID="{C68C47AE-86B3-D547-AE51-686794D827A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83ED501-5029-AA4B-BEFE-FBDC2AA87D81}" type="presOf" srcId="{A69959DE-7964-224A-A15A-3B1B579F424F}" destId="{C196B331-8ACD-DF46-8988-67CFD6CCB31C}" srcOrd="0" destOrd="0" presId="urn:microsoft.com/office/officeart/2005/8/layout/chevron1"/>
    <dgm:cxn modelId="{10C03C09-FFD7-F442-AE7A-ECE826C3362A}" type="presOf" srcId="{A38E630C-965E-6F41-BE6E-E940A1AA22A6}" destId="{93A00398-7AED-534D-9DD9-EDE10BAB6480}" srcOrd="0" destOrd="0" presId="urn:microsoft.com/office/officeart/2005/8/layout/chevron1"/>
    <dgm:cxn modelId="{4FEBCA0A-976C-2447-AE46-FA283F12105E}" srcId="{2F927754-ACE3-334D-8303-3DC683F4B0FE}" destId="{A38E630C-965E-6F41-BE6E-E940A1AA22A6}" srcOrd="0" destOrd="0" parTransId="{47D363DE-215A-DA42-835B-122D969A5DE4}" sibTransId="{D4D0333C-EC49-F145-BD75-BFDE1B2C6CB1}"/>
    <dgm:cxn modelId="{4E89631E-90A2-9946-98B1-5C08F2684153}" type="presOf" srcId="{1D1BBB25-9F02-E741-AB37-07752F006B81}" destId="{114057F0-D602-1B44-B7B6-C2AB427BAAF2}" srcOrd="0" destOrd="0" presId="urn:microsoft.com/office/officeart/2005/8/layout/chevron1"/>
    <dgm:cxn modelId="{2C8B913A-D6C3-0F45-A825-2C389475EC11}" type="presOf" srcId="{3DBB6520-1691-1A46-8A17-1D01721B6BEA}" destId="{FFD8F218-B341-B144-8DD1-F6F170EB70BA}" srcOrd="0" destOrd="0" presId="urn:microsoft.com/office/officeart/2005/8/layout/chevron1"/>
    <dgm:cxn modelId="{63574556-2D58-2949-AC00-41BF5A53DECF}" srcId="{2F927754-ACE3-334D-8303-3DC683F4B0FE}" destId="{C68C47AE-86B3-D547-AE51-686794D827AD}" srcOrd="5" destOrd="0" parTransId="{3A191EE1-CA5C-B34B-847B-FBD9653BBCB2}" sibTransId="{75D72CF0-B67A-E54A-9DC9-9E04D6C4AABE}"/>
    <dgm:cxn modelId="{B2F61168-B178-1D48-A827-FA04C670F0DA}" type="presOf" srcId="{C68C47AE-86B3-D547-AE51-686794D827AD}" destId="{A2AF6F4F-1A90-314D-8488-4AA06EDB3377}" srcOrd="0" destOrd="0" presId="urn:microsoft.com/office/officeart/2005/8/layout/chevron1"/>
    <dgm:cxn modelId="{9E17DB89-D836-9A47-9C17-AFD089F2613E}" srcId="{2F927754-ACE3-334D-8303-3DC683F4B0FE}" destId="{1D1BBB25-9F02-E741-AB37-07752F006B81}" srcOrd="1" destOrd="0" parTransId="{D79AD851-2C2B-0E4C-8F58-8ED0EFF52B40}" sibTransId="{86DA39F7-E6C4-AF40-898B-18B5DB496C3E}"/>
    <dgm:cxn modelId="{474353A4-5160-D746-8042-C84E7B5AAB58}" srcId="{2F927754-ACE3-334D-8303-3DC683F4B0FE}" destId="{A69959DE-7964-224A-A15A-3B1B579F424F}" srcOrd="4" destOrd="0" parTransId="{1157C1A0-F025-CD4A-A611-837AF629370F}" sibTransId="{ACD3EF72-222E-3848-B9A5-27D10F0E3165}"/>
    <dgm:cxn modelId="{1C1093A6-F3CC-884E-8F82-57B3C95F587D}" srcId="{2F927754-ACE3-334D-8303-3DC683F4B0FE}" destId="{3DBB6520-1691-1A46-8A17-1D01721B6BEA}" srcOrd="3" destOrd="0" parTransId="{3F5E7F22-EAF6-B24F-8CD6-806B56852DC5}" sibTransId="{E1F29393-2A4F-174D-8B1E-9F9E990CA845}"/>
    <dgm:cxn modelId="{6E6718CC-B498-C545-865E-27101E56FBBC}" srcId="{2F927754-ACE3-334D-8303-3DC683F4B0FE}" destId="{086A1839-0ACC-0A46-A057-BDB93EED031F}" srcOrd="2" destOrd="0" parTransId="{CE15E4F1-B704-A44D-B961-A4D4514497F4}" sibTransId="{8AD31221-2D59-5046-9F45-04C5FE51D8A0}"/>
    <dgm:cxn modelId="{676B02E2-3497-CF43-A341-FB003303ABFF}" type="presOf" srcId="{2F927754-ACE3-334D-8303-3DC683F4B0FE}" destId="{11A566F4-CFB4-5E4A-A9F4-AC98E2578465}" srcOrd="0" destOrd="0" presId="urn:microsoft.com/office/officeart/2005/8/layout/chevron1"/>
    <dgm:cxn modelId="{25C12AF7-AF8B-9141-98D4-9A91B648C732}" type="presOf" srcId="{086A1839-0ACC-0A46-A057-BDB93EED031F}" destId="{8F8EFA8E-AD5F-B842-B3A2-55760F6DBE2E}" srcOrd="0" destOrd="0" presId="urn:microsoft.com/office/officeart/2005/8/layout/chevron1"/>
    <dgm:cxn modelId="{0689A916-5553-6E4A-AE98-B682D3F20829}" type="presParOf" srcId="{11A566F4-CFB4-5E4A-A9F4-AC98E2578465}" destId="{93A00398-7AED-534D-9DD9-EDE10BAB6480}" srcOrd="0" destOrd="0" presId="urn:microsoft.com/office/officeart/2005/8/layout/chevron1"/>
    <dgm:cxn modelId="{4E232936-90C0-4044-9E9F-6B030A84D3EA}" type="presParOf" srcId="{11A566F4-CFB4-5E4A-A9F4-AC98E2578465}" destId="{787AE206-E26F-A14B-9FBD-8941B3743674}" srcOrd="1" destOrd="0" presId="urn:microsoft.com/office/officeart/2005/8/layout/chevron1"/>
    <dgm:cxn modelId="{49F6BA4C-7725-6948-9A65-C23C19E0CE95}" type="presParOf" srcId="{11A566F4-CFB4-5E4A-A9F4-AC98E2578465}" destId="{114057F0-D602-1B44-B7B6-C2AB427BAAF2}" srcOrd="2" destOrd="0" presId="urn:microsoft.com/office/officeart/2005/8/layout/chevron1"/>
    <dgm:cxn modelId="{612387E6-1CD8-6649-90C2-5CEE3B2F5886}" type="presParOf" srcId="{11A566F4-CFB4-5E4A-A9F4-AC98E2578465}" destId="{9C2FA47B-0B0B-674E-90F2-F3C5356B7DB9}" srcOrd="3" destOrd="0" presId="urn:microsoft.com/office/officeart/2005/8/layout/chevron1"/>
    <dgm:cxn modelId="{78AC67A6-42F0-9A45-A743-9F7C00E56640}" type="presParOf" srcId="{11A566F4-CFB4-5E4A-A9F4-AC98E2578465}" destId="{8F8EFA8E-AD5F-B842-B3A2-55760F6DBE2E}" srcOrd="4" destOrd="0" presId="urn:microsoft.com/office/officeart/2005/8/layout/chevron1"/>
    <dgm:cxn modelId="{2C4FD56A-F3E6-5A4D-B7C5-EAC3AC5FFDC3}" type="presParOf" srcId="{11A566F4-CFB4-5E4A-A9F4-AC98E2578465}" destId="{B66ACD41-A8E4-C84E-B3DA-B3C5C809EA91}" srcOrd="5" destOrd="0" presId="urn:microsoft.com/office/officeart/2005/8/layout/chevron1"/>
    <dgm:cxn modelId="{E73BFF6E-2710-0A4F-AAA6-DF42B98F4F06}" type="presParOf" srcId="{11A566F4-CFB4-5E4A-A9F4-AC98E2578465}" destId="{FFD8F218-B341-B144-8DD1-F6F170EB70BA}" srcOrd="6" destOrd="0" presId="urn:microsoft.com/office/officeart/2005/8/layout/chevron1"/>
    <dgm:cxn modelId="{4AF3B7B0-BEDE-4541-9498-3873A994EA69}" type="presParOf" srcId="{11A566F4-CFB4-5E4A-A9F4-AC98E2578465}" destId="{BF4E075A-A858-604D-90BB-89185F613B75}" srcOrd="7" destOrd="0" presId="urn:microsoft.com/office/officeart/2005/8/layout/chevron1"/>
    <dgm:cxn modelId="{1030A44F-9D69-F540-A380-D1ED7C576365}" type="presParOf" srcId="{11A566F4-CFB4-5E4A-A9F4-AC98E2578465}" destId="{C196B331-8ACD-DF46-8988-67CFD6CCB31C}" srcOrd="8" destOrd="0" presId="urn:microsoft.com/office/officeart/2005/8/layout/chevron1"/>
    <dgm:cxn modelId="{2715F0CA-BCD9-C945-AFE9-AA20581012FE}" type="presParOf" srcId="{11A566F4-CFB4-5E4A-A9F4-AC98E2578465}" destId="{78D9E4BB-4908-C44A-813F-9165C04FFED0}" srcOrd="9" destOrd="0" presId="urn:microsoft.com/office/officeart/2005/8/layout/chevron1"/>
    <dgm:cxn modelId="{D9FC9F1A-2DC7-8D41-89D5-011DBB088925}" type="presParOf" srcId="{11A566F4-CFB4-5E4A-A9F4-AC98E2578465}" destId="{A2AF6F4F-1A90-314D-8488-4AA06EDB337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00398-7AED-534D-9DD9-EDE10BAB6480}">
      <dsp:nvSpPr>
        <dsp:cNvPr id="0" name=""/>
        <dsp:cNvSpPr/>
      </dsp:nvSpPr>
      <dsp:spPr>
        <a:xfrm>
          <a:off x="4125" y="1725096"/>
          <a:ext cx="1534515" cy="613806"/>
        </a:xfrm>
        <a:prstGeom prst="chevron">
          <a:avLst/>
        </a:prstGeom>
        <a:solidFill>
          <a:schemeClr val="accent6"/>
        </a:solidFill>
        <a:ln w="25400" cap="flat" cmpd="sng" algn="ctr">
          <a:solidFill>
            <a:schemeClr val="tx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>
                  <a:lumMod val="10000"/>
                </a:schemeClr>
              </a:solidFill>
            </a:rPr>
            <a:t>Motor Bracket Design</a:t>
          </a:r>
        </a:p>
      </dsp:txBody>
      <dsp:txXfrm>
        <a:off x="311028" y="1725096"/>
        <a:ext cx="920709" cy="613806"/>
      </dsp:txXfrm>
    </dsp:sp>
    <dsp:sp modelId="{114057F0-D602-1B44-B7B6-C2AB427BAAF2}">
      <dsp:nvSpPr>
        <dsp:cNvPr id="0" name=""/>
        <dsp:cNvSpPr/>
      </dsp:nvSpPr>
      <dsp:spPr>
        <a:xfrm>
          <a:off x="1385188" y="1725096"/>
          <a:ext cx="1534515" cy="613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>
                  <a:lumMod val="10000"/>
                </a:schemeClr>
              </a:solidFill>
            </a:rPr>
            <a:t>Motor Arm and Free Arm Design</a:t>
          </a:r>
        </a:p>
      </dsp:txBody>
      <dsp:txXfrm>
        <a:off x="1692091" y="1725096"/>
        <a:ext cx="920709" cy="613806"/>
      </dsp:txXfrm>
    </dsp:sp>
    <dsp:sp modelId="{8F8EFA8E-AD5F-B842-B3A2-55760F6DBE2E}">
      <dsp:nvSpPr>
        <dsp:cNvPr id="0" name=""/>
        <dsp:cNvSpPr/>
      </dsp:nvSpPr>
      <dsp:spPr>
        <a:xfrm>
          <a:off x="2766252" y="1725096"/>
          <a:ext cx="1534515" cy="613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>
                  <a:lumMod val="10000"/>
                </a:schemeClr>
              </a:solidFill>
            </a:rPr>
            <a:t>Base Assembly </a:t>
          </a:r>
        </a:p>
      </dsp:txBody>
      <dsp:txXfrm>
        <a:off x="3073155" y="1725096"/>
        <a:ext cx="920709" cy="613806"/>
      </dsp:txXfrm>
    </dsp:sp>
    <dsp:sp modelId="{FFD8F218-B341-B144-8DD1-F6F170EB70BA}">
      <dsp:nvSpPr>
        <dsp:cNvPr id="0" name=""/>
        <dsp:cNvSpPr/>
      </dsp:nvSpPr>
      <dsp:spPr>
        <a:xfrm>
          <a:off x="4147316" y="1725096"/>
          <a:ext cx="1534515" cy="613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>
                  <a:lumMod val="10000"/>
                </a:schemeClr>
              </a:solidFill>
            </a:rPr>
            <a:t>Prototype Construction</a:t>
          </a:r>
        </a:p>
      </dsp:txBody>
      <dsp:txXfrm>
        <a:off x="4454219" y="1725096"/>
        <a:ext cx="920709" cy="613806"/>
      </dsp:txXfrm>
    </dsp:sp>
    <dsp:sp modelId="{C196B331-8ACD-DF46-8988-67CFD6CCB31C}">
      <dsp:nvSpPr>
        <dsp:cNvPr id="0" name=""/>
        <dsp:cNvSpPr/>
      </dsp:nvSpPr>
      <dsp:spPr>
        <a:xfrm>
          <a:off x="5528379" y="1725096"/>
          <a:ext cx="1534515" cy="613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>
                  <a:lumMod val="10000"/>
                </a:schemeClr>
              </a:solidFill>
            </a:rPr>
            <a:t>Circuitry</a:t>
          </a:r>
        </a:p>
      </dsp:txBody>
      <dsp:txXfrm>
        <a:off x="5835282" y="1725096"/>
        <a:ext cx="920709" cy="613806"/>
      </dsp:txXfrm>
    </dsp:sp>
    <dsp:sp modelId="{A2AF6F4F-1A90-314D-8488-4AA06EDB3377}">
      <dsp:nvSpPr>
        <dsp:cNvPr id="0" name=""/>
        <dsp:cNvSpPr/>
      </dsp:nvSpPr>
      <dsp:spPr>
        <a:xfrm>
          <a:off x="6909443" y="1725096"/>
          <a:ext cx="1534515" cy="613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>
                  <a:lumMod val="10000"/>
                </a:schemeClr>
              </a:solidFill>
            </a:rPr>
            <a:t>Software</a:t>
          </a:r>
        </a:p>
      </dsp:txBody>
      <dsp:txXfrm>
        <a:off x="7216346" y="1725096"/>
        <a:ext cx="920709" cy="613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2" name="Google Shape;1613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3" name="Google Shape;1613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3" name="Google Shape;161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4" name="Google Shape;161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72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4" name="Google Shape;1614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5" name="Google Shape;1614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06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3" name="Google Shape;161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4" name="Google Shape;161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3" name="Google Shape;161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4" name="Google Shape;161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882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3" name="Google Shape;1627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4" name="Google Shape;1627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3" name="Google Shape;161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4" name="Google Shape;161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046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3" name="Google Shape;161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4" name="Google Shape;161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80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5400000">
            <a:off x="1416205" y="-2099758"/>
            <a:ext cx="6311597" cy="9467556"/>
            <a:chOff x="635875" y="1065050"/>
            <a:chExt cx="2940550" cy="4410900"/>
          </a:xfrm>
        </p:grpSpPr>
        <p:sp>
          <p:nvSpPr>
            <p:cNvPr id="10" name="Google Shape;10;p2"/>
            <p:cNvSpPr/>
            <p:nvPr/>
          </p:nvSpPr>
          <p:spPr>
            <a:xfrm>
              <a:off x="676400" y="11059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68325" y="110590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60125" y="110590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51850" y="11059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43825" y="11059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35575" y="11059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227500" y="110590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9275" y="11059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11200" y="110590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03000" y="110590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94750" y="11059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86650" y="11059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78450" y="11059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870375" y="110590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62150" y="11059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054075" y="110590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145825" y="11059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37800" y="1105900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29550" y="11059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421325" y="11059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13250" y="11059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605000" y="11059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96950" y="11059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88700" y="11059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880675" y="11059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2425" y="11059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064375" y="11059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56125" y="11059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47875" y="11059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39850" y="110590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31575" y="11059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3550" y="11059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76400" y="11978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68325" y="11978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45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8"/>
                    <a:pt x="109" y="494"/>
                    <a:pt x="245" y="494"/>
                  </a:cubicBezTo>
                  <a:cubicBezTo>
                    <a:pt x="388" y="494"/>
                    <a:pt x="496" y="388"/>
                    <a:pt x="496" y="243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0125" y="11978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0"/>
                  </a:moveTo>
                  <a:cubicBezTo>
                    <a:pt x="114" y="0"/>
                    <a:pt x="0" y="107"/>
                    <a:pt x="0" y="243"/>
                  </a:cubicBezTo>
                  <a:cubicBezTo>
                    <a:pt x="0" y="388"/>
                    <a:pt x="114" y="494"/>
                    <a:pt x="251" y="494"/>
                  </a:cubicBezTo>
                  <a:cubicBezTo>
                    <a:pt x="387" y="494"/>
                    <a:pt x="501" y="388"/>
                    <a:pt x="501" y="243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51850" y="11978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43825" y="11978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8"/>
                    <a:pt x="107" y="494"/>
                    <a:pt x="250" y="494"/>
                  </a:cubicBezTo>
                  <a:cubicBezTo>
                    <a:pt x="388" y="494"/>
                    <a:pt x="494" y="388"/>
                    <a:pt x="494" y="243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35575" y="11978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0" y="107"/>
                    <a:pt x="0" y="243"/>
                  </a:cubicBezTo>
                  <a:cubicBezTo>
                    <a:pt x="0" y="388"/>
                    <a:pt x="116" y="494"/>
                    <a:pt x="252" y="494"/>
                  </a:cubicBezTo>
                  <a:cubicBezTo>
                    <a:pt x="387" y="494"/>
                    <a:pt x="503" y="388"/>
                    <a:pt x="503" y="243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227500" y="11978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1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8"/>
                    <a:pt x="109" y="494"/>
                    <a:pt x="251" y="494"/>
                  </a:cubicBezTo>
                  <a:cubicBezTo>
                    <a:pt x="387" y="494"/>
                    <a:pt x="496" y="388"/>
                    <a:pt x="496" y="243"/>
                  </a:cubicBezTo>
                  <a:cubicBezTo>
                    <a:pt x="496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319275" y="11978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8"/>
                    <a:pt x="114" y="494"/>
                    <a:pt x="252" y="494"/>
                  </a:cubicBezTo>
                  <a:cubicBezTo>
                    <a:pt x="388" y="494"/>
                    <a:pt x="501" y="388"/>
                    <a:pt x="501" y="243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411200" y="1197875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45" y="0"/>
                  </a:moveTo>
                  <a:cubicBezTo>
                    <a:pt x="109" y="0"/>
                    <a:pt x="1" y="107"/>
                    <a:pt x="1" y="243"/>
                  </a:cubicBezTo>
                  <a:cubicBezTo>
                    <a:pt x="1" y="388"/>
                    <a:pt x="109" y="494"/>
                    <a:pt x="245" y="494"/>
                  </a:cubicBezTo>
                  <a:cubicBezTo>
                    <a:pt x="388" y="494"/>
                    <a:pt x="496" y="388"/>
                    <a:pt x="496" y="243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503000" y="11978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0" y="0"/>
                  </a:moveTo>
                  <a:cubicBezTo>
                    <a:pt x="114" y="0"/>
                    <a:pt x="0" y="107"/>
                    <a:pt x="0" y="243"/>
                  </a:cubicBezTo>
                  <a:cubicBezTo>
                    <a:pt x="0" y="388"/>
                    <a:pt x="114" y="494"/>
                    <a:pt x="250" y="494"/>
                  </a:cubicBezTo>
                  <a:cubicBezTo>
                    <a:pt x="387" y="494"/>
                    <a:pt x="501" y="388"/>
                    <a:pt x="501" y="243"/>
                  </a:cubicBezTo>
                  <a:cubicBezTo>
                    <a:pt x="501" y="107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594750" y="11978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43"/>
                  </a:cubicBezTo>
                  <a:cubicBezTo>
                    <a:pt x="0" y="388"/>
                    <a:pt x="115" y="494"/>
                    <a:pt x="251" y="494"/>
                  </a:cubicBezTo>
                  <a:cubicBezTo>
                    <a:pt x="394" y="494"/>
                    <a:pt x="503" y="388"/>
                    <a:pt x="503" y="243"/>
                  </a:cubicBezTo>
                  <a:cubicBezTo>
                    <a:pt x="503" y="107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686650" y="11978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78450" y="11978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8"/>
                    <a:pt x="114" y="494"/>
                    <a:pt x="252" y="494"/>
                  </a:cubicBezTo>
                  <a:cubicBezTo>
                    <a:pt x="388" y="494"/>
                    <a:pt x="501" y="388"/>
                    <a:pt x="501" y="243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870375" y="11978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2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8"/>
                    <a:pt x="109" y="494"/>
                    <a:pt x="252" y="494"/>
                  </a:cubicBezTo>
                  <a:cubicBezTo>
                    <a:pt x="387" y="494"/>
                    <a:pt x="496" y="388"/>
                    <a:pt x="496" y="243"/>
                  </a:cubicBezTo>
                  <a:cubicBezTo>
                    <a:pt x="496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62150" y="11978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8"/>
                    <a:pt x="114" y="494"/>
                    <a:pt x="250" y="494"/>
                  </a:cubicBezTo>
                  <a:cubicBezTo>
                    <a:pt x="388" y="494"/>
                    <a:pt x="502" y="388"/>
                    <a:pt x="502" y="243"/>
                  </a:cubicBezTo>
                  <a:cubicBezTo>
                    <a:pt x="502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054075" y="1197875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52" y="0"/>
                  </a:moveTo>
                  <a:cubicBezTo>
                    <a:pt x="109" y="0"/>
                    <a:pt x="1" y="107"/>
                    <a:pt x="1" y="243"/>
                  </a:cubicBezTo>
                  <a:cubicBezTo>
                    <a:pt x="1" y="388"/>
                    <a:pt x="109" y="494"/>
                    <a:pt x="252" y="494"/>
                  </a:cubicBezTo>
                  <a:cubicBezTo>
                    <a:pt x="388" y="494"/>
                    <a:pt x="496" y="388"/>
                    <a:pt x="496" y="243"/>
                  </a:cubicBezTo>
                  <a:cubicBezTo>
                    <a:pt x="496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45825" y="11978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37800" y="1197875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244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8"/>
                    <a:pt x="107" y="494"/>
                    <a:pt x="244" y="494"/>
                  </a:cubicBezTo>
                  <a:cubicBezTo>
                    <a:pt x="387" y="494"/>
                    <a:pt x="494" y="388"/>
                    <a:pt x="494" y="243"/>
                  </a:cubicBezTo>
                  <a:cubicBezTo>
                    <a:pt x="494" y="107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329550" y="11978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43"/>
                  </a:cubicBezTo>
                  <a:cubicBezTo>
                    <a:pt x="0" y="388"/>
                    <a:pt x="115" y="494"/>
                    <a:pt x="251" y="494"/>
                  </a:cubicBezTo>
                  <a:cubicBezTo>
                    <a:pt x="387" y="494"/>
                    <a:pt x="502" y="388"/>
                    <a:pt x="502" y="243"/>
                  </a:cubicBezTo>
                  <a:cubicBezTo>
                    <a:pt x="502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421325" y="11978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8"/>
                    <a:pt x="114" y="494"/>
                    <a:pt x="250" y="494"/>
                  </a:cubicBezTo>
                  <a:cubicBezTo>
                    <a:pt x="395" y="494"/>
                    <a:pt x="501" y="388"/>
                    <a:pt x="501" y="243"/>
                  </a:cubicBezTo>
                  <a:cubicBezTo>
                    <a:pt x="501" y="107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13250" y="11978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8"/>
                    <a:pt x="109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605000" y="11978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0" y="107"/>
                    <a:pt x="0" y="243"/>
                  </a:cubicBezTo>
                  <a:cubicBezTo>
                    <a:pt x="0" y="388"/>
                    <a:pt x="116" y="494"/>
                    <a:pt x="252" y="494"/>
                  </a:cubicBezTo>
                  <a:cubicBezTo>
                    <a:pt x="387" y="494"/>
                    <a:pt x="503" y="388"/>
                    <a:pt x="503" y="243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96950" y="11978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2" y="0"/>
                  </a:moveTo>
                  <a:cubicBezTo>
                    <a:pt x="108" y="0"/>
                    <a:pt x="1" y="107"/>
                    <a:pt x="1" y="243"/>
                  </a:cubicBezTo>
                  <a:cubicBezTo>
                    <a:pt x="1" y="388"/>
                    <a:pt x="108" y="494"/>
                    <a:pt x="252" y="494"/>
                  </a:cubicBezTo>
                  <a:cubicBezTo>
                    <a:pt x="388" y="494"/>
                    <a:pt x="495" y="388"/>
                    <a:pt x="495" y="243"/>
                  </a:cubicBezTo>
                  <a:cubicBezTo>
                    <a:pt x="495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788700" y="11978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880675" y="11978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8"/>
                    <a:pt x="107" y="494"/>
                    <a:pt x="243" y="494"/>
                  </a:cubicBezTo>
                  <a:cubicBezTo>
                    <a:pt x="387" y="494"/>
                    <a:pt x="494" y="388"/>
                    <a:pt x="494" y="243"/>
                  </a:cubicBezTo>
                  <a:cubicBezTo>
                    <a:pt x="494" y="107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72425" y="11978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43"/>
                  </a:cubicBezTo>
                  <a:cubicBezTo>
                    <a:pt x="0" y="388"/>
                    <a:pt x="115" y="494"/>
                    <a:pt x="251" y="494"/>
                  </a:cubicBezTo>
                  <a:cubicBezTo>
                    <a:pt x="387" y="494"/>
                    <a:pt x="503" y="388"/>
                    <a:pt x="503" y="243"/>
                  </a:cubicBezTo>
                  <a:cubicBezTo>
                    <a:pt x="503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064375" y="11978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0"/>
                  </a:moveTo>
                  <a:cubicBezTo>
                    <a:pt x="107" y="0"/>
                    <a:pt x="1" y="107"/>
                    <a:pt x="1" y="243"/>
                  </a:cubicBezTo>
                  <a:cubicBezTo>
                    <a:pt x="1" y="388"/>
                    <a:pt x="107" y="494"/>
                    <a:pt x="243" y="494"/>
                  </a:cubicBezTo>
                  <a:cubicBezTo>
                    <a:pt x="388" y="494"/>
                    <a:pt x="495" y="388"/>
                    <a:pt x="495" y="243"/>
                  </a:cubicBezTo>
                  <a:cubicBezTo>
                    <a:pt x="495" y="107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56125" y="11978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247875" y="11978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339850" y="11978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8"/>
                    <a:pt x="107" y="494"/>
                    <a:pt x="251" y="494"/>
                  </a:cubicBezTo>
                  <a:cubicBezTo>
                    <a:pt x="387" y="494"/>
                    <a:pt x="501" y="388"/>
                    <a:pt x="501" y="243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431575" y="11978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523550" y="11978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8"/>
                    <a:pt x="107" y="494"/>
                    <a:pt x="250" y="494"/>
                  </a:cubicBezTo>
                  <a:cubicBezTo>
                    <a:pt x="388" y="494"/>
                    <a:pt x="494" y="388"/>
                    <a:pt x="494" y="243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76400" y="12896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68325" y="12896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2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60125" y="12896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16"/>
                    <a:pt x="0" y="252"/>
                  </a:cubicBezTo>
                  <a:cubicBezTo>
                    <a:pt x="0" y="387"/>
                    <a:pt x="114" y="503"/>
                    <a:pt x="251" y="503"/>
                  </a:cubicBezTo>
                  <a:cubicBezTo>
                    <a:pt x="387" y="503"/>
                    <a:pt x="501" y="387"/>
                    <a:pt x="501" y="252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51850" y="12896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43825" y="12896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2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5575" y="1289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2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2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227500" y="12896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51" y="503"/>
                  </a:cubicBezTo>
                  <a:cubicBezTo>
                    <a:pt x="387" y="503"/>
                    <a:pt x="496" y="387"/>
                    <a:pt x="496" y="252"/>
                  </a:cubicBezTo>
                  <a:cubicBezTo>
                    <a:pt x="496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19275" y="12896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2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11200" y="128962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16"/>
                    <a:pt x="1" y="252"/>
                  </a:cubicBezTo>
                  <a:cubicBezTo>
                    <a:pt x="1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2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503000" y="12896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16"/>
                    <a:pt x="0" y="252"/>
                  </a:cubicBezTo>
                  <a:cubicBezTo>
                    <a:pt x="0" y="387"/>
                    <a:pt x="114" y="503"/>
                    <a:pt x="250" y="503"/>
                  </a:cubicBezTo>
                  <a:cubicBezTo>
                    <a:pt x="387" y="503"/>
                    <a:pt x="501" y="387"/>
                    <a:pt x="501" y="252"/>
                  </a:cubicBezTo>
                  <a:cubicBezTo>
                    <a:pt x="501" y="116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594750" y="1289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94" y="503"/>
                    <a:pt x="503" y="387"/>
                    <a:pt x="503" y="252"/>
                  </a:cubicBezTo>
                  <a:cubicBezTo>
                    <a:pt x="503" y="116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686650" y="12896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778450" y="12896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2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870375" y="12896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7" y="503"/>
                    <a:pt x="496" y="387"/>
                    <a:pt x="496" y="252"/>
                  </a:cubicBezTo>
                  <a:cubicBezTo>
                    <a:pt x="496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962150" y="12896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88" y="503"/>
                    <a:pt x="502" y="387"/>
                    <a:pt x="502" y="252"/>
                  </a:cubicBezTo>
                  <a:cubicBezTo>
                    <a:pt x="502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054075" y="128962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16"/>
                    <a:pt x="1" y="252"/>
                  </a:cubicBezTo>
                  <a:cubicBezTo>
                    <a:pt x="1" y="387"/>
                    <a:pt x="109" y="503"/>
                    <a:pt x="252" y="503"/>
                  </a:cubicBezTo>
                  <a:cubicBezTo>
                    <a:pt x="388" y="503"/>
                    <a:pt x="496" y="387"/>
                    <a:pt x="496" y="252"/>
                  </a:cubicBezTo>
                  <a:cubicBezTo>
                    <a:pt x="496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145825" y="12896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237800" y="1289625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44" y="503"/>
                  </a:cubicBezTo>
                  <a:cubicBezTo>
                    <a:pt x="387" y="503"/>
                    <a:pt x="494" y="387"/>
                    <a:pt x="494" y="252"/>
                  </a:cubicBezTo>
                  <a:cubicBezTo>
                    <a:pt x="494" y="116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329550" y="1289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2" y="387"/>
                    <a:pt x="502" y="252"/>
                  </a:cubicBezTo>
                  <a:cubicBezTo>
                    <a:pt x="502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421325" y="12896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95" y="503"/>
                    <a:pt x="501" y="387"/>
                    <a:pt x="501" y="252"/>
                  </a:cubicBezTo>
                  <a:cubicBezTo>
                    <a:pt x="501" y="116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513250" y="1289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605000" y="1289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2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2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696950" y="12896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16"/>
                    <a:pt x="1" y="252"/>
                  </a:cubicBezTo>
                  <a:cubicBezTo>
                    <a:pt x="1" y="387"/>
                    <a:pt x="108" y="503"/>
                    <a:pt x="252" y="503"/>
                  </a:cubicBezTo>
                  <a:cubicBezTo>
                    <a:pt x="388" y="503"/>
                    <a:pt x="495" y="387"/>
                    <a:pt x="495" y="252"/>
                  </a:cubicBezTo>
                  <a:cubicBezTo>
                    <a:pt x="495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788700" y="12896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880675" y="12896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43" y="503"/>
                  </a:cubicBezTo>
                  <a:cubicBezTo>
                    <a:pt x="387" y="503"/>
                    <a:pt x="494" y="387"/>
                    <a:pt x="494" y="252"/>
                  </a:cubicBezTo>
                  <a:cubicBezTo>
                    <a:pt x="494" y="116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972425" y="1289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3" y="387"/>
                    <a:pt x="503" y="252"/>
                  </a:cubicBezTo>
                  <a:cubicBezTo>
                    <a:pt x="503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064375" y="12896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16"/>
                    <a:pt x="1" y="252"/>
                  </a:cubicBezTo>
                  <a:cubicBezTo>
                    <a:pt x="1" y="387"/>
                    <a:pt x="107" y="503"/>
                    <a:pt x="243" y="503"/>
                  </a:cubicBezTo>
                  <a:cubicBezTo>
                    <a:pt x="388" y="503"/>
                    <a:pt x="495" y="387"/>
                    <a:pt x="495" y="252"/>
                  </a:cubicBezTo>
                  <a:cubicBezTo>
                    <a:pt x="495" y="116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156125" y="12896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247875" y="1289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339850" y="12896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51" y="503"/>
                  </a:cubicBezTo>
                  <a:cubicBezTo>
                    <a:pt x="387" y="503"/>
                    <a:pt x="501" y="387"/>
                    <a:pt x="501" y="252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431575" y="12896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523550" y="12896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2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76400" y="138137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68325" y="138137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16"/>
                    <a:pt x="0" y="251"/>
                  </a:cubicBezTo>
                  <a:cubicBezTo>
                    <a:pt x="0" y="394"/>
                    <a:pt x="109" y="503"/>
                    <a:pt x="245" y="503"/>
                  </a:cubicBezTo>
                  <a:cubicBezTo>
                    <a:pt x="388" y="503"/>
                    <a:pt x="496" y="394"/>
                    <a:pt x="496" y="251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60125" y="13813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16"/>
                    <a:pt x="0" y="251"/>
                  </a:cubicBezTo>
                  <a:cubicBezTo>
                    <a:pt x="0" y="394"/>
                    <a:pt x="114" y="503"/>
                    <a:pt x="251" y="503"/>
                  </a:cubicBezTo>
                  <a:cubicBezTo>
                    <a:pt x="387" y="503"/>
                    <a:pt x="501" y="394"/>
                    <a:pt x="501" y="251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951850" y="138137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043825" y="138137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1"/>
                  </a:cubicBezTo>
                  <a:cubicBezTo>
                    <a:pt x="0" y="394"/>
                    <a:pt x="107" y="503"/>
                    <a:pt x="250" y="503"/>
                  </a:cubicBezTo>
                  <a:cubicBezTo>
                    <a:pt x="388" y="503"/>
                    <a:pt x="494" y="394"/>
                    <a:pt x="494" y="251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5575" y="13813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1"/>
                  </a:cubicBezTo>
                  <a:cubicBezTo>
                    <a:pt x="0" y="394"/>
                    <a:pt x="116" y="503"/>
                    <a:pt x="252" y="503"/>
                  </a:cubicBezTo>
                  <a:cubicBezTo>
                    <a:pt x="387" y="503"/>
                    <a:pt x="503" y="394"/>
                    <a:pt x="503" y="251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227500" y="138137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16"/>
                    <a:pt x="0" y="251"/>
                  </a:cubicBezTo>
                  <a:cubicBezTo>
                    <a:pt x="0" y="394"/>
                    <a:pt x="109" y="503"/>
                    <a:pt x="251" y="503"/>
                  </a:cubicBezTo>
                  <a:cubicBezTo>
                    <a:pt x="387" y="503"/>
                    <a:pt x="496" y="394"/>
                    <a:pt x="496" y="251"/>
                  </a:cubicBezTo>
                  <a:cubicBezTo>
                    <a:pt x="496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319275" y="13813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1"/>
                  </a:cubicBezTo>
                  <a:cubicBezTo>
                    <a:pt x="1" y="394"/>
                    <a:pt x="114" y="503"/>
                    <a:pt x="252" y="503"/>
                  </a:cubicBezTo>
                  <a:cubicBezTo>
                    <a:pt x="388" y="503"/>
                    <a:pt x="501" y="394"/>
                    <a:pt x="501" y="251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411200" y="138137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16"/>
                    <a:pt x="1" y="251"/>
                  </a:cubicBezTo>
                  <a:cubicBezTo>
                    <a:pt x="1" y="394"/>
                    <a:pt x="109" y="503"/>
                    <a:pt x="245" y="503"/>
                  </a:cubicBezTo>
                  <a:cubicBezTo>
                    <a:pt x="388" y="503"/>
                    <a:pt x="496" y="394"/>
                    <a:pt x="496" y="251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503000" y="13813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16"/>
                    <a:pt x="0" y="251"/>
                  </a:cubicBezTo>
                  <a:cubicBezTo>
                    <a:pt x="0" y="394"/>
                    <a:pt x="114" y="503"/>
                    <a:pt x="250" y="503"/>
                  </a:cubicBezTo>
                  <a:cubicBezTo>
                    <a:pt x="387" y="503"/>
                    <a:pt x="501" y="394"/>
                    <a:pt x="501" y="251"/>
                  </a:cubicBezTo>
                  <a:cubicBezTo>
                    <a:pt x="501" y="116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594750" y="13813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1"/>
                  </a:cubicBezTo>
                  <a:cubicBezTo>
                    <a:pt x="0" y="394"/>
                    <a:pt x="115" y="503"/>
                    <a:pt x="251" y="503"/>
                  </a:cubicBezTo>
                  <a:cubicBezTo>
                    <a:pt x="394" y="503"/>
                    <a:pt x="503" y="394"/>
                    <a:pt x="503" y="251"/>
                  </a:cubicBezTo>
                  <a:cubicBezTo>
                    <a:pt x="503" y="116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686650" y="138137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778450" y="13813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1"/>
                  </a:cubicBezTo>
                  <a:cubicBezTo>
                    <a:pt x="1" y="394"/>
                    <a:pt x="114" y="503"/>
                    <a:pt x="252" y="503"/>
                  </a:cubicBezTo>
                  <a:cubicBezTo>
                    <a:pt x="388" y="503"/>
                    <a:pt x="501" y="394"/>
                    <a:pt x="501" y="251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870375" y="138137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1"/>
                  </a:cubicBezTo>
                  <a:cubicBezTo>
                    <a:pt x="0" y="394"/>
                    <a:pt x="109" y="503"/>
                    <a:pt x="252" y="503"/>
                  </a:cubicBezTo>
                  <a:cubicBezTo>
                    <a:pt x="387" y="503"/>
                    <a:pt x="496" y="394"/>
                    <a:pt x="496" y="251"/>
                  </a:cubicBezTo>
                  <a:cubicBezTo>
                    <a:pt x="496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962150" y="13813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1"/>
                  </a:cubicBezTo>
                  <a:cubicBezTo>
                    <a:pt x="1" y="394"/>
                    <a:pt x="114" y="503"/>
                    <a:pt x="250" y="503"/>
                  </a:cubicBezTo>
                  <a:cubicBezTo>
                    <a:pt x="388" y="503"/>
                    <a:pt x="502" y="394"/>
                    <a:pt x="502" y="251"/>
                  </a:cubicBezTo>
                  <a:cubicBezTo>
                    <a:pt x="502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054075" y="138137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16"/>
                    <a:pt x="1" y="251"/>
                  </a:cubicBezTo>
                  <a:cubicBezTo>
                    <a:pt x="1" y="394"/>
                    <a:pt x="109" y="503"/>
                    <a:pt x="252" y="503"/>
                  </a:cubicBezTo>
                  <a:cubicBezTo>
                    <a:pt x="388" y="503"/>
                    <a:pt x="496" y="394"/>
                    <a:pt x="496" y="251"/>
                  </a:cubicBezTo>
                  <a:cubicBezTo>
                    <a:pt x="496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145825" y="138137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237800" y="1381375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16"/>
                    <a:pt x="0" y="251"/>
                  </a:cubicBezTo>
                  <a:cubicBezTo>
                    <a:pt x="0" y="394"/>
                    <a:pt x="107" y="503"/>
                    <a:pt x="244" y="503"/>
                  </a:cubicBezTo>
                  <a:cubicBezTo>
                    <a:pt x="387" y="503"/>
                    <a:pt x="494" y="394"/>
                    <a:pt x="494" y="251"/>
                  </a:cubicBezTo>
                  <a:cubicBezTo>
                    <a:pt x="494" y="116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329550" y="13813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1"/>
                  </a:cubicBezTo>
                  <a:cubicBezTo>
                    <a:pt x="0" y="394"/>
                    <a:pt x="115" y="503"/>
                    <a:pt x="251" y="503"/>
                  </a:cubicBezTo>
                  <a:cubicBezTo>
                    <a:pt x="387" y="503"/>
                    <a:pt x="502" y="394"/>
                    <a:pt x="502" y="251"/>
                  </a:cubicBezTo>
                  <a:cubicBezTo>
                    <a:pt x="502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421325" y="13813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1"/>
                  </a:cubicBezTo>
                  <a:cubicBezTo>
                    <a:pt x="1" y="394"/>
                    <a:pt x="114" y="503"/>
                    <a:pt x="250" y="503"/>
                  </a:cubicBezTo>
                  <a:cubicBezTo>
                    <a:pt x="395" y="503"/>
                    <a:pt x="501" y="394"/>
                    <a:pt x="501" y="251"/>
                  </a:cubicBezTo>
                  <a:cubicBezTo>
                    <a:pt x="501" y="116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513250" y="13813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1"/>
                  </a:cubicBezTo>
                  <a:cubicBezTo>
                    <a:pt x="0" y="394"/>
                    <a:pt x="109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605000" y="13813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1"/>
                  </a:cubicBezTo>
                  <a:cubicBezTo>
                    <a:pt x="0" y="394"/>
                    <a:pt x="116" y="503"/>
                    <a:pt x="252" y="503"/>
                  </a:cubicBezTo>
                  <a:cubicBezTo>
                    <a:pt x="387" y="503"/>
                    <a:pt x="503" y="394"/>
                    <a:pt x="503" y="251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696950" y="138137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16"/>
                    <a:pt x="1" y="251"/>
                  </a:cubicBezTo>
                  <a:cubicBezTo>
                    <a:pt x="1" y="394"/>
                    <a:pt x="108" y="503"/>
                    <a:pt x="252" y="503"/>
                  </a:cubicBezTo>
                  <a:cubicBezTo>
                    <a:pt x="388" y="503"/>
                    <a:pt x="495" y="394"/>
                    <a:pt x="495" y="251"/>
                  </a:cubicBezTo>
                  <a:cubicBezTo>
                    <a:pt x="495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788700" y="138137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880675" y="138137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16"/>
                    <a:pt x="0" y="251"/>
                  </a:cubicBezTo>
                  <a:cubicBezTo>
                    <a:pt x="0" y="394"/>
                    <a:pt x="107" y="503"/>
                    <a:pt x="243" y="503"/>
                  </a:cubicBezTo>
                  <a:cubicBezTo>
                    <a:pt x="387" y="503"/>
                    <a:pt x="494" y="394"/>
                    <a:pt x="494" y="251"/>
                  </a:cubicBezTo>
                  <a:cubicBezTo>
                    <a:pt x="494" y="116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972425" y="13813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1"/>
                  </a:cubicBezTo>
                  <a:cubicBezTo>
                    <a:pt x="0" y="394"/>
                    <a:pt x="115" y="503"/>
                    <a:pt x="251" y="503"/>
                  </a:cubicBezTo>
                  <a:cubicBezTo>
                    <a:pt x="387" y="503"/>
                    <a:pt x="503" y="394"/>
                    <a:pt x="503" y="251"/>
                  </a:cubicBezTo>
                  <a:cubicBezTo>
                    <a:pt x="503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064375" y="138137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16"/>
                    <a:pt x="1" y="251"/>
                  </a:cubicBezTo>
                  <a:cubicBezTo>
                    <a:pt x="1" y="394"/>
                    <a:pt x="107" y="503"/>
                    <a:pt x="243" y="503"/>
                  </a:cubicBezTo>
                  <a:cubicBezTo>
                    <a:pt x="388" y="503"/>
                    <a:pt x="495" y="394"/>
                    <a:pt x="495" y="251"/>
                  </a:cubicBezTo>
                  <a:cubicBezTo>
                    <a:pt x="495" y="116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156125" y="138137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247875" y="13813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339850" y="13813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16"/>
                    <a:pt x="0" y="251"/>
                  </a:cubicBezTo>
                  <a:cubicBezTo>
                    <a:pt x="0" y="394"/>
                    <a:pt x="107" y="503"/>
                    <a:pt x="251" y="503"/>
                  </a:cubicBezTo>
                  <a:cubicBezTo>
                    <a:pt x="387" y="503"/>
                    <a:pt x="501" y="394"/>
                    <a:pt x="501" y="251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431575" y="138137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523550" y="138137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1"/>
                  </a:cubicBezTo>
                  <a:cubicBezTo>
                    <a:pt x="0" y="394"/>
                    <a:pt x="107" y="503"/>
                    <a:pt x="250" y="503"/>
                  </a:cubicBezTo>
                  <a:cubicBezTo>
                    <a:pt x="388" y="503"/>
                    <a:pt x="494" y="394"/>
                    <a:pt x="494" y="251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76400" y="14733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68325" y="147332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1"/>
                  </a:moveTo>
                  <a:cubicBezTo>
                    <a:pt x="109" y="1"/>
                    <a:pt x="0" y="107"/>
                    <a:pt x="0" y="252"/>
                  </a:cubicBezTo>
                  <a:cubicBezTo>
                    <a:pt x="0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07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860125" y="14733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4" y="1"/>
                    <a:pt x="0" y="107"/>
                    <a:pt x="0" y="252"/>
                  </a:cubicBezTo>
                  <a:cubicBezTo>
                    <a:pt x="0" y="388"/>
                    <a:pt x="114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951850" y="14733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043825" y="14733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07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135575" y="14733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07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227500" y="147332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1"/>
                  </a:moveTo>
                  <a:cubicBezTo>
                    <a:pt x="109" y="1"/>
                    <a:pt x="0" y="107"/>
                    <a:pt x="0" y="252"/>
                  </a:cubicBezTo>
                  <a:cubicBezTo>
                    <a:pt x="0" y="388"/>
                    <a:pt x="109" y="501"/>
                    <a:pt x="251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319275" y="14733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07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11200" y="147332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1"/>
                  </a:moveTo>
                  <a:cubicBezTo>
                    <a:pt x="109" y="1"/>
                    <a:pt x="1" y="107"/>
                    <a:pt x="1" y="252"/>
                  </a:cubicBezTo>
                  <a:cubicBezTo>
                    <a:pt x="1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07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503000" y="14733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4" y="1"/>
                    <a:pt x="0" y="107"/>
                    <a:pt x="0" y="252"/>
                  </a:cubicBezTo>
                  <a:cubicBezTo>
                    <a:pt x="0" y="388"/>
                    <a:pt x="114" y="501"/>
                    <a:pt x="250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07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594750" y="14733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07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94" y="501"/>
                    <a:pt x="503" y="388"/>
                    <a:pt x="503" y="252"/>
                  </a:cubicBezTo>
                  <a:cubicBezTo>
                    <a:pt x="503" y="107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86650" y="14733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778450" y="14733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07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870375" y="147332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1"/>
                  </a:moveTo>
                  <a:cubicBezTo>
                    <a:pt x="109" y="1"/>
                    <a:pt x="0" y="107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962150" y="14733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07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88" y="501"/>
                    <a:pt x="502" y="388"/>
                    <a:pt x="502" y="252"/>
                  </a:cubicBezTo>
                  <a:cubicBezTo>
                    <a:pt x="502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054075" y="147332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1"/>
                  </a:moveTo>
                  <a:cubicBezTo>
                    <a:pt x="109" y="1"/>
                    <a:pt x="1" y="107"/>
                    <a:pt x="1" y="252"/>
                  </a:cubicBezTo>
                  <a:cubicBezTo>
                    <a:pt x="1" y="388"/>
                    <a:pt x="109" y="501"/>
                    <a:pt x="252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145825" y="14733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237800" y="1473325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1"/>
                  </a:moveTo>
                  <a:cubicBezTo>
                    <a:pt x="107" y="1"/>
                    <a:pt x="0" y="107"/>
                    <a:pt x="0" y="252"/>
                  </a:cubicBezTo>
                  <a:cubicBezTo>
                    <a:pt x="0" y="388"/>
                    <a:pt x="107" y="501"/>
                    <a:pt x="244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07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329550" y="14733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07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2" y="388"/>
                    <a:pt x="502" y="252"/>
                  </a:cubicBezTo>
                  <a:cubicBezTo>
                    <a:pt x="502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421325" y="14733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07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95" y="501"/>
                    <a:pt x="501" y="388"/>
                    <a:pt x="501" y="252"/>
                  </a:cubicBezTo>
                  <a:cubicBezTo>
                    <a:pt x="501" y="107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513250" y="14733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09" y="1"/>
                    <a:pt x="0" y="107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605000" y="14733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07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696950" y="14733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1"/>
                  </a:moveTo>
                  <a:cubicBezTo>
                    <a:pt x="108" y="1"/>
                    <a:pt x="1" y="107"/>
                    <a:pt x="1" y="252"/>
                  </a:cubicBezTo>
                  <a:cubicBezTo>
                    <a:pt x="1" y="388"/>
                    <a:pt x="108" y="501"/>
                    <a:pt x="252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788700" y="14733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880675" y="14733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0" y="107"/>
                    <a:pt x="0" y="252"/>
                  </a:cubicBezTo>
                  <a:cubicBezTo>
                    <a:pt x="0" y="388"/>
                    <a:pt x="107" y="501"/>
                    <a:pt x="243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07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972425" y="14733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07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064375" y="14733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1" y="107"/>
                    <a:pt x="1" y="252"/>
                  </a:cubicBezTo>
                  <a:cubicBezTo>
                    <a:pt x="1" y="388"/>
                    <a:pt x="107" y="501"/>
                    <a:pt x="243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07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3156125" y="14733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247875" y="14733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3339850" y="14733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07" y="1"/>
                    <a:pt x="0" y="107"/>
                    <a:pt x="0" y="252"/>
                  </a:cubicBezTo>
                  <a:cubicBezTo>
                    <a:pt x="0" y="388"/>
                    <a:pt x="107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3431575" y="14733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3523550" y="14733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07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76400" y="15650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768325" y="15650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860125" y="15650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951850" y="15650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043825" y="15650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135575" y="15650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227500" y="15650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319275" y="15650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411200" y="15650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03000" y="15650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94750" y="15650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686650" y="15650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778450" y="15650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870375" y="15650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962150" y="15650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2054075" y="15650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145825" y="15650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37800" y="1565075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29550" y="15650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421325" y="15650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2513250" y="15650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605000" y="15650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696950" y="15650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788700" y="15650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880675" y="15650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972425" y="15650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3064375" y="15650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156125" y="15650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247875" y="15650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339850" y="15650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431575" y="15650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523550" y="15650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6400" y="165705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68325" y="165705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45" y="0"/>
                  </a:moveTo>
                  <a:cubicBezTo>
                    <a:pt x="109" y="0"/>
                    <a:pt x="0" y="107"/>
                    <a:pt x="0" y="250"/>
                  </a:cubicBezTo>
                  <a:cubicBezTo>
                    <a:pt x="0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50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860125" y="165705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0"/>
                  </a:moveTo>
                  <a:cubicBezTo>
                    <a:pt x="114" y="0"/>
                    <a:pt x="0" y="107"/>
                    <a:pt x="0" y="250"/>
                  </a:cubicBezTo>
                  <a:cubicBezTo>
                    <a:pt x="0" y="387"/>
                    <a:pt x="114" y="494"/>
                    <a:pt x="251" y="494"/>
                  </a:cubicBezTo>
                  <a:cubicBezTo>
                    <a:pt x="387" y="494"/>
                    <a:pt x="501" y="387"/>
                    <a:pt x="501" y="250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951850" y="165705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043825" y="165705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50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1135575" y="165705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0" y="107"/>
                    <a:pt x="0" y="250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50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227500" y="165705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1" y="0"/>
                  </a:moveTo>
                  <a:cubicBezTo>
                    <a:pt x="109" y="0"/>
                    <a:pt x="0" y="107"/>
                    <a:pt x="0" y="250"/>
                  </a:cubicBezTo>
                  <a:cubicBezTo>
                    <a:pt x="0" y="387"/>
                    <a:pt x="109" y="494"/>
                    <a:pt x="251" y="494"/>
                  </a:cubicBezTo>
                  <a:cubicBezTo>
                    <a:pt x="387" y="494"/>
                    <a:pt x="496" y="387"/>
                    <a:pt x="496" y="250"/>
                  </a:cubicBezTo>
                  <a:cubicBezTo>
                    <a:pt x="496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1319275" y="165705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0"/>
                  </a:moveTo>
                  <a:cubicBezTo>
                    <a:pt x="114" y="0"/>
                    <a:pt x="1" y="107"/>
                    <a:pt x="1" y="250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50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1411200" y="1657050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45" y="0"/>
                  </a:moveTo>
                  <a:cubicBezTo>
                    <a:pt x="109" y="0"/>
                    <a:pt x="1" y="107"/>
                    <a:pt x="1" y="250"/>
                  </a:cubicBezTo>
                  <a:cubicBezTo>
                    <a:pt x="1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50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1503000" y="165705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0" y="0"/>
                  </a:moveTo>
                  <a:cubicBezTo>
                    <a:pt x="114" y="0"/>
                    <a:pt x="0" y="107"/>
                    <a:pt x="0" y="250"/>
                  </a:cubicBezTo>
                  <a:cubicBezTo>
                    <a:pt x="0" y="387"/>
                    <a:pt x="114" y="494"/>
                    <a:pt x="250" y="494"/>
                  </a:cubicBezTo>
                  <a:cubicBezTo>
                    <a:pt x="387" y="494"/>
                    <a:pt x="501" y="387"/>
                    <a:pt x="501" y="250"/>
                  </a:cubicBezTo>
                  <a:cubicBezTo>
                    <a:pt x="501" y="107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594750" y="165705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50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94" y="494"/>
                    <a:pt x="503" y="387"/>
                    <a:pt x="503" y="250"/>
                  </a:cubicBezTo>
                  <a:cubicBezTo>
                    <a:pt x="503" y="107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686650" y="165705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778450" y="165705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0"/>
                  </a:moveTo>
                  <a:cubicBezTo>
                    <a:pt x="114" y="0"/>
                    <a:pt x="1" y="107"/>
                    <a:pt x="1" y="250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50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870375" y="165705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2" y="0"/>
                  </a:moveTo>
                  <a:cubicBezTo>
                    <a:pt x="109" y="0"/>
                    <a:pt x="0" y="107"/>
                    <a:pt x="0" y="250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7" y="494"/>
                    <a:pt x="496" y="387"/>
                    <a:pt x="496" y="250"/>
                  </a:cubicBezTo>
                  <a:cubicBezTo>
                    <a:pt x="496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962150" y="165705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0"/>
                  </a:moveTo>
                  <a:cubicBezTo>
                    <a:pt x="114" y="0"/>
                    <a:pt x="1" y="107"/>
                    <a:pt x="1" y="250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88" y="494"/>
                    <a:pt x="502" y="387"/>
                    <a:pt x="502" y="250"/>
                  </a:cubicBezTo>
                  <a:cubicBezTo>
                    <a:pt x="502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2054075" y="1657050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52" y="0"/>
                  </a:moveTo>
                  <a:cubicBezTo>
                    <a:pt x="109" y="0"/>
                    <a:pt x="1" y="107"/>
                    <a:pt x="1" y="250"/>
                  </a:cubicBezTo>
                  <a:cubicBezTo>
                    <a:pt x="1" y="387"/>
                    <a:pt x="109" y="494"/>
                    <a:pt x="252" y="494"/>
                  </a:cubicBezTo>
                  <a:cubicBezTo>
                    <a:pt x="388" y="494"/>
                    <a:pt x="496" y="387"/>
                    <a:pt x="496" y="250"/>
                  </a:cubicBezTo>
                  <a:cubicBezTo>
                    <a:pt x="496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2145825" y="165705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2237800" y="165705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244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7"/>
                    <a:pt x="107" y="494"/>
                    <a:pt x="244" y="494"/>
                  </a:cubicBezTo>
                  <a:cubicBezTo>
                    <a:pt x="387" y="494"/>
                    <a:pt x="494" y="387"/>
                    <a:pt x="494" y="250"/>
                  </a:cubicBezTo>
                  <a:cubicBezTo>
                    <a:pt x="494" y="107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2329550" y="165705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50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2" y="387"/>
                    <a:pt x="502" y="250"/>
                  </a:cubicBezTo>
                  <a:cubicBezTo>
                    <a:pt x="502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2421325" y="165705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0"/>
                  </a:moveTo>
                  <a:cubicBezTo>
                    <a:pt x="114" y="0"/>
                    <a:pt x="1" y="107"/>
                    <a:pt x="1" y="250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95" y="494"/>
                    <a:pt x="501" y="387"/>
                    <a:pt x="501" y="250"/>
                  </a:cubicBezTo>
                  <a:cubicBezTo>
                    <a:pt x="501" y="107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2513250" y="165705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09" y="0"/>
                    <a:pt x="0" y="107"/>
                    <a:pt x="0" y="250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2605000" y="165705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0" y="107"/>
                    <a:pt x="0" y="250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50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2696950" y="165705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2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87"/>
                    <a:pt x="108" y="494"/>
                    <a:pt x="252" y="494"/>
                  </a:cubicBezTo>
                  <a:cubicBezTo>
                    <a:pt x="388" y="494"/>
                    <a:pt x="495" y="387"/>
                    <a:pt x="495" y="250"/>
                  </a:cubicBezTo>
                  <a:cubicBezTo>
                    <a:pt x="495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2788700" y="165705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2880675" y="165705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7"/>
                    <a:pt x="107" y="494"/>
                    <a:pt x="243" y="494"/>
                  </a:cubicBezTo>
                  <a:cubicBezTo>
                    <a:pt x="387" y="494"/>
                    <a:pt x="494" y="387"/>
                    <a:pt x="494" y="250"/>
                  </a:cubicBezTo>
                  <a:cubicBezTo>
                    <a:pt x="494" y="107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2972425" y="165705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50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3" y="387"/>
                    <a:pt x="503" y="250"/>
                  </a:cubicBezTo>
                  <a:cubicBezTo>
                    <a:pt x="503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3064375" y="165705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0"/>
                  </a:moveTo>
                  <a:cubicBezTo>
                    <a:pt x="107" y="0"/>
                    <a:pt x="1" y="107"/>
                    <a:pt x="1" y="250"/>
                  </a:cubicBezTo>
                  <a:cubicBezTo>
                    <a:pt x="1" y="387"/>
                    <a:pt x="107" y="494"/>
                    <a:pt x="243" y="494"/>
                  </a:cubicBezTo>
                  <a:cubicBezTo>
                    <a:pt x="388" y="494"/>
                    <a:pt x="495" y="387"/>
                    <a:pt x="495" y="250"/>
                  </a:cubicBezTo>
                  <a:cubicBezTo>
                    <a:pt x="495" y="107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3156125" y="165705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3247875" y="165705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3339850" y="165705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7"/>
                    <a:pt x="107" y="494"/>
                    <a:pt x="251" y="494"/>
                  </a:cubicBezTo>
                  <a:cubicBezTo>
                    <a:pt x="387" y="494"/>
                    <a:pt x="501" y="387"/>
                    <a:pt x="501" y="250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431575" y="165705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523550" y="165705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50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76400" y="17488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768325" y="17488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860125" y="17488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15"/>
                    <a:pt x="0" y="251"/>
                  </a:cubicBezTo>
                  <a:cubicBezTo>
                    <a:pt x="0" y="387"/>
                    <a:pt x="114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951850" y="17488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043825" y="17488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135575" y="17488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5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227500" y="17488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1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319275" y="17488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411200" y="17488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15"/>
                    <a:pt x="1" y="251"/>
                  </a:cubicBezTo>
                  <a:cubicBezTo>
                    <a:pt x="1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503000" y="17488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15"/>
                    <a:pt x="0" y="251"/>
                  </a:cubicBezTo>
                  <a:cubicBezTo>
                    <a:pt x="0" y="387"/>
                    <a:pt x="114" y="503"/>
                    <a:pt x="250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594750" y="17488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94" y="503"/>
                    <a:pt x="503" y="387"/>
                    <a:pt x="503" y="251"/>
                  </a:cubicBezTo>
                  <a:cubicBezTo>
                    <a:pt x="503" y="115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1686650" y="17488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1778450" y="17488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1870375" y="17488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1962150" y="17488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88" y="503"/>
                    <a:pt x="502" y="387"/>
                    <a:pt x="502" y="251"/>
                  </a:cubicBezTo>
                  <a:cubicBezTo>
                    <a:pt x="502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54075" y="17488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15"/>
                    <a:pt x="1" y="251"/>
                  </a:cubicBezTo>
                  <a:cubicBezTo>
                    <a:pt x="1" y="387"/>
                    <a:pt x="109" y="503"/>
                    <a:pt x="252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145825" y="17488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237800" y="1748800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44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15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329550" y="17488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2" y="387"/>
                    <a:pt x="502" y="251"/>
                  </a:cubicBezTo>
                  <a:cubicBezTo>
                    <a:pt x="502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421325" y="17488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95" y="503"/>
                    <a:pt x="501" y="387"/>
                    <a:pt x="501" y="251"/>
                  </a:cubicBezTo>
                  <a:cubicBezTo>
                    <a:pt x="501" y="115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513250" y="17488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605000" y="17488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5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696950" y="17488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15"/>
                    <a:pt x="1" y="251"/>
                  </a:cubicBezTo>
                  <a:cubicBezTo>
                    <a:pt x="1" y="387"/>
                    <a:pt x="108" y="503"/>
                    <a:pt x="252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788700" y="17488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880675" y="17488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43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15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972425" y="17488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3064375" y="17488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15"/>
                    <a:pt x="1" y="251"/>
                  </a:cubicBezTo>
                  <a:cubicBezTo>
                    <a:pt x="1" y="387"/>
                    <a:pt x="107" y="503"/>
                    <a:pt x="243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15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3156125" y="17488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247875" y="17488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339850" y="17488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431575" y="17488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523550" y="17488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76400" y="18407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768325" y="1840700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45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860125" y="1840700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1" y="1"/>
                  </a:moveTo>
                  <a:cubicBezTo>
                    <a:pt x="114" y="1"/>
                    <a:pt x="0" y="109"/>
                    <a:pt x="0" y="245"/>
                  </a:cubicBezTo>
                  <a:cubicBezTo>
                    <a:pt x="0" y="388"/>
                    <a:pt x="114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951850" y="18407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1043825" y="18407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0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1135575" y="18407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1227500" y="1840700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51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1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1319275" y="18407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2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1411200" y="1840700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45" y="1"/>
                  </a:moveTo>
                  <a:cubicBezTo>
                    <a:pt x="109" y="1"/>
                    <a:pt x="1" y="109"/>
                    <a:pt x="1" y="245"/>
                  </a:cubicBezTo>
                  <a:cubicBezTo>
                    <a:pt x="1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1503000" y="1840700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0" y="1"/>
                  </a:moveTo>
                  <a:cubicBezTo>
                    <a:pt x="114" y="1"/>
                    <a:pt x="0" y="109"/>
                    <a:pt x="0" y="245"/>
                  </a:cubicBezTo>
                  <a:cubicBezTo>
                    <a:pt x="0" y="388"/>
                    <a:pt x="114" y="496"/>
                    <a:pt x="250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1594750" y="18407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94" y="496"/>
                    <a:pt x="503" y="388"/>
                    <a:pt x="503" y="245"/>
                  </a:cubicBezTo>
                  <a:cubicBezTo>
                    <a:pt x="503" y="109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686650" y="18407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778450" y="18407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2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1870375" y="1840700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52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1962150" y="18407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0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88" y="496"/>
                    <a:pt x="502" y="388"/>
                    <a:pt x="502" y="245"/>
                  </a:cubicBezTo>
                  <a:cubicBezTo>
                    <a:pt x="502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054075" y="1840700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52" y="1"/>
                  </a:moveTo>
                  <a:cubicBezTo>
                    <a:pt x="109" y="1"/>
                    <a:pt x="1" y="109"/>
                    <a:pt x="1" y="245"/>
                  </a:cubicBezTo>
                  <a:cubicBezTo>
                    <a:pt x="1" y="388"/>
                    <a:pt x="109" y="496"/>
                    <a:pt x="252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45825" y="18407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237800" y="1840700"/>
              <a:ext cx="12350" cy="12425"/>
            </a:xfrm>
            <a:custGeom>
              <a:avLst/>
              <a:gdLst/>
              <a:ahLst/>
              <a:cxnLst/>
              <a:rect l="l" t="t" r="r" b="b"/>
              <a:pathLst>
                <a:path w="494" h="497" extrusionOk="0">
                  <a:moveTo>
                    <a:pt x="244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44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329550" y="18407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2" y="388"/>
                    <a:pt x="502" y="245"/>
                  </a:cubicBezTo>
                  <a:cubicBezTo>
                    <a:pt x="502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421325" y="18407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0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95" y="496"/>
                    <a:pt x="501" y="388"/>
                    <a:pt x="501" y="245"/>
                  </a:cubicBezTo>
                  <a:cubicBezTo>
                    <a:pt x="501" y="109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513250" y="18407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605000" y="18407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696950" y="18407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2" y="1"/>
                  </a:moveTo>
                  <a:cubicBezTo>
                    <a:pt x="108" y="1"/>
                    <a:pt x="1" y="109"/>
                    <a:pt x="1" y="245"/>
                  </a:cubicBezTo>
                  <a:cubicBezTo>
                    <a:pt x="1" y="388"/>
                    <a:pt x="108" y="496"/>
                    <a:pt x="252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788700" y="18407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880675" y="18407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3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43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972425" y="18407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064375" y="18407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3" y="1"/>
                  </a:moveTo>
                  <a:cubicBezTo>
                    <a:pt x="107" y="1"/>
                    <a:pt x="1" y="109"/>
                    <a:pt x="1" y="245"/>
                  </a:cubicBezTo>
                  <a:cubicBezTo>
                    <a:pt x="1" y="388"/>
                    <a:pt x="107" y="496"/>
                    <a:pt x="243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156125" y="18407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247875" y="18407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339850" y="1840700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1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431575" y="18407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523550" y="18407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0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76400" y="19325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768325" y="193250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860125" y="19325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4" y="1"/>
                    <a:pt x="0" y="114"/>
                    <a:pt x="0" y="252"/>
                  </a:cubicBezTo>
                  <a:cubicBezTo>
                    <a:pt x="0" y="388"/>
                    <a:pt x="114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951850" y="19325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1043825" y="19325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1135575" y="19325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1227500" y="193250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51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1319275" y="19325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411200" y="1932500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1"/>
                  </a:moveTo>
                  <a:cubicBezTo>
                    <a:pt x="109" y="1"/>
                    <a:pt x="1" y="114"/>
                    <a:pt x="1" y="252"/>
                  </a:cubicBezTo>
                  <a:cubicBezTo>
                    <a:pt x="1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1503000" y="19325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4" y="1"/>
                    <a:pt x="0" y="114"/>
                    <a:pt x="0" y="252"/>
                  </a:cubicBezTo>
                  <a:cubicBezTo>
                    <a:pt x="0" y="388"/>
                    <a:pt x="114" y="501"/>
                    <a:pt x="250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1594750" y="19325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94" y="501"/>
                    <a:pt x="503" y="388"/>
                    <a:pt x="503" y="252"/>
                  </a:cubicBezTo>
                  <a:cubicBezTo>
                    <a:pt x="503" y="114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686650" y="19325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1778450" y="19325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870375" y="193250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962150" y="19325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88" y="501"/>
                    <a:pt x="502" y="388"/>
                    <a:pt x="502" y="252"/>
                  </a:cubicBezTo>
                  <a:cubicBezTo>
                    <a:pt x="502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054075" y="1932500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1"/>
                  </a:moveTo>
                  <a:cubicBezTo>
                    <a:pt x="109" y="1"/>
                    <a:pt x="1" y="114"/>
                    <a:pt x="1" y="252"/>
                  </a:cubicBezTo>
                  <a:cubicBezTo>
                    <a:pt x="1" y="388"/>
                    <a:pt x="109" y="501"/>
                    <a:pt x="252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145825" y="19325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237800" y="1932500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44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329550" y="19325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2" y="388"/>
                    <a:pt x="502" y="252"/>
                  </a:cubicBezTo>
                  <a:cubicBezTo>
                    <a:pt x="502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21325" y="19325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95" y="501"/>
                    <a:pt x="501" y="388"/>
                    <a:pt x="501" y="252"/>
                  </a:cubicBezTo>
                  <a:cubicBezTo>
                    <a:pt x="501" y="114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513250" y="19325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605000" y="19325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696950" y="19325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1"/>
                  </a:moveTo>
                  <a:cubicBezTo>
                    <a:pt x="108" y="1"/>
                    <a:pt x="1" y="114"/>
                    <a:pt x="1" y="252"/>
                  </a:cubicBezTo>
                  <a:cubicBezTo>
                    <a:pt x="1" y="388"/>
                    <a:pt x="108" y="501"/>
                    <a:pt x="252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788700" y="19325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880675" y="19325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43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972425" y="19325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3064375" y="19325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1" y="114"/>
                    <a:pt x="1" y="252"/>
                  </a:cubicBezTo>
                  <a:cubicBezTo>
                    <a:pt x="1" y="388"/>
                    <a:pt x="107" y="501"/>
                    <a:pt x="243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3156125" y="19325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3247875" y="19325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3339850" y="19325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3431575" y="19325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3523550" y="19325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676400" y="20244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768325" y="20244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45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860125" y="20244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14" y="0"/>
                    <a:pt x="0" y="109"/>
                    <a:pt x="0" y="245"/>
                  </a:cubicBezTo>
                  <a:cubicBezTo>
                    <a:pt x="0" y="388"/>
                    <a:pt x="114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951850" y="20244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1043825" y="20244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1135575" y="20244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1227500" y="20244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1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51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1319275" y="20244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1411200" y="202442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45" y="0"/>
                  </a:moveTo>
                  <a:cubicBezTo>
                    <a:pt x="109" y="0"/>
                    <a:pt x="1" y="109"/>
                    <a:pt x="1" y="245"/>
                  </a:cubicBezTo>
                  <a:cubicBezTo>
                    <a:pt x="1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1503000" y="20244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0" y="0"/>
                  </a:moveTo>
                  <a:cubicBezTo>
                    <a:pt x="114" y="0"/>
                    <a:pt x="0" y="109"/>
                    <a:pt x="0" y="245"/>
                  </a:cubicBezTo>
                  <a:cubicBezTo>
                    <a:pt x="0" y="388"/>
                    <a:pt x="114" y="496"/>
                    <a:pt x="250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594750" y="20244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94" y="496"/>
                    <a:pt x="503" y="388"/>
                    <a:pt x="503" y="245"/>
                  </a:cubicBezTo>
                  <a:cubicBezTo>
                    <a:pt x="503" y="10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686650" y="20244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1778450" y="20244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870375" y="20244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1962150" y="20244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88" y="496"/>
                    <a:pt x="502" y="388"/>
                    <a:pt x="502" y="245"/>
                  </a:cubicBezTo>
                  <a:cubicBezTo>
                    <a:pt x="502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054075" y="202442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52" y="0"/>
                  </a:moveTo>
                  <a:cubicBezTo>
                    <a:pt x="109" y="0"/>
                    <a:pt x="1" y="109"/>
                    <a:pt x="1" y="245"/>
                  </a:cubicBezTo>
                  <a:cubicBezTo>
                    <a:pt x="1" y="388"/>
                    <a:pt x="109" y="496"/>
                    <a:pt x="252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145825" y="20244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237800" y="2024425"/>
              <a:ext cx="12350" cy="12400"/>
            </a:xfrm>
            <a:custGeom>
              <a:avLst/>
              <a:gdLst/>
              <a:ahLst/>
              <a:cxnLst/>
              <a:rect l="l" t="t" r="r" b="b"/>
              <a:pathLst>
                <a:path w="494" h="496" extrusionOk="0">
                  <a:moveTo>
                    <a:pt x="244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44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329550" y="20244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2" y="388"/>
                    <a:pt x="502" y="245"/>
                  </a:cubicBezTo>
                  <a:cubicBezTo>
                    <a:pt x="502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421325" y="20244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95" y="496"/>
                    <a:pt x="501" y="388"/>
                    <a:pt x="501" y="245"/>
                  </a:cubicBezTo>
                  <a:cubicBezTo>
                    <a:pt x="501" y="109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513250" y="20244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05000" y="20244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96950" y="20244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2" y="0"/>
                  </a:moveTo>
                  <a:cubicBezTo>
                    <a:pt x="108" y="0"/>
                    <a:pt x="1" y="109"/>
                    <a:pt x="1" y="245"/>
                  </a:cubicBezTo>
                  <a:cubicBezTo>
                    <a:pt x="1" y="388"/>
                    <a:pt x="108" y="496"/>
                    <a:pt x="252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788700" y="20244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880675" y="20244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43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972425" y="20244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3064375" y="20244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1" y="109"/>
                    <a:pt x="1" y="245"/>
                  </a:cubicBezTo>
                  <a:cubicBezTo>
                    <a:pt x="1" y="388"/>
                    <a:pt x="107" y="496"/>
                    <a:pt x="243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3156125" y="20244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3247875" y="20244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3339850" y="20244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3431575" y="20244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3523550" y="20244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76400" y="21162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768325" y="2116225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45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45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860125" y="21162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4" y="0"/>
                    <a:pt x="0" y="114"/>
                    <a:pt x="0" y="250"/>
                  </a:cubicBezTo>
                  <a:cubicBezTo>
                    <a:pt x="0" y="387"/>
                    <a:pt x="114" y="501"/>
                    <a:pt x="251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951850" y="21162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1043825" y="21162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0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0" y="501"/>
                  </a:cubicBezTo>
                  <a:cubicBezTo>
                    <a:pt x="388" y="501"/>
                    <a:pt x="494" y="387"/>
                    <a:pt x="494" y="250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1135575" y="21162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0" y="114"/>
                    <a:pt x="0" y="250"/>
                  </a:cubicBezTo>
                  <a:cubicBezTo>
                    <a:pt x="0" y="387"/>
                    <a:pt x="116" y="501"/>
                    <a:pt x="252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1227500" y="2116225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51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1" y="501"/>
                  </a:cubicBezTo>
                  <a:cubicBezTo>
                    <a:pt x="387" y="501"/>
                    <a:pt x="496" y="387"/>
                    <a:pt x="496" y="250"/>
                  </a:cubicBezTo>
                  <a:cubicBezTo>
                    <a:pt x="496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1319275" y="21162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2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2" y="501"/>
                  </a:cubicBezTo>
                  <a:cubicBezTo>
                    <a:pt x="388" y="501"/>
                    <a:pt x="501" y="387"/>
                    <a:pt x="501" y="250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1411200" y="2116225"/>
              <a:ext cx="12425" cy="12525"/>
            </a:xfrm>
            <a:custGeom>
              <a:avLst/>
              <a:gdLst/>
              <a:ahLst/>
              <a:cxnLst/>
              <a:rect l="l" t="t" r="r" b="b"/>
              <a:pathLst>
                <a:path w="497" h="501" extrusionOk="0">
                  <a:moveTo>
                    <a:pt x="245" y="0"/>
                  </a:moveTo>
                  <a:cubicBezTo>
                    <a:pt x="109" y="0"/>
                    <a:pt x="1" y="114"/>
                    <a:pt x="1" y="250"/>
                  </a:cubicBezTo>
                  <a:cubicBezTo>
                    <a:pt x="1" y="387"/>
                    <a:pt x="109" y="501"/>
                    <a:pt x="245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1503000" y="21162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4" y="0"/>
                    <a:pt x="0" y="114"/>
                    <a:pt x="0" y="250"/>
                  </a:cubicBezTo>
                  <a:cubicBezTo>
                    <a:pt x="0" y="387"/>
                    <a:pt x="114" y="501"/>
                    <a:pt x="250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1594750" y="21162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94" y="501"/>
                    <a:pt x="503" y="387"/>
                    <a:pt x="503" y="250"/>
                  </a:cubicBezTo>
                  <a:cubicBezTo>
                    <a:pt x="503" y="114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1686650" y="21162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1778450" y="21162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2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2" y="501"/>
                  </a:cubicBezTo>
                  <a:cubicBezTo>
                    <a:pt x="388" y="501"/>
                    <a:pt x="501" y="387"/>
                    <a:pt x="501" y="250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1870375" y="2116225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52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2" y="501"/>
                  </a:cubicBezTo>
                  <a:cubicBezTo>
                    <a:pt x="387" y="501"/>
                    <a:pt x="496" y="387"/>
                    <a:pt x="496" y="250"/>
                  </a:cubicBezTo>
                  <a:cubicBezTo>
                    <a:pt x="496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1962150" y="21162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0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0" y="501"/>
                  </a:cubicBezTo>
                  <a:cubicBezTo>
                    <a:pt x="388" y="501"/>
                    <a:pt x="502" y="387"/>
                    <a:pt x="502" y="250"/>
                  </a:cubicBezTo>
                  <a:cubicBezTo>
                    <a:pt x="502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054075" y="2116225"/>
              <a:ext cx="12425" cy="12525"/>
            </a:xfrm>
            <a:custGeom>
              <a:avLst/>
              <a:gdLst/>
              <a:ahLst/>
              <a:cxnLst/>
              <a:rect l="l" t="t" r="r" b="b"/>
              <a:pathLst>
                <a:path w="497" h="501" extrusionOk="0">
                  <a:moveTo>
                    <a:pt x="252" y="0"/>
                  </a:moveTo>
                  <a:cubicBezTo>
                    <a:pt x="109" y="0"/>
                    <a:pt x="1" y="114"/>
                    <a:pt x="1" y="250"/>
                  </a:cubicBezTo>
                  <a:cubicBezTo>
                    <a:pt x="1" y="387"/>
                    <a:pt x="109" y="501"/>
                    <a:pt x="252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145825" y="21162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237800" y="2116225"/>
              <a:ext cx="12350" cy="12525"/>
            </a:xfrm>
            <a:custGeom>
              <a:avLst/>
              <a:gdLst/>
              <a:ahLst/>
              <a:cxnLst/>
              <a:rect l="l" t="t" r="r" b="b"/>
              <a:pathLst>
                <a:path w="494" h="501" extrusionOk="0">
                  <a:moveTo>
                    <a:pt x="244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44" y="501"/>
                  </a:cubicBezTo>
                  <a:cubicBezTo>
                    <a:pt x="387" y="501"/>
                    <a:pt x="494" y="387"/>
                    <a:pt x="494" y="250"/>
                  </a:cubicBezTo>
                  <a:cubicBezTo>
                    <a:pt x="494" y="114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329550" y="21162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87" y="501"/>
                    <a:pt x="502" y="387"/>
                    <a:pt x="502" y="250"/>
                  </a:cubicBezTo>
                  <a:cubicBezTo>
                    <a:pt x="502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421325" y="21162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0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0" y="501"/>
                  </a:cubicBezTo>
                  <a:cubicBezTo>
                    <a:pt x="395" y="501"/>
                    <a:pt x="501" y="387"/>
                    <a:pt x="501" y="250"/>
                  </a:cubicBezTo>
                  <a:cubicBezTo>
                    <a:pt x="501" y="114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513250" y="21162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605000" y="21162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0" y="114"/>
                    <a:pt x="0" y="250"/>
                  </a:cubicBezTo>
                  <a:cubicBezTo>
                    <a:pt x="0" y="387"/>
                    <a:pt x="116" y="501"/>
                    <a:pt x="252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696950" y="21162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2" y="0"/>
                  </a:moveTo>
                  <a:cubicBezTo>
                    <a:pt x="108" y="0"/>
                    <a:pt x="1" y="114"/>
                    <a:pt x="1" y="250"/>
                  </a:cubicBezTo>
                  <a:cubicBezTo>
                    <a:pt x="1" y="387"/>
                    <a:pt x="108" y="501"/>
                    <a:pt x="252" y="501"/>
                  </a:cubicBezTo>
                  <a:cubicBezTo>
                    <a:pt x="388" y="501"/>
                    <a:pt x="495" y="387"/>
                    <a:pt x="495" y="250"/>
                  </a:cubicBezTo>
                  <a:cubicBezTo>
                    <a:pt x="495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788700" y="21162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880675" y="21162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43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43" y="501"/>
                  </a:cubicBezTo>
                  <a:cubicBezTo>
                    <a:pt x="387" y="501"/>
                    <a:pt x="494" y="387"/>
                    <a:pt x="494" y="250"/>
                  </a:cubicBezTo>
                  <a:cubicBezTo>
                    <a:pt x="494" y="114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72425" y="21162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064375" y="21162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43" y="0"/>
                  </a:moveTo>
                  <a:cubicBezTo>
                    <a:pt x="107" y="0"/>
                    <a:pt x="1" y="114"/>
                    <a:pt x="1" y="250"/>
                  </a:cubicBezTo>
                  <a:cubicBezTo>
                    <a:pt x="1" y="387"/>
                    <a:pt x="107" y="501"/>
                    <a:pt x="243" y="501"/>
                  </a:cubicBezTo>
                  <a:cubicBezTo>
                    <a:pt x="388" y="501"/>
                    <a:pt x="495" y="387"/>
                    <a:pt x="495" y="250"/>
                  </a:cubicBezTo>
                  <a:cubicBezTo>
                    <a:pt x="495" y="114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3156125" y="21162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3247875" y="21162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3339850" y="21162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1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431575" y="21162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3523550" y="21162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0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0" y="501"/>
                  </a:cubicBezTo>
                  <a:cubicBezTo>
                    <a:pt x="388" y="501"/>
                    <a:pt x="494" y="387"/>
                    <a:pt x="494" y="250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676400" y="22079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768325" y="22079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860125" y="22079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951850" y="22079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1043825" y="22079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1135575" y="22079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1227500" y="22079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1319275" y="22079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1411200" y="220795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1503000" y="22079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1594750" y="22079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1686650" y="22079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1778450" y="22079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1870375" y="22079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1962150" y="22079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054075" y="220795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145825" y="22079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237800" y="2207950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329550" y="22079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421325" y="22079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513250" y="22079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605000" y="22079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2696950" y="22079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2788700" y="22079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2880675" y="22079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972425" y="22079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064375" y="22079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156125" y="22079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247875" y="22079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3339850" y="22079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3431575" y="22079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3523550" y="22079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76400" y="22998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768325" y="22998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09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860125" y="22998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09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951850" y="22998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043825" y="22998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09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135575" y="22998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09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27500" y="22998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09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319275" y="22998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09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411200" y="22998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09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503000" y="22998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09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09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594750" y="22998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09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09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686650" y="22998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778450" y="22998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09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870375" y="22998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09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962150" y="22998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09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2054075" y="22998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09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2145825" y="22998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2237800" y="2299875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09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09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2329550" y="22998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09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2421325" y="22998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09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09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2513250" y="22998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09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2605000" y="22998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09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2696950" y="22998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09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2788700" y="22998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2880675" y="22998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09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09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2972425" y="22998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09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3064375" y="22998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09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09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3156125" y="22998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3247875" y="22998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3339850" y="22998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09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3431575" y="22998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3523550" y="22998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09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676400" y="23916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768325" y="23916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860125" y="23916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4" y="0"/>
                    <a:pt x="0" y="114"/>
                    <a:pt x="0" y="252"/>
                  </a:cubicBezTo>
                  <a:cubicBezTo>
                    <a:pt x="0" y="388"/>
                    <a:pt x="114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951850" y="23916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043825" y="23916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135575" y="23916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6" y="0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227500" y="23916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51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319275" y="23916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411200" y="239167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0"/>
                  </a:moveTo>
                  <a:cubicBezTo>
                    <a:pt x="109" y="0"/>
                    <a:pt x="1" y="114"/>
                    <a:pt x="1" y="252"/>
                  </a:cubicBezTo>
                  <a:cubicBezTo>
                    <a:pt x="1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503000" y="23916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4" y="0"/>
                    <a:pt x="0" y="114"/>
                    <a:pt x="0" y="252"/>
                  </a:cubicBezTo>
                  <a:cubicBezTo>
                    <a:pt x="0" y="388"/>
                    <a:pt x="114" y="501"/>
                    <a:pt x="250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594750" y="23916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5" y="0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94" y="501"/>
                    <a:pt x="503" y="388"/>
                    <a:pt x="503" y="252"/>
                  </a:cubicBezTo>
                  <a:cubicBezTo>
                    <a:pt x="503" y="114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686650" y="23916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778450" y="23916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70375" y="23916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962150" y="23916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88" y="501"/>
                    <a:pt x="502" y="388"/>
                    <a:pt x="502" y="252"/>
                  </a:cubicBezTo>
                  <a:cubicBezTo>
                    <a:pt x="502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2054075" y="239167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0"/>
                  </a:moveTo>
                  <a:cubicBezTo>
                    <a:pt x="109" y="0"/>
                    <a:pt x="1" y="114"/>
                    <a:pt x="1" y="252"/>
                  </a:cubicBezTo>
                  <a:cubicBezTo>
                    <a:pt x="1" y="388"/>
                    <a:pt x="109" y="501"/>
                    <a:pt x="252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2145825" y="23916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2237800" y="2391675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44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2329550" y="23916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5" y="0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2" y="388"/>
                    <a:pt x="502" y="252"/>
                  </a:cubicBezTo>
                  <a:cubicBezTo>
                    <a:pt x="502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2421325" y="23916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95" y="501"/>
                    <a:pt x="501" y="388"/>
                    <a:pt x="501" y="252"/>
                  </a:cubicBezTo>
                  <a:cubicBezTo>
                    <a:pt x="501" y="114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2513250" y="23916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2605000" y="23916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6" y="0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696950" y="23916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0"/>
                  </a:moveTo>
                  <a:cubicBezTo>
                    <a:pt x="108" y="0"/>
                    <a:pt x="1" y="114"/>
                    <a:pt x="1" y="252"/>
                  </a:cubicBezTo>
                  <a:cubicBezTo>
                    <a:pt x="1" y="388"/>
                    <a:pt x="108" y="501"/>
                    <a:pt x="252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788700" y="23916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880675" y="23916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43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972425" y="23916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5" y="0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3064375" y="23916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0"/>
                  </a:moveTo>
                  <a:cubicBezTo>
                    <a:pt x="107" y="0"/>
                    <a:pt x="1" y="114"/>
                    <a:pt x="1" y="252"/>
                  </a:cubicBezTo>
                  <a:cubicBezTo>
                    <a:pt x="1" y="388"/>
                    <a:pt x="107" y="501"/>
                    <a:pt x="243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3156125" y="23916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3247875" y="23916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3339850" y="23916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3431575" y="23916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3523550" y="23916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76400" y="248360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768325" y="2483600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45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496"/>
                    <a:pt x="245" y="496"/>
                  </a:cubicBezTo>
                  <a:cubicBezTo>
                    <a:pt x="388" y="496"/>
                    <a:pt x="496" y="387"/>
                    <a:pt x="496" y="251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860125" y="2483600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14" y="0"/>
                    <a:pt x="0" y="109"/>
                    <a:pt x="0" y="251"/>
                  </a:cubicBezTo>
                  <a:cubicBezTo>
                    <a:pt x="0" y="387"/>
                    <a:pt x="114" y="496"/>
                    <a:pt x="251" y="496"/>
                  </a:cubicBezTo>
                  <a:cubicBezTo>
                    <a:pt x="387" y="496"/>
                    <a:pt x="501" y="387"/>
                    <a:pt x="501" y="251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951850" y="248360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1043825" y="248360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496"/>
                    <a:pt x="250" y="496"/>
                  </a:cubicBezTo>
                  <a:cubicBezTo>
                    <a:pt x="388" y="496"/>
                    <a:pt x="494" y="387"/>
                    <a:pt x="494" y="251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1135575" y="248360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51"/>
                  </a:cubicBezTo>
                  <a:cubicBezTo>
                    <a:pt x="0" y="387"/>
                    <a:pt x="116" y="496"/>
                    <a:pt x="252" y="496"/>
                  </a:cubicBezTo>
                  <a:cubicBezTo>
                    <a:pt x="387" y="496"/>
                    <a:pt x="503" y="387"/>
                    <a:pt x="503" y="251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1227500" y="2483600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1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496"/>
                    <a:pt x="251" y="496"/>
                  </a:cubicBezTo>
                  <a:cubicBezTo>
                    <a:pt x="387" y="496"/>
                    <a:pt x="496" y="387"/>
                    <a:pt x="496" y="251"/>
                  </a:cubicBezTo>
                  <a:cubicBezTo>
                    <a:pt x="496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1319275" y="248360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496"/>
                    <a:pt x="252" y="496"/>
                  </a:cubicBezTo>
                  <a:cubicBezTo>
                    <a:pt x="388" y="496"/>
                    <a:pt x="501" y="387"/>
                    <a:pt x="501" y="251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1411200" y="2483600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45" y="0"/>
                  </a:moveTo>
                  <a:cubicBezTo>
                    <a:pt x="109" y="0"/>
                    <a:pt x="1" y="109"/>
                    <a:pt x="1" y="251"/>
                  </a:cubicBezTo>
                  <a:cubicBezTo>
                    <a:pt x="1" y="387"/>
                    <a:pt x="109" y="496"/>
                    <a:pt x="245" y="496"/>
                  </a:cubicBezTo>
                  <a:cubicBezTo>
                    <a:pt x="388" y="496"/>
                    <a:pt x="496" y="387"/>
                    <a:pt x="496" y="251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1503000" y="2483600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0" y="0"/>
                  </a:moveTo>
                  <a:cubicBezTo>
                    <a:pt x="114" y="0"/>
                    <a:pt x="0" y="109"/>
                    <a:pt x="0" y="251"/>
                  </a:cubicBezTo>
                  <a:cubicBezTo>
                    <a:pt x="0" y="387"/>
                    <a:pt x="114" y="496"/>
                    <a:pt x="250" y="496"/>
                  </a:cubicBezTo>
                  <a:cubicBezTo>
                    <a:pt x="387" y="496"/>
                    <a:pt x="501" y="387"/>
                    <a:pt x="501" y="251"/>
                  </a:cubicBezTo>
                  <a:cubicBezTo>
                    <a:pt x="501" y="109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1594750" y="248360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51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94" y="496"/>
                    <a:pt x="503" y="387"/>
                    <a:pt x="503" y="251"/>
                  </a:cubicBezTo>
                  <a:cubicBezTo>
                    <a:pt x="503" y="10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1686650" y="248360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1778450" y="248360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496"/>
                    <a:pt x="252" y="496"/>
                  </a:cubicBezTo>
                  <a:cubicBezTo>
                    <a:pt x="388" y="496"/>
                    <a:pt x="501" y="387"/>
                    <a:pt x="501" y="251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1870375" y="2483600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496"/>
                    <a:pt x="252" y="496"/>
                  </a:cubicBezTo>
                  <a:cubicBezTo>
                    <a:pt x="387" y="496"/>
                    <a:pt x="496" y="387"/>
                    <a:pt x="496" y="251"/>
                  </a:cubicBezTo>
                  <a:cubicBezTo>
                    <a:pt x="496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1962150" y="248360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496"/>
                    <a:pt x="250" y="496"/>
                  </a:cubicBezTo>
                  <a:cubicBezTo>
                    <a:pt x="388" y="496"/>
                    <a:pt x="502" y="387"/>
                    <a:pt x="502" y="251"/>
                  </a:cubicBezTo>
                  <a:cubicBezTo>
                    <a:pt x="502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054075" y="2483600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52" y="0"/>
                  </a:moveTo>
                  <a:cubicBezTo>
                    <a:pt x="109" y="0"/>
                    <a:pt x="1" y="109"/>
                    <a:pt x="1" y="251"/>
                  </a:cubicBezTo>
                  <a:cubicBezTo>
                    <a:pt x="1" y="387"/>
                    <a:pt x="109" y="496"/>
                    <a:pt x="252" y="496"/>
                  </a:cubicBezTo>
                  <a:cubicBezTo>
                    <a:pt x="388" y="496"/>
                    <a:pt x="496" y="387"/>
                    <a:pt x="496" y="251"/>
                  </a:cubicBezTo>
                  <a:cubicBezTo>
                    <a:pt x="496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145825" y="248360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237800" y="2483600"/>
              <a:ext cx="12350" cy="12400"/>
            </a:xfrm>
            <a:custGeom>
              <a:avLst/>
              <a:gdLst/>
              <a:ahLst/>
              <a:cxnLst/>
              <a:rect l="l" t="t" r="r" b="b"/>
              <a:pathLst>
                <a:path w="494" h="496" extrusionOk="0">
                  <a:moveTo>
                    <a:pt x="244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496"/>
                    <a:pt x="244" y="496"/>
                  </a:cubicBezTo>
                  <a:cubicBezTo>
                    <a:pt x="387" y="496"/>
                    <a:pt x="494" y="387"/>
                    <a:pt x="494" y="251"/>
                  </a:cubicBezTo>
                  <a:cubicBezTo>
                    <a:pt x="494" y="109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29550" y="248360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51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87" y="496"/>
                    <a:pt x="502" y="387"/>
                    <a:pt x="502" y="251"/>
                  </a:cubicBezTo>
                  <a:cubicBezTo>
                    <a:pt x="502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421325" y="248360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496"/>
                    <a:pt x="250" y="496"/>
                  </a:cubicBezTo>
                  <a:cubicBezTo>
                    <a:pt x="395" y="496"/>
                    <a:pt x="501" y="387"/>
                    <a:pt x="501" y="251"/>
                  </a:cubicBezTo>
                  <a:cubicBezTo>
                    <a:pt x="501" y="109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513250" y="248360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605000" y="248360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51"/>
                  </a:cubicBezTo>
                  <a:cubicBezTo>
                    <a:pt x="0" y="387"/>
                    <a:pt x="116" y="496"/>
                    <a:pt x="252" y="496"/>
                  </a:cubicBezTo>
                  <a:cubicBezTo>
                    <a:pt x="387" y="496"/>
                    <a:pt x="503" y="387"/>
                    <a:pt x="503" y="251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696950" y="248360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2" y="0"/>
                  </a:moveTo>
                  <a:cubicBezTo>
                    <a:pt x="108" y="0"/>
                    <a:pt x="1" y="109"/>
                    <a:pt x="1" y="251"/>
                  </a:cubicBezTo>
                  <a:cubicBezTo>
                    <a:pt x="1" y="387"/>
                    <a:pt x="108" y="496"/>
                    <a:pt x="252" y="496"/>
                  </a:cubicBezTo>
                  <a:cubicBezTo>
                    <a:pt x="388" y="496"/>
                    <a:pt x="495" y="387"/>
                    <a:pt x="495" y="251"/>
                  </a:cubicBezTo>
                  <a:cubicBezTo>
                    <a:pt x="495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788700" y="248360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880675" y="248360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496"/>
                    <a:pt x="243" y="496"/>
                  </a:cubicBezTo>
                  <a:cubicBezTo>
                    <a:pt x="387" y="496"/>
                    <a:pt x="494" y="387"/>
                    <a:pt x="494" y="251"/>
                  </a:cubicBezTo>
                  <a:cubicBezTo>
                    <a:pt x="494" y="109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972425" y="248360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51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87" y="496"/>
                    <a:pt x="503" y="387"/>
                    <a:pt x="503" y="251"/>
                  </a:cubicBezTo>
                  <a:cubicBezTo>
                    <a:pt x="503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3064375" y="248360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1" y="109"/>
                    <a:pt x="1" y="251"/>
                  </a:cubicBezTo>
                  <a:cubicBezTo>
                    <a:pt x="1" y="387"/>
                    <a:pt x="107" y="496"/>
                    <a:pt x="243" y="496"/>
                  </a:cubicBezTo>
                  <a:cubicBezTo>
                    <a:pt x="388" y="496"/>
                    <a:pt x="495" y="387"/>
                    <a:pt x="495" y="251"/>
                  </a:cubicBezTo>
                  <a:cubicBezTo>
                    <a:pt x="495" y="109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3156125" y="248360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3247875" y="248360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3339850" y="2483600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496"/>
                    <a:pt x="251" y="496"/>
                  </a:cubicBezTo>
                  <a:cubicBezTo>
                    <a:pt x="387" y="496"/>
                    <a:pt x="501" y="387"/>
                    <a:pt x="501" y="251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3431575" y="248360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3523550" y="248360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496"/>
                    <a:pt x="250" y="496"/>
                  </a:cubicBezTo>
                  <a:cubicBezTo>
                    <a:pt x="388" y="496"/>
                    <a:pt x="494" y="387"/>
                    <a:pt x="494" y="251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676400" y="25753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768325" y="25753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2"/>
                    <a:pt x="245" y="502"/>
                  </a:cubicBezTo>
                  <a:cubicBezTo>
                    <a:pt x="388" y="502"/>
                    <a:pt x="496" y="388"/>
                    <a:pt x="496" y="250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860125" y="257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4" y="1"/>
                    <a:pt x="0" y="114"/>
                    <a:pt x="0" y="250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7" y="502"/>
                    <a:pt x="501" y="388"/>
                    <a:pt x="501" y="250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951850" y="25753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1043825" y="25753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2"/>
                    <a:pt x="250" y="502"/>
                  </a:cubicBezTo>
                  <a:cubicBezTo>
                    <a:pt x="388" y="502"/>
                    <a:pt x="494" y="388"/>
                    <a:pt x="494" y="250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1135575" y="257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0"/>
                  </a:cubicBezTo>
                  <a:cubicBezTo>
                    <a:pt x="0" y="388"/>
                    <a:pt x="116" y="502"/>
                    <a:pt x="252" y="502"/>
                  </a:cubicBezTo>
                  <a:cubicBezTo>
                    <a:pt x="387" y="502"/>
                    <a:pt x="503" y="388"/>
                    <a:pt x="503" y="250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1227500" y="25753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2"/>
                    <a:pt x="251" y="502"/>
                  </a:cubicBezTo>
                  <a:cubicBezTo>
                    <a:pt x="387" y="502"/>
                    <a:pt x="496" y="388"/>
                    <a:pt x="496" y="250"/>
                  </a:cubicBezTo>
                  <a:cubicBezTo>
                    <a:pt x="496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1319275" y="257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2"/>
                    <a:pt x="252" y="502"/>
                  </a:cubicBezTo>
                  <a:cubicBezTo>
                    <a:pt x="388" y="502"/>
                    <a:pt x="501" y="388"/>
                    <a:pt x="501" y="250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1411200" y="257537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1"/>
                  </a:moveTo>
                  <a:cubicBezTo>
                    <a:pt x="109" y="1"/>
                    <a:pt x="1" y="114"/>
                    <a:pt x="1" y="250"/>
                  </a:cubicBezTo>
                  <a:cubicBezTo>
                    <a:pt x="1" y="388"/>
                    <a:pt x="109" y="502"/>
                    <a:pt x="245" y="502"/>
                  </a:cubicBezTo>
                  <a:cubicBezTo>
                    <a:pt x="388" y="502"/>
                    <a:pt x="496" y="388"/>
                    <a:pt x="496" y="250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1503000" y="257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4" y="1"/>
                    <a:pt x="0" y="114"/>
                    <a:pt x="0" y="250"/>
                  </a:cubicBezTo>
                  <a:cubicBezTo>
                    <a:pt x="0" y="388"/>
                    <a:pt x="114" y="502"/>
                    <a:pt x="250" y="502"/>
                  </a:cubicBezTo>
                  <a:cubicBezTo>
                    <a:pt x="387" y="502"/>
                    <a:pt x="501" y="388"/>
                    <a:pt x="501" y="250"/>
                  </a:cubicBezTo>
                  <a:cubicBezTo>
                    <a:pt x="501" y="114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1594750" y="257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0"/>
                  </a:cubicBezTo>
                  <a:cubicBezTo>
                    <a:pt x="0" y="388"/>
                    <a:pt x="115" y="502"/>
                    <a:pt x="251" y="502"/>
                  </a:cubicBezTo>
                  <a:cubicBezTo>
                    <a:pt x="394" y="502"/>
                    <a:pt x="503" y="388"/>
                    <a:pt x="503" y="250"/>
                  </a:cubicBezTo>
                  <a:cubicBezTo>
                    <a:pt x="503" y="114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1686650" y="25753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1778450" y="257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2"/>
                    <a:pt x="252" y="502"/>
                  </a:cubicBezTo>
                  <a:cubicBezTo>
                    <a:pt x="388" y="502"/>
                    <a:pt x="501" y="388"/>
                    <a:pt x="501" y="250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1870375" y="25753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2"/>
                    <a:pt x="252" y="502"/>
                  </a:cubicBezTo>
                  <a:cubicBezTo>
                    <a:pt x="387" y="502"/>
                    <a:pt x="496" y="388"/>
                    <a:pt x="496" y="250"/>
                  </a:cubicBezTo>
                  <a:cubicBezTo>
                    <a:pt x="496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1962150" y="257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2"/>
                    <a:pt x="250" y="502"/>
                  </a:cubicBezTo>
                  <a:cubicBezTo>
                    <a:pt x="388" y="502"/>
                    <a:pt x="502" y="388"/>
                    <a:pt x="502" y="250"/>
                  </a:cubicBezTo>
                  <a:cubicBezTo>
                    <a:pt x="502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2054075" y="257537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1"/>
                  </a:moveTo>
                  <a:cubicBezTo>
                    <a:pt x="109" y="1"/>
                    <a:pt x="1" y="114"/>
                    <a:pt x="1" y="250"/>
                  </a:cubicBezTo>
                  <a:cubicBezTo>
                    <a:pt x="1" y="388"/>
                    <a:pt x="109" y="502"/>
                    <a:pt x="252" y="502"/>
                  </a:cubicBezTo>
                  <a:cubicBezTo>
                    <a:pt x="388" y="502"/>
                    <a:pt x="496" y="388"/>
                    <a:pt x="496" y="250"/>
                  </a:cubicBezTo>
                  <a:cubicBezTo>
                    <a:pt x="496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2145825" y="25753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2237800" y="2575375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2"/>
                    <a:pt x="244" y="502"/>
                  </a:cubicBezTo>
                  <a:cubicBezTo>
                    <a:pt x="387" y="502"/>
                    <a:pt x="494" y="388"/>
                    <a:pt x="494" y="250"/>
                  </a:cubicBezTo>
                  <a:cubicBezTo>
                    <a:pt x="494" y="114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2329550" y="257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0"/>
                  </a:cubicBezTo>
                  <a:cubicBezTo>
                    <a:pt x="0" y="388"/>
                    <a:pt x="115" y="502"/>
                    <a:pt x="251" y="502"/>
                  </a:cubicBezTo>
                  <a:cubicBezTo>
                    <a:pt x="387" y="502"/>
                    <a:pt x="502" y="388"/>
                    <a:pt x="502" y="250"/>
                  </a:cubicBezTo>
                  <a:cubicBezTo>
                    <a:pt x="502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2421325" y="257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2"/>
                    <a:pt x="250" y="502"/>
                  </a:cubicBezTo>
                  <a:cubicBezTo>
                    <a:pt x="395" y="502"/>
                    <a:pt x="501" y="388"/>
                    <a:pt x="501" y="250"/>
                  </a:cubicBezTo>
                  <a:cubicBezTo>
                    <a:pt x="501" y="114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2513250" y="257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2605000" y="257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0"/>
                  </a:cubicBezTo>
                  <a:cubicBezTo>
                    <a:pt x="0" y="388"/>
                    <a:pt x="116" y="502"/>
                    <a:pt x="252" y="502"/>
                  </a:cubicBezTo>
                  <a:cubicBezTo>
                    <a:pt x="387" y="502"/>
                    <a:pt x="503" y="388"/>
                    <a:pt x="503" y="250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2696950" y="25753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1"/>
                  </a:moveTo>
                  <a:cubicBezTo>
                    <a:pt x="108" y="1"/>
                    <a:pt x="1" y="114"/>
                    <a:pt x="1" y="250"/>
                  </a:cubicBezTo>
                  <a:cubicBezTo>
                    <a:pt x="1" y="388"/>
                    <a:pt x="108" y="502"/>
                    <a:pt x="252" y="502"/>
                  </a:cubicBezTo>
                  <a:cubicBezTo>
                    <a:pt x="388" y="502"/>
                    <a:pt x="495" y="388"/>
                    <a:pt x="495" y="250"/>
                  </a:cubicBezTo>
                  <a:cubicBezTo>
                    <a:pt x="495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2788700" y="25753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2880675" y="25753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2"/>
                    <a:pt x="243" y="502"/>
                  </a:cubicBezTo>
                  <a:cubicBezTo>
                    <a:pt x="387" y="502"/>
                    <a:pt x="494" y="388"/>
                    <a:pt x="494" y="250"/>
                  </a:cubicBezTo>
                  <a:cubicBezTo>
                    <a:pt x="494" y="114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2972425" y="257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0"/>
                  </a:cubicBezTo>
                  <a:cubicBezTo>
                    <a:pt x="0" y="388"/>
                    <a:pt x="115" y="502"/>
                    <a:pt x="251" y="502"/>
                  </a:cubicBezTo>
                  <a:cubicBezTo>
                    <a:pt x="387" y="502"/>
                    <a:pt x="503" y="388"/>
                    <a:pt x="503" y="250"/>
                  </a:cubicBezTo>
                  <a:cubicBezTo>
                    <a:pt x="503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3064375" y="25753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1" y="114"/>
                    <a:pt x="1" y="250"/>
                  </a:cubicBezTo>
                  <a:cubicBezTo>
                    <a:pt x="1" y="388"/>
                    <a:pt x="107" y="502"/>
                    <a:pt x="243" y="502"/>
                  </a:cubicBezTo>
                  <a:cubicBezTo>
                    <a:pt x="388" y="502"/>
                    <a:pt x="495" y="388"/>
                    <a:pt x="495" y="250"/>
                  </a:cubicBezTo>
                  <a:cubicBezTo>
                    <a:pt x="495" y="114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3156125" y="25753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3247875" y="257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3339850" y="257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2"/>
                    <a:pt x="251" y="502"/>
                  </a:cubicBezTo>
                  <a:cubicBezTo>
                    <a:pt x="387" y="502"/>
                    <a:pt x="501" y="388"/>
                    <a:pt x="501" y="250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3431575" y="25753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3523550" y="25753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2"/>
                    <a:pt x="250" y="502"/>
                  </a:cubicBezTo>
                  <a:cubicBezTo>
                    <a:pt x="388" y="502"/>
                    <a:pt x="494" y="388"/>
                    <a:pt x="494" y="250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676400" y="26673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768325" y="2667300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45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860125" y="2667300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1" y="1"/>
                  </a:moveTo>
                  <a:cubicBezTo>
                    <a:pt x="114" y="1"/>
                    <a:pt x="0" y="109"/>
                    <a:pt x="0" y="245"/>
                  </a:cubicBezTo>
                  <a:cubicBezTo>
                    <a:pt x="0" y="388"/>
                    <a:pt x="114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951850" y="26673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1043825" y="26673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0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1135575" y="26673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1227500" y="2667300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51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1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1319275" y="26673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2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1411200" y="2667300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45" y="1"/>
                  </a:moveTo>
                  <a:cubicBezTo>
                    <a:pt x="109" y="1"/>
                    <a:pt x="1" y="109"/>
                    <a:pt x="1" y="245"/>
                  </a:cubicBezTo>
                  <a:cubicBezTo>
                    <a:pt x="1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1503000" y="2667300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0" y="1"/>
                  </a:moveTo>
                  <a:cubicBezTo>
                    <a:pt x="114" y="1"/>
                    <a:pt x="0" y="109"/>
                    <a:pt x="0" y="245"/>
                  </a:cubicBezTo>
                  <a:cubicBezTo>
                    <a:pt x="0" y="388"/>
                    <a:pt x="114" y="496"/>
                    <a:pt x="250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1594750" y="26673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94" y="496"/>
                    <a:pt x="503" y="388"/>
                    <a:pt x="503" y="245"/>
                  </a:cubicBezTo>
                  <a:cubicBezTo>
                    <a:pt x="503" y="109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1686650" y="26673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1778450" y="26673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2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1870375" y="2667300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52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1962150" y="26673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0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88" y="496"/>
                    <a:pt x="502" y="388"/>
                    <a:pt x="502" y="245"/>
                  </a:cubicBezTo>
                  <a:cubicBezTo>
                    <a:pt x="502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2054075" y="2667300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52" y="1"/>
                  </a:moveTo>
                  <a:cubicBezTo>
                    <a:pt x="109" y="1"/>
                    <a:pt x="1" y="109"/>
                    <a:pt x="1" y="245"/>
                  </a:cubicBezTo>
                  <a:cubicBezTo>
                    <a:pt x="1" y="388"/>
                    <a:pt x="109" y="496"/>
                    <a:pt x="252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2145825" y="26673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2237800" y="2667300"/>
              <a:ext cx="12350" cy="12425"/>
            </a:xfrm>
            <a:custGeom>
              <a:avLst/>
              <a:gdLst/>
              <a:ahLst/>
              <a:cxnLst/>
              <a:rect l="l" t="t" r="r" b="b"/>
              <a:pathLst>
                <a:path w="494" h="497" extrusionOk="0">
                  <a:moveTo>
                    <a:pt x="244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44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2329550" y="26673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2" y="388"/>
                    <a:pt x="502" y="245"/>
                  </a:cubicBezTo>
                  <a:cubicBezTo>
                    <a:pt x="502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2421325" y="26673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0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95" y="496"/>
                    <a:pt x="501" y="388"/>
                    <a:pt x="501" y="245"/>
                  </a:cubicBezTo>
                  <a:cubicBezTo>
                    <a:pt x="501" y="109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2513250" y="26673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2605000" y="26673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2696950" y="26673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2" y="1"/>
                  </a:moveTo>
                  <a:cubicBezTo>
                    <a:pt x="108" y="1"/>
                    <a:pt x="1" y="109"/>
                    <a:pt x="1" y="245"/>
                  </a:cubicBezTo>
                  <a:cubicBezTo>
                    <a:pt x="1" y="388"/>
                    <a:pt x="108" y="496"/>
                    <a:pt x="252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2788700" y="26673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2880675" y="26673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3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43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2972425" y="26673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3064375" y="26673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3" y="1"/>
                  </a:moveTo>
                  <a:cubicBezTo>
                    <a:pt x="107" y="1"/>
                    <a:pt x="1" y="109"/>
                    <a:pt x="1" y="245"/>
                  </a:cubicBezTo>
                  <a:cubicBezTo>
                    <a:pt x="1" y="388"/>
                    <a:pt x="107" y="496"/>
                    <a:pt x="243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3156125" y="26673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3247875" y="26673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3339850" y="2667300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1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3431575" y="26673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3523550" y="26673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0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676400" y="27590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768325" y="275905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860125" y="275905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951850" y="27590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1043825" y="27590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1135575" y="2759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1227500" y="275905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1319275" y="2759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1411200" y="275905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1503000" y="275905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1594750" y="2759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1686650" y="27590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1778450" y="2759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1870375" y="275905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1962150" y="2759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2054075" y="275905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2145825" y="27590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2237800" y="2759050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2329550" y="2759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2421325" y="2759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2513250" y="2759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2605000" y="2759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2696950" y="27590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2788700" y="27590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2880675" y="27590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2972425" y="2759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3064375" y="27590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3156125" y="27590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3247875" y="2759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3339850" y="275905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3431575" y="27590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3523550" y="27590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676400" y="285102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768325" y="2851025"/>
              <a:ext cx="12400" cy="12350"/>
            </a:xfrm>
            <a:custGeom>
              <a:avLst/>
              <a:gdLst/>
              <a:ahLst/>
              <a:cxnLst/>
              <a:rect l="l" t="t" r="r" b="b"/>
              <a:pathLst>
                <a:path w="496" h="494" extrusionOk="0">
                  <a:moveTo>
                    <a:pt x="245" y="0"/>
                  </a:moveTo>
                  <a:cubicBezTo>
                    <a:pt x="109" y="0"/>
                    <a:pt x="0" y="107"/>
                    <a:pt x="0" y="244"/>
                  </a:cubicBezTo>
                  <a:cubicBezTo>
                    <a:pt x="0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44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860125" y="2851025"/>
              <a:ext cx="12525" cy="12350"/>
            </a:xfrm>
            <a:custGeom>
              <a:avLst/>
              <a:gdLst/>
              <a:ahLst/>
              <a:cxnLst/>
              <a:rect l="l" t="t" r="r" b="b"/>
              <a:pathLst>
                <a:path w="501" h="494" extrusionOk="0">
                  <a:moveTo>
                    <a:pt x="251" y="0"/>
                  </a:moveTo>
                  <a:cubicBezTo>
                    <a:pt x="114" y="0"/>
                    <a:pt x="0" y="107"/>
                    <a:pt x="0" y="244"/>
                  </a:cubicBezTo>
                  <a:cubicBezTo>
                    <a:pt x="0" y="387"/>
                    <a:pt x="114" y="494"/>
                    <a:pt x="251" y="494"/>
                  </a:cubicBezTo>
                  <a:cubicBezTo>
                    <a:pt x="387" y="494"/>
                    <a:pt x="501" y="387"/>
                    <a:pt x="501" y="244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951850" y="285102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1043825" y="285102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50" y="0"/>
                  </a:moveTo>
                  <a:cubicBezTo>
                    <a:pt x="107" y="0"/>
                    <a:pt x="0" y="107"/>
                    <a:pt x="0" y="244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44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1135575" y="285102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16" y="0"/>
                    <a:pt x="0" y="107"/>
                    <a:pt x="0" y="244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44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1227500" y="2851025"/>
              <a:ext cx="12400" cy="12350"/>
            </a:xfrm>
            <a:custGeom>
              <a:avLst/>
              <a:gdLst/>
              <a:ahLst/>
              <a:cxnLst/>
              <a:rect l="l" t="t" r="r" b="b"/>
              <a:pathLst>
                <a:path w="496" h="494" extrusionOk="0">
                  <a:moveTo>
                    <a:pt x="251" y="0"/>
                  </a:moveTo>
                  <a:cubicBezTo>
                    <a:pt x="109" y="0"/>
                    <a:pt x="0" y="107"/>
                    <a:pt x="0" y="244"/>
                  </a:cubicBezTo>
                  <a:cubicBezTo>
                    <a:pt x="0" y="387"/>
                    <a:pt x="109" y="494"/>
                    <a:pt x="251" y="494"/>
                  </a:cubicBezTo>
                  <a:cubicBezTo>
                    <a:pt x="387" y="494"/>
                    <a:pt x="496" y="387"/>
                    <a:pt x="496" y="244"/>
                  </a:cubicBezTo>
                  <a:cubicBezTo>
                    <a:pt x="496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1319275" y="285102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2" y="0"/>
                  </a:moveTo>
                  <a:cubicBezTo>
                    <a:pt x="114" y="0"/>
                    <a:pt x="1" y="107"/>
                    <a:pt x="1" y="244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44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1411200" y="2851025"/>
              <a:ext cx="12425" cy="12350"/>
            </a:xfrm>
            <a:custGeom>
              <a:avLst/>
              <a:gdLst/>
              <a:ahLst/>
              <a:cxnLst/>
              <a:rect l="l" t="t" r="r" b="b"/>
              <a:pathLst>
                <a:path w="497" h="494" extrusionOk="0">
                  <a:moveTo>
                    <a:pt x="245" y="0"/>
                  </a:moveTo>
                  <a:cubicBezTo>
                    <a:pt x="109" y="0"/>
                    <a:pt x="1" y="107"/>
                    <a:pt x="1" y="244"/>
                  </a:cubicBezTo>
                  <a:cubicBezTo>
                    <a:pt x="1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44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1503000" y="2851025"/>
              <a:ext cx="12525" cy="12350"/>
            </a:xfrm>
            <a:custGeom>
              <a:avLst/>
              <a:gdLst/>
              <a:ahLst/>
              <a:cxnLst/>
              <a:rect l="l" t="t" r="r" b="b"/>
              <a:pathLst>
                <a:path w="501" h="494" extrusionOk="0">
                  <a:moveTo>
                    <a:pt x="250" y="0"/>
                  </a:moveTo>
                  <a:cubicBezTo>
                    <a:pt x="114" y="0"/>
                    <a:pt x="0" y="107"/>
                    <a:pt x="0" y="244"/>
                  </a:cubicBezTo>
                  <a:cubicBezTo>
                    <a:pt x="0" y="387"/>
                    <a:pt x="114" y="494"/>
                    <a:pt x="250" y="494"/>
                  </a:cubicBezTo>
                  <a:cubicBezTo>
                    <a:pt x="387" y="494"/>
                    <a:pt x="501" y="387"/>
                    <a:pt x="501" y="244"/>
                  </a:cubicBezTo>
                  <a:cubicBezTo>
                    <a:pt x="501" y="107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1594750" y="285102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1" y="0"/>
                  </a:moveTo>
                  <a:cubicBezTo>
                    <a:pt x="115" y="0"/>
                    <a:pt x="0" y="107"/>
                    <a:pt x="0" y="244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94" y="494"/>
                    <a:pt x="503" y="387"/>
                    <a:pt x="503" y="244"/>
                  </a:cubicBezTo>
                  <a:cubicBezTo>
                    <a:pt x="503" y="107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1686650" y="285102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1778450" y="285102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2" y="0"/>
                  </a:moveTo>
                  <a:cubicBezTo>
                    <a:pt x="114" y="0"/>
                    <a:pt x="1" y="107"/>
                    <a:pt x="1" y="244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44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1870375" y="2851025"/>
              <a:ext cx="12400" cy="12350"/>
            </a:xfrm>
            <a:custGeom>
              <a:avLst/>
              <a:gdLst/>
              <a:ahLst/>
              <a:cxnLst/>
              <a:rect l="l" t="t" r="r" b="b"/>
              <a:pathLst>
                <a:path w="496" h="494" extrusionOk="0">
                  <a:moveTo>
                    <a:pt x="252" y="0"/>
                  </a:moveTo>
                  <a:cubicBezTo>
                    <a:pt x="109" y="0"/>
                    <a:pt x="0" y="107"/>
                    <a:pt x="0" y="244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7" y="494"/>
                    <a:pt x="496" y="387"/>
                    <a:pt x="496" y="244"/>
                  </a:cubicBezTo>
                  <a:cubicBezTo>
                    <a:pt x="496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1962150" y="285102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0" y="0"/>
                  </a:moveTo>
                  <a:cubicBezTo>
                    <a:pt x="114" y="0"/>
                    <a:pt x="1" y="107"/>
                    <a:pt x="1" y="244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88" y="494"/>
                    <a:pt x="502" y="387"/>
                    <a:pt x="502" y="244"/>
                  </a:cubicBezTo>
                  <a:cubicBezTo>
                    <a:pt x="502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2054075" y="2851025"/>
              <a:ext cx="12425" cy="12350"/>
            </a:xfrm>
            <a:custGeom>
              <a:avLst/>
              <a:gdLst/>
              <a:ahLst/>
              <a:cxnLst/>
              <a:rect l="l" t="t" r="r" b="b"/>
              <a:pathLst>
                <a:path w="497" h="494" extrusionOk="0">
                  <a:moveTo>
                    <a:pt x="252" y="0"/>
                  </a:moveTo>
                  <a:cubicBezTo>
                    <a:pt x="109" y="0"/>
                    <a:pt x="1" y="107"/>
                    <a:pt x="1" y="244"/>
                  </a:cubicBezTo>
                  <a:cubicBezTo>
                    <a:pt x="1" y="387"/>
                    <a:pt x="109" y="494"/>
                    <a:pt x="252" y="494"/>
                  </a:cubicBezTo>
                  <a:cubicBezTo>
                    <a:pt x="388" y="494"/>
                    <a:pt x="496" y="387"/>
                    <a:pt x="496" y="244"/>
                  </a:cubicBezTo>
                  <a:cubicBezTo>
                    <a:pt x="496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2145825" y="285102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2237800" y="285102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4" y="0"/>
                  </a:moveTo>
                  <a:cubicBezTo>
                    <a:pt x="107" y="0"/>
                    <a:pt x="0" y="107"/>
                    <a:pt x="0" y="244"/>
                  </a:cubicBezTo>
                  <a:cubicBezTo>
                    <a:pt x="0" y="387"/>
                    <a:pt x="107" y="494"/>
                    <a:pt x="244" y="494"/>
                  </a:cubicBezTo>
                  <a:cubicBezTo>
                    <a:pt x="387" y="494"/>
                    <a:pt x="494" y="387"/>
                    <a:pt x="494" y="244"/>
                  </a:cubicBezTo>
                  <a:cubicBezTo>
                    <a:pt x="494" y="107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2329550" y="285102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1" y="0"/>
                  </a:moveTo>
                  <a:cubicBezTo>
                    <a:pt x="115" y="0"/>
                    <a:pt x="0" y="107"/>
                    <a:pt x="0" y="244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2" y="387"/>
                    <a:pt x="502" y="244"/>
                  </a:cubicBezTo>
                  <a:cubicBezTo>
                    <a:pt x="502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2421325" y="285102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0" y="0"/>
                  </a:moveTo>
                  <a:cubicBezTo>
                    <a:pt x="114" y="0"/>
                    <a:pt x="1" y="107"/>
                    <a:pt x="1" y="244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95" y="494"/>
                    <a:pt x="501" y="387"/>
                    <a:pt x="501" y="244"/>
                  </a:cubicBezTo>
                  <a:cubicBezTo>
                    <a:pt x="501" y="107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2513250" y="285102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09" y="0"/>
                    <a:pt x="0" y="107"/>
                    <a:pt x="0" y="244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2605000" y="285102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16" y="0"/>
                    <a:pt x="0" y="107"/>
                    <a:pt x="0" y="244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44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2696950" y="285102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52" y="0"/>
                  </a:moveTo>
                  <a:cubicBezTo>
                    <a:pt x="108" y="0"/>
                    <a:pt x="1" y="107"/>
                    <a:pt x="1" y="244"/>
                  </a:cubicBezTo>
                  <a:cubicBezTo>
                    <a:pt x="1" y="387"/>
                    <a:pt x="108" y="494"/>
                    <a:pt x="252" y="494"/>
                  </a:cubicBezTo>
                  <a:cubicBezTo>
                    <a:pt x="388" y="494"/>
                    <a:pt x="495" y="387"/>
                    <a:pt x="495" y="244"/>
                  </a:cubicBezTo>
                  <a:cubicBezTo>
                    <a:pt x="495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2788700" y="285102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2880675" y="285102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43" y="0"/>
                  </a:moveTo>
                  <a:cubicBezTo>
                    <a:pt x="107" y="0"/>
                    <a:pt x="0" y="107"/>
                    <a:pt x="0" y="244"/>
                  </a:cubicBezTo>
                  <a:cubicBezTo>
                    <a:pt x="0" y="387"/>
                    <a:pt x="107" y="494"/>
                    <a:pt x="243" y="494"/>
                  </a:cubicBezTo>
                  <a:cubicBezTo>
                    <a:pt x="387" y="494"/>
                    <a:pt x="494" y="387"/>
                    <a:pt x="494" y="244"/>
                  </a:cubicBezTo>
                  <a:cubicBezTo>
                    <a:pt x="494" y="107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2972425" y="285102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1" y="0"/>
                  </a:moveTo>
                  <a:cubicBezTo>
                    <a:pt x="115" y="0"/>
                    <a:pt x="0" y="107"/>
                    <a:pt x="0" y="244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3" y="387"/>
                    <a:pt x="503" y="244"/>
                  </a:cubicBezTo>
                  <a:cubicBezTo>
                    <a:pt x="503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3064375" y="285102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43" y="0"/>
                  </a:moveTo>
                  <a:cubicBezTo>
                    <a:pt x="107" y="0"/>
                    <a:pt x="1" y="107"/>
                    <a:pt x="1" y="244"/>
                  </a:cubicBezTo>
                  <a:cubicBezTo>
                    <a:pt x="1" y="387"/>
                    <a:pt x="107" y="494"/>
                    <a:pt x="243" y="494"/>
                  </a:cubicBezTo>
                  <a:cubicBezTo>
                    <a:pt x="388" y="494"/>
                    <a:pt x="495" y="387"/>
                    <a:pt x="495" y="244"/>
                  </a:cubicBezTo>
                  <a:cubicBezTo>
                    <a:pt x="495" y="107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3156125" y="285102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3247875" y="285102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3339850" y="2851025"/>
              <a:ext cx="12525" cy="12350"/>
            </a:xfrm>
            <a:custGeom>
              <a:avLst/>
              <a:gdLst/>
              <a:ahLst/>
              <a:cxnLst/>
              <a:rect l="l" t="t" r="r" b="b"/>
              <a:pathLst>
                <a:path w="501" h="494" extrusionOk="0">
                  <a:moveTo>
                    <a:pt x="251" y="0"/>
                  </a:moveTo>
                  <a:cubicBezTo>
                    <a:pt x="107" y="0"/>
                    <a:pt x="0" y="107"/>
                    <a:pt x="0" y="244"/>
                  </a:cubicBezTo>
                  <a:cubicBezTo>
                    <a:pt x="0" y="387"/>
                    <a:pt x="107" y="494"/>
                    <a:pt x="251" y="494"/>
                  </a:cubicBezTo>
                  <a:cubicBezTo>
                    <a:pt x="387" y="494"/>
                    <a:pt x="501" y="387"/>
                    <a:pt x="501" y="244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3431575" y="285102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3523550" y="285102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50" y="0"/>
                  </a:moveTo>
                  <a:cubicBezTo>
                    <a:pt x="107" y="0"/>
                    <a:pt x="0" y="107"/>
                    <a:pt x="0" y="244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44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676400" y="29427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768325" y="29427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860125" y="29427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951850" y="29427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1043825" y="29427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1135575" y="29427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1227500" y="29427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1319275" y="29427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1411200" y="294275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1503000" y="29427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1594750" y="29427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1686650" y="29427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1778450" y="29427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1870375" y="29427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1962150" y="29427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2054075" y="294275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2145825" y="29427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2237800" y="2942750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2329550" y="29427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2421325" y="29427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2513250" y="29427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2605000" y="29427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2696950" y="29427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2788700" y="29427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2880675" y="29427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2972425" y="29427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3064375" y="29427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3156125" y="29427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3247875" y="29427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3339850" y="29427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3431575" y="29427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3523550" y="29427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676400" y="303455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768325" y="303455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0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860125" y="30345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4" y="1"/>
                    <a:pt x="0" y="114"/>
                    <a:pt x="0" y="250"/>
                  </a:cubicBezTo>
                  <a:cubicBezTo>
                    <a:pt x="0" y="388"/>
                    <a:pt x="114" y="501"/>
                    <a:pt x="251" y="501"/>
                  </a:cubicBezTo>
                  <a:cubicBezTo>
                    <a:pt x="387" y="501"/>
                    <a:pt x="501" y="388"/>
                    <a:pt x="501" y="250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951850" y="303455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1043825" y="303455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0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1135575" y="3034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0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0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1227500" y="303455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1"/>
                    <a:pt x="251" y="501"/>
                  </a:cubicBezTo>
                  <a:cubicBezTo>
                    <a:pt x="387" y="501"/>
                    <a:pt x="496" y="388"/>
                    <a:pt x="496" y="250"/>
                  </a:cubicBezTo>
                  <a:cubicBezTo>
                    <a:pt x="496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1319275" y="3034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1411200" y="3034550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1"/>
                  </a:moveTo>
                  <a:cubicBezTo>
                    <a:pt x="109" y="1"/>
                    <a:pt x="1" y="114"/>
                    <a:pt x="1" y="250"/>
                  </a:cubicBezTo>
                  <a:cubicBezTo>
                    <a:pt x="1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0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1503000" y="30345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4" y="1"/>
                    <a:pt x="0" y="114"/>
                    <a:pt x="0" y="250"/>
                  </a:cubicBezTo>
                  <a:cubicBezTo>
                    <a:pt x="0" y="388"/>
                    <a:pt x="114" y="501"/>
                    <a:pt x="250" y="501"/>
                  </a:cubicBezTo>
                  <a:cubicBezTo>
                    <a:pt x="387" y="501"/>
                    <a:pt x="501" y="388"/>
                    <a:pt x="501" y="250"/>
                  </a:cubicBezTo>
                  <a:cubicBezTo>
                    <a:pt x="501" y="114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1594750" y="3034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0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94" y="501"/>
                    <a:pt x="503" y="388"/>
                    <a:pt x="503" y="250"/>
                  </a:cubicBezTo>
                  <a:cubicBezTo>
                    <a:pt x="503" y="114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1686650" y="303455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1778450" y="3034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1870375" y="303455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7" y="501"/>
                    <a:pt x="496" y="388"/>
                    <a:pt x="496" y="250"/>
                  </a:cubicBezTo>
                  <a:cubicBezTo>
                    <a:pt x="496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1962150" y="3034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88" y="501"/>
                    <a:pt x="502" y="388"/>
                    <a:pt x="502" y="250"/>
                  </a:cubicBezTo>
                  <a:cubicBezTo>
                    <a:pt x="502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2054075" y="3034550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1"/>
                  </a:moveTo>
                  <a:cubicBezTo>
                    <a:pt x="109" y="1"/>
                    <a:pt x="1" y="114"/>
                    <a:pt x="1" y="250"/>
                  </a:cubicBezTo>
                  <a:cubicBezTo>
                    <a:pt x="1" y="388"/>
                    <a:pt x="109" y="501"/>
                    <a:pt x="252" y="501"/>
                  </a:cubicBezTo>
                  <a:cubicBezTo>
                    <a:pt x="388" y="501"/>
                    <a:pt x="496" y="388"/>
                    <a:pt x="496" y="250"/>
                  </a:cubicBezTo>
                  <a:cubicBezTo>
                    <a:pt x="496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2145825" y="303455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2237800" y="3034550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1"/>
                    <a:pt x="244" y="501"/>
                  </a:cubicBezTo>
                  <a:cubicBezTo>
                    <a:pt x="387" y="501"/>
                    <a:pt x="494" y="388"/>
                    <a:pt x="494" y="250"/>
                  </a:cubicBezTo>
                  <a:cubicBezTo>
                    <a:pt x="494" y="114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2329550" y="3034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0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2" y="388"/>
                    <a:pt x="502" y="250"/>
                  </a:cubicBezTo>
                  <a:cubicBezTo>
                    <a:pt x="502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2421325" y="3034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95" y="501"/>
                    <a:pt x="501" y="388"/>
                    <a:pt x="501" y="250"/>
                  </a:cubicBezTo>
                  <a:cubicBezTo>
                    <a:pt x="501" y="114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2513250" y="3034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2605000" y="3034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0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0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2696950" y="303455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1"/>
                  </a:moveTo>
                  <a:cubicBezTo>
                    <a:pt x="108" y="1"/>
                    <a:pt x="1" y="114"/>
                    <a:pt x="1" y="250"/>
                  </a:cubicBezTo>
                  <a:cubicBezTo>
                    <a:pt x="1" y="388"/>
                    <a:pt x="108" y="501"/>
                    <a:pt x="252" y="501"/>
                  </a:cubicBezTo>
                  <a:cubicBezTo>
                    <a:pt x="388" y="501"/>
                    <a:pt x="495" y="388"/>
                    <a:pt x="495" y="250"/>
                  </a:cubicBezTo>
                  <a:cubicBezTo>
                    <a:pt x="495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2788700" y="303455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2880675" y="303455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1"/>
                    <a:pt x="243" y="501"/>
                  </a:cubicBezTo>
                  <a:cubicBezTo>
                    <a:pt x="387" y="501"/>
                    <a:pt x="494" y="388"/>
                    <a:pt x="494" y="250"/>
                  </a:cubicBezTo>
                  <a:cubicBezTo>
                    <a:pt x="494" y="114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2972425" y="3034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0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3" y="388"/>
                    <a:pt x="503" y="250"/>
                  </a:cubicBezTo>
                  <a:cubicBezTo>
                    <a:pt x="503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3064375" y="303455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1" y="114"/>
                    <a:pt x="1" y="250"/>
                  </a:cubicBezTo>
                  <a:cubicBezTo>
                    <a:pt x="1" y="388"/>
                    <a:pt x="107" y="501"/>
                    <a:pt x="243" y="501"/>
                  </a:cubicBezTo>
                  <a:cubicBezTo>
                    <a:pt x="388" y="501"/>
                    <a:pt x="495" y="388"/>
                    <a:pt x="495" y="250"/>
                  </a:cubicBezTo>
                  <a:cubicBezTo>
                    <a:pt x="495" y="114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3156125" y="303455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3247875" y="3034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3339850" y="30345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1"/>
                    <a:pt x="251" y="501"/>
                  </a:cubicBezTo>
                  <a:cubicBezTo>
                    <a:pt x="387" y="501"/>
                    <a:pt x="501" y="388"/>
                    <a:pt x="501" y="250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3431575" y="303455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3523550" y="303455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0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676400" y="312647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768325" y="312647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45" y="0"/>
                  </a:moveTo>
                  <a:cubicBezTo>
                    <a:pt x="109" y="0"/>
                    <a:pt x="0" y="109"/>
                    <a:pt x="0" y="252"/>
                  </a:cubicBezTo>
                  <a:cubicBezTo>
                    <a:pt x="0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52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860125" y="312647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14" y="0"/>
                    <a:pt x="0" y="109"/>
                    <a:pt x="0" y="252"/>
                  </a:cubicBezTo>
                  <a:cubicBezTo>
                    <a:pt x="0" y="388"/>
                    <a:pt x="114" y="496"/>
                    <a:pt x="251" y="496"/>
                  </a:cubicBezTo>
                  <a:cubicBezTo>
                    <a:pt x="387" y="496"/>
                    <a:pt x="501" y="388"/>
                    <a:pt x="501" y="252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951850" y="312647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1043825" y="312647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52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52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1135575" y="312647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52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52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1227500" y="312647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1" y="0"/>
                  </a:moveTo>
                  <a:cubicBezTo>
                    <a:pt x="109" y="0"/>
                    <a:pt x="0" y="109"/>
                    <a:pt x="0" y="252"/>
                  </a:cubicBezTo>
                  <a:cubicBezTo>
                    <a:pt x="0" y="388"/>
                    <a:pt x="109" y="496"/>
                    <a:pt x="251" y="496"/>
                  </a:cubicBezTo>
                  <a:cubicBezTo>
                    <a:pt x="387" y="496"/>
                    <a:pt x="496" y="388"/>
                    <a:pt x="496" y="252"/>
                  </a:cubicBezTo>
                  <a:cubicBezTo>
                    <a:pt x="496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1319275" y="312647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52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52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1411200" y="312647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45" y="0"/>
                  </a:moveTo>
                  <a:cubicBezTo>
                    <a:pt x="109" y="0"/>
                    <a:pt x="1" y="109"/>
                    <a:pt x="1" y="252"/>
                  </a:cubicBezTo>
                  <a:cubicBezTo>
                    <a:pt x="1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52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1503000" y="312647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0" y="0"/>
                  </a:moveTo>
                  <a:cubicBezTo>
                    <a:pt x="114" y="0"/>
                    <a:pt x="0" y="109"/>
                    <a:pt x="0" y="252"/>
                  </a:cubicBezTo>
                  <a:cubicBezTo>
                    <a:pt x="0" y="388"/>
                    <a:pt x="114" y="496"/>
                    <a:pt x="250" y="496"/>
                  </a:cubicBezTo>
                  <a:cubicBezTo>
                    <a:pt x="387" y="496"/>
                    <a:pt x="501" y="388"/>
                    <a:pt x="501" y="252"/>
                  </a:cubicBezTo>
                  <a:cubicBezTo>
                    <a:pt x="501" y="109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1594750" y="312647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52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94" y="496"/>
                    <a:pt x="503" y="388"/>
                    <a:pt x="503" y="252"/>
                  </a:cubicBezTo>
                  <a:cubicBezTo>
                    <a:pt x="503" y="10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1686650" y="312647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1778450" y="312647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52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52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1870375" y="312647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52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7" y="496"/>
                    <a:pt x="496" y="388"/>
                    <a:pt x="496" y="252"/>
                  </a:cubicBezTo>
                  <a:cubicBezTo>
                    <a:pt x="496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1962150" y="312647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52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88" y="496"/>
                    <a:pt x="502" y="388"/>
                    <a:pt x="502" y="252"/>
                  </a:cubicBezTo>
                  <a:cubicBezTo>
                    <a:pt x="502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2054075" y="312647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52" y="0"/>
                  </a:moveTo>
                  <a:cubicBezTo>
                    <a:pt x="109" y="0"/>
                    <a:pt x="1" y="109"/>
                    <a:pt x="1" y="252"/>
                  </a:cubicBezTo>
                  <a:cubicBezTo>
                    <a:pt x="1" y="388"/>
                    <a:pt x="109" y="496"/>
                    <a:pt x="252" y="496"/>
                  </a:cubicBezTo>
                  <a:cubicBezTo>
                    <a:pt x="388" y="496"/>
                    <a:pt x="496" y="388"/>
                    <a:pt x="496" y="252"/>
                  </a:cubicBezTo>
                  <a:cubicBezTo>
                    <a:pt x="496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2145825" y="312647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2237800" y="3126475"/>
              <a:ext cx="12350" cy="12400"/>
            </a:xfrm>
            <a:custGeom>
              <a:avLst/>
              <a:gdLst/>
              <a:ahLst/>
              <a:cxnLst/>
              <a:rect l="l" t="t" r="r" b="b"/>
              <a:pathLst>
                <a:path w="494" h="496" extrusionOk="0">
                  <a:moveTo>
                    <a:pt x="244" y="0"/>
                  </a:moveTo>
                  <a:cubicBezTo>
                    <a:pt x="107" y="0"/>
                    <a:pt x="0" y="109"/>
                    <a:pt x="0" y="252"/>
                  </a:cubicBezTo>
                  <a:cubicBezTo>
                    <a:pt x="0" y="388"/>
                    <a:pt x="107" y="496"/>
                    <a:pt x="244" y="496"/>
                  </a:cubicBezTo>
                  <a:cubicBezTo>
                    <a:pt x="387" y="496"/>
                    <a:pt x="494" y="388"/>
                    <a:pt x="494" y="252"/>
                  </a:cubicBezTo>
                  <a:cubicBezTo>
                    <a:pt x="494" y="109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2329550" y="312647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52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2" y="388"/>
                    <a:pt x="502" y="252"/>
                  </a:cubicBezTo>
                  <a:cubicBezTo>
                    <a:pt x="502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2421325" y="312647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52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95" y="496"/>
                    <a:pt x="501" y="388"/>
                    <a:pt x="501" y="252"/>
                  </a:cubicBezTo>
                  <a:cubicBezTo>
                    <a:pt x="501" y="109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2513250" y="312647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52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2605000" y="312647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52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52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2696950" y="312647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2" y="0"/>
                  </a:moveTo>
                  <a:cubicBezTo>
                    <a:pt x="108" y="0"/>
                    <a:pt x="1" y="109"/>
                    <a:pt x="1" y="252"/>
                  </a:cubicBezTo>
                  <a:cubicBezTo>
                    <a:pt x="1" y="388"/>
                    <a:pt x="108" y="496"/>
                    <a:pt x="252" y="496"/>
                  </a:cubicBezTo>
                  <a:cubicBezTo>
                    <a:pt x="388" y="496"/>
                    <a:pt x="495" y="388"/>
                    <a:pt x="495" y="252"/>
                  </a:cubicBezTo>
                  <a:cubicBezTo>
                    <a:pt x="495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2788700" y="312647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2880675" y="312647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0" y="109"/>
                    <a:pt x="0" y="252"/>
                  </a:cubicBezTo>
                  <a:cubicBezTo>
                    <a:pt x="0" y="388"/>
                    <a:pt x="107" y="496"/>
                    <a:pt x="243" y="496"/>
                  </a:cubicBezTo>
                  <a:cubicBezTo>
                    <a:pt x="387" y="496"/>
                    <a:pt x="494" y="388"/>
                    <a:pt x="494" y="252"/>
                  </a:cubicBezTo>
                  <a:cubicBezTo>
                    <a:pt x="494" y="109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2972425" y="312647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52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3" y="388"/>
                    <a:pt x="503" y="252"/>
                  </a:cubicBezTo>
                  <a:cubicBezTo>
                    <a:pt x="503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3064375" y="312647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1" y="109"/>
                    <a:pt x="1" y="252"/>
                  </a:cubicBezTo>
                  <a:cubicBezTo>
                    <a:pt x="1" y="388"/>
                    <a:pt x="107" y="496"/>
                    <a:pt x="243" y="496"/>
                  </a:cubicBezTo>
                  <a:cubicBezTo>
                    <a:pt x="388" y="496"/>
                    <a:pt x="495" y="388"/>
                    <a:pt x="495" y="252"/>
                  </a:cubicBezTo>
                  <a:cubicBezTo>
                    <a:pt x="495" y="109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3156125" y="312647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3247875" y="312647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3339850" y="312647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07" y="0"/>
                    <a:pt x="0" y="109"/>
                    <a:pt x="0" y="252"/>
                  </a:cubicBezTo>
                  <a:cubicBezTo>
                    <a:pt x="0" y="388"/>
                    <a:pt x="107" y="496"/>
                    <a:pt x="251" y="496"/>
                  </a:cubicBezTo>
                  <a:cubicBezTo>
                    <a:pt x="387" y="496"/>
                    <a:pt x="501" y="388"/>
                    <a:pt x="501" y="252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3431575" y="312647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3523550" y="312647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52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52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676400" y="32182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768325" y="32182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2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860125" y="32182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16"/>
                    <a:pt x="0" y="252"/>
                  </a:cubicBezTo>
                  <a:cubicBezTo>
                    <a:pt x="0" y="387"/>
                    <a:pt x="114" y="503"/>
                    <a:pt x="251" y="503"/>
                  </a:cubicBezTo>
                  <a:cubicBezTo>
                    <a:pt x="387" y="503"/>
                    <a:pt x="501" y="387"/>
                    <a:pt x="501" y="252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951850" y="32182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1043825" y="32182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2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1135575" y="32182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2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2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1227500" y="32182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51" y="503"/>
                  </a:cubicBezTo>
                  <a:cubicBezTo>
                    <a:pt x="387" y="503"/>
                    <a:pt x="496" y="387"/>
                    <a:pt x="496" y="252"/>
                  </a:cubicBezTo>
                  <a:cubicBezTo>
                    <a:pt x="496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1319275" y="32182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2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1411200" y="321822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16"/>
                    <a:pt x="1" y="252"/>
                  </a:cubicBezTo>
                  <a:cubicBezTo>
                    <a:pt x="1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2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1503000" y="32182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16"/>
                    <a:pt x="0" y="252"/>
                  </a:cubicBezTo>
                  <a:cubicBezTo>
                    <a:pt x="0" y="387"/>
                    <a:pt x="114" y="503"/>
                    <a:pt x="250" y="503"/>
                  </a:cubicBezTo>
                  <a:cubicBezTo>
                    <a:pt x="387" y="503"/>
                    <a:pt x="501" y="387"/>
                    <a:pt x="501" y="252"/>
                  </a:cubicBezTo>
                  <a:cubicBezTo>
                    <a:pt x="501" y="116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1594750" y="32182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94" y="503"/>
                    <a:pt x="503" y="387"/>
                    <a:pt x="503" y="252"/>
                  </a:cubicBezTo>
                  <a:cubicBezTo>
                    <a:pt x="503" y="116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1686650" y="32182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1778450" y="32182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2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1870375" y="32182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7" y="503"/>
                    <a:pt x="496" y="387"/>
                    <a:pt x="496" y="252"/>
                  </a:cubicBezTo>
                  <a:cubicBezTo>
                    <a:pt x="496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1962150" y="32182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88" y="503"/>
                    <a:pt x="502" y="387"/>
                    <a:pt x="502" y="252"/>
                  </a:cubicBezTo>
                  <a:cubicBezTo>
                    <a:pt x="502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2054075" y="321822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16"/>
                    <a:pt x="1" y="252"/>
                  </a:cubicBezTo>
                  <a:cubicBezTo>
                    <a:pt x="1" y="387"/>
                    <a:pt x="109" y="503"/>
                    <a:pt x="252" y="503"/>
                  </a:cubicBezTo>
                  <a:cubicBezTo>
                    <a:pt x="388" y="503"/>
                    <a:pt x="496" y="387"/>
                    <a:pt x="496" y="252"/>
                  </a:cubicBezTo>
                  <a:cubicBezTo>
                    <a:pt x="496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2145825" y="32182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2237800" y="3218225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44" y="503"/>
                  </a:cubicBezTo>
                  <a:cubicBezTo>
                    <a:pt x="387" y="503"/>
                    <a:pt x="494" y="387"/>
                    <a:pt x="494" y="252"/>
                  </a:cubicBezTo>
                  <a:cubicBezTo>
                    <a:pt x="494" y="116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2329550" y="32182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2" y="387"/>
                    <a:pt x="502" y="252"/>
                  </a:cubicBezTo>
                  <a:cubicBezTo>
                    <a:pt x="502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2421325" y="32182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95" y="503"/>
                    <a:pt x="501" y="387"/>
                    <a:pt x="501" y="252"/>
                  </a:cubicBezTo>
                  <a:cubicBezTo>
                    <a:pt x="501" y="116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2513250" y="32182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2605000" y="32182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2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2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2696950" y="32182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16"/>
                    <a:pt x="1" y="252"/>
                  </a:cubicBezTo>
                  <a:cubicBezTo>
                    <a:pt x="1" y="387"/>
                    <a:pt x="108" y="503"/>
                    <a:pt x="252" y="503"/>
                  </a:cubicBezTo>
                  <a:cubicBezTo>
                    <a:pt x="388" y="503"/>
                    <a:pt x="495" y="387"/>
                    <a:pt x="495" y="252"/>
                  </a:cubicBezTo>
                  <a:cubicBezTo>
                    <a:pt x="495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2788700" y="32182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2880675" y="32182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43" y="503"/>
                  </a:cubicBezTo>
                  <a:cubicBezTo>
                    <a:pt x="387" y="503"/>
                    <a:pt x="494" y="387"/>
                    <a:pt x="494" y="252"/>
                  </a:cubicBezTo>
                  <a:cubicBezTo>
                    <a:pt x="494" y="116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2972425" y="32182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3" y="387"/>
                    <a:pt x="503" y="252"/>
                  </a:cubicBezTo>
                  <a:cubicBezTo>
                    <a:pt x="503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3064375" y="32182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16"/>
                    <a:pt x="1" y="252"/>
                  </a:cubicBezTo>
                  <a:cubicBezTo>
                    <a:pt x="1" y="387"/>
                    <a:pt x="107" y="503"/>
                    <a:pt x="243" y="503"/>
                  </a:cubicBezTo>
                  <a:cubicBezTo>
                    <a:pt x="388" y="503"/>
                    <a:pt x="495" y="387"/>
                    <a:pt x="495" y="252"/>
                  </a:cubicBezTo>
                  <a:cubicBezTo>
                    <a:pt x="495" y="116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3156125" y="32182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3247875" y="32182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3339850" y="32182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51" y="503"/>
                  </a:cubicBezTo>
                  <a:cubicBezTo>
                    <a:pt x="387" y="503"/>
                    <a:pt x="501" y="387"/>
                    <a:pt x="501" y="252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3431575" y="32182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3523550" y="32182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2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676400" y="33101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768325" y="33101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45" y="1"/>
                  </a:moveTo>
                  <a:cubicBezTo>
                    <a:pt x="109" y="1"/>
                    <a:pt x="0" y="108"/>
                    <a:pt x="0" y="252"/>
                  </a:cubicBezTo>
                  <a:cubicBezTo>
                    <a:pt x="0" y="388"/>
                    <a:pt x="109" y="495"/>
                    <a:pt x="245" y="495"/>
                  </a:cubicBezTo>
                  <a:cubicBezTo>
                    <a:pt x="388" y="495"/>
                    <a:pt x="496" y="388"/>
                    <a:pt x="496" y="252"/>
                  </a:cubicBezTo>
                  <a:cubicBezTo>
                    <a:pt x="496" y="108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860125" y="33101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1"/>
                  </a:moveTo>
                  <a:cubicBezTo>
                    <a:pt x="114" y="1"/>
                    <a:pt x="0" y="108"/>
                    <a:pt x="0" y="252"/>
                  </a:cubicBezTo>
                  <a:cubicBezTo>
                    <a:pt x="0" y="388"/>
                    <a:pt x="114" y="495"/>
                    <a:pt x="251" y="495"/>
                  </a:cubicBezTo>
                  <a:cubicBezTo>
                    <a:pt x="387" y="495"/>
                    <a:pt x="501" y="388"/>
                    <a:pt x="501" y="252"/>
                  </a:cubicBezTo>
                  <a:cubicBezTo>
                    <a:pt x="501" y="108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951850" y="33101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1043825" y="33101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1"/>
                  </a:moveTo>
                  <a:cubicBezTo>
                    <a:pt x="107" y="1"/>
                    <a:pt x="0" y="108"/>
                    <a:pt x="0" y="252"/>
                  </a:cubicBezTo>
                  <a:cubicBezTo>
                    <a:pt x="0" y="388"/>
                    <a:pt x="107" y="495"/>
                    <a:pt x="250" y="495"/>
                  </a:cubicBezTo>
                  <a:cubicBezTo>
                    <a:pt x="388" y="495"/>
                    <a:pt x="494" y="388"/>
                    <a:pt x="494" y="252"/>
                  </a:cubicBezTo>
                  <a:cubicBezTo>
                    <a:pt x="494" y="108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1135575" y="33101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0" y="108"/>
                    <a:pt x="0" y="252"/>
                  </a:cubicBezTo>
                  <a:cubicBezTo>
                    <a:pt x="0" y="388"/>
                    <a:pt x="116" y="495"/>
                    <a:pt x="252" y="495"/>
                  </a:cubicBezTo>
                  <a:cubicBezTo>
                    <a:pt x="387" y="495"/>
                    <a:pt x="503" y="388"/>
                    <a:pt x="503" y="252"/>
                  </a:cubicBezTo>
                  <a:cubicBezTo>
                    <a:pt x="503" y="108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1227500" y="33101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1" y="1"/>
                  </a:moveTo>
                  <a:cubicBezTo>
                    <a:pt x="109" y="1"/>
                    <a:pt x="0" y="108"/>
                    <a:pt x="0" y="252"/>
                  </a:cubicBezTo>
                  <a:cubicBezTo>
                    <a:pt x="0" y="388"/>
                    <a:pt x="109" y="495"/>
                    <a:pt x="251" y="495"/>
                  </a:cubicBezTo>
                  <a:cubicBezTo>
                    <a:pt x="387" y="495"/>
                    <a:pt x="496" y="388"/>
                    <a:pt x="496" y="252"/>
                  </a:cubicBezTo>
                  <a:cubicBezTo>
                    <a:pt x="496" y="108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1319275" y="33101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1"/>
                  </a:moveTo>
                  <a:cubicBezTo>
                    <a:pt x="114" y="1"/>
                    <a:pt x="1" y="108"/>
                    <a:pt x="1" y="252"/>
                  </a:cubicBezTo>
                  <a:cubicBezTo>
                    <a:pt x="1" y="388"/>
                    <a:pt x="114" y="495"/>
                    <a:pt x="252" y="495"/>
                  </a:cubicBezTo>
                  <a:cubicBezTo>
                    <a:pt x="388" y="495"/>
                    <a:pt x="501" y="388"/>
                    <a:pt x="501" y="252"/>
                  </a:cubicBezTo>
                  <a:cubicBezTo>
                    <a:pt x="501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1411200" y="3310175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45" y="1"/>
                  </a:moveTo>
                  <a:cubicBezTo>
                    <a:pt x="109" y="1"/>
                    <a:pt x="1" y="108"/>
                    <a:pt x="1" y="252"/>
                  </a:cubicBezTo>
                  <a:cubicBezTo>
                    <a:pt x="1" y="388"/>
                    <a:pt x="109" y="495"/>
                    <a:pt x="245" y="495"/>
                  </a:cubicBezTo>
                  <a:cubicBezTo>
                    <a:pt x="388" y="495"/>
                    <a:pt x="496" y="388"/>
                    <a:pt x="496" y="252"/>
                  </a:cubicBezTo>
                  <a:cubicBezTo>
                    <a:pt x="496" y="108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1503000" y="33101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0" y="1"/>
                  </a:moveTo>
                  <a:cubicBezTo>
                    <a:pt x="114" y="1"/>
                    <a:pt x="0" y="108"/>
                    <a:pt x="0" y="252"/>
                  </a:cubicBezTo>
                  <a:cubicBezTo>
                    <a:pt x="0" y="388"/>
                    <a:pt x="114" y="495"/>
                    <a:pt x="250" y="495"/>
                  </a:cubicBezTo>
                  <a:cubicBezTo>
                    <a:pt x="387" y="495"/>
                    <a:pt x="501" y="388"/>
                    <a:pt x="501" y="252"/>
                  </a:cubicBezTo>
                  <a:cubicBezTo>
                    <a:pt x="501" y="108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1594750" y="33101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8"/>
                    <a:pt x="0" y="252"/>
                  </a:cubicBezTo>
                  <a:cubicBezTo>
                    <a:pt x="0" y="388"/>
                    <a:pt x="115" y="495"/>
                    <a:pt x="251" y="495"/>
                  </a:cubicBezTo>
                  <a:cubicBezTo>
                    <a:pt x="394" y="495"/>
                    <a:pt x="503" y="388"/>
                    <a:pt x="503" y="252"/>
                  </a:cubicBezTo>
                  <a:cubicBezTo>
                    <a:pt x="503" y="108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1686650" y="33101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1778450" y="33101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1"/>
                  </a:moveTo>
                  <a:cubicBezTo>
                    <a:pt x="114" y="1"/>
                    <a:pt x="1" y="108"/>
                    <a:pt x="1" y="252"/>
                  </a:cubicBezTo>
                  <a:cubicBezTo>
                    <a:pt x="1" y="388"/>
                    <a:pt x="114" y="495"/>
                    <a:pt x="252" y="495"/>
                  </a:cubicBezTo>
                  <a:cubicBezTo>
                    <a:pt x="388" y="495"/>
                    <a:pt x="501" y="388"/>
                    <a:pt x="501" y="252"/>
                  </a:cubicBezTo>
                  <a:cubicBezTo>
                    <a:pt x="501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1870375" y="33101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2" y="1"/>
                  </a:moveTo>
                  <a:cubicBezTo>
                    <a:pt x="109" y="1"/>
                    <a:pt x="0" y="108"/>
                    <a:pt x="0" y="252"/>
                  </a:cubicBezTo>
                  <a:cubicBezTo>
                    <a:pt x="0" y="388"/>
                    <a:pt x="109" y="495"/>
                    <a:pt x="252" y="495"/>
                  </a:cubicBezTo>
                  <a:cubicBezTo>
                    <a:pt x="387" y="495"/>
                    <a:pt x="496" y="388"/>
                    <a:pt x="496" y="252"/>
                  </a:cubicBezTo>
                  <a:cubicBezTo>
                    <a:pt x="496" y="108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1962150" y="33101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1"/>
                  </a:moveTo>
                  <a:cubicBezTo>
                    <a:pt x="114" y="1"/>
                    <a:pt x="1" y="108"/>
                    <a:pt x="1" y="252"/>
                  </a:cubicBezTo>
                  <a:cubicBezTo>
                    <a:pt x="1" y="388"/>
                    <a:pt x="114" y="495"/>
                    <a:pt x="250" y="495"/>
                  </a:cubicBezTo>
                  <a:cubicBezTo>
                    <a:pt x="388" y="495"/>
                    <a:pt x="502" y="388"/>
                    <a:pt x="502" y="252"/>
                  </a:cubicBezTo>
                  <a:cubicBezTo>
                    <a:pt x="502" y="108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2054075" y="3310175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52" y="1"/>
                  </a:moveTo>
                  <a:cubicBezTo>
                    <a:pt x="109" y="1"/>
                    <a:pt x="1" y="108"/>
                    <a:pt x="1" y="252"/>
                  </a:cubicBezTo>
                  <a:cubicBezTo>
                    <a:pt x="1" y="388"/>
                    <a:pt x="109" y="495"/>
                    <a:pt x="252" y="495"/>
                  </a:cubicBezTo>
                  <a:cubicBezTo>
                    <a:pt x="388" y="495"/>
                    <a:pt x="496" y="388"/>
                    <a:pt x="496" y="252"/>
                  </a:cubicBezTo>
                  <a:cubicBezTo>
                    <a:pt x="496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2145825" y="33101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2237800" y="3310175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244" y="1"/>
                  </a:moveTo>
                  <a:cubicBezTo>
                    <a:pt x="107" y="1"/>
                    <a:pt x="0" y="108"/>
                    <a:pt x="0" y="252"/>
                  </a:cubicBezTo>
                  <a:cubicBezTo>
                    <a:pt x="0" y="388"/>
                    <a:pt x="107" y="495"/>
                    <a:pt x="244" y="495"/>
                  </a:cubicBezTo>
                  <a:cubicBezTo>
                    <a:pt x="387" y="495"/>
                    <a:pt x="494" y="388"/>
                    <a:pt x="494" y="252"/>
                  </a:cubicBezTo>
                  <a:cubicBezTo>
                    <a:pt x="494" y="108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2329550" y="33101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8"/>
                    <a:pt x="0" y="252"/>
                  </a:cubicBezTo>
                  <a:cubicBezTo>
                    <a:pt x="0" y="388"/>
                    <a:pt x="115" y="495"/>
                    <a:pt x="251" y="495"/>
                  </a:cubicBezTo>
                  <a:cubicBezTo>
                    <a:pt x="387" y="495"/>
                    <a:pt x="502" y="388"/>
                    <a:pt x="502" y="252"/>
                  </a:cubicBezTo>
                  <a:cubicBezTo>
                    <a:pt x="502" y="108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2421325" y="33101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1"/>
                  </a:moveTo>
                  <a:cubicBezTo>
                    <a:pt x="114" y="1"/>
                    <a:pt x="1" y="108"/>
                    <a:pt x="1" y="252"/>
                  </a:cubicBezTo>
                  <a:cubicBezTo>
                    <a:pt x="1" y="388"/>
                    <a:pt x="114" y="495"/>
                    <a:pt x="250" y="495"/>
                  </a:cubicBezTo>
                  <a:cubicBezTo>
                    <a:pt x="395" y="495"/>
                    <a:pt x="501" y="388"/>
                    <a:pt x="501" y="252"/>
                  </a:cubicBezTo>
                  <a:cubicBezTo>
                    <a:pt x="501" y="108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2513250" y="33101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09" y="1"/>
                    <a:pt x="0" y="108"/>
                    <a:pt x="0" y="252"/>
                  </a:cubicBezTo>
                  <a:cubicBezTo>
                    <a:pt x="0" y="388"/>
                    <a:pt x="109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2605000" y="33101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0" y="108"/>
                    <a:pt x="0" y="252"/>
                  </a:cubicBezTo>
                  <a:cubicBezTo>
                    <a:pt x="0" y="388"/>
                    <a:pt x="116" y="495"/>
                    <a:pt x="252" y="495"/>
                  </a:cubicBezTo>
                  <a:cubicBezTo>
                    <a:pt x="387" y="495"/>
                    <a:pt x="503" y="388"/>
                    <a:pt x="503" y="252"/>
                  </a:cubicBezTo>
                  <a:cubicBezTo>
                    <a:pt x="503" y="108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2696950" y="33101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2" y="1"/>
                  </a:moveTo>
                  <a:cubicBezTo>
                    <a:pt x="108" y="1"/>
                    <a:pt x="1" y="108"/>
                    <a:pt x="1" y="252"/>
                  </a:cubicBezTo>
                  <a:cubicBezTo>
                    <a:pt x="1" y="388"/>
                    <a:pt x="108" y="495"/>
                    <a:pt x="252" y="495"/>
                  </a:cubicBezTo>
                  <a:cubicBezTo>
                    <a:pt x="388" y="495"/>
                    <a:pt x="495" y="388"/>
                    <a:pt x="495" y="252"/>
                  </a:cubicBezTo>
                  <a:cubicBezTo>
                    <a:pt x="495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2788700" y="33101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2880675" y="33101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1"/>
                  </a:moveTo>
                  <a:cubicBezTo>
                    <a:pt x="107" y="1"/>
                    <a:pt x="0" y="108"/>
                    <a:pt x="0" y="252"/>
                  </a:cubicBezTo>
                  <a:cubicBezTo>
                    <a:pt x="0" y="388"/>
                    <a:pt x="107" y="495"/>
                    <a:pt x="243" y="495"/>
                  </a:cubicBezTo>
                  <a:cubicBezTo>
                    <a:pt x="387" y="495"/>
                    <a:pt x="494" y="388"/>
                    <a:pt x="494" y="252"/>
                  </a:cubicBezTo>
                  <a:cubicBezTo>
                    <a:pt x="494" y="108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2972425" y="33101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8"/>
                    <a:pt x="0" y="252"/>
                  </a:cubicBezTo>
                  <a:cubicBezTo>
                    <a:pt x="0" y="388"/>
                    <a:pt x="115" y="495"/>
                    <a:pt x="251" y="495"/>
                  </a:cubicBezTo>
                  <a:cubicBezTo>
                    <a:pt x="387" y="495"/>
                    <a:pt x="503" y="388"/>
                    <a:pt x="503" y="252"/>
                  </a:cubicBezTo>
                  <a:cubicBezTo>
                    <a:pt x="503" y="108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3064375" y="33101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1"/>
                  </a:moveTo>
                  <a:cubicBezTo>
                    <a:pt x="107" y="1"/>
                    <a:pt x="1" y="108"/>
                    <a:pt x="1" y="252"/>
                  </a:cubicBezTo>
                  <a:cubicBezTo>
                    <a:pt x="1" y="388"/>
                    <a:pt x="107" y="495"/>
                    <a:pt x="243" y="495"/>
                  </a:cubicBezTo>
                  <a:cubicBezTo>
                    <a:pt x="388" y="495"/>
                    <a:pt x="495" y="388"/>
                    <a:pt x="495" y="252"/>
                  </a:cubicBezTo>
                  <a:cubicBezTo>
                    <a:pt x="495" y="108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3156125" y="33101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3247875" y="33101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3339850" y="33101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1"/>
                  </a:moveTo>
                  <a:cubicBezTo>
                    <a:pt x="107" y="1"/>
                    <a:pt x="0" y="108"/>
                    <a:pt x="0" y="252"/>
                  </a:cubicBezTo>
                  <a:cubicBezTo>
                    <a:pt x="0" y="388"/>
                    <a:pt x="107" y="495"/>
                    <a:pt x="251" y="495"/>
                  </a:cubicBezTo>
                  <a:cubicBezTo>
                    <a:pt x="387" y="495"/>
                    <a:pt x="501" y="388"/>
                    <a:pt x="501" y="252"/>
                  </a:cubicBezTo>
                  <a:cubicBezTo>
                    <a:pt x="501" y="108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3431575" y="33101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3523550" y="33101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1"/>
                  </a:moveTo>
                  <a:cubicBezTo>
                    <a:pt x="107" y="1"/>
                    <a:pt x="0" y="108"/>
                    <a:pt x="0" y="252"/>
                  </a:cubicBezTo>
                  <a:cubicBezTo>
                    <a:pt x="0" y="388"/>
                    <a:pt x="107" y="495"/>
                    <a:pt x="250" y="495"/>
                  </a:cubicBezTo>
                  <a:cubicBezTo>
                    <a:pt x="388" y="495"/>
                    <a:pt x="494" y="388"/>
                    <a:pt x="494" y="252"/>
                  </a:cubicBezTo>
                  <a:cubicBezTo>
                    <a:pt x="494" y="108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676400" y="340192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768325" y="340192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860125" y="340192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951850" y="340192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1043825" y="340192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1135575" y="340192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1227500" y="340192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1319275" y="340192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1411200" y="340192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1503000" y="340192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1594750" y="340192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1686650" y="340192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1778450" y="340192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1870375" y="340192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1962150" y="340192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2054075" y="340192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2145825" y="340192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2237800" y="3401925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2329550" y="340192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2421325" y="340192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2513250" y="340192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2605000" y="340192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2696950" y="340192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2788700" y="340192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2880675" y="340192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2972425" y="340192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3064375" y="340192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3156125" y="340192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3247875" y="340192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3339850" y="340192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3431575" y="340192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3523550" y="340192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676400" y="34939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768325" y="349390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45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43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860125" y="349390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0"/>
                  </a:moveTo>
                  <a:cubicBezTo>
                    <a:pt x="114" y="0"/>
                    <a:pt x="0" y="107"/>
                    <a:pt x="0" y="243"/>
                  </a:cubicBezTo>
                  <a:cubicBezTo>
                    <a:pt x="0" y="387"/>
                    <a:pt x="114" y="494"/>
                    <a:pt x="251" y="494"/>
                  </a:cubicBezTo>
                  <a:cubicBezTo>
                    <a:pt x="387" y="494"/>
                    <a:pt x="501" y="387"/>
                    <a:pt x="501" y="243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951850" y="34939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1043825" y="34939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43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1135575" y="34939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0" y="107"/>
                    <a:pt x="0" y="243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43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1227500" y="349390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1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7"/>
                    <a:pt x="109" y="494"/>
                    <a:pt x="251" y="494"/>
                  </a:cubicBezTo>
                  <a:cubicBezTo>
                    <a:pt x="387" y="494"/>
                    <a:pt x="496" y="387"/>
                    <a:pt x="496" y="243"/>
                  </a:cubicBezTo>
                  <a:cubicBezTo>
                    <a:pt x="496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1319275" y="34939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43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1411200" y="3493900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45" y="0"/>
                  </a:moveTo>
                  <a:cubicBezTo>
                    <a:pt x="109" y="0"/>
                    <a:pt x="1" y="107"/>
                    <a:pt x="1" y="243"/>
                  </a:cubicBezTo>
                  <a:cubicBezTo>
                    <a:pt x="1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43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1503000" y="349390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0" y="0"/>
                  </a:moveTo>
                  <a:cubicBezTo>
                    <a:pt x="114" y="0"/>
                    <a:pt x="0" y="107"/>
                    <a:pt x="0" y="243"/>
                  </a:cubicBezTo>
                  <a:cubicBezTo>
                    <a:pt x="0" y="387"/>
                    <a:pt x="114" y="494"/>
                    <a:pt x="250" y="494"/>
                  </a:cubicBezTo>
                  <a:cubicBezTo>
                    <a:pt x="387" y="494"/>
                    <a:pt x="501" y="387"/>
                    <a:pt x="501" y="243"/>
                  </a:cubicBezTo>
                  <a:cubicBezTo>
                    <a:pt x="501" y="107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1594750" y="34939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43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94" y="494"/>
                    <a:pt x="503" y="387"/>
                    <a:pt x="503" y="243"/>
                  </a:cubicBezTo>
                  <a:cubicBezTo>
                    <a:pt x="503" y="107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1686650" y="34939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1778450" y="34939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43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1870375" y="349390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2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7" y="494"/>
                    <a:pt x="496" y="387"/>
                    <a:pt x="496" y="243"/>
                  </a:cubicBezTo>
                  <a:cubicBezTo>
                    <a:pt x="496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1962150" y="34939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88" y="494"/>
                    <a:pt x="502" y="387"/>
                    <a:pt x="502" y="243"/>
                  </a:cubicBezTo>
                  <a:cubicBezTo>
                    <a:pt x="502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2054075" y="3493900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52" y="0"/>
                  </a:moveTo>
                  <a:cubicBezTo>
                    <a:pt x="109" y="0"/>
                    <a:pt x="1" y="107"/>
                    <a:pt x="1" y="243"/>
                  </a:cubicBezTo>
                  <a:cubicBezTo>
                    <a:pt x="1" y="387"/>
                    <a:pt x="109" y="494"/>
                    <a:pt x="252" y="494"/>
                  </a:cubicBezTo>
                  <a:cubicBezTo>
                    <a:pt x="388" y="494"/>
                    <a:pt x="496" y="387"/>
                    <a:pt x="496" y="243"/>
                  </a:cubicBezTo>
                  <a:cubicBezTo>
                    <a:pt x="496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2145825" y="34939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2237800" y="349390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244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7"/>
                    <a:pt x="107" y="494"/>
                    <a:pt x="244" y="494"/>
                  </a:cubicBezTo>
                  <a:cubicBezTo>
                    <a:pt x="387" y="494"/>
                    <a:pt x="494" y="387"/>
                    <a:pt x="494" y="243"/>
                  </a:cubicBezTo>
                  <a:cubicBezTo>
                    <a:pt x="494" y="107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2329550" y="34939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43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2" y="387"/>
                    <a:pt x="502" y="243"/>
                  </a:cubicBezTo>
                  <a:cubicBezTo>
                    <a:pt x="502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2421325" y="34939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95" y="494"/>
                    <a:pt x="501" y="387"/>
                    <a:pt x="501" y="243"/>
                  </a:cubicBezTo>
                  <a:cubicBezTo>
                    <a:pt x="501" y="107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2513250" y="34939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2605000" y="34939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0" y="107"/>
                    <a:pt x="0" y="243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43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2696950" y="34939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2" y="0"/>
                  </a:moveTo>
                  <a:cubicBezTo>
                    <a:pt x="108" y="0"/>
                    <a:pt x="1" y="107"/>
                    <a:pt x="1" y="243"/>
                  </a:cubicBezTo>
                  <a:cubicBezTo>
                    <a:pt x="1" y="387"/>
                    <a:pt x="108" y="494"/>
                    <a:pt x="252" y="494"/>
                  </a:cubicBezTo>
                  <a:cubicBezTo>
                    <a:pt x="388" y="494"/>
                    <a:pt x="495" y="387"/>
                    <a:pt x="495" y="243"/>
                  </a:cubicBezTo>
                  <a:cubicBezTo>
                    <a:pt x="495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2788700" y="34939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2880675" y="34939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7"/>
                    <a:pt x="107" y="494"/>
                    <a:pt x="243" y="494"/>
                  </a:cubicBezTo>
                  <a:cubicBezTo>
                    <a:pt x="387" y="494"/>
                    <a:pt x="494" y="387"/>
                    <a:pt x="494" y="243"/>
                  </a:cubicBezTo>
                  <a:cubicBezTo>
                    <a:pt x="494" y="107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2972425" y="34939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43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3" y="387"/>
                    <a:pt x="503" y="243"/>
                  </a:cubicBezTo>
                  <a:cubicBezTo>
                    <a:pt x="503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3064375" y="34939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0"/>
                  </a:moveTo>
                  <a:cubicBezTo>
                    <a:pt x="107" y="0"/>
                    <a:pt x="1" y="107"/>
                    <a:pt x="1" y="243"/>
                  </a:cubicBezTo>
                  <a:cubicBezTo>
                    <a:pt x="1" y="387"/>
                    <a:pt x="107" y="494"/>
                    <a:pt x="243" y="494"/>
                  </a:cubicBezTo>
                  <a:cubicBezTo>
                    <a:pt x="388" y="494"/>
                    <a:pt x="495" y="387"/>
                    <a:pt x="495" y="243"/>
                  </a:cubicBezTo>
                  <a:cubicBezTo>
                    <a:pt x="495" y="107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3156125" y="34939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3247875" y="34939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3339850" y="349390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7"/>
                    <a:pt x="107" y="494"/>
                    <a:pt x="251" y="494"/>
                  </a:cubicBezTo>
                  <a:cubicBezTo>
                    <a:pt x="387" y="494"/>
                    <a:pt x="501" y="387"/>
                    <a:pt x="501" y="243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3431575" y="34939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3523550" y="34939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43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676400" y="35856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768325" y="358565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860125" y="358565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15"/>
                    <a:pt x="0" y="251"/>
                  </a:cubicBezTo>
                  <a:cubicBezTo>
                    <a:pt x="0" y="387"/>
                    <a:pt x="114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951850" y="35856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1043825" y="35856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1135575" y="35856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5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1227500" y="358565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1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1319275" y="35856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1411200" y="358565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15"/>
                    <a:pt x="1" y="251"/>
                  </a:cubicBezTo>
                  <a:cubicBezTo>
                    <a:pt x="1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1503000" y="358565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15"/>
                    <a:pt x="0" y="251"/>
                  </a:cubicBezTo>
                  <a:cubicBezTo>
                    <a:pt x="0" y="387"/>
                    <a:pt x="114" y="503"/>
                    <a:pt x="250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1594750" y="35856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94" y="503"/>
                    <a:pt x="503" y="387"/>
                    <a:pt x="503" y="251"/>
                  </a:cubicBezTo>
                  <a:cubicBezTo>
                    <a:pt x="503" y="115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1686650" y="35856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1778450" y="35856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1870375" y="358565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1962150" y="35856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88" y="503"/>
                    <a:pt x="502" y="387"/>
                    <a:pt x="502" y="251"/>
                  </a:cubicBezTo>
                  <a:cubicBezTo>
                    <a:pt x="502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2054075" y="358565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15"/>
                    <a:pt x="1" y="251"/>
                  </a:cubicBezTo>
                  <a:cubicBezTo>
                    <a:pt x="1" y="387"/>
                    <a:pt x="109" y="503"/>
                    <a:pt x="252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2145825" y="35856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2237800" y="3585650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44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15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2329550" y="35856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2" y="387"/>
                    <a:pt x="502" y="251"/>
                  </a:cubicBezTo>
                  <a:cubicBezTo>
                    <a:pt x="502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2421325" y="35856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95" y="503"/>
                    <a:pt x="501" y="387"/>
                    <a:pt x="501" y="251"/>
                  </a:cubicBezTo>
                  <a:cubicBezTo>
                    <a:pt x="501" y="115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2513250" y="35856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2605000" y="35856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5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2696950" y="35856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15"/>
                    <a:pt x="1" y="251"/>
                  </a:cubicBezTo>
                  <a:cubicBezTo>
                    <a:pt x="1" y="387"/>
                    <a:pt x="108" y="503"/>
                    <a:pt x="252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2788700" y="35856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2880675" y="35856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43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15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2972425" y="35856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3064375" y="35856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15"/>
                    <a:pt x="1" y="251"/>
                  </a:cubicBezTo>
                  <a:cubicBezTo>
                    <a:pt x="1" y="387"/>
                    <a:pt x="107" y="503"/>
                    <a:pt x="243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15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3156125" y="35856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3247875" y="35856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3339850" y="358565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3431575" y="35856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3523550" y="35856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676400" y="36776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768325" y="367760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45" y="1"/>
                  </a:moveTo>
                  <a:cubicBezTo>
                    <a:pt x="109" y="1"/>
                    <a:pt x="0" y="107"/>
                    <a:pt x="0" y="243"/>
                  </a:cubicBezTo>
                  <a:cubicBezTo>
                    <a:pt x="0" y="388"/>
                    <a:pt x="109" y="495"/>
                    <a:pt x="245" y="495"/>
                  </a:cubicBezTo>
                  <a:cubicBezTo>
                    <a:pt x="388" y="495"/>
                    <a:pt x="496" y="388"/>
                    <a:pt x="496" y="243"/>
                  </a:cubicBezTo>
                  <a:cubicBezTo>
                    <a:pt x="496" y="107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860125" y="367760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1"/>
                  </a:moveTo>
                  <a:cubicBezTo>
                    <a:pt x="114" y="1"/>
                    <a:pt x="0" y="107"/>
                    <a:pt x="0" y="243"/>
                  </a:cubicBezTo>
                  <a:cubicBezTo>
                    <a:pt x="0" y="388"/>
                    <a:pt x="114" y="495"/>
                    <a:pt x="251" y="495"/>
                  </a:cubicBezTo>
                  <a:cubicBezTo>
                    <a:pt x="387" y="495"/>
                    <a:pt x="501" y="388"/>
                    <a:pt x="501" y="243"/>
                  </a:cubicBezTo>
                  <a:cubicBezTo>
                    <a:pt x="501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951850" y="36776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1043825" y="36776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1"/>
                  </a:moveTo>
                  <a:cubicBezTo>
                    <a:pt x="107" y="1"/>
                    <a:pt x="0" y="107"/>
                    <a:pt x="0" y="243"/>
                  </a:cubicBezTo>
                  <a:cubicBezTo>
                    <a:pt x="0" y="388"/>
                    <a:pt x="107" y="495"/>
                    <a:pt x="250" y="495"/>
                  </a:cubicBezTo>
                  <a:cubicBezTo>
                    <a:pt x="388" y="495"/>
                    <a:pt x="494" y="388"/>
                    <a:pt x="494" y="243"/>
                  </a:cubicBezTo>
                  <a:cubicBezTo>
                    <a:pt x="494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1135575" y="36776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0" y="107"/>
                    <a:pt x="0" y="243"/>
                  </a:cubicBezTo>
                  <a:cubicBezTo>
                    <a:pt x="0" y="388"/>
                    <a:pt x="116" y="495"/>
                    <a:pt x="252" y="495"/>
                  </a:cubicBezTo>
                  <a:cubicBezTo>
                    <a:pt x="387" y="495"/>
                    <a:pt x="503" y="388"/>
                    <a:pt x="503" y="243"/>
                  </a:cubicBezTo>
                  <a:cubicBezTo>
                    <a:pt x="503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1227500" y="367760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1" y="1"/>
                  </a:moveTo>
                  <a:cubicBezTo>
                    <a:pt x="109" y="1"/>
                    <a:pt x="0" y="107"/>
                    <a:pt x="0" y="243"/>
                  </a:cubicBezTo>
                  <a:cubicBezTo>
                    <a:pt x="0" y="388"/>
                    <a:pt x="109" y="495"/>
                    <a:pt x="251" y="495"/>
                  </a:cubicBezTo>
                  <a:cubicBezTo>
                    <a:pt x="387" y="495"/>
                    <a:pt x="496" y="388"/>
                    <a:pt x="496" y="243"/>
                  </a:cubicBezTo>
                  <a:cubicBezTo>
                    <a:pt x="496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1319275" y="36776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1"/>
                  </a:moveTo>
                  <a:cubicBezTo>
                    <a:pt x="114" y="1"/>
                    <a:pt x="1" y="107"/>
                    <a:pt x="1" y="243"/>
                  </a:cubicBezTo>
                  <a:cubicBezTo>
                    <a:pt x="1" y="388"/>
                    <a:pt x="114" y="495"/>
                    <a:pt x="252" y="495"/>
                  </a:cubicBezTo>
                  <a:cubicBezTo>
                    <a:pt x="388" y="495"/>
                    <a:pt x="501" y="388"/>
                    <a:pt x="501" y="243"/>
                  </a:cubicBezTo>
                  <a:cubicBezTo>
                    <a:pt x="501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1411200" y="3677600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45" y="1"/>
                  </a:moveTo>
                  <a:cubicBezTo>
                    <a:pt x="109" y="1"/>
                    <a:pt x="1" y="107"/>
                    <a:pt x="1" y="243"/>
                  </a:cubicBezTo>
                  <a:cubicBezTo>
                    <a:pt x="1" y="388"/>
                    <a:pt x="109" y="495"/>
                    <a:pt x="245" y="495"/>
                  </a:cubicBezTo>
                  <a:cubicBezTo>
                    <a:pt x="388" y="495"/>
                    <a:pt x="496" y="388"/>
                    <a:pt x="496" y="243"/>
                  </a:cubicBezTo>
                  <a:cubicBezTo>
                    <a:pt x="496" y="107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1503000" y="367760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0" y="1"/>
                  </a:moveTo>
                  <a:cubicBezTo>
                    <a:pt x="114" y="1"/>
                    <a:pt x="0" y="107"/>
                    <a:pt x="0" y="243"/>
                  </a:cubicBezTo>
                  <a:cubicBezTo>
                    <a:pt x="0" y="388"/>
                    <a:pt x="114" y="495"/>
                    <a:pt x="250" y="495"/>
                  </a:cubicBezTo>
                  <a:cubicBezTo>
                    <a:pt x="387" y="495"/>
                    <a:pt x="501" y="388"/>
                    <a:pt x="501" y="243"/>
                  </a:cubicBezTo>
                  <a:cubicBezTo>
                    <a:pt x="501" y="107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1594750" y="36776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7"/>
                    <a:pt x="0" y="243"/>
                  </a:cubicBezTo>
                  <a:cubicBezTo>
                    <a:pt x="0" y="388"/>
                    <a:pt x="115" y="495"/>
                    <a:pt x="251" y="495"/>
                  </a:cubicBezTo>
                  <a:cubicBezTo>
                    <a:pt x="394" y="495"/>
                    <a:pt x="503" y="388"/>
                    <a:pt x="503" y="243"/>
                  </a:cubicBezTo>
                  <a:cubicBezTo>
                    <a:pt x="503" y="107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1686650" y="36776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1778450" y="36776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1"/>
                  </a:moveTo>
                  <a:cubicBezTo>
                    <a:pt x="114" y="1"/>
                    <a:pt x="1" y="107"/>
                    <a:pt x="1" y="243"/>
                  </a:cubicBezTo>
                  <a:cubicBezTo>
                    <a:pt x="1" y="388"/>
                    <a:pt x="114" y="495"/>
                    <a:pt x="252" y="495"/>
                  </a:cubicBezTo>
                  <a:cubicBezTo>
                    <a:pt x="388" y="495"/>
                    <a:pt x="501" y="388"/>
                    <a:pt x="501" y="243"/>
                  </a:cubicBezTo>
                  <a:cubicBezTo>
                    <a:pt x="501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1870375" y="367760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2" y="1"/>
                  </a:moveTo>
                  <a:cubicBezTo>
                    <a:pt x="109" y="1"/>
                    <a:pt x="0" y="107"/>
                    <a:pt x="0" y="243"/>
                  </a:cubicBezTo>
                  <a:cubicBezTo>
                    <a:pt x="0" y="388"/>
                    <a:pt x="109" y="495"/>
                    <a:pt x="252" y="495"/>
                  </a:cubicBezTo>
                  <a:cubicBezTo>
                    <a:pt x="387" y="495"/>
                    <a:pt x="496" y="388"/>
                    <a:pt x="496" y="243"/>
                  </a:cubicBezTo>
                  <a:cubicBezTo>
                    <a:pt x="496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1962150" y="36776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1"/>
                  </a:moveTo>
                  <a:cubicBezTo>
                    <a:pt x="114" y="1"/>
                    <a:pt x="1" y="107"/>
                    <a:pt x="1" y="243"/>
                  </a:cubicBezTo>
                  <a:cubicBezTo>
                    <a:pt x="1" y="388"/>
                    <a:pt x="114" y="495"/>
                    <a:pt x="250" y="495"/>
                  </a:cubicBezTo>
                  <a:cubicBezTo>
                    <a:pt x="388" y="495"/>
                    <a:pt x="502" y="388"/>
                    <a:pt x="502" y="243"/>
                  </a:cubicBezTo>
                  <a:cubicBezTo>
                    <a:pt x="502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2054075" y="3677600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52" y="1"/>
                  </a:moveTo>
                  <a:cubicBezTo>
                    <a:pt x="109" y="1"/>
                    <a:pt x="1" y="107"/>
                    <a:pt x="1" y="243"/>
                  </a:cubicBezTo>
                  <a:cubicBezTo>
                    <a:pt x="1" y="388"/>
                    <a:pt x="109" y="495"/>
                    <a:pt x="252" y="495"/>
                  </a:cubicBezTo>
                  <a:cubicBezTo>
                    <a:pt x="388" y="495"/>
                    <a:pt x="496" y="388"/>
                    <a:pt x="496" y="243"/>
                  </a:cubicBezTo>
                  <a:cubicBezTo>
                    <a:pt x="496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2145825" y="36776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2237800" y="367760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244" y="1"/>
                  </a:moveTo>
                  <a:cubicBezTo>
                    <a:pt x="107" y="1"/>
                    <a:pt x="0" y="107"/>
                    <a:pt x="0" y="243"/>
                  </a:cubicBezTo>
                  <a:cubicBezTo>
                    <a:pt x="0" y="388"/>
                    <a:pt x="107" y="495"/>
                    <a:pt x="244" y="495"/>
                  </a:cubicBezTo>
                  <a:cubicBezTo>
                    <a:pt x="387" y="495"/>
                    <a:pt x="494" y="388"/>
                    <a:pt x="494" y="243"/>
                  </a:cubicBezTo>
                  <a:cubicBezTo>
                    <a:pt x="494" y="107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2329550" y="36776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7"/>
                    <a:pt x="0" y="243"/>
                  </a:cubicBezTo>
                  <a:cubicBezTo>
                    <a:pt x="0" y="388"/>
                    <a:pt x="115" y="495"/>
                    <a:pt x="251" y="495"/>
                  </a:cubicBezTo>
                  <a:cubicBezTo>
                    <a:pt x="387" y="495"/>
                    <a:pt x="502" y="388"/>
                    <a:pt x="502" y="243"/>
                  </a:cubicBezTo>
                  <a:cubicBezTo>
                    <a:pt x="502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2421325" y="36776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1"/>
                  </a:moveTo>
                  <a:cubicBezTo>
                    <a:pt x="114" y="1"/>
                    <a:pt x="1" y="107"/>
                    <a:pt x="1" y="243"/>
                  </a:cubicBezTo>
                  <a:cubicBezTo>
                    <a:pt x="1" y="388"/>
                    <a:pt x="114" y="495"/>
                    <a:pt x="250" y="495"/>
                  </a:cubicBezTo>
                  <a:cubicBezTo>
                    <a:pt x="395" y="495"/>
                    <a:pt x="501" y="388"/>
                    <a:pt x="501" y="243"/>
                  </a:cubicBezTo>
                  <a:cubicBezTo>
                    <a:pt x="501" y="107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2513250" y="36776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09" y="1"/>
                    <a:pt x="0" y="107"/>
                    <a:pt x="0" y="243"/>
                  </a:cubicBezTo>
                  <a:cubicBezTo>
                    <a:pt x="0" y="388"/>
                    <a:pt x="109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2605000" y="36776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0" y="107"/>
                    <a:pt x="0" y="243"/>
                  </a:cubicBezTo>
                  <a:cubicBezTo>
                    <a:pt x="0" y="388"/>
                    <a:pt x="116" y="495"/>
                    <a:pt x="252" y="495"/>
                  </a:cubicBezTo>
                  <a:cubicBezTo>
                    <a:pt x="387" y="495"/>
                    <a:pt x="503" y="388"/>
                    <a:pt x="503" y="243"/>
                  </a:cubicBezTo>
                  <a:cubicBezTo>
                    <a:pt x="503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2696950" y="36776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2" y="1"/>
                  </a:moveTo>
                  <a:cubicBezTo>
                    <a:pt x="108" y="1"/>
                    <a:pt x="1" y="107"/>
                    <a:pt x="1" y="243"/>
                  </a:cubicBezTo>
                  <a:cubicBezTo>
                    <a:pt x="1" y="388"/>
                    <a:pt x="108" y="495"/>
                    <a:pt x="252" y="495"/>
                  </a:cubicBezTo>
                  <a:cubicBezTo>
                    <a:pt x="388" y="495"/>
                    <a:pt x="495" y="388"/>
                    <a:pt x="495" y="243"/>
                  </a:cubicBezTo>
                  <a:cubicBezTo>
                    <a:pt x="495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2788700" y="36776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2880675" y="36776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1"/>
                  </a:moveTo>
                  <a:cubicBezTo>
                    <a:pt x="107" y="1"/>
                    <a:pt x="0" y="107"/>
                    <a:pt x="0" y="243"/>
                  </a:cubicBezTo>
                  <a:cubicBezTo>
                    <a:pt x="0" y="388"/>
                    <a:pt x="107" y="495"/>
                    <a:pt x="243" y="495"/>
                  </a:cubicBezTo>
                  <a:cubicBezTo>
                    <a:pt x="387" y="495"/>
                    <a:pt x="494" y="388"/>
                    <a:pt x="494" y="243"/>
                  </a:cubicBezTo>
                  <a:cubicBezTo>
                    <a:pt x="494" y="107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2972425" y="36776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7"/>
                    <a:pt x="0" y="243"/>
                  </a:cubicBezTo>
                  <a:cubicBezTo>
                    <a:pt x="0" y="388"/>
                    <a:pt x="115" y="495"/>
                    <a:pt x="251" y="495"/>
                  </a:cubicBezTo>
                  <a:cubicBezTo>
                    <a:pt x="387" y="495"/>
                    <a:pt x="503" y="388"/>
                    <a:pt x="503" y="243"/>
                  </a:cubicBezTo>
                  <a:cubicBezTo>
                    <a:pt x="503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3064375" y="36776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1"/>
                  </a:moveTo>
                  <a:cubicBezTo>
                    <a:pt x="107" y="1"/>
                    <a:pt x="1" y="107"/>
                    <a:pt x="1" y="243"/>
                  </a:cubicBezTo>
                  <a:cubicBezTo>
                    <a:pt x="1" y="388"/>
                    <a:pt x="107" y="495"/>
                    <a:pt x="243" y="495"/>
                  </a:cubicBezTo>
                  <a:cubicBezTo>
                    <a:pt x="388" y="495"/>
                    <a:pt x="495" y="388"/>
                    <a:pt x="495" y="243"/>
                  </a:cubicBezTo>
                  <a:cubicBezTo>
                    <a:pt x="495" y="107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3156125" y="36776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3247875" y="36776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3339850" y="367760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1"/>
                  </a:moveTo>
                  <a:cubicBezTo>
                    <a:pt x="107" y="1"/>
                    <a:pt x="0" y="107"/>
                    <a:pt x="0" y="243"/>
                  </a:cubicBezTo>
                  <a:cubicBezTo>
                    <a:pt x="0" y="388"/>
                    <a:pt x="107" y="495"/>
                    <a:pt x="251" y="495"/>
                  </a:cubicBezTo>
                  <a:cubicBezTo>
                    <a:pt x="387" y="495"/>
                    <a:pt x="501" y="388"/>
                    <a:pt x="501" y="243"/>
                  </a:cubicBezTo>
                  <a:cubicBezTo>
                    <a:pt x="501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3431575" y="36776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3523550" y="36776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1"/>
                  </a:moveTo>
                  <a:cubicBezTo>
                    <a:pt x="107" y="1"/>
                    <a:pt x="0" y="107"/>
                    <a:pt x="0" y="243"/>
                  </a:cubicBezTo>
                  <a:cubicBezTo>
                    <a:pt x="0" y="388"/>
                    <a:pt x="107" y="495"/>
                    <a:pt x="250" y="495"/>
                  </a:cubicBezTo>
                  <a:cubicBezTo>
                    <a:pt x="388" y="495"/>
                    <a:pt x="494" y="388"/>
                    <a:pt x="494" y="243"/>
                  </a:cubicBezTo>
                  <a:cubicBezTo>
                    <a:pt x="494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676400" y="37693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768325" y="37693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860125" y="37693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951850" y="37693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1043825" y="37693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1135575" y="37693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1227500" y="37693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1319275" y="37693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1411200" y="376935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1503000" y="37693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1594750" y="37693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1686650" y="37693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1778450" y="37693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1870375" y="37693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1962150" y="37693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2054075" y="376935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2145825" y="37693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2237800" y="3769350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2329550" y="37693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2421325" y="37693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2513250" y="37693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2605000" y="37693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2696950" y="37693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2788700" y="37693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2880675" y="37693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2972425" y="37693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3064375" y="37693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3156125" y="37693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3247875" y="37693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3339850" y="37693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3431575" y="37693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3523550" y="37693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676400" y="38611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768325" y="38611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860125" y="38611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951850" y="38611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1043825" y="38611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1135575" y="38611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1227500" y="38611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1319275" y="38611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1411200" y="38611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1503000" y="38611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1594750" y="38611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1686650" y="38611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1778450" y="38611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1870375" y="38611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1962150" y="38611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2054075" y="38611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"/>
            <p:cNvSpPr/>
            <p:nvPr/>
          </p:nvSpPr>
          <p:spPr>
            <a:xfrm>
              <a:off x="2145825" y="38611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"/>
            <p:cNvSpPr/>
            <p:nvPr/>
          </p:nvSpPr>
          <p:spPr>
            <a:xfrm>
              <a:off x="2237800" y="3861100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2329550" y="38611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2421325" y="38611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2513250" y="38611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2605000" y="38611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2696950" y="38611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2788700" y="38611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2880675" y="38611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2972425" y="38611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3064375" y="38611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3156125" y="38611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3247875" y="38611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"/>
            <p:cNvSpPr/>
            <p:nvPr/>
          </p:nvSpPr>
          <p:spPr>
            <a:xfrm>
              <a:off x="3339850" y="38611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"/>
            <p:cNvSpPr/>
            <p:nvPr/>
          </p:nvSpPr>
          <p:spPr>
            <a:xfrm>
              <a:off x="3431575" y="38611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"/>
            <p:cNvSpPr/>
            <p:nvPr/>
          </p:nvSpPr>
          <p:spPr>
            <a:xfrm>
              <a:off x="3523550" y="38611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"/>
            <p:cNvSpPr/>
            <p:nvPr/>
          </p:nvSpPr>
          <p:spPr>
            <a:xfrm>
              <a:off x="676400" y="395307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768325" y="3953075"/>
              <a:ext cx="12400" cy="12350"/>
            </a:xfrm>
            <a:custGeom>
              <a:avLst/>
              <a:gdLst/>
              <a:ahLst/>
              <a:cxnLst/>
              <a:rect l="l" t="t" r="r" b="b"/>
              <a:pathLst>
                <a:path w="496" h="494" extrusionOk="0">
                  <a:moveTo>
                    <a:pt x="245" y="0"/>
                  </a:moveTo>
                  <a:cubicBezTo>
                    <a:pt x="109" y="0"/>
                    <a:pt x="0" y="107"/>
                    <a:pt x="0" y="251"/>
                  </a:cubicBezTo>
                  <a:cubicBezTo>
                    <a:pt x="0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51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860125" y="3953075"/>
              <a:ext cx="12525" cy="12350"/>
            </a:xfrm>
            <a:custGeom>
              <a:avLst/>
              <a:gdLst/>
              <a:ahLst/>
              <a:cxnLst/>
              <a:rect l="l" t="t" r="r" b="b"/>
              <a:pathLst>
                <a:path w="501" h="494" extrusionOk="0">
                  <a:moveTo>
                    <a:pt x="251" y="0"/>
                  </a:moveTo>
                  <a:cubicBezTo>
                    <a:pt x="114" y="0"/>
                    <a:pt x="0" y="107"/>
                    <a:pt x="0" y="251"/>
                  </a:cubicBezTo>
                  <a:cubicBezTo>
                    <a:pt x="0" y="387"/>
                    <a:pt x="114" y="494"/>
                    <a:pt x="251" y="494"/>
                  </a:cubicBezTo>
                  <a:cubicBezTo>
                    <a:pt x="387" y="494"/>
                    <a:pt x="501" y="387"/>
                    <a:pt x="501" y="251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951850" y="395307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1043825" y="395307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50" y="0"/>
                  </a:moveTo>
                  <a:cubicBezTo>
                    <a:pt x="107" y="0"/>
                    <a:pt x="0" y="107"/>
                    <a:pt x="0" y="251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51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1135575" y="395307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16" y="0"/>
                    <a:pt x="0" y="107"/>
                    <a:pt x="0" y="251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51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1227500" y="3953075"/>
              <a:ext cx="12400" cy="12350"/>
            </a:xfrm>
            <a:custGeom>
              <a:avLst/>
              <a:gdLst/>
              <a:ahLst/>
              <a:cxnLst/>
              <a:rect l="l" t="t" r="r" b="b"/>
              <a:pathLst>
                <a:path w="496" h="494" extrusionOk="0">
                  <a:moveTo>
                    <a:pt x="251" y="0"/>
                  </a:moveTo>
                  <a:cubicBezTo>
                    <a:pt x="109" y="0"/>
                    <a:pt x="0" y="107"/>
                    <a:pt x="0" y="251"/>
                  </a:cubicBezTo>
                  <a:cubicBezTo>
                    <a:pt x="0" y="387"/>
                    <a:pt x="109" y="494"/>
                    <a:pt x="251" y="494"/>
                  </a:cubicBezTo>
                  <a:cubicBezTo>
                    <a:pt x="387" y="494"/>
                    <a:pt x="496" y="387"/>
                    <a:pt x="496" y="251"/>
                  </a:cubicBezTo>
                  <a:cubicBezTo>
                    <a:pt x="496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1319275" y="395307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2" y="0"/>
                  </a:moveTo>
                  <a:cubicBezTo>
                    <a:pt x="114" y="0"/>
                    <a:pt x="1" y="107"/>
                    <a:pt x="1" y="251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51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1411200" y="3953075"/>
              <a:ext cx="12425" cy="12350"/>
            </a:xfrm>
            <a:custGeom>
              <a:avLst/>
              <a:gdLst/>
              <a:ahLst/>
              <a:cxnLst/>
              <a:rect l="l" t="t" r="r" b="b"/>
              <a:pathLst>
                <a:path w="497" h="494" extrusionOk="0">
                  <a:moveTo>
                    <a:pt x="245" y="0"/>
                  </a:moveTo>
                  <a:cubicBezTo>
                    <a:pt x="109" y="0"/>
                    <a:pt x="1" y="107"/>
                    <a:pt x="1" y="251"/>
                  </a:cubicBezTo>
                  <a:cubicBezTo>
                    <a:pt x="1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51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1503000" y="3953075"/>
              <a:ext cx="12525" cy="12350"/>
            </a:xfrm>
            <a:custGeom>
              <a:avLst/>
              <a:gdLst/>
              <a:ahLst/>
              <a:cxnLst/>
              <a:rect l="l" t="t" r="r" b="b"/>
              <a:pathLst>
                <a:path w="501" h="494" extrusionOk="0">
                  <a:moveTo>
                    <a:pt x="250" y="0"/>
                  </a:moveTo>
                  <a:cubicBezTo>
                    <a:pt x="114" y="0"/>
                    <a:pt x="0" y="107"/>
                    <a:pt x="0" y="251"/>
                  </a:cubicBezTo>
                  <a:cubicBezTo>
                    <a:pt x="0" y="387"/>
                    <a:pt x="114" y="494"/>
                    <a:pt x="250" y="494"/>
                  </a:cubicBezTo>
                  <a:cubicBezTo>
                    <a:pt x="387" y="494"/>
                    <a:pt x="501" y="387"/>
                    <a:pt x="501" y="251"/>
                  </a:cubicBezTo>
                  <a:cubicBezTo>
                    <a:pt x="501" y="107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1594750" y="395307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1" y="0"/>
                  </a:moveTo>
                  <a:cubicBezTo>
                    <a:pt x="115" y="0"/>
                    <a:pt x="0" y="107"/>
                    <a:pt x="0" y="251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94" y="494"/>
                    <a:pt x="503" y="387"/>
                    <a:pt x="503" y="251"/>
                  </a:cubicBezTo>
                  <a:cubicBezTo>
                    <a:pt x="503" y="107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1686650" y="395307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1778450" y="395307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2" y="0"/>
                  </a:moveTo>
                  <a:cubicBezTo>
                    <a:pt x="114" y="0"/>
                    <a:pt x="1" y="107"/>
                    <a:pt x="1" y="251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51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1870375" y="3953075"/>
              <a:ext cx="12400" cy="12350"/>
            </a:xfrm>
            <a:custGeom>
              <a:avLst/>
              <a:gdLst/>
              <a:ahLst/>
              <a:cxnLst/>
              <a:rect l="l" t="t" r="r" b="b"/>
              <a:pathLst>
                <a:path w="496" h="494" extrusionOk="0">
                  <a:moveTo>
                    <a:pt x="252" y="0"/>
                  </a:moveTo>
                  <a:cubicBezTo>
                    <a:pt x="109" y="0"/>
                    <a:pt x="0" y="107"/>
                    <a:pt x="0" y="251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7" y="494"/>
                    <a:pt x="496" y="387"/>
                    <a:pt x="496" y="251"/>
                  </a:cubicBezTo>
                  <a:cubicBezTo>
                    <a:pt x="496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1962150" y="395307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0" y="0"/>
                  </a:moveTo>
                  <a:cubicBezTo>
                    <a:pt x="114" y="0"/>
                    <a:pt x="1" y="107"/>
                    <a:pt x="1" y="251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88" y="494"/>
                    <a:pt x="502" y="387"/>
                    <a:pt x="502" y="251"/>
                  </a:cubicBezTo>
                  <a:cubicBezTo>
                    <a:pt x="502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2054075" y="3953075"/>
              <a:ext cx="12425" cy="12350"/>
            </a:xfrm>
            <a:custGeom>
              <a:avLst/>
              <a:gdLst/>
              <a:ahLst/>
              <a:cxnLst/>
              <a:rect l="l" t="t" r="r" b="b"/>
              <a:pathLst>
                <a:path w="497" h="494" extrusionOk="0">
                  <a:moveTo>
                    <a:pt x="252" y="0"/>
                  </a:moveTo>
                  <a:cubicBezTo>
                    <a:pt x="109" y="0"/>
                    <a:pt x="1" y="107"/>
                    <a:pt x="1" y="251"/>
                  </a:cubicBezTo>
                  <a:cubicBezTo>
                    <a:pt x="1" y="387"/>
                    <a:pt x="109" y="494"/>
                    <a:pt x="252" y="494"/>
                  </a:cubicBezTo>
                  <a:cubicBezTo>
                    <a:pt x="388" y="494"/>
                    <a:pt x="496" y="387"/>
                    <a:pt x="496" y="251"/>
                  </a:cubicBezTo>
                  <a:cubicBezTo>
                    <a:pt x="496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2145825" y="395307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2237800" y="395307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4" y="0"/>
                  </a:moveTo>
                  <a:cubicBezTo>
                    <a:pt x="107" y="0"/>
                    <a:pt x="0" y="107"/>
                    <a:pt x="0" y="251"/>
                  </a:cubicBezTo>
                  <a:cubicBezTo>
                    <a:pt x="0" y="387"/>
                    <a:pt x="107" y="494"/>
                    <a:pt x="244" y="494"/>
                  </a:cubicBezTo>
                  <a:cubicBezTo>
                    <a:pt x="387" y="494"/>
                    <a:pt x="494" y="387"/>
                    <a:pt x="494" y="251"/>
                  </a:cubicBezTo>
                  <a:cubicBezTo>
                    <a:pt x="494" y="107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2329550" y="395307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1" y="0"/>
                  </a:moveTo>
                  <a:cubicBezTo>
                    <a:pt x="115" y="0"/>
                    <a:pt x="0" y="107"/>
                    <a:pt x="0" y="251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2" y="387"/>
                    <a:pt x="502" y="251"/>
                  </a:cubicBezTo>
                  <a:cubicBezTo>
                    <a:pt x="502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2421325" y="395307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0" y="0"/>
                  </a:moveTo>
                  <a:cubicBezTo>
                    <a:pt x="114" y="0"/>
                    <a:pt x="1" y="107"/>
                    <a:pt x="1" y="251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95" y="494"/>
                    <a:pt x="501" y="387"/>
                    <a:pt x="501" y="251"/>
                  </a:cubicBezTo>
                  <a:cubicBezTo>
                    <a:pt x="501" y="107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2513250" y="395307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09" y="0"/>
                    <a:pt x="0" y="107"/>
                    <a:pt x="0" y="251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2605000" y="395307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16" y="0"/>
                    <a:pt x="0" y="107"/>
                    <a:pt x="0" y="251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51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2696950" y="395307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52" y="0"/>
                  </a:moveTo>
                  <a:cubicBezTo>
                    <a:pt x="108" y="0"/>
                    <a:pt x="1" y="107"/>
                    <a:pt x="1" y="251"/>
                  </a:cubicBezTo>
                  <a:cubicBezTo>
                    <a:pt x="1" y="387"/>
                    <a:pt x="108" y="494"/>
                    <a:pt x="252" y="494"/>
                  </a:cubicBezTo>
                  <a:cubicBezTo>
                    <a:pt x="388" y="494"/>
                    <a:pt x="495" y="387"/>
                    <a:pt x="495" y="251"/>
                  </a:cubicBezTo>
                  <a:cubicBezTo>
                    <a:pt x="495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2788700" y="395307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2880675" y="395307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43" y="0"/>
                  </a:moveTo>
                  <a:cubicBezTo>
                    <a:pt x="107" y="0"/>
                    <a:pt x="0" y="107"/>
                    <a:pt x="0" y="251"/>
                  </a:cubicBezTo>
                  <a:cubicBezTo>
                    <a:pt x="0" y="387"/>
                    <a:pt x="107" y="494"/>
                    <a:pt x="243" y="494"/>
                  </a:cubicBezTo>
                  <a:cubicBezTo>
                    <a:pt x="387" y="494"/>
                    <a:pt x="494" y="387"/>
                    <a:pt x="494" y="251"/>
                  </a:cubicBezTo>
                  <a:cubicBezTo>
                    <a:pt x="494" y="107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2972425" y="395307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1" y="0"/>
                  </a:moveTo>
                  <a:cubicBezTo>
                    <a:pt x="115" y="0"/>
                    <a:pt x="0" y="107"/>
                    <a:pt x="0" y="251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3" y="387"/>
                    <a:pt x="503" y="251"/>
                  </a:cubicBezTo>
                  <a:cubicBezTo>
                    <a:pt x="503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3064375" y="395307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43" y="0"/>
                  </a:moveTo>
                  <a:cubicBezTo>
                    <a:pt x="107" y="0"/>
                    <a:pt x="1" y="107"/>
                    <a:pt x="1" y="251"/>
                  </a:cubicBezTo>
                  <a:cubicBezTo>
                    <a:pt x="1" y="387"/>
                    <a:pt x="107" y="494"/>
                    <a:pt x="243" y="494"/>
                  </a:cubicBezTo>
                  <a:cubicBezTo>
                    <a:pt x="388" y="494"/>
                    <a:pt x="495" y="387"/>
                    <a:pt x="495" y="251"/>
                  </a:cubicBezTo>
                  <a:cubicBezTo>
                    <a:pt x="495" y="107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3156125" y="395307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3247875" y="395307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3339850" y="3953075"/>
              <a:ext cx="12525" cy="12350"/>
            </a:xfrm>
            <a:custGeom>
              <a:avLst/>
              <a:gdLst/>
              <a:ahLst/>
              <a:cxnLst/>
              <a:rect l="l" t="t" r="r" b="b"/>
              <a:pathLst>
                <a:path w="501" h="494" extrusionOk="0">
                  <a:moveTo>
                    <a:pt x="251" y="0"/>
                  </a:moveTo>
                  <a:cubicBezTo>
                    <a:pt x="107" y="0"/>
                    <a:pt x="0" y="107"/>
                    <a:pt x="0" y="251"/>
                  </a:cubicBezTo>
                  <a:cubicBezTo>
                    <a:pt x="0" y="387"/>
                    <a:pt x="107" y="494"/>
                    <a:pt x="251" y="494"/>
                  </a:cubicBezTo>
                  <a:cubicBezTo>
                    <a:pt x="387" y="494"/>
                    <a:pt x="501" y="387"/>
                    <a:pt x="501" y="251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3431575" y="395307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3523550" y="395307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50" y="0"/>
                  </a:moveTo>
                  <a:cubicBezTo>
                    <a:pt x="107" y="0"/>
                    <a:pt x="0" y="107"/>
                    <a:pt x="0" y="251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51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676400" y="40448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768325" y="404480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860125" y="404480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951850" y="40448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1043825" y="40448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1135575" y="40448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1227500" y="404480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1319275" y="40448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1411200" y="404480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1503000" y="404480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1594750" y="40448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1686650" y="40448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1778450" y="40448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1870375" y="404480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1962150" y="40448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2054075" y="404480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2145825" y="40448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2237800" y="4044800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2329550" y="40448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2421325" y="40448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2513250" y="40448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2605000" y="40448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2696950" y="40448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2788700" y="40448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2880675" y="40448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2972425" y="40448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3064375" y="40448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3156125" y="40448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3247875" y="40448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3339850" y="404480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3431575" y="40448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3523550" y="40448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676400" y="41367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768325" y="41367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45" y="1"/>
                  </a:moveTo>
                  <a:cubicBezTo>
                    <a:pt x="109" y="1"/>
                    <a:pt x="0" y="107"/>
                    <a:pt x="0" y="250"/>
                  </a:cubicBezTo>
                  <a:cubicBezTo>
                    <a:pt x="0" y="388"/>
                    <a:pt x="109" y="494"/>
                    <a:pt x="245" y="494"/>
                  </a:cubicBezTo>
                  <a:cubicBezTo>
                    <a:pt x="388" y="494"/>
                    <a:pt x="496" y="388"/>
                    <a:pt x="496" y="250"/>
                  </a:cubicBezTo>
                  <a:cubicBezTo>
                    <a:pt x="496" y="107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860125" y="41367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1"/>
                  </a:moveTo>
                  <a:cubicBezTo>
                    <a:pt x="114" y="1"/>
                    <a:pt x="0" y="107"/>
                    <a:pt x="0" y="250"/>
                  </a:cubicBezTo>
                  <a:cubicBezTo>
                    <a:pt x="0" y="388"/>
                    <a:pt x="114" y="494"/>
                    <a:pt x="251" y="494"/>
                  </a:cubicBezTo>
                  <a:cubicBezTo>
                    <a:pt x="387" y="494"/>
                    <a:pt x="501" y="388"/>
                    <a:pt x="501" y="250"/>
                  </a:cubicBezTo>
                  <a:cubicBezTo>
                    <a:pt x="501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951850" y="41367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1043825" y="41367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1"/>
                  </a:moveTo>
                  <a:cubicBezTo>
                    <a:pt x="107" y="1"/>
                    <a:pt x="0" y="107"/>
                    <a:pt x="0" y="250"/>
                  </a:cubicBezTo>
                  <a:cubicBezTo>
                    <a:pt x="0" y="388"/>
                    <a:pt x="107" y="494"/>
                    <a:pt x="250" y="494"/>
                  </a:cubicBezTo>
                  <a:cubicBezTo>
                    <a:pt x="388" y="494"/>
                    <a:pt x="494" y="388"/>
                    <a:pt x="494" y="250"/>
                  </a:cubicBezTo>
                  <a:cubicBezTo>
                    <a:pt x="494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1135575" y="41367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0" y="107"/>
                    <a:pt x="0" y="250"/>
                  </a:cubicBezTo>
                  <a:cubicBezTo>
                    <a:pt x="0" y="388"/>
                    <a:pt x="116" y="494"/>
                    <a:pt x="252" y="494"/>
                  </a:cubicBezTo>
                  <a:cubicBezTo>
                    <a:pt x="387" y="494"/>
                    <a:pt x="503" y="388"/>
                    <a:pt x="503" y="250"/>
                  </a:cubicBezTo>
                  <a:cubicBezTo>
                    <a:pt x="503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1227500" y="41367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1" y="1"/>
                  </a:moveTo>
                  <a:cubicBezTo>
                    <a:pt x="109" y="1"/>
                    <a:pt x="0" y="107"/>
                    <a:pt x="0" y="250"/>
                  </a:cubicBezTo>
                  <a:cubicBezTo>
                    <a:pt x="0" y="388"/>
                    <a:pt x="109" y="494"/>
                    <a:pt x="251" y="494"/>
                  </a:cubicBezTo>
                  <a:cubicBezTo>
                    <a:pt x="387" y="494"/>
                    <a:pt x="496" y="388"/>
                    <a:pt x="496" y="250"/>
                  </a:cubicBezTo>
                  <a:cubicBezTo>
                    <a:pt x="496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1319275" y="41367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1"/>
                  </a:moveTo>
                  <a:cubicBezTo>
                    <a:pt x="114" y="1"/>
                    <a:pt x="1" y="107"/>
                    <a:pt x="1" y="250"/>
                  </a:cubicBezTo>
                  <a:cubicBezTo>
                    <a:pt x="1" y="388"/>
                    <a:pt x="114" y="494"/>
                    <a:pt x="252" y="494"/>
                  </a:cubicBezTo>
                  <a:cubicBezTo>
                    <a:pt x="388" y="494"/>
                    <a:pt x="501" y="388"/>
                    <a:pt x="501" y="250"/>
                  </a:cubicBezTo>
                  <a:cubicBezTo>
                    <a:pt x="501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1411200" y="4136775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45" y="1"/>
                  </a:moveTo>
                  <a:cubicBezTo>
                    <a:pt x="109" y="1"/>
                    <a:pt x="1" y="107"/>
                    <a:pt x="1" y="250"/>
                  </a:cubicBezTo>
                  <a:cubicBezTo>
                    <a:pt x="1" y="388"/>
                    <a:pt x="109" y="494"/>
                    <a:pt x="245" y="494"/>
                  </a:cubicBezTo>
                  <a:cubicBezTo>
                    <a:pt x="388" y="494"/>
                    <a:pt x="496" y="388"/>
                    <a:pt x="496" y="250"/>
                  </a:cubicBezTo>
                  <a:cubicBezTo>
                    <a:pt x="496" y="107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1503000" y="41367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0" y="1"/>
                  </a:moveTo>
                  <a:cubicBezTo>
                    <a:pt x="114" y="1"/>
                    <a:pt x="0" y="107"/>
                    <a:pt x="0" y="250"/>
                  </a:cubicBezTo>
                  <a:cubicBezTo>
                    <a:pt x="0" y="388"/>
                    <a:pt x="114" y="494"/>
                    <a:pt x="250" y="494"/>
                  </a:cubicBezTo>
                  <a:cubicBezTo>
                    <a:pt x="387" y="494"/>
                    <a:pt x="501" y="388"/>
                    <a:pt x="501" y="250"/>
                  </a:cubicBezTo>
                  <a:cubicBezTo>
                    <a:pt x="501" y="107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1594750" y="41367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7"/>
                    <a:pt x="0" y="250"/>
                  </a:cubicBezTo>
                  <a:cubicBezTo>
                    <a:pt x="0" y="388"/>
                    <a:pt x="115" y="494"/>
                    <a:pt x="251" y="494"/>
                  </a:cubicBezTo>
                  <a:cubicBezTo>
                    <a:pt x="394" y="494"/>
                    <a:pt x="503" y="388"/>
                    <a:pt x="503" y="250"/>
                  </a:cubicBezTo>
                  <a:cubicBezTo>
                    <a:pt x="503" y="107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1686650" y="41367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1778450" y="41367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1"/>
                  </a:moveTo>
                  <a:cubicBezTo>
                    <a:pt x="114" y="1"/>
                    <a:pt x="1" y="107"/>
                    <a:pt x="1" y="250"/>
                  </a:cubicBezTo>
                  <a:cubicBezTo>
                    <a:pt x="1" y="388"/>
                    <a:pt x="114" y="494"/>
                    <a:pt x="252" y="494"/>
                  </a:cubicBezTo>
                  <a:cubicBezTo>
                    <a:pt x="388" y="494"/>
                    <a:pt x="501" y="388"/>
                    <a:pt x="501" y="250"/>
                  </a:cubicBezTo>
                  <a:cubicBezTo>
                    <a:pt x="501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1870375" y="41367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2" y="1"/>
                  </a:moveTo>
                  <a:cubicBezTo>
                    <a:pt x="109" y="1"/>
                    <a:pt x="0" y="107"/>
                    <a:pt x="0" y="250"/>
                  </a:cubicBezTo>
                  <a:cubicBezTo>
                    <a:pt x="0" y="388"/>
                    <a:pt x="109" y="494"/>
                    <a:pt x="252" y="494"/>
                  </a:cubicBezTo>
                  <a:cubicBezTo>
                    <a:pt x="387" y="494"/>
                    <a:pt x="496" y="388"/>
                    <a:pt x="496" y="250"/>
                  </a:cubicBezTo>
                  <a:cubicBezTo>
                    <a:pt x="496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1962150" y="41367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1"/>
                  </a:moveTo>
                  <a:cubicBezTo>
                    <a:pt x="114" y="1"/>
                    <a:pt x="1" y="107"/>
                    <a:pt x="1" y="250"/>
                  </a:cubicBezTo>
                  <a:cubicBezTo>
                    <a:pt x="1" y="388"/>
                    <a:pt x="114" y="494"/>
                    <a:pt x="250" y="494"/>
                  </a:cubicBezTo>
                  <a:cubicBezTo>
                    <a:pt x="388" y="494"/>
                    <a:pt x="502" y="388"/>
                    <a:pt x="502" y="250"/>
                  </a:cubicBezTo>
                  <a:cubicBezTo>
                    <a:pt x="502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2054075" y="4136775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52" y="1"/>
                  </a:moveTo>
                  <a:cubicBezTo>
                    <a:pt x="109" y="1"/>
                    <a:pt x="1" y="107"/>
                    <a:pt x="1" y="250"/>
                  </a:cubicBezTo>
                  <a:cubicBezTo>
                    <a:pt x="1" y="388"/>
                    <a:pt x="109" y="494"/>
                    <a:pt x="252" y="494"/>
                  </a:cubicBezTo>
                  <a:cubicBezTo>
                    <a:pt x="388" y="494"/>
                    <a:pt x="496" y="388"/>
                    <a:pt x="496" y="250"/>
                  </a:cubicBezTo>
                  <a:cubicBezTo>
                    <a:pt x="496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2145825" y="41367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2237800" y="4136775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244" y="1"/>
                  </a:moveTo>
                  <a:cubicBezTo>
                    <a:pt x="107" y="1"/>
                    <a:pt x="0" y="107"/>
                    <a:pt x="0" y="250"/>
                  </a:cubicBezTo>
                  <a:cubicBezTo>
                    <a:pt x="0" y="388"/>
                    <a:pt x="107" y="494"/>
                    <a:pt x="244" y="494"/>
                  </a:cubicBezTo>
                  <a:cubicBezTo>
                    <a:pt x="387" y="494"/>
                    <a:pt x="494" y="388"/>
                    <a:pt x="494" y="250"/>
                  </a:cubicBezTo>
                  <a:cubicBezTo>
                    <a:pt x="494" y="107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2329550" y="41367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7"/>
                    <a:pt x="0" y="250"/>
                  </a:cubicBezTo>
                  <a:cubicBezTo>
                    <a:pt x="0" y="388"/>
                    <a:pt x="115" y="494"/>
                    <a:pt x="251" y="494"/>
                  </a:cubicBezTo>
                  <a:cubicBezTo>
                    <a:pt x="387" y="494"/>
                    <a:pt x="502" y="388"/>
                    <a:pt x="502" y="250"/>
                  </a:cubicBezTo>
                  <a:cubicBezTo>
                    <a:pt x="502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2421325" y="41367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1"/>
                  </a:moveTo>
                  <a:cubicBezTo>
                    <a:pt x="114" y="1"/>
                    <a:pt x="1" y="107"/>
                    <a:pt x="1" y="250"/>
                  </a:cubicBezTo>
                  <a:cubicBezTo>
                    <a:pt x="1" y="388"/>
                    <a:pt x="114" y="494"/>
                    <a:pt x="250" y="494"/>
                  </a:cubicBezTo>
                  <a:cubicBezTo>
                    <a:pt x="395" y="494"/>
                    <a:pt x="501" y="388"/>
                    <a:pt x="501" y="250"/>
                  </a:cubicBezTo>
                  <a:cubicBezTo>
                    <a:pt x="501" y="107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2513250" y="41367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09" y="1"/>
                    <a:pt x="0" y="107"/>
                    <a:pt x="0" y="250"/>
                  </a:cubicBezTo>
                  <a:cubicBezTo>
                    <a:pt x="0" y="388"/>
                    <a:pt x="109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2605000" y="41367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0" y="107"/>
                    <a:pt x="0" y="250"/>
                  </a:cubicBezTo>
                  <a:cubicBezTo>
                    <a:pt x="0" y="388"/>
                    <a:pt x="116" y="494"/>
                    <a:pt x="252" y="494"/>
                  </a:cubicBezTo>
                  <a:cubicBezTo>
                    <a:pt x="387" y="494"/>
                    <a:pt x="503" y="388"/>
                    <a:pt x="503" y="250"/>
                  </a:cubicBezTo>
                  <a:cubicBezTo>
                    <a:pt x="503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2696950" y="41367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2" y="1"/>
                  </a:moveTo>
                  <a:cubicBezTo>
                    <a:pt x="108" y="1"/>
                    <a:pt x="1" y="107"/>
                    <a:pt x="1" y="250"/>
                  </a:cubicBezTo>
                  <a:cubicBezTo>
                    <a:pt x="1" y="388"/>
                    <a:pt x="108" y="494"/>
                    <a:pt x="252" y="494"/>
                  </a:cubicBezTo>
                  <a:cubicBezTo>
                    <a:pt x="388" y="494"/>
                    <a:pt x="495" y="388"/>
                    <a:pt x="495" y="250"/>
                  </a:cubicBezTo>
                  <a:cubicBezTo>
                    <a:pt x="495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2788700" y="41367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2880675" y="41367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1"/>
                  </a:moveTo>
                  <a:cubicBezTo>
                    <a:pt x="107" y="1"/>
                    <a:pt x="0" y="107"/>
                    <a:pt x="0" y="250"/>
                  </a:cubicBezTo>
                  <a:cubicBezTo>
                    <a:pt x="0" y="388"/>
                    <a:pt x="107" y="494"/>
                    <a:pt x="243" y="494"/>
                  </a:cubicBezTo>
                  <a:cubicBezTo>
                    <a:pt x="387" y="494"/>
                    <a:pt x="494" y="388"/>
                    <a:pt x="494" y="250"/>
                  </a:cubicBezTo>
                  <a:cubicBezTo>
                    <a:pt x="494" y="107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2972425" y="41367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7"/>
                    <a:pt x="0" y="250"/>
                  </a:cubicBezTo>
                  <a:cubicBezTo>
                    <a:pt x="0" y="388"/>
                    <a:pt x="115" y="494"/>
                    <a:pt x="251" y="494"/>
                  </a:cubicBezTo>
                  <a:cubicBezTo>
                    <a:pt x="387" y="494"/>
                    <a:pt x="503" y="388"/>
                    <a:pt x="503" y="250"/>
                  </a:cubicBezTo>
                  <a:cubicBezTo>
                    <a:pt x="503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3064375" y="41367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1"/>
                  </a:moveTo>
                  <a:cubicBezTo>
                    <a:pt x="107" y="1"/>
                    <a:pt x="1" y="107"/>
                    <a:pt x="1" y="250"/>
                  </a:cubicBezTo>
                  <a:cubicBezTo>
                    <a:pt x="1" y="388"/>
                    <a:pt x="107" y="494"/>
                    <a:pt x="243" y="494"/>
                  </a:cubicBezTo>
                  <a:cubicBezTo>
                    <a:pt x="388" y="494"/>
                    <a:pt x="495" y="388"/>
                    <a:pt x="495" y="250"/>
                  </a:cubicBezTo>
                  <a:cubicBezTo>
                    <a:pt x="495" y="107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3156125" y="41367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3247875" y="41367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3339850" y="41367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1"/>
                  </a:moveTo>
                  <a:cubicBezTo>
                    <a:pt x="107" y="1"/>
                    <a:pt x="0" y="107"/>
                    <a:pt x="0" y="250"/>
                  </a:cubicBezTo>
                  <a:cubicBezTo>
                    <a:pt x="0" y="388"/>
                    <a:pt x="107" y="494"/>
                    <a:pt x="251" y="494"/>
                  </a:cubicBezTo>
                  <a:cubicBezTo>
                    <a:pt x="387" y="494"/>
                    <a:pt x="501" y="388"/>
                    <a:pt x="501" y="250"/>
                  </a:cubicBezTo>
                  <a:cubicBezTo>
                    <a:pt x="501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3431575" y="41367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3523550" y="41367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1"/>
                  </a:moveTo>
                  <a:cubicBezTo>
                    <a:pt x="107" y="1"/>
                    <a:pt x="0" y="107"/>
                    <a:pt x="0" y="250"/>
                  </a:cubicBezTo>
                  <a:cubicBezTo>
                    <a:pt x="0" y="388"/>
                    <a:pt x="107" y="494"/>
                    <a:pt x="250" y="494"/>
                  </a:cubicBezTo>
                  <a:cubicBezTo>
                    <a:pt x="388" y="494"/>
                    <a:pt x="494" y="388"/>
                    <a:pt x="494" y="250"/>
                  </a:cubicBezTo>
                  <a:cubicBezTo>
                    <a:pt x="494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676400" y="42285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768325" y="42285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860125" y="42285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951850" y="42285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1043825" y="42285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1135575" y="42285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1227500" y="42285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1319275" y="42285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1411200" y="422852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1503000" y="42285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1594750" y="42285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1686650" y="42285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1778450" y="42285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1870375" y="42285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1962150" y="42285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2054075" y="422852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2145825" y="42285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2237800" y="4228525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2329550" y="42285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2421325" y="42285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2513250" y="42285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2605000" y="42285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2696950" y="42285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2788700" y="42285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2880675" y="42285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2972425" y="42285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3064375" y="42285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3156125" y="42285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3247875" y="42285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3339850" y="42285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3431575" y="42285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3523550" y="42285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676400" y="432045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768325" y="4320450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45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7"/>
                    <a:pt x="109" y="496"/>
                    <a:pt x="245" y="496"/>
                  </a:cubicBezTo>
                  <a:cubicBezTo>
                    <a:pt x="388" y="496"/>
                    <a:pt x="496" y="387"/>
                    <a:pt x="496" y="245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860125" y="4320450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14" y="0"/>
                    <a:pt x="0" y="109"/>
                    <a:pt x="0" y="245"/>
                  </a:cubicBezTo>
                  <a:cubicBezTo>
                    <a:pt x="0" y="387"/>
                    <a:pt x="114" y="496"/>
                    <a:pt x="251" y="496"/>
                  </a:cubicBezTo>
                  <a:cubicBezTo>
                    <a:pt x="387" y="496"/>
                    <a:pt x="501" y="387"/>
                    <a:pt x="501" y="245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951850" y="432045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1043825" y="432045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7"/>
                    <a:pt x="107" y="496"/>
                    <a:pt x="250" y="496"/>
                  </a:cubicBezTo>
                  <a:cubicBezTo>
                    <a:pt x="388" y="496"/>
                    <a:pt x="494" y="387"/>
                    <a:pt x="494" y="245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1135575" y="432045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45"/>
                  </a:cubicBezTo>
                  <a:cubicBezTo>
                    <a:pt x="0" y="387"/>
                    <a:pt x="116" y="496"/>
                    <a:pt x="252" y="496"/>
                  </a:cubicBezTo>
                  <a:cubicBezTo>
                    <a:pt x="387" y="496"/>
                    <a:pt x="503" y="387"/>
                    <a:pt x="503" y="245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1227500" y="4320450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1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7"/>
                    <a:pt x="109" y="496"/>
                    <a:pt x="251" y="496"/>
                  </a:cubicBezTo>
                  <a:cubicBezTo>
                    <a:pt x="387" y="496"/>
                    <a:pt x="496" y="387"/>
                    <a:pt x="496" y="245"/>
                  </a:cubicBezTo>
                  <a:cubicBezTo>
                    <a:pt x="496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1319275" y="432045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7"/>
                    <a:pt x="114" y="496"/>
                    <a:pt x="252" y="496"/>
                  </a:cubicBezTo>
                  <a:cubicBezTo>
                    <a:pt x="388" y="496"/>
                    <a:pt x="501" y="387"/>
                    <a:pt x="501" y="245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1411200" y="4320450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45" y="0"/>
                  </a:moveTo>
                  <a:cubicBezTo>
                    <a:pt x="109" y="0"/>
                    <a:pt x="1" y="109"/>
                    <a:pt x="1" y="245"/>
                  </a:cubicBezTo>
                  <a:cubicBezTo>
                    <a:pt x="1" y="387"/>
                    <a:pt x="109" y="496"/>
                    <a:pt x="245" y="496"/>
                  </a:cubicBezTo>
                  <a:cubicBezTo>
                    <a:pt x="388" y="496"/>
                    <a:pt x="496" y="387"/>
                    <a:pt x="496" y="245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1503000" y="4320450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0" y="0"/>
                  </a:moveTo>
                  <a:cubicBezTo>
                    <a:pt x="114" y="0"/>
                    <a:pt x="0" y="109"/>
                    <a:pt x="0" y="245"/>
                  </a:cubicBezTo>
                  <a:cubicBezTo>
                    <a:pt x="0" y="387"/>
                    <a:pt x="114" y="496"/>
                    <a:pt x="250" y="496"/>
                  </a:cubicBezTo>
                  <a:cubicBezTo>
                    <a:pt x="387" y="496"/>
                    <a:pt x="501" y="387"/>
                    <a:pt x="501" y="245"/>
                  </a:cubicBezTo>
                  <a:cubicBezTo>
                    <a:pt x="501" y="109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1594750" y="432045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94" y="496"/>
                    <a:pt x="503" y="387"/>
                    <a:pt x="503" y="245"/>
                  </a:cubicBezTo>
                  <a:cubicBezTo>
                    <a:pt x="503" y="10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1686650" y="432045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1778450" y="432045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7"/>
                    <a:pt x="114" y="496"/>
                    <a:pt x="252" y="496"/>
                  </a:cubicBezTo>
                  <a:cubicBezTo>
                    <a:pt x="388" y="496"/>
                    <a:pt x="501" y="387"/>
                    <a:pt x="501" y="245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1870375" y="4320450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7"/>
                    <a:pt x="109" y="496"/>
                    <a:pt x="252" y="496"/>
                  </a:cubicBezTo>
                  <a:cubicBezTo>
                    <a:pt x="387" y="496"/>
                    <a:pt x="496" y="387"/>
                    <a:pt x="496" y="245"/>
                  </a:cubicBezTo>
                  <a:cubicBezTo>
                    <a:pt x="496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1962150" y="432045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7"/>
                    <a:pt x="114" y="496"/>
                    <a:pt x="250" y="496"/>
                  </a:cubicBezTo>
                  <a:cubicBezTo>
                    <a:pt x="388" y="496"/>
                    <a:pt x="502" y="387"/>
                    <a:pt x="502" y="245"/>
                  </a:cubicBezTo>
                  <a:cubicBezTo>
                    <a:pt x="502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2054075" y="4320450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52" y="0"/>
                  </a:moveTo>
                  <a:cubicBezTo>
                    <a:pt x="109" y="0"/>
                    <a:pt x="1" y="109"/>
                    <a:pt x="1" y="245"/>
                  </a:cubicBezTo>
                  <a:cubicBezTo>
                    <a:pt x="1" y="387"/>
                    <a:pt x="109" y="496"/>
                    <a:pt x="252" y="496"/>
                  </a:cubicBezTo>
                  <a:cubicBezTo>
                    <a:pt x="388" y="496"/>
                    <a:pt x="496" y="387"/>
                    <a:pt x="496" y="245"/>
                  </a:cubicBezTo>
                  <a:cubicBezTo>
                    <a:pt x="496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2145825" y="432045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2237800" y="4320450"/>
              <a:ext cx="12350" cy="12400"/>
            </a:xfrm>
            <a:custGeom>
              <a:avLst/>
              <a:gdLst/>
              <a:ahLst/>
              <a:cxnLst/>
              <a:rect l="l" t="t" r="r" b="b"/>
              <a:pathLst>
                <a:path w="494" h="496" extrusionOk="0">
                  <a:moveTo>
                    <a:pt x="244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7"/>
                    <a:pt x="107" y="496"/>
                    <a:pt x="244" y="496"/>
                  </a:cubicBezTo>
                  <a:cubicBezTo>
                    <a:pt x="387" y="496"/>
                    <a:pt x="494" y="387"/>
                    <a:pt x="494" y="245"/>
                  </a:cubicBezTo>
                  <a:cubicBezTo>
                    <a:pt x="494" y="109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2329550" y="432045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87" y="496"/>
                    <a:pt x="502" y="387"/>
                    <a:pt x="502" y="245"/>
                  </a:cubicBezTo>
                  <a:cubicBezTo>
                    <a:pt x="502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2421325" y="432045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7"/>
                    <a:pt x="114" y="496"/>
                    <a:pt x="250" y="496"/>
                  </a:cubicBezTo>
                  <a:cubicBezTo>
                    <a:pt x="395" y="496"/>
                    <a:pt x="501" y="387"/>
                    <a:pt x="501" y="245"/>
                  </a:cubicBezTo>
                  <a:cubicBezTo>
                    <a:pt x="501" y="109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2513250" y="432045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7"/>
                    <a:pt x="109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2605000" y="432045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45"/>
                  </a:cubicBezTo>
                  <a:cubicBezTo>
                    <a:pt x="0" y="387"/>
                    <a:pt x="116" y="496"/>
                    <a:pt x="252" y="496"/>
                  </a:cubicBezTo>
                  <a:cubicBezTo>
                    <a:pt x="387" y="496"/>
                    <a:pt x="503" y="387"/>
                    <a:pt x="503" y="245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2696950" y="432045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2" y="0"/>
                  </a:moveTo>
                  <a:cubicBezTo>
                    <a:pt x="108" y="0"/>
                    <a:pt x="1" y="109"/>
                    <a:pt x="1" y="245"/>
                  </a:cubicBezTo>
                  <a:cubicBezTo>
                    <a:pt x="1" y="387"/>
                    <a:pt x="108" y="496"/>
                    <a:pt x="252" y="496"/>
                  </a:cubicBezTo>
                  <a:cubicBezTo>
                    <a:pt x="388" y="496"/>
                    <a:pt x="495" y="387"/>
                    <a:pt x="495" y="245"/>
                  </a:cubicBezTo>
                  <a:cubicBezTo>
                    <a:pt x="495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2788700" y="432045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2880675" y="432045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7"/>
                    <a:pt x="107" y="496"/>
                    <a:pt x="243" y="496"/>
                  </a:cubicBezTo>
                  <a:cubicBezTo>
                    <a:pt x="387" y="496"/>
                    <a:pt x="494" y="387"/>
                    <a:pt x="494" y="245"/>
                  </a:cubicBezTo>
                  <a:cubicBezTo>
                    <a:pt x="494" y="109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2972425" y="432045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87" y="496"/>
                    <a:pt x="503" y="387"/>
                    <a:pt x="503" y="245"/>
                  </a:cubicBezTo>
                  <a:cubicBezTo>
                    <a:pt x="503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3064375" y="432045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1" y="109"/>
                    <a:pt x="1" y="245"/>
                  </a:cubicBezTo>
                  <a:cubicBezTo>
                    <a:pt x="1" y="387"/>
                    <a:pt x="107" y="496"/>
                    <a:pt x="243" y="496"/>
                  </a:cubicBezTo>
                  <a:cubicBezTo>
                    <a:pt x="388" y="496"/>
                    <a:pt x="495" y="387"/>
                    <a:pt x="495" y="245"/>
                  </a:cubicBezTo>
                  <a:cubicBezTo>
                    <a:pt x="495" y="109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3156125" y="432045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3247875" y="432045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3339850" y="4320450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7"/>
                    <a:pt x="107" y="496"/>
                    <a:pt x="251" y="496"/>
                  </a:cubicBezTo>
                  <a:cubicBezTo>
                    <a:pt x="387" y="496"/>
                    <a:pt x="501" y="387"/>
                    <a:pt x="501" y="245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3431575" y="432045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3523550" y="432045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7"/>
                    <a:pt x="107" y="496"/>
                    <a:pt x="250" y="496"/>
                  </a:cubicBezTo>
                  <a:cubicBezTo>
                    <a:pt x="388" y="496"/>
                    <a:pt x="494" y="387"/>
                    <a:pt x="494" y="245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676400" y="44122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768325" y="441222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2"/>
                    <a:pt x="245" y="502"/>
                  </a:cubicBezTo>
                  <a:cubicBezTo>
                    <a:pt x="388" y="502"/>
                    <a:pt x="496" y="388"/>
                    <a:pt x="496" y="252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860125" y="44122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4" y="1"/>
                    <a:pt x="0" y="114"/>
                    <a:pt x="0" y="252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7" y="502"/>
                    <a:pt x="501" y="388"/>
                    <a:pt x="501" y="252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951850" y="44122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1043825" y="44122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2"/>
                    <a:pt x="250" y="502"/>
                  </a:cubicBezTo>
                  <a:cubicBezTo>
                    <a:pt x="388" y="502"/>
                    <a:pt x="494" y="388"/>
                    <a:pt x="494" y="252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1135575" y="44122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2"/>
                  </a:cubicBezTo>
                  <a:cubicBezTo>
                    <a:pt x="0" y="388"/>
                    <a:pt x="116" y="502"/>
                    <a:pt x="252" y="502"/>
                  </a:cubicBezTo>
                  <a:cubicBezTo>
                    <a:pt x="387" y="502"/>
                    <a:pt x="503" y="388"/>
                    <a:pt x="503" y="252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1227500" y="441222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2"/>
                    <a:pt x="251" y="502"/>
                  </a:cubicBezTo>
                  <a:cubicBezTo>
                    <a:pt x="387" y="502"/>
                    <a:pt x="496" y="388"/>
                    <a:pt x="496" y="252"/>
                  </a:cubicBezTo>
                  <a:cubicBezTo>
                    <a:pt x="496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1319275" y="44122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2"/>
                    <a:pt x="252" y="502"/>
                  </a:cubicBezTo>
                  <a:cubicBezTo>
                    <a:pt x="388" y="502"/>
                    <a:pt x="501" y="388"/>
                    <a:pt x="501" y="252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1411200" y="441222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1"/>
                  </a:moveTo>
                  <a:cubicBezTo>
                    <a:pt x="109" y="1"/>
                    <a:pt x="1" y="114"/>
                    <a:pt x="1" y="252"/>
                  </a:cubicBezTo>
                  <a:cubicBezTo>
                    <a:pt x="1" y="388"/>
                    <a:pt x="109" y="502"/>
                    <a:pt x="245" y="502"/>
                  </a:cubicBezTo>
                  <a:cubicBezTo>
                    <a:pt x="388" y="502"/>
                    <a:pt x="496" y="388"/>
                    <a:pt x="496" y="252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1503000" y="44122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4" y="1"/>
                    <a:pt x="0" y="114"/>
                    <a:pt x="0" y="252"/>
                  </a:cubicBezTo>
                  <a:cubicBezTo>
                    <a:pt x="0" y="388"/>
                    <a:pt x="114" y="502"/>
                    <a:pt x="250" y="502"/>
                  </a:cubicBezTo>
                  <a:cubicBezTo>
                    <a:pt x="387" y="502"/>
                    <a:pt x="501" y="388"/>
                    <a:pt x="501" y="252"/>
                  </a:cubicBezTo>
                  <a:cubicBezTo>
                    <a:pt x="501" y="114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1594750" y="44122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2"/>
                    <a:pt x="251" y="502"/>
                  </a:cubicBezTo>
                  <a:cubicBezTo>
                    <a:pt x="394" y="502"/>
                    <a:pt x="503" y="388"/>
                    <a:pt x="503" y="252"/>
                  </a:cubicBezTo>
                  <a:cubicBezTo>
                    <a:pt x="503" y="114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1686650" y="44122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1778450" y="44122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2"/>
                    <a:pt x="252" y="502"/>
                  </a:cubicBezTo>
                  <a:cubicBezTo>
                    <a:pt x="388" y="502"/>
                    <a:pt x="501" y="388"/>
                    <a:pt x="501" y="252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1870375" y="441222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2"/>
                    <a:pt x="252" y="502"/>
                  </a:cubicBezTo>
                  <a:cubicBezTo>
                    <a:pt x="387" y="502"/>
                    <a:pt x="496" y="388"/>
                    <a:pt x="496" y="252"/>
                  </a:cubicBezTo>
                  <a:cubicBezTo>
                    <a:pt x="496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1962150" y="44122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2"/>
                    <a:pt x="250" y="502"/>
                  </a:cubicBezTo>
                  <a:cubicBezTo>
                    <a:pt x="388" y="502"/>
                    <a:pt x="502" y="388"/>
                    <a:pt x="502" y="252"/>
                  </a:cubicBezTo>
                  <a:cubicBezTo>
                    <a:pt x="502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2054075" y="441222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1"/>
                  </a:moveTo>
                  <a:cubicBezTo>
                    <a:pt x="109" y="1"/>
                    <a:pt x="1" y="114"/>
                    <a:pt x="1" y="252"/>
                  </a:cubicBezTo>
                  <a:cubicBezTo>
                    <a:pt x="1" y="388"/>
                    <a:pt x="109" y="502"/>
                    <a:pt x="252" y="502"/>
                  </a:cubicBezTo>
                  <a:cubicBezTo>
                    <a:pt x="388" y="502"/>
                    <a:pt x="496" y="388"/>
                    <a:pt x="496" y="252"/>
                  </a:cubicBezTo>
                  <a:cubicBezTo>
                    <a:pt x="496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2145825" y="44122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2237800" y="4412225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2"/>
                    <a:pt x="244" y="502"/>
                  </a:cubicBezTo>
                  <a:cubicBezTo>
                    <a:pt x="387" y="502"/>
                    <a:pt x="494" y="388"/>
                    <a:pt x="494" y="252"/>
                  </a:cubicBezTo>
                  <a:cubicBezTo>
                    <a:pt x="494" y="114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2329550" y="44122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2"/>
                    <a:pt x="251" y="502"/>
                  </a:cubicBezTo>
                  <a:cubicBezTo>
                    <a:pt x="387" y="502"/>
                    <a:pt x="502" y="388"/>
                    <a:pt x="502" y="252"/>
                  </a:cubicBezTo>
                  <a:cubicBezTo>
                    <a:pt x="502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2421325" y="44122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2"/>
                    <a:pt x="250" y="502"/>
                  </a:cubicBezTo>
                  <a:cubicBezTo>
                    <a:pt x="395" y="502"/>
                    <a:pt x="501" y="388"/>
                    <a:pt x="501" y="252"/>
                  </a:cubicBezTo>
                  <a:cubicBezTo>
                    <a:pt x="501" y="114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2513250" y="44122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2605000" y="44122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2"/>
                  </a:cubicBezTo>
                  <a:cubicBezTo>
                    <a:pt x="0" y="388"/>
                    <a:pt x="116" y="502"/>
                    <a:pt x="252" y="502"/>
                  </a:cubicBezTo>
                  <a:cubicBezTo>
                    <a:pt x="387" y="502"/>
                    <a:pt x="503" y="388"/>
                    <a:pt x="503" y="252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2696950" y="44122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1"/>
                  </a:moveTo>
                  <a:cubicBezTo>
                    <a:pt x="108" y="1"/>
                    <a:pt x="1" y="114"/>
                    <a:pt x="1" y="252"/>
                  </a:cubicBezTo>
                  <a:cubicBezTo>
                    <a:pt x="1" y="388"/>
                    <a:pt x="108" y="502"/>
                    <a:pt x="252" y="502"/>
                  </a:cubicBezTo>
                  <a:cubicBezTo>
                    <a:pt x="388" y="502"/>
                    <a:pt x="495" y="388"/>
                    <a:pt x="495" y="252"/>
                  </a:cubicBezTo>
                  <a:cubicBezTo>
                    <a:pt x="495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2788700" y="44122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2880675" y="44122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2"/>
                    <a:pt x="243" y="502"/>
                  </a:cubicBezTo>
                  <a:cubicBezTo>
                    <a:pt x="387" y="502"/>
                    <a:pt x="494" y="388"/>
                    <a:pt x="494" y="252"/>
                  </a:cubicBezTo>
                  <a:cubicBezTo>
                    <a:pt x="494" y="114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2972425" y="44122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2"/>
                    <a:pt x="251" y="502"/>
                  </a:cubicBezTo>
                  <a:cubicBezTo>
                    <a:pt x="387" y="502"/>
                    <a:pt x="503" y="388"/>
                    <a:pt x="503" y="252"/>
                  </a:cubicBezTo>
                  <a:cubicBezTo>
                    <a:pt x="503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3064375" y="44122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1" y="114"/>
                    <a:pt x="1" y="252"/>
                  </a:cubicBezTo>
                  <a:cubicBezTo>
                    <a:pt x="1" y="388"/>
                    <a:pt x="107" y="502"/>
                    <a:pt x="243" y="502"/>
                  </a:cubicBezTo>
                  <a:cubicBezTo>
                    <a:pt x="388" y="502"/>
                    <a:pt x="495" y="388"/>
                    <a:pt x="495" y="252"/>
                  </a:cubicBezTo>
                  <a:cubicBezTo>
                    <a:pt x="495" y="114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3156125" y="44122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3247875" y="44122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3339850" y="44122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2"/>
                    <a:pt x="251" y="502"/>
                  </a:cubicBezTo>
                  <a:cubicBezTo>
                    <a:pt x="387" y="502"/>
                    <a:pt x="501" y="388"/>
                    <a:pt x="501" y="252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3431575" y="44122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3523550" y="44122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2"/>
                    <a:pt x="250" y="502"/>
                  </a:cubicBezTo>
                  <a:cubicBezTo>
                    <a:pt x="388" y="502"/>
                    <a:pt x="494" y="388"/>
                    <a:pt x="494" y="252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676400" y="45039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768325" y="45039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95"/>
                    <a:pt x="109" y="503"/>
                    <a:pt x="245" y="503"/>
                  </a:cubicBezTo>
                  <a:cubicBezTo>
                    <a:pt x="388" y="503"/>
                    <a:pt x="496" y="395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860125" y="45039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95"/>
                    <a:pt x="114" y="503"/>
                    <a:pt x="251" y="503"/>
                  </a:cubicBezTo>
                  <a:cubicBezTo>
                    <a:pt x="387" y="503"/>
                    <a:pt x="501" y="395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951850" y="45039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1043825" y="45039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95"/>
                    <a:pt x="107" y="503"/>
                    <a:pt x="250" y="503"/>
                  </a:cubicBezTo>
                  <a:cubicBezTo>
                    <a:pt x="388" y="503"/>
                    <a:pt x="494" y="395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1135575" y="45039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95"/>
                    <a:pt x="116" y="503"/>
                    <a:pt x="252" y="503"/>
                  </a:cubicBezTo>
                  <a:cubicBezTo>
                    <a:pt x="387" y="503"/>
                    <a:pt x="503" y="395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1227500" y="45039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95"/>
                    <a:pt x="109" y="503"/>
                    <a:pt x="251" y="503"/>
                  </a:cubicBezTo>
                  <a:cubicBezTo>
                    <a:pt x="387" y="503"/>
                    <a:pt x="496" y="395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1319275" y="45039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95"/>
                    <a:pt x="114" y="503"/>
                    <a:pt x="252" y="503"/>
                  </a:cubicBezTo>
                  <a:cubicBezTo>
                    <a:pt x="388" y="503"/>
                    <a:pt x="501" y="395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1411200" y="45039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95"/>
                    <a:pt x="109" y="503"/>
                    <a:pt x="245" y="503"/>
                  </a:cubicBezTo>
                  <a:cubicBezTo>
                    <a:pt x="388" y="503"/>
                    <a:pt x="496" y="395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1503000" y="45039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95"/>
                    <a:pt x="114" y="503"/>
                    <a:pt x="250" y="503"/>
                  </a:cubicBezTo>
                  <a:cubicBezTo>
                    <a:pt x="387" y="503"/>
                    <a:pt x="501" y="395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1594750" y="45039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95"/>
                    <a:pt x="115" y="503"/>
                    <a:pt x="251" y="503"/>
                  </a:cubicBezTo>
                  <a:cubicBezTo>
                    <a:pt x="394" y="503"/>
                    <a:pt x="503" y="395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1686650" y="45039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1778450" y="45039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95"/>
                    <a:pt x="114" y="503"/>
                    <a:pt x="252" y="503"/>
                  </a:cubicBezTo>
                  <a:cubicBezTo>
                    <a:pt x="388" y="503"/>
                    <a:pt x="501" y="395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1870375" y="45039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95"/>
                    <a:pt x="109" y="503"/>
                    <a:pt x="252" y="503"/>
                  </a:cubicBezTo>
                  <a:cubicBezTo>
                    <a:pt x="387" y="503"/>
                    <a:pt x="496" y="395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1962150" y="45039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95"/>
                    <a:pt x="114" y="503"/>
                    <a:pt x="250" y="503"/>
                  </a:cubicBezTo>
                  <a:cubicBezTo>
                    <a:pt x="388" y="503"/>
                    <a:pt x="502" y="395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2054075" y="45039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95"/>
                    <a:pt x="109" y="503"/>
                    <a:pt x="252" y="503"/>
                  </a:cubicBezTo>
                  <a:cubicBezTo>
                    <a:pt x="388" y="503"/>
                    <a:pt x="496" y="395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2145825" y="45039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2237800" y="4503975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95"/>
                    <a:pt x="107" y="503"/>
                    <a:pt x="244" y="503"/>
                  </a:cubicBezTo>
                  <a:cubicBezTo>
                    <a:pt x="387" y="503"/>
                    <a:pt x="494" y="395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2329550" y="45039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95"/>
                    <a:pt x="115" y="503"/>
                    <a:pt x="251" y="503"/>
                  </a:cubicBezTo>
                  <a:cubicBezTo>
                    <a:pt x="387" y="503"/>
                    <a:pt x="502" y="395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2421325" y="45039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95"/>
                    <a:pt x="114" y="503"/>
                    <a:pt x="250" y="503"/>
                  </a:cubicBezTo>
                  <a:cubicBezTo>
                    <a:pt x="395" y="503"/>
                    <a:pt x="501" y="395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2513250" y="45039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95"/>
                    <a:pt x="109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2605000" y="45039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95"/>
                    <a:pt x="116" y="503"/>
                    <a:pt x="252" y="503"/>
                  </a:cubicBezTo>
                  <a:cubicBezTo>
                    <a:pt x="387" y="503"/>
                    <a:pt x="503" y="395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2696950" y="45039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95"/>
                    <a:pt x="108" y="503"/>
                    <a:pt x="252" y="503"/>
                  </a:cubicBezTo>
                  <a:cubicBezTo>
                    <a:pt x="388" y="503"/>
                    <a:pt x="495" y="395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2788700" y="45039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2880675" y="45039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95"/>
                    <a:pt x="107" y="503"/>
                    <a:pt x="243" y="503"/>
                  </a:cubicBezTo>
                  <a:cubicBezTo>
                    <a:pt x="387" y="503"/>
                    <a:pt x="494" y="395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2972425" y="45039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95"/>
                    <a:pt x="115" y="503"/>
                    <a:pt x="251" y="503"/>
                  </a:cubicBezTo>
                  <a:cubicBezTo>
                    <a:pt x="387" y="503"/>
                    <a:pt x="503" y="395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3064375" y="45039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95"/>
                    <a:pt x="107" y="503"/>
                    <a:pt x="243" y="503"/>
                  </a:cubicBezTo>
                  <a:cubicBezTo>
                    <a:pt x="388" y="503"/>
                    <a:pt x="495" y="395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3156125" y="45039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3247875" y="45039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3339850" y="45039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95"/>
                    <a:pt x="107" y="503"/>
                    <a:pt x="251" y="503"/>
                  </a:cubicBezTo>
                  <a:cubicBezTo>
                    <a:pt x="387" y="503"/>
                    <a:pt x="501" y="395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3431575" y="45039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3523550" y="45039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95"/>
                    <a:pt x="107" y="503"/>
                    <a:pt x="250" y="503"/>
                  </a:cubicBezTo>
                  <a:cubicBezTo>
                    <a:pt x="388" y="503"/>
                    <a:pt x="494" y="395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676400" y="4595950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768325" y="4595950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45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45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860125" y="459595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4" y="0"/>
                    <a:pt x="0" y="114"/>
                    <a:pt x="0" y="250"/>
                  </a:cubicBezTo>
                  <a:cubicBezTo>
                    <a:pt x="0" y="387"/>
                    <a:pt x="114" y="501"/>
                    <a:pt x="251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951850" y="4595950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1043825" y="4595950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0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0" y="501"/>
                  </a:cubicBezTo>
                  <a:cubicBezTo>
                    <a:pt x="388" y="501"/>
                    <a:pt x="494" y="387"/>
                    <a:pt x="494" y="250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1135575" y="45959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0" y="114"/>
                    <a:pt x="0" y="250"/>
                  </a:cubicBezTo>
                  <a:cubicBezTo>
                    <a:pt x="0" y="387"/>
                    <a:pt x="116" y="501"/>
                    <a:pt x="252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1227500" y="4595950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51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1" y="501"/>
                  </a:cubicBezTo>
                  <a:cubicBezTo>
                    <a:pt x="387" y="501"/>
                    <a:pt x="496" y="387"/>
                    <a:pt x="496" y="250"/>
                  </a:cubicBezTo>
                  <a:cubicBezTo>
                    <a:pt x="496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1319275" y="45959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2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2" y="501"/>
                  </a:cubicBezTo>
                  <a:cubicBezTo>
                    <a:pt x="388" y="501"/>
                    <a:pt x="501" y="387"/>
                    <a:pt x="501" y="250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1411200" y="4595950"/>
              <a:ext cx="12425" cy="12525"/>
            </a:xfrm>
            <a:custGeom>
              <a:avLst/>
              <a:gdLst/>
              <a:ahLst/>
              <a:cxnLst/>
              <a:rect l="l" t="t" r="r" b="b"/>
              <a:pathLst>
                <a:path w="497" h="501" extrusionOk="0">
                  <a:moveTo>
                    <a:pt x="245" y="0"/>
                  </a:moveTo>
                  <a:cubicBezTo>
                    <a:pt x="109" y="0"/>
                    <a:pt x="1" y="114"/>
                    <a:pt x="1" y="250"/>
                  </a:cubicBezTo>
                  <a:cubicBezTo>
                    <a:pt x="1" y="387"/>
                    <a:pt x="109" y="501"/>
                    <a:pt x="245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1503000" y="459595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4" y="0"/>
                    <a:pt x="0" y="114"/>
                    <a:pt x="0" y="250"/>
                  </a:cubicBezTo>
                  <a:cubicBezTo>
                    <a:pt x="0" y="387"/>
                    <a:pt x="114" y="501"/>
                    <a:pt x="250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1594750" y="45959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94" y="501"/>
                    <a:pt x="503" y="387"/>
                    <a:pt x="503" y="250"/>
                  </a:cubicBezTo>
                  <a:cubicBezTo>
                    <a:pt x="503" y="114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1686650" y="4595950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1778450" y="45959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2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2" y="501"/>
                  </a:cubicBezTo>
                  <a:cubicBezTo>
                    <a:pt x="388" y="501"/>
                    <a:pt x="501" y="387"/>
                    <a:pt x="501" y="250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1870375" y="4595950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52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2" y="501"/>
                  </a:cubicBezTo>
                  <a:cubicBezTo>
                    <a:pt x="387" y="501"/>
                    <a:pt x="496" y="387"/>
                    <a:pt x="496" y="250"/>
                  </a:cubicBezTo>
                  <a:cubicBezTo>
                    <a:pt x="496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1962150" y="45959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0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0" y="501"/>
                  </a:cubicBezTo>
                  <a:cubicBezTo>
                    <a:pt x="388" y="501"/>
                    <a:pt x="502" y="387"/>
                    <a:pt x="502" y="250"/>
                  </a:cubicBezTo>
                  <a:cubicBezTo>
                    <a:pt x="502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2054075" y="4595950"/>
              <a:ext cx="12425" cy="12525"/>
            </a:xfrm>
            <a:custGeom>
              <a:avLst/>
              <a:gdLst/>
              <a:ahLst/>
              <a:cxnLst/>
              <a:rect l="l" t="t" r="r" b="b"/>
              <a:pathLst>
                <a:path w="497" h="501" extrusionOk="0">
                  <a:moveTo>
                    <a:pt x="252" y="0"/>
                  </a:moveTo>
                  <a:cubicBezTo>
                    <a:pt x="109" y="0"/>
                    <a:pt x="1" y="114"/>
                    <a:pt x="1" y="250"/>
                  </a:cubicBezTo>
                  <a:cubicBezTo>
                    <a:pt x="1" y="387"/>
                    <a:pt x="109" y="501"/>
                    <a:pt x="252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2145825" y="4595950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2237800" y="4595950"/>
              <a:ext cx="12350" cy="12525"/>
            </a:xfrm>
            <a:custGeom>
              <a:avLst/>
              <a:gdLst/>
              <a:ahLst/>
              <a:cxnLst/>
              <a:rect l="l" t="t" r="r" b="b"/>
              <a:pathLst>
                <a:path w="494" h="501" extrusionOk="0">
                  <a:moveTo>
                    <a:pt x="244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44" y="501"/>
                  </a:cubicBezTo>
                  <a:cubicBezTo>
                    <a:pt x="387" y="501"/>
                    <a:pt x="494" y="387"/>
                    <a:pt x="494" y="250"/>
                  </a:cubicBezTo>
                  <a:cubicBezTo>
                    <a:pt x="494" y="114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2329550" y="45959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87" y="501"/>
                    <a:pt x="502" y="387"/>
                    <a:pt x="502" y="250"/>
                  </a:cubicBezTo>
                  <a:cubicBezTo>
                    <a:pt x="502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2421325" y="45959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0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0" y="501"/>
                  </a:cubicBezTo>
                  <a:cubicBezTo>
                    <a:pt x="395" y="501"/>
                    <a:pt x="501" y="387"/>
                    <a:pt x="501" y="250"/>
                  </a:cubicBezTo>
                  <a:cubicBezTo>
                    <a:pt x="501" y="114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2513250" y="45959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2605000" y="45959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0" y="114"/>
                    <a:pt x="0" y="250"/>
                  </a:cubicBezTo>
                  <a:cubicBezTo>
                    <a:pt x="0" y="387"/>
                    <a:pt x="116" y="501"/>
                    <a:pt x="252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2696950" y="4595950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2" y="0"/>
                  </a:moveTo>
                  <a:cubicBezTo>
                    <a:pt x="108" y="0"/>
                    <a:pt x="1" y="114"/>
                    <a:pt x="1" y="250"/>
                  </a:cubicBezTo>
                  <a:cubicBezTo>
                    <a:pt x="1" y="387"/>
                    <a:pt x="108" y="501"/>
                    <a:pt x="252" y="501"/>
                  </a:cubicBezTo>
                  <a:cubicBezTo>
                    <a:pt x="388" y="501"/>
                    <a:pt x="495" y="387"/>
                    <a:pt x="495" y="250"/>
                  </a:cubicBezTo>
                  <a:cubicBezTo>
                    <a:pt x="495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2788700" y="4595950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2880675" y="4595950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43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43" y="501"/>
                  </a:cubicBezTo>
                  <a:cubicBezTo>
                    <a:pt x="387" y="501"/>
                    <a:pt x="494" y="387"/>
                    <a:pt x="494" y="250"/>
                  </a:cubicBezTo>
                  <a:cubicBezTo>
                    <a:pt x="494" y="114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2972425" y="45959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3064375" y="4595950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43" y="0"/>
                  </a:moveTo>
                  <a:cubicBezTo>
                    <a:pt x="107" y="0"/>
                    <a:pt x="1" y="114"/>
                    <a:pt x="1" y="250"/>
                  </a:cubicBezTo>
                  <a:cubicBezTo>
                    <a:pt x="1" y="387"/>
                    <a:pt x="107" y="501"/>
                    <a:pt x="243" y="501"/>
                  </a:cubicBezTo>
                  <a:cubicBezTo>
                    <a:pt x="388" y="501"/>
                    <a:pt x="495" y="387"/>
                    <a:pt x="495" y="250"/>
                  </a:cubicBezTo>
                  <a:cubicBezTo>
                    <a:pt x="495" y="114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3156125" y="4595950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3247875" y="45959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3339850" y="459595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1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3431575" y="4595950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3523550" y="4595950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0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0" y="501"/>
                  </a:cubicBezTo>
                  <a:cubicBezTo>
                    <a:pt x="388" y="501"/>
                    <a:pt x="494" y="387"/>
                    <a:pt x="494" y="250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676400" y="46877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768325" y="46877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860125" y="46877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15"/>
                    <a:pt x="0" y="251"/>
                  </a:cubicBezTo>
                  <a:cubicBezTo>
                    <a:pt x="0" y="387"/>
                    <a:pt x="114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951850" y="46877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1043825" y="46877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1135575" y="46877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5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1227500" y="46877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1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1319275" y="46877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1411200" y="46877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15"/>
                    <a:pt x="1" y="251"/>
                  </a:cubicBezTo>
                  <a:cubicBezTo>
                    <a:pt x="1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1503000" y="46877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15"/>
                    <a:pt x="0" y="251"/>
                  </a:cubicBezTo>
                  <a:cubicBezTo>
                    <a:pt x="0" y="387"/>
                    <a:pt x="114" y="503"/>
                    <a:pt x="250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1594750" y="46877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94" y="503"/>
                    <a:pt x="503" y="387"/>
                    <a:pt x="503" y="251"/>
                  </a:cubicBezTo>
                  <a:cubicBezTo>
                    <a:pt x="503" y="115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1686650" y="46877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1778450" y="46877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1870375" y="46877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1962150" y="46877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88" y="503"/>
                    <a:pt x="502" y="387"/>
                    <a:pt x="502" y="251"/>
                  </a:cubicBezTo>
                  <a:cubicBezTo>
                    <a:pt x="502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2054075" y="46877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15"/>
                    <a:pt x="1" y="251"/>
                  </a:cubicBezTo>
                  <a:cubicBezTo>
                    <a:pt x="1" y="387"/>
                    <a:pt x="109" y="503"/>
                    <a:pt x="252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2145825" y="46877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2237800" y="4687700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44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15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2329550" y="46877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2" y="387"/>
                    <a:pt x="502" y="251"/>
                  </a:cubicBezTo>
                  <a:cubicBezTo>
                    <a:pt x="502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2421325" y="46877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95" y="503"/>
                    <a:pt x="501" y="387"/>
                    <a:pt x="501" y="251"/>
                  </a:cubicBezTo>
                  <a:cubicBezTo>
                    <a:pt x="501" y="115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2513250" y="46877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2605000" y="46877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5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2696950" y="46877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15"/>
                    <a:pt x="1" y="251"/>
                  </a:cubicBezTo>
                  <a:cubicBezTo>
                    <a:pt x="1" y="387"/>
                    <a:pt x="108" y="503"/>
                    <a:pt x="252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2788700" y="46877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2880675" y="46877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43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15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2972425" y="46877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3064375" y="46877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15"/>
                    <a:pt x="1" y="251"/>
                  </a:cubicBezTo>
                  <a:cubicBezTo>
                    <a:pt x="1" y="387"/>
                    <a:pt x="107" y="503"/>
                    <a:pt x="243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15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3156125" y="46877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3247875" y="46877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3339850" y="46877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3431575" y="46877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3523550" y="46877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676400" y="47796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768325" y="47796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45" y="0"/>
                  </a:moveTo>
                  <a:cubicBezTo>
                    <a:pt x="109" y="0"/>
                    <a:pt x="0" y="108"/>
                    <a:pt x="0" y="251"/>
                  </a:cubicBezTo>
                  <a:cubicBezTo>
                    <a:pt x="0" y="387"/>
                    <a:pt x="109" y="496"/>
                    <a:pt x="245" y="496"/>
                  </a:cubicBezTo>
                  <a:cubicBezTo>
                    <a:pt x="388" y="496"/>
                    <a:pt x="496" y="387"/>
                    <a:pt x="496" y="251"/>
                  </a:cubicBezTo>
                  <a:cubicBezTo>
                    <a:pt x="496" y="108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860125" y="47796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14" y="0"/>
                    <a:pt x="0" y="108"/>
                    <a:pt x="0" y="251"/>
                  </a:cubicBezTo>
                  <a:cubicBezTo>
                    <a:pt x="0" y="387"/>
                    <a:pt x="114" y="496"/>
                    <a:pt x="251" y="496"/>
                  </a:cubicBezTo>
                  <a:cubicBezTo>
                    <a:pt x="387" y="496"/>
                    <a:pt x="501" y="387"/>
                    <a:pt x="501" y="251"/>
                  </a:cubicBezTo>
                  <a:cubicBezTo>
                    <a:pt x="501" y="108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951850" y="47796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1043825" y="47796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8"/>
                    <a:pt x="0" y="251"/>
                  </a:cubicBezTo>
                  <a:cubicBezTo>
                    <a:pt x="0" y="387"/>
                    <a:pt x="107" y="496"/>
                    <a:pt x="250" y="496"/>
                  </a:cubicBezTo>
                  <a:cubicBezTo>
                    <a:pt x="388" y="496"/>
                    <a:pt x="494" y="387"/>
                    <a:pt x="494" y="251"/>
                  </a:cubicBezTo>
                  <a:cubicBezTo>
                    <a:pt x="494" y="108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1135575" y="47796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8"/>
                    <a:pt x="0" y="251"/>
                  </a:cubicBezTo>
                  <a:cubicBezTo>
                    <a:pt x="0" y="387"/>
                    <a:pt x="116" y="496"/>
                    <a:pt x="252" y="496"/>
                  </a:cubicBezTo>
                  <a:cubicBezTo>
                    <a:pt x="387" y="496"/>
                    <a:pt x="503" y="387"/>
                    <a:pt x="503" y="251"/>
                  </a:cubicBezTo>
                  <a:cubicBezTo>
                    <a:pt x="503" y="108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1227500" y="47796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1" y="0"/>
                  </a:moveTo>
                  <a:cubicBezTo>
                    <a:pt x="109" y="0"/>
                    <a:pt x="0" y="108"/>
                    <a:pt x="0" y="251"/>
                  </a:cubicBezTo>
                  <a:cubicBezTo>
                    <a:pt x="0" y="387"/>
                    <a:pt x="109" y="496"/>
                    <a:pt x="251" y="496"/>
                  </a:cubicBezTo>
                  <a:cubicBezTo>
                    <a:pt x="387" y="496"/>
                    <a:pt x="496" y="387"/>
                    <a:pt x="496" y="251"/>
                  </a:cubicBezTo>
                  <a:cubicBezTo>
                    <a:pt x="496" y="108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1319275" y="47796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8"/>
                    <a:pt x="1" y="251"/>
                  </a:cubicBezTo>
                  <a:cubicBezTo>
                    <a:pt x="1" y="387"/>
                    <a:pt x="114" y="496"/>
                    <a:pt x="252" y="496"/>
                  </a:cubicBezTo>
                  <a:cubicBezTo>
                    <a:pt x="388" y="496"/>
                    <a:pt x="501" y="387"/>
                    <a:pt x="501" y="251"/>
                  </a:cubicBezTo>
                  <a:cubicBezTo>
                    <a:pt x="501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1411200" y="477962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45" y="0"/>
                  </a:moveTo>
                  <a:cubicBezTo>
                    <a:pt x="109" y="0"/>
                    <a:pt x="1" y="108"/>
                    <a:pt x="1" y="251"/>
                  </a:cubicBezTo>
                  <a:cubicBezTo>
                    <a:pt x="1" y="387"/>
                    <a:pt x="109" y="496"/>
                    <a:pt x="245" y="496"/>
                  </a:cubicBezTo>
                  <a:cubicBezTo>
                    <a:pt x="388" y="496"/>
                    <a:pt x="496" y="387"/>
                    <a:pt x="496" y="251"/>
                  </a:cubicBezTo>
                  <a:cubicBezTo>
                    <a:pt x="496" y="108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1503000" y="47796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0" y="0"/>
                  </a:moveTo>
                  <a:cubicBezTo>
                    <a:pt x="114" y="0"/>
                    <a:pt x="0" y="108"/>
                    <a:pt x="0" y="251"/>
                  </a:cubicBezTo>
                  <a:cubicBezTo>
                    <a:pt x="0" y="387"/>
                    <a:pt x="114" y="496"/>
                    <a:pt x="250" y="496"/>
                  </a:cubicBezTo>
                  <a:cubicBezTo>
                    <a:pt x="387" y="496"/>
                    <a:pt x="501" y="387"/>
                    <a:pt x="501" y="251"/>
                  </a:cubicBezTo>
                  <a:cubicBezTo>
                    <a:pt x="501" y="108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1594750" y="47796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8"/>
                    <a:pt x="0" y="251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94" y="496"/>
                    <a:pt x="503" y="387"/>
                    <a:pt x="503" y="251"/>
                  </a:cubicBezTo>
                  <a:cubicBezTo>
                    <a:pt x="503" y="108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1686650" y="47796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1778450" y="47796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8"/>
                    <a:pt x="1" y="251"/>
                  </a:cubicBezTo>
                  <a:cubicBezTo>
                    <a:pt x="1" y="387"/>
                    <a:pt x="114" y="496"/>
                    <a:pt x="252" y="496"/>
                  </a:cubicBezTo>
                  <a:cubicBezTo>
                    <a:pt x="388" y="496"/>
                    <a:pt x="501" y="387"/>
                    <a:pt x="501" y="251"/>
                  </a:cubicBezTo>
                  <a:cubicBezTo>
                    <a:pt x="501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1870375" y="47796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2" y="0"/>
                  </a:moveTo>
                  <a:cubicBezTo>
                    <a:pt x="109" y="0"/>
                    <a:pt x="0" y="108"/>
                    <a:pt x="0" y="251"/>
                  </a:cubicBezTo>
                  <a:cubicBezTo>
                    <a:pt x="0" y="387"/>
                    <a:pt x="109" y="496"/>
                    <a:pt x="252" y="496"/>
                  </a:cubicBezTo>
                  <a:cubicBezTo>
                    <a:pt x="387" y="496"/>
                    <a:pt x="496" y="387"/>
                    <a:pt x="496" y="251"/>
                  </a:cubicBezTo>
                  <a:cubicBezTo>
                    <a:pt x="496" y="108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1962150" y="47796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8"/>
                    <a:pt x="1" y="251"/>
                  </a:cubicBezTo>
                  <a:cubicBezTo>
                    <a:pt x="1" y="387"/>
                    <a:pt x="114" y="496"/>
                    <a:pt x="250" y="496"/>
                  </a:cubicBezTo>
                  <a:cubicBezTo>
                    <a:pt x="388" y="496"/>
                    <a:pt x="502" y="387"/>
                    <a:pt x="502" y="251"/>
                  </a:cubicBezTo>
                  <a:cubicBezTo>
                    <a:pt x="502" y="108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2054075" y="477962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52" y="0"/>
                  </a:moveTo>
                  <a:cubicBezTo>
                    <a:pt x="109" y="0"/>
                    <a:pt x="1" y="108"/>
                    <a:pt x="1" y="251"/>
                  </a:cubicBezTo>
                  <a:cubicBezTo>
                    <a:pt x="1" y="387"/>
                    <a:pt x="109" y="496"/>
                    <a:pt x="252" y="496"/>
                  </a:cubicBezTo>
                  <a:cubicBezTo>
                    <a:pt x="388" y="496"/>
                    <a:pt x="496" y="387"/>
                    <a:pt x="496" y="251"/>
                  </a:cubicBezTo>
                  <a:cubicBezTo>
                    <a:pt x="496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2145825" y="47796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2237800" y="4779625"/>
              <a:ext cx="12350" cy="12400"/>
            </a:xfrm>
            <a:custGeom>
              <a:avLst/>
              <a:gdLst/>
              <a:ahLst/>
              <a:cxnLst/>
              <a:rect l="l" t="t" r="r" b="b"/>
              <a:pathLst>
                <a:path w="494" h="496" extrusionOk="0">
                  <a:moveTo>
                    <a:pt x="244" y="0"/>
                  </a:moveTo>
                  <a:cubicBezTo>
                    <a:pt x="107" y="0"/>
                    <a:pt x="0" y="108"/>
                    <a:pt x="0" y="251"/>
                  </a:cubicBezTo>
                  <a:cubicBezTo>
                    <a:pt x="0" y="387"/>
                    <a:pt x="107" y="496"/>
                    <a:pt x="244" y="496"/>
                  </a:cubicBezTo>
                  <a:cubicBezTo>
                    <a:pt x="387" y="496"/>
                    <a:pt x="494" y="387"/>
                    <a:pt x="494" y="251"/>
                  </a:cubicBezTo>
                  <a:cubicBezTo>
                    <a:pt x="494" y="108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2329550" y="47796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8"/>
                    <a:pt x="0" y="251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87" y="496"/>
                    <a:pt x="502" y="387"/>
                    <a:pt x="502" y="251"/>
                  </a:cubicBezTo>
                  <a:cubicBezTo>
                    <a:pt x="502" y="108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2421325" y="47796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8"/>
                    <a:pt x="1" y="251"/>
                  </a:cubicBezTo>
                  <a:cubicBezTo>
                    <a:pt x="1" y="387"/>
                    <a:pt x="114" y="496"/>
                    <a:pt x="250" y="496"/>
                  </a:cubicBezTo>
                  <a:cubicBezTo>
                    <a:pt x="395" y="496"/>
                    <a:pt x="501" y="387"/>
                    <a:pt x="501" y="251"/>
                  </a:cubicBezTo>
                  <a:cubicBezTo>
                    <a:pt x="501" y="108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2513250" y="47796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09" y="0"/>
                    <a:pt x="0" y="108"/>
                    <a:pt x="0" y="251"/>
                  </a:cubicBezTo>
                  <a:cubicBezTo>
                    <a:pt x="0" y="387"/>
                    <a:pt x="109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2605000" y="47796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8"/>
                    <a:pt x="0" y="251"/>
                  </a:cubicBezTo>
                  <a:cubicBezTo>
                    <a:pt x="0" y="387"/>
                    <a:pt x="116" y="496"/>
                    <a:pt x="252" y="496"/>
                  </a:cubicBezTo>
                  <a:cubicBezTo>
                    <a:pt x="387" y="496"/>
                    <a:pt x="503" y="387"/>
                    <a:pt x="503" y="251"/>
                  </a:cubicBezTo>
                  <a:cubicBezTo>
                    <a:pt x="503" y="108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2696950" y="47796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2" y="0"/>
                  </a:moveTo>
                  <a:cubicBezTo>
                    <a:pt x="108" y="0"/>
                    <a:pt x="1" y="108"/>
                    <a:pt x="1" y="251"/>
                  </a:cubicBezTo>
                  <a:cubicBezTo>
                    <a:pt x="1" y="387"/>
                    <a:pt x="108" y="496"/>
                    <a:pt x="252" y="496"/>
                  </a:cubicBezTo>
                  <a:cubicBezTo>
                    <a:pt x="388" y="496"/>
                    <a:pt x="495" y="387"/>
                    <a:pt x="495" y="251"/>
                  </a:cubicBezTo>
                  <a:cubicBezTo>
                    <a:pt x="495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2788700" y="47796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2880675" y="47796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0" y="108"/>
                    <a:pt x="0" y="251"/>
                  </a:cubicBezTo>
                  <a:cubicBezTo>
                    <a:pt x="0" y="387"/>
                    <a:pt x="107" y="496"/>
                    <a:pt x="243" y="496"/>
                  </a:cubicBezTo>
                  <a:cubicBezTo>
                    <a:pt x="387" y="496"/>
                    <a:pt x="494" y="387"/>
                    <a:pt x="494" y="251"/>
                  </a:cubicBezTo>
                  <a:cubicBezTo>
                    <a:pt x="494" y="108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2972425" y="47796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8"/>
                    <a:pt x="0" y="251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87" y="496"/>
                    <a:pt x="503" y="387"/>
                    <a:pt x="503" y="251"/>
                  </a:cubicBezTo>
                  <a:cubicBezTo>
                    <a:pt x="503" y="108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3064375" y="47796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1" y="108"/>
                    <a:pt x="1" y="251"/>
                  </a:cubicBezTo>
                  <a:cubicBezTo>
                    <a:pt x="1" y="387"/>
                    <a:pt x="107" y="496"/>
                    <a:pt x="243" y="496"/>
                  </a:cubicBezTo>
                  <a:cubicBezTo>
                    <a:pt x="388" y="496"/>
                    <a:pt x="495" y="387"/>
                    <a:pt x="495" y="251"/>
                  </a:cubicBezTo>
                  <a:cubicBezTo>
                    <a:pt x="495" y="108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3156125" y="47796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3247875" y="47796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3339850" y="47796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07" y="0"/>
                    <a:pt x="0" y="108"/>
                    <a:pt x="0" y="251"/>
                  </a:cubicBezTo>
                  <a:cubicBezTo>
                    <a:pt x="0" y="387"/>
                    <a:pt x="107" y="496"/>
                    <a:pt x="251" y="496"/>
                  </a:cubicBezTo>
                  <a:cubicBezTo>
                    <a:pt x="387" y="496"/>
                    <a:pt x="501" y="387"/>
                    <a:pt x="501" y="251"/>
                  </a:cubicBezTo>
                  <a:cubicBezTo>
                    <a:pt x="501" y="108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3431575" y="47796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3523550" y="47796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8"/>
                    <a:pt x="0" y="251"/>
                  </a:cubicBezTo>
                  <a:cubicBezTo>
                    <a:pt x="0" y="387"/>
                    <a:pt x="107" y="496"/>
                    <a:pt x="250" y="496"/>
                  </a:cubicBezTo>
                  <a:cubicBezTo>
                    <a:pt x="388" y="496"/>
                    <a:pt x="494" y="387"/>
                    <a:pt x="494" y="251"/>
                  </a:cubicBezTo>
                  <a:cubicBezTo>
                    <a:pt x="494" y="108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676400" y="48714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768325" y="487140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860125" y="48714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4" y="1"/>
                    <a:pt x="0" y="114"/>
                    <a:pt x="0" y="252"/>
                  </a:cubicBezTo>
                  <a:cubicBezTo>
                    <a:pt x="0" y="388"/>
                    <a:pt x="114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951850" y="48714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1043825" y="48714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1135575" y="48714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1227500" y="487140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51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1319275" y="48714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1411200" y="4871400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1"/>
                  </a:moveTo>
                  <a:cubicBezTo>
                    <a:pt x="109" y="1"/>
                    <a:pt x="1" y="114"/>
                    <a:pt x="1" y="252"/>
                  </a:cubicBezTo>
                  <a:cubicBezTo>
                    <a:pt x="1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1503000" y="48714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4" y="1"/>
                    <a:pt x="0" y="114"/>
                    <a:pt x="0" y="252"/>
                  </a:cubicBezTo>
                  <a:cubicBezTo>
                    <a:pt x="0" y="388"/>
                    <a:pt x="114" y="501"/>
                    <a:pt x="250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1594750" y="48714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94" y="501"/>
                    <a:pt x="503" y="388"/>
                    <a:pt x="503" y="252"/>
                  </a:cubicBezTo>
                  <a:cubicBezTo>
                    <a:pt x="503" y="114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1686650" y="48714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1778450" y="48714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1870375" y="487140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1962150" y="48714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88" y="501"/>
                    <a:pt x="502" y="388"/>
                    <a:pt x="502" y="252"/>
                  </a:cubicBezTo>
                  <a:cubicBezTo>
                    <a:pt x="502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2054075" y="4871400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1"/>
                  </a:moveTo>
                  <a:cubicBezTo>
                    <a:pt x="109" y="1"/>
                    <a:pt x="1" y="114"/>
                    <a:pt x="1" y="252"/>
                  </a:cubicBezTo>
                  <a:cubicBezTo>
                    <a:pt x="1" y="388"/>
                    <a:pt x="109" y="501"/>
                    <a:pt x="252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2145825" y="48714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2237800" y="4871400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44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2329550" y="48714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2" y="388"/>
                    <a:pt x="502" y="252"/>
                  </a:cubicBezTo>
                  <a:cubicBezTo>
                    <a:pt x="502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2421325" y="48714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95" y="501"/>
                    <a:pt x="501" y="388"/>
                    <a:pt x="501" y="252"/>
                  </a:cubicBezTo>
                  <a:cubicBezTo>
                    <a:pt x="501" y="114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2513250" y="48714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2605000" y="48714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2696950" y="48714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1"/>
                  </a:moveTo>
                  <a:cubicBezTo>
                    <a:pt x="108" y="1"/>
                    <a:pt x="1" y="114"/>
                    <a:pt x="1" y="252"/>
                  </a:cubicBezTo>
                  <a:cubicBezTo>
                    <a:pt x="1" y="388"/>
                    <a:pt x="108" y="501"/>
                    <a:pt x="252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2788700" y="48714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2880675" y="48714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43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2972425" y="48714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3064375" y="48714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1" y="114"/>
                    <a:pt x="1" y="252"/>
                  </a:cubicBezTo>
                  <a:cubicBezTo>
                    <a:pt x="1" y="388"/>
                    <a:pt x="107" y="501"/>
                    <a:pt x="243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3156125" y="48714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3247875" y="48714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3339850" y="48714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3431575" y="48714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3523550" y="48714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676400" y="49633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768325" y="49633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45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860125" y="49633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14" y="0"/>
                    <a:pt x="0" y="109"/>
                    <a:pt x="0" y="245"/>
                  </a:cubicBezTo>
                  <a:cubicBezTo>
                    <a:pt x="0" y="388"/>
                    <a:pt x="114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951850" y="49633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1043825" y="49633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1135575" y="49633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1227500" y="49633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1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51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1319275" y="49633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1411200" y="496332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45" y="0"/>
                  </a:moveTo>
                  <a:cubicBezTo>
                    <a:pt x="109" y="0"/>
                    <a:pt x="1" y="109"/>
                    <a:pt x="1" y="245"/>
                  </a:cubicBezTo>
                  <a:cubicBezTo>
                    <a:pt x="1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1503000" y="49633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0" y="0"/>
                  </a:moveTo>
                  <a:cubicBezTo>
                    <a:pt x="114" y="0"/>
                    <a:pt x="0" y="109"/>
                    <a:pt x="0" y="245"/>
                  </a:cubicBezTo>
                  <a:cubicBezTo>
                    <a:pt x="0" y="388"/>
                    <a:pt x="114" y="496"/>
                    <a:pt x="250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1594750" y="49633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94" y="496"/>
                    <a:pt x="503" y="388"/>
                    <a:pt x="503" y="245"/>
                  </a:cubicBezTo>
                  <a:cubicBezTo>
                    <a:pt x="503" y="10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1686650" y="49633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1778450" y="49633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1870375" y="49633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1962150" y="49633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88" y="496"/>
                    <a:pt x="502" y="388"/>
                    <a:pt x="502" y="245"/>
                  </a:cubicBezTo>
                  <a:cubicBezTo>
                    <a:pt x="502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2054075" y="496332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52" y="0"/>
                  </a:moveTo>
                  <a:cubicBezTo>
                    <a:pt x="109" y="0"/>
                    <a:pt x="1" y="109"/>
                    <a:pt x="1" y="245"/>
                  </a:cubicBezTo>
                  <a:cubicBezTo>
                    <a:pt x="1" y="388"/>
                    <a:pt x="109" y="496"/>
                    <a:pt x="252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2145825" y="49633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2237800" y="4963325"/>
              <a:ext cx="12350" cy="12400"/>
            </a:xfrm>
            <a:custGeom>
              <a:avLst/>
              <a:gdLst/>
              <a:ahLst/>
              <a:cxnLst/>
              <a:rect l="l" t="t" r="r" b="b"/>
              <a:pathLst>
                <a:path w="494" h="496" extrusionOk="0">
                  <a:moveTo>
                    <a:pt x="244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44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2329550" y="49633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2" y="388"/>
                    <a:pt x="502" y="245"/>
                  </a:cubicBezTo>
                  <a:cubicBezTo>
                    <a:pt x="502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2421325" y="49633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95" y="496"/>
                    <a:pt x="501" y="388"/>
                    <a:pt x="501" y="245"/>
                  </a:cubicBezTo>
                  <a:cubicBezTo>
                    <a:pt x="501" y="109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2513250" y="49633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2605000" y="49633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2696950" y="49633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2" y="0"/>
                  </a:moveTo>
                  <a:cubicBezTo>
                    <a:pt x="108" y="0"/>
                    <a:pt x="1" y="109"/>
                    <a:pt x="1" y="245"/>
                  </a:cubicBezTo>
                  <a:cubicBezTo>
                    <a:pt x="1" y="388"/>
                    <a:pt x="108" y="496"/>
                    <a:pt x="252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2788700" y="49633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2880675" y="49633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43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2972425" y="49633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3064375" y="49633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1" y="109"/>
                    <a:pt x="1" y="245"/>
                  </a:cubicBezTo>
                  <a:cubicBezTo>
                    <a:pt x="1" y="388"/>
                    <a:pt x="107" y="496"/>
                    <a:pt x="243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3156125" y="49633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3247875" y="49633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3339850" y="49633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3431575" y="49633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3523550" y="49633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676400" y="50551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768325" y="5055125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45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45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860125" y="50551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4" y="0"/>
                    <a:pt x="0" y="114"/>
                    <a:pt x="0" y="250"/>
                  </a:cubicBezTo>
                  <a:cubicBezTo>
                    <a:pt x="0" y="387"/>
                    <a:pt x="114" y="501"/>
                    <a:pt x="251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951850" y="50551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1043825" y="50551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0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0" y="501"/>
                  </a:cubicBezTo>
                  <a:cubicBezTo>
                    <a:pt x="388" y="501"/>
                    <a:pt x="494" y="387"/>
                    <a:pt x="494" y="250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1135575" y="50551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0" y="114"/>
                    <a:pt x="0" y="250"/>
                  </a:cubicBezTo>
                  <a:cubicBezTo>
                    <a:pt x="0" y="387"/>
                    <a:pt x="116" y="501"/>
                    <a:pt x="252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1227500" y="5055125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51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1" y="501"/>
                  </a:cubicBezTo>
                  <a:cubicBezTo>
                    <a:pt x="387" y="501"/>
                    <a:pt x="496" y="387"/>
                    <a:pt x="496" y="250"/>
                  </a:cubicBezTo>
                  <a:cubicBezTo>
                    <a:pt x="496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1319275" y="50551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2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2" y="501"/>
                  </a:cubicBezTo>
                  <a:cubicBezTo>
                    <a:pt x="388" y="501"/>
                    <a:pt x="501" y="387"/>
                    <a:pt x="501" y="250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1411200" y="5055125"/>
              <a:ext cx="12425" cy="12525"/>
            </a:xfrm>
            <a:custGeom>
              <a:avLst/>
              <a:gdLst/>
              <a:ahLst/>
              <a:cxnLst/>
              <a:rect l="l" t="t" r="r" b="b"/>
              <a:pathLst>
                <a:path w="497" h="501" extrusionOk="0">
                  <a:moveTo>
                    <a:pt x="245" y="0"/>
                  </a:moveTo>
                  <a:cubicBezTo>
                    <a:pt x="109" y="0"/>
                    <a:pt x="1" y="114"/>
                    <a:pt x="1" y="250"/>
                  </a:cubicBezTo>
                  <a:cubicBezTo>
                    <a:pt x="1" y="387"/>
                    <a:pt x="109" y="501"/>
                    <a:pt x="245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1503000" y="50551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4" y="0"/>
                    <a:pt x="0" y="114"/>
                    <a:pt x="0" y="250"/>
                  </a:cubicBezTo>
                  <a:cubicBezTo>
                    <a:pt x="0" y="387"/>
                    <a:pt x="114" y="501"/>
                    <a:pt x="250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1594750" y="50551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94" y="501"/>
                    <a:pt x="503" y="387"/>
                    <a:pt x="503" y="250"/>
                  </a:cubicBezTo>
                  <a:cubicBezTo>
                    <a:pt x="503" y="114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1686650" y="50551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1778450" y="50551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2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2" y="501"/>
                  </a:cubicBezTo>
                  <a:cubicBezTo>
                    <a:pt x="388" y="501"/>
                    <a:pt x="501" y="387"/>
                    <a:pt x="501" y="250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1870375" y="5055125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52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2" y="501"/>
                  </a:cubicBezTo>
                  <a:cubicBezTo>
                    <a:pt x="387" y="501"/>
                    <a:pt x="496" y="387"/>
                    <a:pt x="496" y="250"/>
                  </a:cubicBezTo>
                  <a:cubicBezTo>
                    <a:pt x="496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1962150" y="50551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0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0" y="501"/>
                  </a:cubicBezTo>
                  <a:cubicBezTo>
                    <a:pt x="388" y="501"/>
                    <a:pt x="502" y="387"/>
                    <a:pt x="502" y="250"/>
                  </a:cubicBezTo>
                  <a:cubicBezTo>
                    <a:pt x="502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2054075" y="5055125"/>
              <a:ext cx="12425" cy="12525"/>
            </a:xfrm>
            <a:custGeom>
              <a:avLst/>
              <a:gdLst/>
              <a:ahLst/>
              <a:cxnLst/>
              <a:rect l="l" t="t" r="r" b="b"/>
              <a:pathLst>
                <a:path w="497" h="501" extrusionOk="0">
                  <a:moveTo>
                    <a:pt x="252" y="0"/>
                  </a:moveTo>
                  <a:cubicBezTo>
                    <a:pt x="109" y="0"/>
                    <a:pt x="1" y="114"/>
                    <a:pt x="1" y="250"/>
                  </a:cubicBezTo>
                  <a:cubicBezTo>
                    <a:pt x="1" y="387"/>
                    <a:pt x="109" y="501"/>
                    <a:pt x="252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2145825" y="50551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2237800" y="5055125"/>
              <a:ext cx="12350" cy="12525"/>
            </a:xfrm>
            <a:custGeom>
              <a:avLst/>
              <a:gdLst/>
              <a:ahLst/>
              <a:cxnLst/>
              <a:rect l="l" t="t" r="r" b="b"/>
              <a:pathLst>
                <a:path w="494" h="501" extrusionOk="0">
                  <a:moveTo>
                    <a:pt x="244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44" y="501"/>
                  </a:cubicBezTo>
                  <a:cubicBezTo>
                    <a:pt x="387" y="501"/>
                    <a:pt x="494" y="387"/>
                    <a:pt x="494" y="250"/>
                  </a:cubicBezTo>
                  <a:cubicBezTo>
                    <a:pt x="494" y="114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2329550" y="50551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87" y="501"/>
                    <a:pt x="502" y="387"/>
                    <a:pt x="502" y="250"/>
                  </a:cubicBezTo>
                  <a:cubicBezTo>
                    <a:pt x="502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2421325" y="50551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0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0" y="501"/>
                  </a:cubicBezTo>
                  <a:cubicBezTo>
                    <a:pt x="395" y="501"/>
                    <a:pt x="501" y="387"/>
                    <a:pt x="501" y="250"/>
                  </a:cubicBezTo>
                  <a:cubicBezTo>
                    <a:pt x="501" y="114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2513250" y="50551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2605000" y="50551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0" y="114"/>
                    <a:pt x="0" y="250"/>
                  </a:cubicBezTo>
                  <a:cubicBezTo>
                    <a:pt x="0" y="387"/>
                    <a:pt x="116" y="501"/>
                    <a:pt x="252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2696950" y="50551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2" y="0"/>
                  </a:moveTo>
                  <a:cubicBezTo>
                    <a:pt x="108" y="0"/>
                    <a:pt x="1" y="114"/>
                    <a:pt x="1" y="250"/>
                  </a:cubicBezTo>
                  <a:cubicBezTo>
                    <a:pt x="1" y="387"/>
                    <a:pt x="108" y="501"/>
                    <a:pt x="252" y="501"/>
                  </a:cubicBezTo>
                  <a:cubicBezTo>
                    <a:pt x="388" y="501"/>
                    <a:pt x="495" y="387"/>
                    <a:pt x="495" y="250"/>
                  </a:cubicBezTo>
                  <a:cubicBezTo>
                    <a:pt x="495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2788700" y="50551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2880675" y="50551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43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43" y="501"/>
                  </a:cubicBezTo>
                  <a:cubicBezTo>
                    <a:pt x="387" y="501"/>
                    <a:pt x="494" y="387"/>
                    <a:pt x="494" y="250"/>
                  </a:cubicBezTo>
                  <a:cubicBezTo>
                    <a:pt x="494" y="114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2972425" y="50551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3064375" y="50551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43" y="0"/>
                  </a:moveTo>
                  <a:cubicBezTo>
                    <a:pt x="107" y="0"/>
                    <a:pt x="1" y="114"/>
                    <a:pt x="1" y="250"/>
                  </a:cubicBezTo>
                  <a:cubicBezTo>
                    <a:pt x="1" y="387"/>
                    <a:pt x="107" y="501"/>
                    <a:pt x="243" y="501"/>
                  </a:cubicBezTo>
                  <a:cubicBezTo>
                    <a:pt x="388" y="501"/>
                    <a:pt x="495" y="387"/>
                    <a:pt x="495" y="250"/>
                  </a:cubicBezTo>
                  <a:cubicBezTo>
                    <a:pt x="495" y="114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3156125" y="50551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"/>
            <p:cNvSpPr/>
            <p:nvPr/>
          </p:nvSpPr>
          <p:spPr>
            <a:xfrm>
              <a:off x="3247875" y="50551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"/>
            <p:cNvSpPr/>
            <p:nvPr/>
          </p:nvSpPr>
          <p:spPr>
            <a:xfrm>
              <a:off x="3339850" y="50551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1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"/>
            <p:cNvSpPr/>
            <p:nvPr/>
          </p:nvSpPr>
          <p:spPr>
            <a:xfrm>
              <a:off x="3431575" y="50551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"/>
            <p:cNvSpPr/>
            <p:nvPr/>
          </p:nvSpPr>
          <p:spPr>
            <a:xfrm>
              <a:off x="3523550" y="50551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0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0" y="501"/>
                  </a:cubicBezTo>
                  <a:cubicBezTo>
                    <a:pt x="388" y="501"/>
                    <a:pt x="494" y="387"/>
                    <a:pt x="494" y="250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"/>
            <p:cNvSpPr/>
            <p:nvPr/>
          </p:nvSpPr>
          <p:spPr>
            <a:xfrm>
              <a:off x="676400" y="5147025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"/>
            <p:cNvSpPr/>
            <p:nvPr/>
          </p:nvSpPr>
          <p:spPr>
            <a:xfrm>
              <a:off x="768325" y="5147025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45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"/>
            <p:cNvSpPr/>
            <p:nvPr/>
          </p:nvSpPr>
          <p:spPr>
            <a:xfrm>
              <a:off x="860125" y="5147025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1" y="1"/>
                  </a:moveTo>
                  <a:cubicBezTo>
                    <a:pt x="114" y="1"/>
                    <a:pt x="0" y="109"/>
                    <a:pt x="0" y="245"/>
                  </a:cubicBezTo>
                  <a:cubicBezTo>
                    <a:pt x="0" y="388"/>
                    <a:pt x="114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"/>
            <p:cNvSpPr/>
            <p:nvPr/>
          </p:nvSpPr>
          <p:spPr>
            <a:xfrm>
              <a:off x="951850" y="5147025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"/>
            <p:cNvSpPr/>
            <p:nvPr/>
          </p:nvSpPr>
          <p:spPr>
            <a:xfrm>
              <a:off x="1043825" y="5147025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0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"/>
            <p:cNvSpPr/>
            <p:nvPr/>
          </p:nvSpPr>
          <p:spPr>
            <a:xfrm>
              <a:off x="1135575" y="5147025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"/>
            <p:cNvSpPr/>
            <p:nvPr/>
          </p:nvSpPr>
          <p:spPr>
            <a:xfrm>
              <a:off x="1227500" y="5147025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51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1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"/>
            <p:cNvSpPr/>
            <p:nvPr/>
          </p:nvSpPr>
          <p:spPr>
            <a:xfrm>
              <a:off x="1319275" y="5147025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2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"/>
            <p:cNvSpPr/>
            <p:nvPr/>
          </p:nvSpPr>
          <p:spPr>
            <a:xfrm>
              <a:off x="1411200" y="5147025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45" y="1"/>
                  </a:moveTo>
                  <a:cubicBezTo>
                    <a:pt x="109" y="1"/>
                    <a:pt x="1" y="109"/>
                    <a:pt x="1" y="245"/>
                  </a:cubicBezTo>
                  <a:cubicBezTo>
                    <a:pt x="1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"/>
            <p:cNvSpPr/>
            <p:nvPr/>
          </p:nvSpPr>
          <p:spPr>
            <a:xfrm>
              <a:off x="1503000" y="5147025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0" y="1"/>
                  </a:moveTo>
                  <a:cubicBezTo>
                    <a:pt x="114" y="1"/>
                    <a:pt x="0" y="109"/>
                    <a:pt x="0" y="245"/>
                  </a:cubicBezTo>
                  <a:cubicBezTo>
                    <a:pt x="0" y="388"/>
                    <a:pt x="114" y="496"/>
                    <a:pt x="250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"/>
            <p:cNvSpPr/>
            <p:nvPr/>
          </p:nvSpPr>
          <p:spPr>
            <a:xfrm>
              <a:off x="1594750" y="5147025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94" y="496"/>
                    <a:pt x="503" y="388"/>
                    <a:pt x="503" y="245"/>
                  </a:cubicBezTo>
                  <a:cubicBezTo>
                    <a:pt x="503" y="109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"/>
            <p:cNvSpPr/>
            <p:nvPr/>
          </p:nvSpPr>
          <p:spPr>
            <a:xfrm>
              <a:off x="1686650" y="5147025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"/>
            <p:cNvSpPr/>
            <p:nvPr/>
          </p:nvSpPr>
          <p:spPr>
            <a:xfrm>
              <a:off x="1778450" y="5147025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2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"/>
            <p:cNvSpPr/>
            <p:nvPr/>
          </p:nvSpPr>
          <p:spPr>
            <a:xfrm>
              <a:off x="1870375" y="5147025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52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"/>
            <p:cNvSpPr/>
            <p:nvPr/>
          </p:nvSpPr>
          <p:spPr>
            <a:xfrm>
              <a:off x="1962150" y="5147025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0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88" y="496"/>
                    <a:pt x="502" y="388"/>
                    <a:pt x="502" y="245"/>
                  </a:cubicBezTo>
                  <a:cubicBezTo>
                    <a:pt x="502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"/>
            <p:cNvSpPr/>
            <p:nvPr/>
          </p:nvSpPr>
          <p:spPr>
            <a:xfrm>
              <a:off x="2054075" y="5147025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52" y="1"/>
                  </a:moveTo>
                  <a:cubicBezTo>
                    <a:pt x="109" y="1"/>
                    <a:pt x="1" y="109"/>
                    <a:pt x="1" y="245"/>
                  </a:cubicBezTo>
                  <a:cubicBezTo>
                    <a:pt x="1" y="388"/>
                    <a:pt x="109" y="496"/>
                    <a:pt x="252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"/>
            <p:cNvSpPr/>
            <p:nvPr/>
          </p:nvSpPr>
          <p:spPr>
            <a:xfrm>
              <a:off x="2145825" y="5147025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"/>
            <p:cNvSpPr/>
            <p:nvPr/>
          </p:nvSpPr>
          <p:spPr>
            <a:xfrm>
              <a:off x="2237800" y="5147025"/>
              <a:ext cx="12350" cy="12425"/>
            </a:xfrm>
            <a:custGeom>
              <a:avLst/>
              <a:gdLst/>
              <a:ahLst/>
              <a:cxnLst/>
              <a:rect l="l" t="t" r="r" b="b"/>
              <a:pathLst>
                <a:path w="494" h="497" extrusionOk="0">
                  <a:moveTo>
                    <a:pt x="244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44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"/>
            <p:cNvSpPr/>
            <p:nvPr/>
          </p:nvSpPr>
          <p:spPr>
            <a:xfrm>
              <a:off x="2329550" y="5147025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2" y="388"/>
                    <a:pt x="502" y="245"/>
                  </a:cubicBezTo>
                  <a:cubicBezTo>
                    <a:pt x="502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"/>
            <p:cNvSpPr/>
            <p:nvPr/>
          </p:nvSpPr>
          <p:spPr>
            <a:xfrm>
              <a:off x="2421325" y="5147025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0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95" y="496"/>
                    <a:pt x="501" y="388"/>
                    <a:pt x="501" y="245"/>
                  </a:cubicBezTo>
                  <a:cubicBezTo>
                    <a:pt x="501" y="109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"/>
            <p:cNvSpPr/>
            <p:nvPr/>
          </p:nvSpPr>
          <p:spPr>
            <a:xfrm>
              <a:off x="2513250" y="5147025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"/>
            <p:cNvSpPr/>
            <p:nvPr/>
          </p:nvSpPr>
          <p:spPr>
            <a:xfrm>
              <a:off x="2605000" y="5147025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"/>
            <p:cNvSpPr/>
            <p:nvPr/>
          </p:nvSpPr>
          <p:spPr>
            <a:xfrm>
              <a:off x="2696950" y="5147025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2" y="1"/>
                  </a:moveTo>
                  <a:cubicBezTo>
                    <a:pt x="108" y="1"/>
                    <a:pt x="1" y="109"/>
                    <a:pt x="1" y="245"/>
                  </a:cubicBezTo>
                  <a:cubicBezTo>
                    <a:pt x="1" y="388"/>
                    <a:pt x="108" y="496"/>
                    <a:pt x="252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"/>
            <p:cNvSpPr/>
            <p:nvPr/>
          </p:nvSpPr>
          <p:spPr>
            <a:xfrm>
              <a:off x="2788700" y="5147025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"/>
            <p:cNvSpPr/>
            <p:nvPr/>
          </p:nvSpPr>
          <p:spPr>
            <a:xfrm>
              <a:off x="2880675" y="5147025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3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43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"/>
            <p:cNvSpPr/>
            <p:nvPr/>
          </p:nvSpPr>
          <p:spPr>
            <a:xfrm>
              <a:off x="2972425" y="5147025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"/>
            <p:cNvSpPr/>
            <p:nvPr/>
          </p:nvSpPr>
          <p:spPr>
            <a:xfrm>
              <a:off x="3064375" y="5147025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3" y="1"/>
                  </a:moveTo>
                  <a:cubicBezTo>
                    <a:pt x="107" y="1"/>
                    <a:pt x="1" y="109"/>
                    <a:pt x="1" y="245"/>
                  </a:cubicBezTo>
                  <a:cubicBezTo>
                    <a:pt x="1" y="388"/>
                    <a:pt x="107" y="496"/>
                    <a:pt x="243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"/>
            <p:cNvSpPr/>
            <p:nvPr/>
          </p:nvSpPr>
          <p:spPr>
            <a:xfrm>
              <a:off x="3156125" y="5147025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"/>
            <p:cNvSpPr/>
            <p:nvPr/>
          </p:nvSpPr>
          <p:spPr>
            <a:xfrm>
              <a:off x="3247875" y="5147025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"/>
            <p:cNvSpPr/>
            <p:nvPr/>
          </p:nvSpPr>
          <p:spPr>
            <a:xfrm>
              <a:off x="3339850" y="5147025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1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"/>
            <p:cNvSpPr/>
            <p:nvPr/>
          </p:nvSpPr>
          <p:spPr>
            <a:xfrm>
              <a:off x="3431575" y="5147025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"/>
            <p:cNvSpPr/>
            <p:nvPr/>
          </p:nvSpPr>
          <p:spPr>
            <a:xfrm>
              <a:off x="3523550" y="5147025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0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"/>
            <p:cNvSpPr/>
            <p:nvPr/>
          </p:nvSpPr>
          <p:spPr>
            <a:xfrm>
              <a:off x="676400" y="52387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"/>
            <p:cNvSpPr/>
            <p:nvPr/>
          </p:nvSpPr>
          <p:spPr>
            <a:xfrm>
              <a:off x="768325" y="52387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"/>
            <p:cNvSpPr/>
            <p:nvPr/>
          </p:nvSpPr>
          <p:spPr>
            <a:xfrm>
              <a:off x="860125" y="52387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"/>
            <p:cNvSpPr/>
            <p:nvPr/>
          </p:nvSpPr>
          <p:spPr>
            <a:xfrm>
              <a:off x="951850" y="52387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"/>
            <p:cNvSpPr/>
            <p:nvPr/>
          </p:nvSpPr>
          <p:spPr>
            <a:xfrm>
              <a:off x="1043825" y="52387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"/>
            <p:cNvSpPr/>
            <p:nvPr/>
          </p:nvSpPr>
          <p:spPr>
            <a:xfrm>
              <a:off x="1135575" y="52387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"/>
            <p:cNvSpPr/>
            <p:nvPr/>
          </p:nvSpPr>
          <p:spPr>
            <a:xfrm>
              <a:off x="1227500" y="52387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"/>
            <p:cNvSpPr/>
            <p:nvPr/>
          </p:nvSpPr>
          <p:spPr>
            <a:xfrm>
              <a:off x="1319275" y="52387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"/>
            <p:cNvSpPr/>
            <p:nvPr/>
          </p:nvSpPr>
          <p:spPr>
            <a:xfrm>
              <a:off x="1411200" y="52387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"/>
            <p:cNvSpPr/>
            <p:nvPr/>
          </p:nvSpPr>
          <p:spPr>
            <a:xfrm>
              <a:off x="1503000" y="52387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"/>
            <p:cNvSpPr/>
            <p:nvPr/>
          </p:nvSpPr>
          <p:spPr>
            <a:xfrm>
              <a:off x="1594750" y="52387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"/>
            <p:cNvSpPr/>
            <p:nvPr/>
          </p:nvSpPr>
          <p:spPr>
            <a:xfrm>
              <a:off x="1686650" y="52387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"/>
            <p:cNvSpPr/>
            <p:nvPr/>
          </p:nvSpPr>
          <p:spPr>
            <a:xfrm>
              <a:off x="1778450" y="52387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"/>
            <p:cNvSpPr/>
            <p:nvPr/>
          </p:nvSpPr>
          <p:spPr>
            <a:xfrm>
              <a:off x="1870375" y="52387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"/>
            <p:cNvSpPr/>
            <p:nvPr/>
          </p:nvSpPr>
          <p:spPr>
            <a:xfrm>
              <a:off x="1962150" y="52387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"/>
            <p:cNvSpPr/>
            <p:nvPr/>
          </p:nvSpPr>
          <p:spPr>
            <a:xfrm>
              <a:off x="2054075" y="52387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"/>
            <p:cNvSpPr/>
            <p:nvPr/>
          </p:nvSpPr>
          <p:spPr>
            <a:xfrm>
              <a:off x="2145825" y="52387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"/>
            <p:cNvSpPr/>
            <p:nvPr/>
          </p:nvSpPr>
          <p:spPr>
            <a:xfrm>
              <a:off x="2237800" y="5238775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"/>
            <p:cNvSpPr/>
            <p:nvPr/>
          </p:nvSpPr>
          <p:spPr>
            <a:xfrm>
              <a:off x="2329550" y="52387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"/>
            <p:cNvSpPr/>
            <p:nvPr/>
          </p:nvSpPr>
          <p:spPr>
            <a:xfrm>
              <a:off x="2421325" y="52387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"/>
            <p:cNvSpPr/>
            <p:nvPr/>
          </p:nvSpPr>
          <p:spPr>
            <a:xfrm>
              <a:off x="2513250" y="52387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"/>
            <p:cNvSpPr/>
            <p:nvPr/>
          </p:nvSpPr>
          <p:spPr>
            <a:xfrm>
              <a:off x="2605000" y="52387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"/>
            <p:cNvSpPr/>
            <p:nvPr/>
          </p:nvSpPr>
          <p:spPr>
            <a:xfrm>
              <a:off x="2696950" y="52387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"/>
            <p:cNvSpPr/>
            <p:nvPr/>
          </p:nvSpPr>
          <p:spPr>
            <a:xfrm>
              <a:off x="2788700" y="52387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"/>
            <p:cNvSpPr/>
            <p:nvPr/>
          </p:nvSpPr>
          <p:spPr>
            <a:xfrm>
              <a:off x="2880675" y="52387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"/>
            <p:cNvSpPr/>
            <p:nvPr/>
          </p:nvSpPr>
          <p:spPr>
            <a:xfrm>
              <a:off x="2972425" y="52387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"/>
            <p:cNvSpPr/>
            <p:nvPr/>
          </p:nvSpPr>
          <p:spPr>
            <a:xfrm>
              <a:off x="3064375" y="52387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"/>
            <p:cNvSpPr/>
            <p:nvPr/>
          </p:nvSpPr>
          <p:spPr>
            <a:xfrm>
              <a:off x="3156125" y="52387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"/>
            <p:cNvSpPr/>
            <p:nvPr/>
          </p:nvSpPr>
          <p:spPr>
            <a:xfrm>
              <a:off x="3247875" y="52387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"/>
            <p:cNvSpPr/>
            <p:nvPr/>
          </p:nvSpPr>
          <p:spPr>
            <a:xfrm>
              <a:off x="3339850" y="52387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"/>
            <p:cNvSpPr/>
            <p:nvPr/>
          </p:nvSpPr>
          <p:spPr>
            <a:xfrm>
              <a:off x="3431575" y="52387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"/>
            <p:cNvSpPr/>
            <p:nvPr/>
          </p:nvSpPr>
          <p:spPr>
            <a:xfrm>
              <a:off x="3523550" y="52387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"/>
            <p:cNvSpPr/>
            <p:nvPr/>
          </p:nvSpPr>
          <p:spPr>
            <a:xfrm>
              <a:off x="676400" y="53305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"/>
            <p:cNvSpPr/>
            <p:nvPr/>
          </p:nvSpPr>
          <p:spPr>
            <a:xfrm>
              <a:off x="768325" y="53305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"/>
            <p:cNvSpPr/>
            <p:nvPr/>
          </p:nvSpPr>
          <p:spPr>
            <a:xfrm>
              <a:off x="860125" y="53305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4" y="0"/>
                    <a:pt x="0" y="114"/>
                    <a:pt x="0" y="252"/>
                  </a:cubicBezTo>
                  <a:cubicBezTo>
                    <a:pt x="0" y="388"/>
                    <a:pt x="114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"/>
            <p:cNvSpPr/>
            <p:nvPr/>
          </p:nvSpPr>
          <p:spPr>
            <a:xfrm>
              <a:off x="951850" y="53305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"/>
            <p:cNvSpPr/>
            <p:nvPr/>
          </p:nvSpPr>
          <p:spPr>
            <a:xfrm>
              <a:off x="1043825" y="53305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"/>
            <p:cNvSpPr/>
            <p:nvPr/>
          </p:nvSpPr>
          <p:spPr>
            <a:xfrm>
              <a:off x="1135575" y="53305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6" y="0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"/>
            <p:cNvSpPr/>
            <p:nvPr/>
          </p:nvSpPr>
          <p:spPr>
            <a:xfrm>
              <a:off x="1227500" y="53305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51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"/>
            <p:cNvSpPr/>
            <p:nvPr/>
          </p:nvSpPr>
          <p:spPr>
            <a:xfrm>
              <a:off x="1319275" y="53305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"/>
            <p:cNvSpPr/>
            <p:nvPr/>
          </p:nvSpPr>
          <p:spPr>
            <a:xfrm>
              <a:off x="1411200" y="533057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0"/>
                  </a:moveTo>
                  <a:cubicBezTo>
                    <a:pt x="109" y="0"/>
                    <a:pt x="1" y="114"/>
                    <a:pt x="1" y="252"/>
                  </a:cubicBezTo>
                  <a:cubicBezTo>
                    <a:pt x="1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"/>
            <p:cNvSpPr/>
            <p:nvPr/>
          </p:nvSpPr>
          <p:spPr>
            <a:xfrm>
              <a:off x="1503000" y="53305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4" y="0"/>
                    <a:pt x="0" y="114"/>
                    <a:pt x="0" y="252"/>
                  </a:cubicBezTo>
                  <a:cubicBezTo>
                    <a:pt x="0" y="388"/>
                    <a:pt x="114" y="501"/>
                    <a:pt x="250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"/>
            <p:cNvSpPr/>
            <p:nvPr/>
          </p:nvSpPr>
          <p:spPr>
            <a:xfrm>
              <a:off x="1594750" y="53305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5" y="0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94" y="501"/>
                    <a:pt x="503" y="388"/>
                    <a:pt x="503" y="252"/>
                  </a:cubicBezTo>
                  <a:cubicBezTo>
                    <a:pt x="503" y="114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"/>
            <p:cNvSpPr/>
            <p:nvPr/>
          </p:nvSpPr>
          <p:spPr>
            <a:xfrm>
              <a:off x="1686650" y="53305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"/>
            <p:cNvSpPr/>
            <p:nvPr/>
          </p:nvSpPr>
          <p:spPr>
            <a:xfrm>
              <a:off x="1778450" y="53305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"/>
            <p:cNvSpPr/>
            <p:nvPr/>
          </p:nvSpPr>
          <p:spPr>
            <a:xfrm>
              <a:off x="1870375" y="53305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"/>
            <p:cNvSpPr/>
            <p:nvPr/>
          </p:nvSpPr>
          <p:spPr>
            <a:xfrm>
              <a:off x="1962150" y="53305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88" y="501"/>
                    <a:pt x="502" y="388"/>
                    <a:pt x="502" y="252"/>
                  </a:cubicBezTo>
                  <a:cubicBezTo>
                    <a:pt x="502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"/>
            <p:cNvSpPr/>
            <p:nvPr/>
          </p:nvSpPr>
          <p:spPr>
            <a:xfrm>
              <a:off x="2054075" y="533057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0"/>
                  </a:moveTo>
                  <a:cubicBezTo>
                    <a:pt x="109" y="0"/>
                    <a:pt x="1" y="114"/>
                    <a:pt x="1" y="252"/>
                  </a:cubicBezTo>
                  <a:cubicBezTo>
                    <a:pt x="1" y="388"/>
                    <a:pt x="109" y="501"/>
                    <a:pt x="252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"/>
            <p:cNvSpPr/>
            <p:nvPr/>
          </p:nvSpPr>
          <p:spPr>
            <a:xfrm>
              <a:off x="2145825" y="53305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"/>
            <p:cNvSpPr/>
            <p:nvPr/>
          </p:nvSpPr>
          <p:spPr>
            <a:xfrm>
              <a:off x="2237800" y="5330575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44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"/>
            <p:cNvSpPr/>
            <p:nvPr/>
          </p:nvSpPr>
          <p:spPr>
            <a:xfrm>
              <a:off x="2329550" y="53305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5" y="0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2" y="388"/>
                    <a:pt x="502" y="252"/>
                  </a:cubicBezTo>
                  <a:cubicBezTo>
                    <a:pt x="502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"/>
            <p:cNvSpPr/>
            <p:nvPr/>
          </p:nvSpPr>
          <p:spPr>
            <a:xfrm>
              <a:off x="2421325" y="53305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95" y="501"/>
                    <a:pt x="501" y="388"/>
                    <a:pt x="501" y="252"/>
                  </a:cubicBezTo>
                  <a:cubicBezTo>
                    <a:pt x="501" y="114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"/>
            <p:cNvSpPr/>
            <p:nvPr/>
          </p:nvSpPr>
          <p:spPr>
            <a:xfrm>
              <a:off x="2513250" y="53305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"/>
            <p:cNvSpPr/>
            <p:nvPr/>
          </p:nvSpPr>
          <p:spPr>
            <a:xfrm>
              <a:off x="2605000" y="53305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6" y="0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"/>
            <p:cNvSpPr/>
            <p:nvPr/>
          </p:nvSpPr>
          <p:spPr>
            <a:xfrm>
              <a:off x="2696950" y="53305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0"/>
                  </a:moveTo>
                  <a:cubicBezTo>
                    <a:pt x="108" y="0"/>
                    <a:pt x="1" y="114"/>
                    <a:pt x="1" y="252"/>
                  </a:cubicBezTo>
                  <a:cubicBezTo>
                    <a:pt x="1" y="388"/>
                    <a:pt x="108" y="501"/>
                    <a:pt x="252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"/>
            <p:cNvSpPr/>
            <p:nvPr/>
          </p:nvSpPr>
          <p:spPr>
            <a:xfrm>
              <a:off x="2788700" y="53305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"/>
            <p:cNvSpPr/>
            <p:nvPr/>
          </p:nvSpPr>
          <p:spPr>
            <a:xfrm>
              <a:off x="2880675" y="53305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43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"/>
            <p:cNvSpPr/>
            <p:nvPr/>
          </p:nvSpPr>
          <p:spPr>
            <a:xfrm>
              <a:off x="2972425" y="53305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5" y="0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"/>
            <p:cNvSpPr/>
            <p:nvPr/>
          </p:nvSpPr>
          <p:spPr>
            <a:xfrm>
              <a:off x="3064375" y="53305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0"/>
                  </a:moveTo>
                  <a:cubicBezTo>
                    <a:pt x="107" y="0"/>
                    <a:pt x="1" y="114"/>
                    <a:pt x="1" y="252"/>
                  </a:cubicBezTo>
                  <a:cubicBezTo>
                    <a:pt x="1" y="388"/>
                    <a:pt x="107" y="501"/>
                    <a:pt x="243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"/>
            <p:cNvSpPr/>
            <p:nvPr/>
          </p:nvSpPr>
          <p:spPr>
            <a:xfrm>
              <a:off x="3156125" y="53305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"/>
            <p:cNvSpPr/>
            <p:nvPr/>
          </p:nvSpPr>
          <p:spPr>
            <a:xfrm>
              <a:off x="3247875" y="53305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"/>
            <p:cNvSpPr/>
            <p:nvPr/>
          </p:nvSpPr>
          <p:spPr>
            <a:xfrm>
              <a:off x="3339850" y="53305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"/>
            <p:cNvSpPr/>
            <p:nvPr/>
          </p:nvSpPr>
          <p:spPr>
            <a:xfrm>
              <a:off x="3431575" y="53305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"/>
            <p:cNvSpPr/>
            <p:nvPr/>
          </p:nvSpPr>
          <p:spPr>
            <a:xfrm>
              <a:off x="3523550" y="53305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"/>
            <p:cNvSpPr/>
            <p:nvPr/>
          </p:nvSpPr>
          <p:spPr>
            <a:xfrm>
              <a:off x="676400" y="54225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"/>
            <p:cNvSpPr/>
            <p:nvPr/>
          </p:nvSpPr>
          <p:spPr>
            <a:xfrm>
              <a:off x="768325" y="54225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"/>
            <p:cNvSpPr/>
            <p:nvPr/>
          </p:nvSpPr>
          <p:spPr>
            <a:xfrm>
              <a:off x="860125" y="54225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09"/>
                    <a:pt x="0" y="251"/>
                  </a:cubicBezTo>
                  <a:cubicBezTo>
                    <a:pt x="0" y="387"/>
                    <a:pt x="114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"/>
            <p:cNvSpPr/>
            <p:nvPr/>
          </p:nvSpPr>
          <p:spPr>
            <a:xfrm>
              <a:off x="951850" y="54225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"/>
            <p:cNvSpPr/>
            <p:nvPr/>
          </p:nvSpPr>
          <p:spPr>
            <a:xfrm>
              <a:off x="1043825" y="54225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"/>
            <p:cNvSpPr/>
            <p:nvPr/>
          </p:nvSpPr>
          <p:spPr>
            <a:xfrm>
              <a:off x="1135575" y="54225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09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"/>
            <p:cNvSpPr/>
            <p:nvPr/>
          </p:nvSpPr>
          <p:spPr>
            <a:xfrm>
              <a:off x="1227500" y="54225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503"/>
                    <a:pt x="251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"/>
            <p:cNvSpPr/>
            <p:nvPr/>
          </p:nvSpPr>
          <p:spPr>
            <a:xfrm>
              <a:off x="1319275" y="54225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"/>
            <p:cNvSpPr/>
            <p:nvPr/>
          </p:nvSpPr>
          <p:spPr>
            <a:xfrm>
              <a:off x="1411200" y="54225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09"/>
                    <a:pt x="1" y="251"/>
                  </a:cubicBezTo>
                  <a:cubicBezTo>
                    <a:pt x="1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"/>
            <p:cNvSpPr/>
            <p:nvPr/>
          </p:nvSpPr>
          <p:spPr>
            <a:xfrm>
              <a:off x="1503000" y="54225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09"/>
                    <a:pt x="0" y="251"/>
                  </a:cubicBezTo>
                  <a:cubicBezTo>
                    <a:pt x="0" y="387"/>
                    <a:pt x="114" y="503"/>
                    <a:pt x="250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09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"/>
            <p:cNvSpPr/>
            <p:nvPr/>
          </p:nvSpPr>
          <p:spPr>
            <a:xfrm>
              <a:off x="1594750" y="54225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09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94" y="503"/>
                    <a:pt x="503" y="387"/>
                    <a:pt x="503" y="251"/>
                  </a:cubicBezTo>
                  <a:cubicBezTo>
                    <a:pt x="503" y="10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"/>
            <p:cNvSpPr/>
            <p:nvPr/>
          </p:nvSpPr>
          <p:spPr>
            <a:xfrm>
              <a:off x="1686650" y="54225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"/>
            <p:cNvSpPr/>
            <p:nvPr/>
          </p:nvSpPr>
          <p:spPr>
            <a:xfrm>
              <a:off x="1778450" y="54225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"/>
            <p:cNvSpPr/>
            <p:nvPr/>
          </p:nvSpPr>
          <p:spPr>
            <a:xfrm>
              <a:off x="1870375" y="54225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"/>
            <p:cNvSpPr/>
            <p:nvPr/>
          </p:nvSpPr>
          <p:spPr>
            <a:xfrm>
              <a:off x="1962150" y="54225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88" y="503"/>
                    <a:pt x="502" y="387"/>
                    <a:pt x="502" y="251"/>
                  </a:cubicBezTo>
                  <a:cubicBezTo>
                    <a:pt x="502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"/>
            <p:cNvSpPr/>
            <p:nvPr/>
          </p:nvSpPr>
          <p:spPr>
            <a:xfrm>
              <a:off x="2054075" y="54225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09"/>
                    <a:pt x="1" y="251"/>
                  </a:cubicBezTo>
                  <a:cubicBezTo>
                    <a:pt x="1" y="387"/>
                    <a:pt x="109" y="503"/>
                    <a:pt x="252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"/>
            <p:cNvSpPr/>
            <p:nvPr/>
          </p:nvSpPr>
          <p:spPr>
            <a:xfrm>
              <a:off x="2145825" y="54225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"/>
            <p:cNvSpPr/>
            <p:nvPr/>
          </p:nvSpPr>
          <p:spPr>
            <a:xfrm>
              <a:off x="2237800" y="5422500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503"/>
                    <a:pt x="244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09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"/>
            <p:cNvSpPr/>
            <p:nvPr/>
          </p:nvSpPr>
          <p:spPr>
            <a:xfrm>
              <a:off x="2329550" y="54225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09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2" y="387"/>
                    <a:pt x="502" y="251"/>
                  </a:cubicBezTo>
                  <a:cubicBezTo>
                    <a:pt x="502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"/>
            <p:cNvSpPr/>
            <p:nvPr/>
          </p:nvSpPr>
          <p:spPr>
            <a:xfrm>
              <a:off x="2421325" y="54225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95" y="503"/>
                    <a:pt x="501" y="387"/>
                    <a:pt x="501" y="251"/>
                  </a:cubicBezTo>
                  <a:cubicBezTo>
                    <a:pt x="501" y="109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"/>
            <p:cNvSpPr/>
            <p:nvPr/>
          </p:nvSpPr>
          <p:spPr>
            <a:xfrm>
              <a:off x="2513250" y="54225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"/>
            <p:cNvSpPr/>
            <p:nvPr/>
          </p:nvSpPr>
          <p:spPr>
            <a:xfrm>
              <a:off x="2605000" y="54225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09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"/>
            <p:cNvSpPr/>
            <p:nvPr/>
          </p:nvSpPr>
          <p:spPr>
            <a:xfrm>
              <a:off x="2696950" y="54225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09"/>
                    <a:pt x="1" y="251"/>
                  </a:cubicBezTo>
                  <a:cubicBezTo>
                    <a:pt x="1" y="387"/>
                    <a:pt x="108" y="503"/>
                    <a:pt x="252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"/>
            <p:cNvSpPr/>
            <p:nvPr/>
          </p:nvSpPr>
          <p:spPr>
            <a:xfrm>
              <a:off x="2788700" y="54225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"/>
            <p:cNvSpPr/>
            <p:nvPr/>
          </p:nvSpPr>
          <p:spPr>
            <a:xfrm>
              <a:off x="2880675" y="54225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503"/>
                    <a:pt x="243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09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"/>
            <p:cNvSpPr/>
            <p:nvPr/>
          </p:nvSpPr>
          <p:spPr>
            <a:xfrm>
              <a:off x="2972425" y="54225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09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"/>
            <p:cNvSpPr/>
            <p:nvPr/>
          </p:nvSpPr>
          <p:spPr>
            <a:xfrm>
              <a:off x="3064375" y="54225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09"/>
                    <a:pt x="1" y="251"/>
                  </a:cubicBezTo>
                  <a:cubicBezTo>
                    <a:pt x="1" y="387"/>
                    <a:pt x="107" y="503"/>
                    <a:pt x="243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09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"/>
            <p:cNvSpPr/>
            <p:nvPr/>
          </p:nvSpPr>
          <p:spPr>
            <a:xfrm>
              <a:off x="3156125" y="54225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"/>
            <p:cNvSpPr/>
            <p:nvPr/>
          </p:nvSpPr>
          <p:spPr>
            <a:xfrm>
              <a:off x="3247875" y="54225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"/>
            <p:cNvSpPr/>
            <p:nvPr/>
          </p:nvSpPr>
          <p:spPr>
            <a:xfrm>
              <a:off x="3339850" y="54225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"/>
            <p:cNvSpPr/>
            <p:nvPr/>
          </p:nvSpPr>
          <p:spPr>
            <a:xfrm>
              <a:off x="3431575" y="54225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"/>
            <p:cNvSpPr/>
            <p:nvPr/>
          </p:nvSpPr>
          <p:spPr>
            <a:xfrm>
              <a:off x="3523550" y="54225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"/>
            <p:cNvSpPr/>
            <p:nvPr/>
          </p:nvSpPr>
          <p:spPr>
            <a:xfrm>
              <a:off x="635875" y="5336650"/>
              <a:ext cx="2940550" cy="1475"/>
            </a:xfrm>
            <a:custGeom>
              <a:avLst/>
              <a:gdLst/>
              <a:ahLst/>
              <a:cxnLst/>
              <a:rect l="l" t="t" r="r" b="b"/>
              <a:pathLst>
                <a:path w="117622" h="59" extrusionOk="0">
                  <a:moveTo>
                    <a:pt x="1" y="0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"/>
            <p:cNvSpPr/>
            <p:nvPr/>
          </p:nvSpPr>
          <p:spPr>
            <a:xfrm>
              <a:off x="635875" y="542842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"/>
            <p:cNvSpPr/>
            <p:nvPr/>
          </p:nvSpPr>
          <p:spPr>
            <a:xfrm>
              <a:off x="635875" y="524472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"/>
            <p:cNvSpPr/>
            <p:nvPr/>
          </p:nvSpPr>
          <p:spPr>
            <a:xfrm>
              <a:off x="635875" y="515297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"/>
            <p:cNvSpPr/>
            <p:nvPr/>
          </p:nvSpPr>
          <p:spPr>
            <a:xfrm>
              <a:off x="635875" y="506100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8"/>
                  </a:lnTo>
                  <a:lnTo>
                    <a:pt x="117622" y="58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"/>
            <p:cNvSpPr/>
            <p:nvPr/>
          </p:nvSpPr>
          <p:spPr>
            <a:xfrm>
              <a:off x="635875" y="496925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8"/>
                  </a:lnTo>
                  <a:lnTo>
                    <a:pt x="117622" y="58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"/>
            <p:cNvSpPr/>
            <p:nvPr/>
          </p:nvSpPr>
          <p:spPr>
            <a:xfrm>
              <a:off x="635875" y="4877300"/>
              <a:ext cx="2940550" cy="1650"/>
            </a:xfrm>
            <a:custGeom>
              <a:avLst/>
              <a:gdLst/>
              <a:ahLst/>
              <a:cxnLst/>
              <a:rect l="l" t="t" r="r" b="b"/>
              <a:pathLst>
                <a:path w="117622" h="66" extrusionOk="0">
                  <a:moveTo>
                    <a:pt x="1" y="0"/>
                  </a:moveTo>
                  <a:lnTo>
                    <a:pt x="1" y="66"/>
                  </a:lnTo>
                  <a:lnTo>
                    <a:pt x="117622" y="66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"/>
            <p:cNvSpPr/>
            <p:nvPr/>
          </p:nvSpPr>
          <p:spPr>
            <a:xfrm>
              <a:off x="635875" y="478555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"/>
            <p:cNvSpPr/>
            <p:nvPr/>
          </p:nvSpPr>
          <p:spPr>
            <a:xfrm>
              <a:off x="635875" y="4693575"/>
              <a:ext cx="2940550" cy="1675"/>
            </a:xfrm>
            <a:custGeom>
              <a:avLst/>
              <a:gdLst/>
              <a:ahLst/>
              <a:cxnLst/>
              <a:rect l="l" t="t" r="r" b="b"/>
              <a:pathLst>
                <a:path w="117622" h="67" extrusionOk="0">
                  <a:moveTo>
                    <a:pt x="1" y="1"/>
                  </a:moveTo>
                  <a:lnTo>
                    <a:pt x="1" y="66"/>
                  </a:lnTo>
                  <a:lnTo>
                    <a:pt x="117622" y="66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"/>
            <p:cNvSpPr/>
            <p:nvPr/>
          </p:nvSpPr>
          <p:spPr>
            <a:xfrm>
              <a:off x="635875" y="4601850"/>
              <a:ext cx="2940550" cy="1425"/>
            </a:xfrm>
            <a:custGeom>
              <a:avLst/>
              <a:gdLst/>
              <a:ahLst/>
              <a:cxnLst/>
              <a:rect l="l" t="t" r="r" b="b"/>
              <a:pathLst>
                <a:path w="117622" h="57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"/>
            <p:cNvSpPr/>
            <p:nvPr/>
          </p:nvSpPr>
          <p:spPr>
            <a:xfrm>
              <a:off x="635875" y="4510100"/>
              <a:ext cx="2940550" cy="1425"/>
            </a:xfrm>
            <a:custGeom>
              <a:avLst/>
              <a:gdLst/>
              <a:ahLst/>
              <a:cxnLst/>
              <a:rect l="l" t="t" r="r" b="b"/>
              <a:pathLst>
                <a:path w="117622" h="57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"/>
            <p:cNvSpPr/>
            <p:nvPr/>
          </p:nvSpPr>
          <p:spPr>
            <a:xfrm>
              <a:off x="635875" y="4418125"/>
              <a:ext cx="2940550" cy="1500"/>
            </a:xfrm>
            <a:custGeom>
              <a:avLst/>
              <a:gdLst/>
              <a:ahLst/>
              <a:cxnLst/>
              <a:rect l="l" t="t" r="r" b="b"/>
              <a:pathLst>
                <a:path w="117622" h="60" extrusionOk="0">
                  <a:moveTo>
                    <a:pt x="1" y="1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"/>
            <p:cNvSpPr/>
            <p:nvPr/>
          </p:nvSpPr>
          <p:spPr>
            <a:xfrm>
              <a:off x="635875" y="432637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"/>
            <p:cNvSpPr/>
            <p:nvPr/>
          </p:nvSpPr>
          <p:spPr>
            <a:xfrm>
              <a:off x="635875" y="4234425"/>
              <a:ext cx="2940550" cy="1475"/>
            </a:xfrm>
            <a:custGeom>
              <a:avLst/>
              <a:gdLst/>
              <a:ahLst/>
              <a:cxnLst/>
              <a:rect l="l" t="t" r="r" b="b"/>
              <a:pathLst>
                <a:path w="117622" h="59" extrusionOk="0">
                  <a:moveTo>
                    <a:pt x="1" y="0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"/>
            <p:cNvSpPr/>
            <p:nvPr/>
          </p:nvSpPr>
          <p:spPr>
            <a:xfrm>
              <a:off x="635875" y="4142675"/>
              <a:ext cx="2940550" cy="1425"/>
            </a:xfrm>
            <a:custGeom>
              <a:avLst/>
              <a:gdLst/>
              <a:ahLst/>
              <a:cxnLst/>
              <a:rect l="l" t="t" r="r" b="b"/>
              <a:pathLst>
                <a:path w="117622" h="57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"/>
            <p:cNvSpPr/>
            <p:nvPr/>
          </p:nvSpPr>
          <p:spPr>
            <a:xfrm>
              <a:off x="635875" y="4050750"/>
              <a:ext cx="2940550" cy="1625"/>
            </a:xfrm>
            <a:custGeom>
              <a:avLst/>
              <a:gdLst/>
              <a:ahLst/>
              <a:cxnLst/>
              <a:rect l="l" t="t" r="r" b="b"/>
              <a:pathLst>
                <a:path w="117622" h="65" extrusionOk="0">
                  <a:moveTo>
                    <a:pt x="1" y="0"/>
                  </a:moveTo>
                  <a:lnTo>
                    <a:pt x="1" y="64"/>
                  </a:lnTo>
                  <a:lnTo>
                    <a:pt x="117622" y="64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"/>
            <p:cNvSpPr/>
            <p:nvPr/>
          </p:nvSpPr>
          <p:spPr>
            <a:xfrm>
              <a:off x="635875" y="3958950"/>
              <a:ext cx="2940550" cy="1500"/>
            </a:xfrm>
            <a:custGeom>
              <a:avLst/>
              <a:gdLst/>
              <a:ahLst/>
              <a:cxnLst/>
              <a:rect l="l" t="t" r="r" b="b"/>
              <a:pathLst>
                <a:path w="117622" h="60" extrusionOk="0">
                  <a:moveTo>
                    <a:pt x="1" y="1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"/>
            <p:cNvSpPr/>
            <p:nvPr/>
          </p:nvSpPr>
          <p:spPr>
            <a:xfrm>
              <a:off x="635875" y="3867025"/>
              <a:ext cx="2940550" cy="1625"/>
            </a:xfrm>
            <a:custGeom>
              <a:avLst/>
              <a:gdLst/>
              <a:ahLst/>
              <a:cxnLst/>
              <a:rect l="l" t="t" r="r" b="b"/>
              <a:pathLst>
                <a:path w="117622" h="65" extrusionOk="0">
                  <a:moveTo>
                    <a:pt x="1" y="1"/>
                  </a:moveTo>
                  <a:lnTo>
                    <a:pt x="1" y="65"/>
                  </a:lnTo>
                  <a:lnTo>
                    <a:pt x="117622" y="65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"/>
            <p:cNvSpPr/>
            <p:nvPr/>
          </p:nvSpPr>
          <p:spPr>
            <a:xfrm>
              <a:off x="635875" y="3775250"/>
              <a:ext cx="2940550" cy="1475"/>
            </a:xfrm>
            <a:custGeom>
              <a:avLst/>
              <a:gdLst/>
              <a:ahLst/>
              <a:cxnLst/>
              <a:rect l="l" t="t" r="r" b="b"/>
              <a:pathLst>
                <a:path w="117622" h="59" extrusionOk="0">
                  <a:moveTo>
                    <a:pt x="1" y="0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"/>
            <p:cNvSpPr/>
            <p:nvPr/>
          </p:nvSpPr>
          <p:spPr>
            <a:xfrm>
              <a:off x="635875" y="368350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"/>
            <p:cNvSpPr/>
            <p:nvPr/>
          </p:nvSpPr>
          <p:spPr>
            <a:xfrm>
              <a:off x="635875" y="359157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"/>
            <p:cNvSpPr/>
            <p:nvPr/>
          </p:nvSpPr>
          <p:spPr>
            <a:xfrm>
              <a:off x="635875" y="3499800"/>
              <a:ext cx="2940550" cy="1475"/>
            </a:xfrm>
            <a:custGeom>
              <a:avLst/>
              <a:gdLst/>
              <a:ahLst/>
              <a:cxnLst/>
              <a:rect l="l" t="t" r="r" b="b"/>
              <a:pathLst>
                <a:path w="117622" h="59" extrusionOk="0">
                  <a:moveTo>
                    <a:pt x="1" y="0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"/>
            <p:cNvSpPr/>
            <p:nvPr/>
          </p:nvSpPr>
          <p:spPr>
            <a:xfrm>
              <a:off x="635875" y="3407875"/>
              <a:ext cx="2940550" cy="1425"/>
            </a:xfrm>
            <a:custGeom>
              <a:avLst/>
              <a:gdLst/>
              <a:ahLst/>
              <a:cxnLst/>
              <a:rect l="l" t="t" r="r" b="b"/>
              <a:pathLst>
                <a:path w="117622" h="57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"/>
            <p:cNvSpPr/>
            <p:nvPr/>
          </p:nvSpPr>
          <p:spPr>
            <a:xfrm>
              <a:off x="635875" y="3316075"/>
              <a:ext cx="2940550" cy="1500"/>
            </a:xfrm>
            <a:custGeom>
              <a:avLst/>
              <a:gdLst/>
              <a:ahLst/>
              <a:cxnLst/>
              <a:rect l="l" t="t" r="r" b="b"/>
              <a:pathLst>
                <a:path w="117622" h="60" extrusionOk="0">
                  <a:moveTo>
                    <a:pt x="1" y="1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"/>
            <p:cNvSpPr/>
            <p:nvPr/>
          </p:nvSpPr>
          <p:spPr>
            <a:xfrm>
              <a:off x="635875" y="3224150"/>
              <a:ext cx="2940550" cy="1625"/>
            </a:xfrm>
            <a:custGeom>
              <a:avLst/>
              <a:gdLst/>
              <a:ahLst/>
              <a:cxnLst/>
              <a:rect l="l" t="t" r="r" b="b"/>
              <a:pathLst>
                <a:path w="117622" h="65" extrusionOk="0">
                  <a:moveTo>
                    <a:pt x="1" y="1"/>
                  </a:moveTo>
                  <a:lnTo>
                    <a:pt x="1" y="64"/>
                  </a:lnTo>
                  <a:lnTo>
                    <a:pt x="117622" y="64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"/>
            <p:cNvSpPr/>
            <p:nvPr/>
          </p:nvSpPr>
          <p:spPr>
            <a:xfrm>
              <a:off x="635875" y="313240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8"/>
                  </a:lnTo>
                  <a:lnTo>
                    <a:pt x="117622" y="58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"/>
            <p:cNvSpPr/>
            <p:nvPr/>
          </p:nvSpPr>
          <p:spPr>
            <a:xfrm>
              <a:off x="635875" y="3040450"/>
              <a:ext cx="2940550" cy="1650"/>
            </a:xfrm>
            <a:custGeom>
              <a:avLst/>
              <a:gdLst/>
              <a:ahLst/>
              <a:cxnLst/>
              <a:rect l="l" t="t" r="r" b="b"/>
              <a:pathLst>
                <a:path w="117622" h="66" extrusionOk="0">
                  <a:moveTo>
                    <a:pt x="1" y="0"/>
                  </a:moveTo>
                  <a:lnTo>
                    <a:pt x="1" y="66"/>
                  </a:lnTo>
                  <a:lnTo>
                    <a:pt x="117622" y="66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"/>
            <p:cNvSpPr/>
            <p:nvPr/>
          </p:nvSpPr>
          <p:spPr>
            <a:xfrm>
              <a:off x="635875" y="294870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"/>
            <p:cNvSpPr/>
            <p:nvPr/>
          </p:nvSpPr>
          <p:spPr>
            <a:xfrm>
              <a:off x="635875" y="2856900"/>
              <a:ext cx="2940550" cy="1500"/>
            </a:xfrm>
            <a:custGeom>
              <a:avLst/>
              <a:gdLst/>
              <a:ahLst/>
              <a:cxnLst/>
              <a:rect l="l" t="t" r="r" b="b"/>
              <a:pathLst>
                <a:path w="117622" h="60" extrusionOk="0">
                  <a:moveTo>
                    <a:pt x="1" y="1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"/>
            <p:cNvSpPr/>
            <p:nvPr/>
          </p:nvSpPr>
          <p:spPr>
            <a:xfrm>
              <a:off x="635875" y="276497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8"/>
                  </a:lnTo>
                  <a:lnTo>
                    <a:pt x="117622" y="58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"/>
            <p:cNvSpPr/>
            <p:nvPr/>
          </p:nvSpPr>
          <p:spPr>
            <a:xfrm>
              <a:off x="635875" y="2673250"/>
              <a:ext cx="2940550" cy="1425"/>
            </a:xfrm>
            <a:custGeom>
              <a:avLst/>
              <a:gdLst/>
              <a:ahLst/>
              <a:cxnLst/>
              <a:rect l="l" t="t" r="r" b="b"/>
              <a:pathLst>
                <a:path w="117622" h="57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"/>
            <p:cNvSpPr/>
            <p:nvPr/>
          </p:nvSpPr>
          <p:spPr>
            <a:xfrm>
              <a:off x="635875" y="258127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"/>
            <p:cNvSpPr/>
            <p:nvPr/>
          </p:nvSpPr>
          <p:spPr>
            <a:xfrm>
              <a:off x="635875" y="248952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"/>
            <p:cNvSpPr/>
            <p:nvPr/>
          </p:nvSpPr>
          <p:spPr>
            <a:xfrm>
              <a:off x="635875" y="2397575"/>
              <a:ext cx="2940550" cy="1650"/>
            </a:xfrm>
            <a:custGeom>
              <a:avLst/>
              <a:gdLst/>
              <a:ahLst/>
              <a:cxnLst/>
              <a:rect l="l" t="t" r="r" b="b"/>
              <a:pathLst>
                <a:path w="117622" h="66" extrusionOk="0">
                  <a:moveTo>
                    <a:pt x="1" y="0"/>
                  </a:moveTo>
                  <a:lnTo>
                    <a:pt x="1" y="65"/>
                  </a:lnTo>
                  <a:lnTo>
                    <a:pt x="117622" y="65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"/>
            <p:cNvSpPr/>
            <p:nvPr/>
          </p:nvSpPr>
          <p:spPr>
            <a:xfrm>
              <a:off x="635875" y="2305825"/>
              <a:ext cx="2940550" cy="1425"/>
            </a:xfrm>
            <a:custGeom>
              <a:avLst/>
              <a:gdLst/>
              <a:ahLst/>
              <a:cxnLst/>
              <a:rect l="l" t="t" r="r" b="b"/>
              <a:pathLst>
                <a:path w="117622" h="57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"/>
            <p:cNvSpPr/>
            <p:nvPr/>
          </p:nvSpPr>
          <p:spPr>
            <a:xfrm>
              <a:off x="635875" y="2213850"/>
              <a:ext cx="2940550" cy="1675"/>
            </a:xfrm>
            <a:custGeom>
              <a:avLst/>
              <a:gdLst/>
              <a:ahLst/>
              <a:cxnLst/>
              <a:rect l="l" t="t" r="r" b="b"/>
              <a:pathLst>
                <a:path w="117622" h="67" extrusionOk="0">
                  <a:moveTo>
                    <a:pt x="1" y="1"/>
                  </a:moveTo>
                  <a:lnTo>
                    <a:pt x="1" y="66"/>
                  </a:lnTo>
                  <a:lnTo>
                    <a:pt x="117622" y="66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"/>
            <p:cNvSpPr/>
            <p:nvPr/>
          </p:nvSpPr>
          <p:spPr>
            <a:xfrm>
              <a:off x="635875" y="212210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8"/>
                  </a:lnTo>
                  <a:lnTo>
                    <a:pt x="117622" y="58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"/>
            <p:cNvSpPr/>
            <p:nvPr/>
          </p:nvSpPr>
          <p:spPr>
            <a:xfrm>
              <a:off x="635875" y="203035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8"/>
                  </a:lnTo>
                  <a:lnTo>
                    <a:pt x="117622" y="58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"/>
            <p:cNvSpPr/>
            <p:nvPr/>
          </p:nvSpPr>
          <p:spPr>
            <a:xfrm>
              <a:off x="635875" y="1938400"/>
              <a:ext cx="2940550" cy="1475"/>
            </a:xfrm>
            <a:custGeom>
              <a:avLst/>
              <a:gdLst/>
              <a:ahLst/>
              <a:cxnLst/>
              <a:rect l="l" t="t" r="r" b="b"/>
              <a:pathLst>
                <a:path w="117622" h="59" extrusionOk="0">
                  <a:moveTo>
                    <a:pt x="1" y="0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"/>
            <p:cNvSpPr/>
            <p:nvPr/>
          </p:nvSpPr>
          <p:spPr>
            <a:xfrm>
              <a:off x="635875" y="184665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"/>
            <p:cNvSpPr/>
            <p:nvPr/>
          </p:nvSpPr>
          <p:spPr>
            <a:xfrm>
              <a:off x="635875" y="1754675"/>
              <a:ext cx="2940550" cy="1500"/>
            </a:xfrm>
            <a:custGeom>
              <a:avLst/>
              <a:gdLst/>
              <a:ahLst/>
              <a:cxnLst/>
              <a:rect l="l" t="t" r="r" b="b"/>
              <a:pathLst>
                <a:path w="117622" h="60" extrusionOk="0">
                  <a:moveTo>
                    <a:pt x="1" y="1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"/>
            <p:cNvSpPr/>
            <p:nvPr/>
          </p:nvSpPr>
          <p:spPr>
            <a:xfrm>
              <a:off x="635875" y="166292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8"/>
                  </a:lnTo>
                  <a:lnTo>
                    <a:pt x="117622" y="58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"/>
            <p:cNvSpPr/>
            <p:nvPr/>
          </p:nvSpPr>
          <p:spPr>
            <a:xfrm>
              <a:off x="635875" y="1571025"/>
              <a:ext cx="2940550" cy="1600"/>
            </a:xfrm>
            <a:custGeom>
              <a:avLst/>
              <a:gdLst/>
              <a:ahLst/>
              <a:cxnLst/>
              <a:rect l="l" t="t" r="r" b="b"/>
              <a:pathLst>
                <a:path w="117622" h="64" extrusionOk="0">
                  <a:moveTo>
                    <a:pt x="1" y="0"/>
                  </a:moveTo>
                  <a:lnTo>
                    <a:pt x="1" y="64"/>
                  </a:lnTo>
                  <a:lnTo>
                    <a:pt x="117622" y="64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"/>
            <p:cNvSpPr/>
            <p:nvPr/>
          </p:nvSpPr>
          <p:spPr>
            <a:xfrm>
              <a:off x="635875" y="1479225"/>
              <a:ext cx="2940550" cy="1500"/>
            </a:xfrm>
            <a:custGeom>
              <a:avLst/>
              <a:gdLst/>
              <a:ahLst/>
              <a:cxnLst/>
              <a:rect l="l" t="t" r="r" b="b"/>
              <a:pathLst>
                <a:path w="117622" h="60" extrusionOk="0">
                  <a:moveTo>
                    <a:pt x="1" y="1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"/>
            <p:cNvSpPr/>
            <p:nvPr/>
          </p:nvSpPr>
          <p:spPr>
            <a:xfrm>
              <a:off x="635875" y="138747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"/>
            <p:cNvSpPr/>
            <p:nvPr/>
          </p:nvSpPr>
          <p:spPr>
            <a:xfrm>
              <a:off x="635875" y="1295525"/>
              <a:ext cx="2940550" cy="1475"/>
            </a:xfrm>
            <a:custGeom>
              <a:avLst/>
              <a:gdLst/>
              <a:ahLst/>
              <a:cxnLst/>
              <a:rect l="l" t="t" r="r" b="b"/>
              <a:pathLst>
                <a:path w="117622" h="59" extrusionOk="0">
                  <a:moveTo>
                    <a:pt x="1" y="0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"/>
            <p:cNvSpPr/>
            <p:nvPr/>
          </p:nvSpPr>
          <p:spPr>
            <a:xfrm>
              <a:off x="635875" y="1203775"/>
              <a:ext cx="2940550" cy="1425"/>
            </a:xfrm>
            <a:custGeom>
              <a:avLst/>
              <a:gdLst/>
              <a:ahLst/>
              <a:cxnLst/>
              <a:rect l="l" t="t" r="r" b="b"/>
              <a:pathLst>
                <a:path w="117622" h="57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"/>
            <p:cNvSpPr/>
            <p:nvPr/>
          </p:nvSpPr>
          <p:spPr>
            <a:xfrm>
              <a:off x="635875" y="111185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"/>
            <p:cNvSpPr/>
            <p:nvPr/>
          </p:nvSpPr>
          <p:spPr>
            <a:xfrm>
              <a:off x="773700" y="1065050"/>
              <a:ext cx="1475" cy="4410900"/>
            </a:xfrm>
            <a:custGeom>
              <a:avLst/>
              <a:gdLst/>
              <a:ahLst/>
              <a:cxnLst/>
              <a:rect l="l" t="t" r="r" b="b"/>
              <a:pathLst>
                <a:path w="59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"/>
            <p:cNvSpPr/>
            <p:nvPr/>
          </p:nvSpPr>
          <p:spPr>
            <a:xfrm>
              <a:off x="681950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"/>
            <p:cNvSpPr/>
            <p:nvPr/>
          </p:nvSpPr>
          <p:spPr>
            <a:xfrm>
              <a:off x="865650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8" y="17643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"/>
            <p:cNvSpPr/>
            <p:nvPr/>
          </p:nvSpPr>
          <p:spPr>
            <a:xfrm>
              <a:off x="957400" y="1065050"/>
              <a:ext cx="1500" cy="4410900"/>
            </a:xfrm>
            <a:custGeom>
              <a:avLst/>
              <a:gdLst/>
              <a:ahLst/>
              <a:cxnLst/>
              <a:rect l="l" t="t" r="r" b="b"/>
              <a:pathLst>
                <a:path w="60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"/>
            <p:cNvSpPr/>
            <p:nvPr/>
          </p:nvSpPr>
          <p:spPr>
            <a:xfrm>
              <a:off x="1049375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"/>
            <p:cNvSpPr/>
            <p:nvPr/>
          </p:nvSpPr>
          <p:spPr>
            <a:xfrm>
              <a:off x="1141125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"/>
            <p:cNvSpPr/>
            <p:nvPr/>
          </p:nvSpPr>
          <p:spPr>
            <a:xfrm>
              <a:off x="1232875" y="1065050"/>
              <a:ext cx="1650" cy="4410900"/>
            </a:xfrm>
            <a:custGeom>
              <a:avLst/>
              <a:gdLst/>
              <a:ahLst/>
              <a:cxnLst/>
              <a:rect l="l" t="t" r="r" b="b"/>
              <a:pathLst>
                <a:path w="66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66" y="17643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"/>
            <p:cNvSpPr/>
            <p:nvPr/>
          </p:nvSpPr>
          <p:spPr>
            <a:xfrm>
              <a:off x="1324825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8" y="17643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"/>
            <p:cNvSpPr/>
            <p:nvPr/>
          </p:nvSpPr>
          <p:spPr>
            <a:xfrm>
              <a:off x="1416575" y="1065050"/>
              <a:ext cx="1500" cy="4410900"/>
            </a:xfrm>
            <a:custGeom>
              <a:avLst/>
              <a:gdLst/>
              <a:ahLst/>
              <a:cxnLst/>
              <a:rect l="l" t="t" r="r" b="b"/>
              <a:pathLst>
                <a:path w="60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"/>
            <p:cNvSpPr/>
            <p:nvPr/>
          </p:nvSpPr>
          <p:spPr>
            <a:xfrm>
              <a:off x="1508550" y="1065050"/>
              <a:ext cx="1425" cy="4410900"/>
            </a:xfrm>
            <a:custGeom>
              <a:avLst/>
              <a:gdLst/>
              <a:ahLst/>
              <a:cxnLst/>
              <a:rect l="l" t="t" r="r" b="b"/>
              <a:pathLst>
                <a:path w="57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"/>
            <p:cNvSpPr/>
            <p:nvPr/>
          </p:nvSpPr>
          <p:spPr>
            <a:xfrm>
              <a:off x="1600300" y="1065050"/>
              <a:ext cx="1425" cy="4410900"/>
            </a:xfrm>
            <a:custGeom>
              <a:avLst/>
              <a:gdLst/>
              <a:ahLst/>
              <a:cxnLst/>
              <a:rect l="l" t="t" r="r" b="b"/>
              <a:pathLst>
                <a:path w="57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"/>
            <p:cNvSpPr/>
            <p:nvPr/>
          </p:nvSpPr>
          <p:spPr>
            <a:xfrm>
              <a:off x="1692250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"/>
            <p:cNvSpPr/>
            <p:nvPr/>
          </p:nvSpPr>
          <p:spPr>
            <a:xfrm>
              <a:off x="1784000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"/>
            <p:cNvSpPr/>
            <p:nvPr/>
          </p:nvSpPr>
          <p:spPr>
            <a:xfrm>
              <a:off x="1875750" y="1065050"/>
              <a:ext cx="1650" cy="4410900"/>
            </a:xfrm>
            <a:custGeom>
              <a:avLst/>
              <a:gdLst/>
              <a:ahLst/>
              <a:cxnLst/>
              <a:rect l="l" t="t" r="r" b="b"/>
              <a:pathLst>
                <a:path w="66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66" y="17643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"/>
            <p:cNvSpPr/>
            <p:nvPr/>
          </p:nvSpPr>
          <p:spPr>
            <a:xfrm>
              <a:off x="1967700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8" y="17643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"/>
            <p:cNvSpPr/>
            <p:nvPr/>
          </p:nvSpPr>
          <p:spPr>
            <a:xfrm>
              <a:off x="2059450" y="1065050"/>
              <a:ext cx="1675" cy="4410900"/>
            </a:xfrm>
            <a:custGeom>
              <a:avLst/>
              <a:gdLst/>
              <a:ahLst/>
              <a:cxnLst/>
              <a:rect l="l" t="t" r="r" b="b"/>
              <a:pathLst>
                <a:path w="67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66" y="17643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"/>
            <p:cNvSpPr/>
            <p:nvPr/>
          </p:nvSpPr>
          <p:spPr>
            <a:xfrm>
              <a:off x="2151425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"/>
            <p:cNvSpPr/>
            <p:nvPr/>
          </p:nvSpPr>
          <p:spPr>
            <a:xfrm>
              <a:off x="2243175" y="1065050"/>
              <a:ext cx="1425" cy="4410900"/>
            </a:xfrm>
            <a:custGeom>
              <a:avLst/>
              <a:gdLst/>
              <a:ahLst/>
              <a:cxnLst/>
              <a:rect l="l" t="t" r="r" b="b"/>
              <a:pathLst>
                <a:path w="57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"/>
            <p:cNvSpPr/>
            <p:nvPr/>
          </p:nvSpPr>
          <p:spPr>
            <a:xfrm>
              <a:off x="2335075" y="1065050"/>
              <a:ext cx="1500" cy="4410900"/>
            </a:xfrm>
            <a:custGeom>
              <a:avLst/>
              <a:gdLst/>
              <a:ahLst/>
              <a:cxnLst/>
              <a:rect l="l" t="t" r="r" b="b"/>
              <a:pathLst>
                <a:path w="60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"/>
            <p:cNvSpPr/>
            <p:nvPr/>
          </p:nvSpPr>
          <p:spPr>
            <a:xfrm>
              <a:off x="2426875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"/>
            <p:cNvSpPr/>
            <p:nvPr/>
          </p:nvSpPr>
          <p:spPr>
            <a:xfrm>
              <a:off x="2518800" y="1065050"/>
              <a:ext cx="1475" cy="4410900"/>
            </a:xfrm>
            <a:custGeom>
              <a:avLst/>
              <a:gdLst/>
              <a:ahLst/>
              <a:cxnLst/>
              <a:rect l="l" t="t" r="r" b="b"/>
              <a:pathLst>
                <a:path w="59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"/>
            <p:cNvSpPr/>
            <p:nvPr/>
          </p:nvSpPr>
          <p:spPr>
            <a:xfrm>
              <a:off x="2610600" y="1065050"/>
              <a:ext cx="1425" cy="4410900"/>
            </a:xfrm>
            <a:custGeom>
              <a:avLst/>
              <a:gdLst/>
              <a:ahLst/>
              <a:cxnLst/>
              <a:rect l="l" t="t" r="r" b="b"/>
              <a:pathLst>
                <a:path w="57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"/>
            <p:cNvSpPr/>
            <p:nvPr/>
          </p:nvSpPr>
          <p:spPr>
            <a:xfrm>
              <a:off x="2702325" y="1065050"/>
              <a:ext cx="1625" cy="4410900"/>
            </a:xfrm>
            <a:custGeom>
              <a:avLst/>
              <a:gdLst/>
              <a:ahLst/>
              <a:cxnLst/>
              <a:rect l="l" t="t" r="r" b="b"/>
              <a:pathLst>
                <a:path w="65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65" y="17643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"/>
            <p:cNvSpPr/>
            <p:nvPr/>
          </p:nvSpPr>
          <p:spPr>
            <a:xfrm>
              <a:off x="2794250" y="1065050"/>
              <a:ext cx="1500" cy="4410900"/>
            </a:xfrm>
            <a:custGeom>
              <a:avLst/>
              <a:gdLst/>
              <a:ahLst/>
              <a:cxnLst/>
              <a:rect l="l" t="t" r="r" b="b"/>
              <a:pathLst>
                <a:path w="60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"/>
            <p:cNvSpPr/>
            <p:nvPr/>
          </p:nvSpPr>
          <p:spPr>
            <a:xfrm>
              <a:off x="2886050" y="1065050"/>
              <a:ext cx="1625" cy="4410900"/>
            </a:xfrm>
            <a:custGeom>
              <a:avLst/>
              <a:gdLst/>
              <a:ahLst/>
              <a:cxnLst/>
              <a:rect l="l" t="t" r="r" b="b"/>
              <a:pathLst>
                <a:path w="65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64" y="17643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"/>
            <p:cNvSpPr/>
            <p:nvPr/>
          </p:nvSpPr>
          <p:spPr>
            <a:xfrm>
              <a:off x="2977975" y="1065050"/>
              <a:ext cx="1475" cy="4410900"/>
            </a:xfrm>
            <a:custGeom>
              <a:avLst/>
              <a:gdLst/>
              <a:ahLst/>
              <a:cxnLst/>
              <a:rect l="l" t="t" r="r" b="b"/>
              <a:pathLst>
                <a:path w="59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"/>
            <p:cNvSpPr/>
            <p:nvPr/>
          </p:nvSpPr>
          <p:spPr>
            <a:xfrm>
              <a:off x="3069750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8" y="17643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"/>
            <p:cNvSpPr/>
            <p:nvPr/>
          </p:nvSpPr>
          <p:spPr>
            <a:xfrm>
              <a:off x="3161675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"/>
            <p:cNvSpPr/>
            <p:nvPr/>
          </p:nvSpPr>
          <p:spPr>
            <a:xfrm>
              <a:off x="3253425" y="1065050"/>
              <a:ext cx="1475" cy="4410900"/>
            </a:xfrm>
            <a:custGeom>
              <a:avLst/>
              <a:gdLst/>
              <a:ahLst/>
              <a:cxnLst/>
              <a:rect l="l" t="t" r="r" b="b"/>
              <a:pathLst>
                <a:path w="59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"/>
            <p:cNvSpPr/>
            <p:nvPr/>
          </p:nvSpPr>
          <p:spPr>
            <a:xfrm>
              <a:off x="3345375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8" y="17643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"/>
            <p:cNvSpPr/>
            <p:nvPr/>
          </p:nvSpPr>
          <p:spPr>
            <a:xfrm>
              <a:off x="3437125" y="1065050"/>
              <a:ext cx="1500" cy="4410900"/>
            </a:xfrm>
            <a:custGeom>
              <a:avLst/>
              <a:gdLst/>
              <a:ahLst/>
              <a:cxnLst/>
              <a:rect l="l" t="t" r="r" b="b"/>
              <a:pathLst>
                <a:path w="60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"/>
            <p:cNvSpPr/>
            <p:nvPr/>
          </p:nvSpPr>
          <p:spPr>
            <a:xfrm>
              <a:off x="3528925" y="1065050"/>
              <a:ext cx="1625" cy="4410900"/>
            </a:xfrm>
            <a:custGeom>
              <a:avLst/>
              <a:gdLst/>
              <a:ahLst/>
              <a:cxnLst/>
              <a:rect l="l" t="t" r="r" b="b"/>
              <a:pathLst>
                <a:path w="65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64" y="17643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6" name="Google Shape;1626;p2"/>
          <p:cNvSpPr txBox="1">
            <a:spLocks noGrp="1"/>
          </p:cNvSpPr>
          <p:nvPr>
            <p:ph type="ctrTitle"/>
          </p:nvPr>
        </p:nvSpPr>
        <p:spPr>
          <a:xfrm>
            <a:off x="713225" y="564343"/>
            <a:ext cx="7717500" cy="31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000" b="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27" name="Google Shape;1627;p2"/>
          <p:cNvSpPr txBox="1">
            <a:spLocks noGrp="1"/>
          </p:cNvSpPr>
          <p:nvPr>
            <p:ph type="subTitle" idx="1"/>
          </p:nvPr>
        </p:nvSpPr>
        <p:spPr>
          <a:xfrm>
            <a:off x="713250" y="3682906"/>
            <a:ext cx="7717500" cy="40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28" name="Google Shape;1628;p2"/>
          <p:cNvSpPr/>
          <p:nvPr/>
        </p:nvSpPr>
        <p:spPr>
          <a:xfrm>
            <a:off x="-149000" y="4777950"/>
            <a:ext cx="2895900" cy="118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2"/>
          <p:cNvSpPr/>
          <p:nvPr/>
        </p:nvSpPr>
        <p:spPr>
          <a:xfrm>
            <a:off x="1164785" y="4482086"/>
            <a:ext cx="491917" cy="517164"/>
          </a:xfrm>
          <a:custGeom>
            <a:avLst/>
            <a:gdLst/>
            <a:ahLst/>
            <a:cxnLst/>
            <a:rect l="l" t="t" r="r" b="b"/>
            <a:pathLst>
              <a:path w="16581" h="17432" extrusionOk="0">
                <a:moveTo>
                  <a:pt x="8431" y="4679"/>
                </a:moveTo>
                <a:cubicBezTo>
                  <a:pt x="9068" y="4707"/>
                  <a:pt x="9697" y="4879"/>
                  <a:pt x="10256" y="5191"/>
                </a:cubicBezTo>
                <a:cubicBezTo>
                  <a:pt x="10264" y="5191"/>
                  <a:pt x="10264" y="5198"/>
                  <a:pt x="10271" y="5198"/>
                </a:cubicBezTo>
                <a:cubicBezTo>
                  <a:pt x="10298" y="5211"/>
                  <a:pt x="10319" y="5226"/>
                  <a:pt x="10339" y="5239"/>
                </a:cubicBezTo>
                <a:cubicBezTo>
                  <a:pt x="10367" y="5253"/>
                  <a:pt x="10389" y="5267"/>
                  <a:pt x="10415" y="5281"/>
                </a:cubicBezTo>
                <a:cubicBezTo>
                  <a:pt x="10415" y="5287"/>
                  <a:pt x="10422" y="5287"/>
                  <a:pt x="10430" y="5294"/>
                </a:cubicBezTo>
                <a:cubicBezTo>
                  <a:pt x="10969" y="5632"/>
                  <a:pt x="11426" y="6097"/>
                  <a:pt x="11757" y="6643"/>
                </a:cubicBezTo>
                <a:cubicBezTo>
                  <a:pt x="11757" y="6649"/>
                  <a:pt x="11764" y="6656"/>
                  <a:pt x="11764" y="6663"/>
                </a:cubicBezTo>
                <a:cubicBezTo>
                  <a:pt x="11777" y="6684"/>
                  <a:pt x="11790" y="6704"/>
                  <a:pt x="11805" y="6732"/>
                </a:cubicBezTo>
                <a:cubicBezTo>
                  <a:pt x="11819" y="6752"/>
                  <a:pt x="11832" y="6780"/>
                  <a:pt x="11847" y="6802"/>
                </a:cubicBezTo>
                <a:cubicBezTo>
                  <a:pt x="11847" y="6808"/>
                  <a:pt x="11854" y="6815"/>
                  <a:pt x="11854" y="6822"/>
                </a:cubicBezTo>
                <a:cubicBezTo>
                  <a:pt x="12150" y="7382"/>
                  <a:pt x="12316" y="8018"/>
                  <a:pt x="12330" y="8653"/>
                </a:cubicBezTo>
                <a:lnTo>
                  <a:pt x="12330" y="8675"/>
                </a:lnTo>
                <a:cubicBezTo>
                  <a:pt x="12330" y="8701"/>
                  <a:pt x="12330" y="8723"/>
                  <a:pt x="12323" y="8751"/>
                </a:cubicBezTo>
                <a:lnTo>
                  <a:pt x="12323" y="8834"/>
                </a:lnTo>
                <a:lnTo>
                  <a:pt x="12323" y="8854"/>
                </a:lnTo>
                <a:cubicBezTo>
                  <a:pt x="12303" y="9497"/>
                  <a:pt x="12131" y="10119"/>
                  <a:pt x="11819" y="10678"/>
                </a:cubicBezTo>
                <a:cubicBezTo>
                  <a:pt x="11812" y="10685"/>
                  <a:pt x="11812" y="10692"/>
                  <a:pt x="11805" y="10700"/>
                </a:cubicBezTo>
                <a:cubicBezTo>
                  <a:pt x="11799" y="10720"/>
                  <a:pt x="11784" y="10741"/>
                  <a:pt x="11771" y="10761"/>
                </a:cubicBezTo>
                <a:cubicBezTo>
                  <a:pt x="11757" y="10790"/>
                  <a:pt x="11742" y="10809"/>
                  <a:pt x="11722" y="10838"/>
                </a:cubicBezTo>
                <a:cubicBezTo>
                  <a:pt x="11722" y="10844"/>
                  <a:pt x="11716" y="10851"/>
                  <a:pt x="11716" y="10851"/>
                </a:cubicBezTo>
                <a:cubicBezTo>
                  <a:pt x="11376" y="11397"/>
                  <a:pt x="10913" y="11853"/>
                  <a:pt x="10361" y="12178"/>
                </a:cubicBezTo>
                <a:cubicBezTo>
                  <a:pt x="10361" y="12185"/>
                  <a:pt x="10354" y="12185"/>
                  <a:pt x="10347" y="12193"/>
                </a:cubicBezTo>
                <a:cubicBezTo>
                  <a:pt x="10319" y="12206"/>
                  <a:pt x="10298" y="12219"/>
                  <a:pt x="10271" y="12234"/>
                </a:cubicBezTo>
                <a:cubicBezTo>
                  <a:pt x="10249" y="12248"/>
                  <a:pt x="10230" y="12261"/>
                  <a:pt x="10201" y="12267"/>
                </a:cubicBezTo>
                <a:cubicBezTo>
                  <a:pt x="10201" y="12276"/>
                  <a:pt x="10195" y="12276"/>
                  <a:pt x="10188" y="12282"/>
                </a:cubicBezTo>
                <a:cubicBezTo>
                  <a:pt x="9621" y="12579"/>
                  <a:pt x="8992" y="12739"/>
                  <a:pt x="8357" y="12752"/>
                </a:cubicBezTo>
                <a:lnTo>
                  <a:pt x="8150" y="12752"/>
                </a:lnTo>
                <a:cubicBezTo>
                  <a:pt x="7513" y="12724"/>
                  <a:pt x="6884" y="12551"/>
                  <a:pt x="6325" y="12241"/>
                </a:cubicBezTo>
                <a:cubicBezTo>
                  <a:pt x="6325" y="12241"/>
                  <a:pt x="6317" y="12234"/>
                  <a:pt x="6310" y="12234"/>
                </a:cubicBezTo>
                <a:cubicBezTo>
                  <a:pt x="6283" y="12219"/>
                  <a:pt x="6262" y="12206"/>
                  <a:pt x="6234" y="12193"/>
                </a:cubicBezTo>
                <a:cubicBezTo>
                  <a:pt x="6214" y="12178"/>
                  <a:pt x="6192" y="12165"/>
                  <a:pt x="6172" y="12151"/>
                </a:cubicBezTo>
                <a:cubicBezTo>
                  <a:pt x="6166" y="12143"/>
                  <a:pt x="6159" y="12143"/>
                  <a:pt x="6151" y="12136"/>
                </a:cubicBezTo>
                <a:cubicBezTo>
                  <a:pt x="5612" y="11798"/>
                  <a:pt x="5155" y="11335"/>
                  <a:pt x="4824" y="10790"/>
                </a:cubicBezTo>
                <a:cubicBezTo>
                  <a:pt x="4824" y="10783"/>
                  <a:pt x="4817" y="10775"/>
                  <a:pt x="4817" y="10768"/>
                </a:cubicBezTo>
                <a:cubicBezTo>
                  <a:pt x="4804" y="10748"/>
                  <a:pt x="4791" y="10720"/>
                  <a:pt x="4776" y="10700"/>
                </a:cubicBezTo>
                <a:cubicBezTo>
                  <a:pt x="4762" y="10672"/>
                  <a:pt x="4749" y="10650"/>
                  <a:pt x="4734" y="10630"/>
                </a:cubicBezTo>
                <a:cubicBezTo>
                  <a:pt x="4734" y="10624"/>
                  <a:pt x="4727" y="10617"/>
                  <a:pt x="4727" y="10609"/>
                </a:cubicBezTo>
                <a:cubicBezTo>
                  <a:pt x="4431" y="10050"/>
                  <a:pt x="4265" y="9421"/>
                  <a:pt x="4258" y="8777"/>
                </a:cubicBezTo>
                <a:lnTo>
                  <a:pt x="4258" y="8758"/>
                </a:lnTo>
                <a:lnTo>
                  <a:pt x="4258" y="8675"/>
                </a:lnTo>
                <a:lnTo>
                  <a:pt x="4258" y="8598"/>
                </a:lnTo>
                <a:lnTo>
                  <a:pt x="4258" y="8577"/>
                </a:lnTo>
                <a:cubicBezTo>
                  <a:pt x="4278" y="7935"/>
                  <a:pt x="4450" y="7313"/>
                  <a:pt x="4762" y="6752"/>
                </a:cubicBezTo>
                <a:cubicBezTo>
                  <a:pt x="4769" y="6745"/>
                  <a:pt x="4769" y="6739"/>
                  <a:pt x="4776" y="6732"/>
                </a:cubicBezTo>
                <a:cubicBezTo>
                  <a:pt x="4791" y="6711"/>
                  <a:pt x="4804" y="6684"/>
                  <a:pt x="4817" y="6663"/>
                </a:cubicBezTo>
                <a:cubicBezTo>
                  <a:pt x="4832" y="6636"/>
                  <a:pt x="4845" y="6614"/>
                  <a:pt x="4859" y="6594"/>
                </a:cubicBezTo>
                <a:cubicBezTo>
                  <a:pt x="4859" y="6586"/>
                  <a:pt x="4865" y="6586"/>
                  <a:pt x="4865" y="6580"/>
                </a:cubicBezTo>
                <a:cubicBezTo>
                  <a:pt x="5205" y="6034"/>
                  <a:pt x="5675" y="5578"/>
                  <a:pt x="6220" y="5253"/>
                </a:cubicBezTo>
                <a:cubicBezTo>
                  <a:pt x="6227" y="5246"/>
                  <a:pt x="6227" y="5246"/>
                  <a:pt x="6234" y="5239"/>
                </a:cubicBezTo>
                <a:cubicBezTo>
                  <a:pt x="6255" y="5226"/>
                  <a:pt x="6283" y="5218"/>
                  <a:pt x="6303" y="5204"/>
                </a:cubicBezTo>
                <a:cubicBezTo>
                  <a:pt x="6332" y="5191"/>
                  <a:pt x="6351" y="5176"/>
                  <a:pt x="6380" y="5163"/>
                </a:cubicBezTo>
                <a:cubicBezTo>
                  <a:pt x="6386" y="5156"/>
                  <a:pt x="6386" y="5156"/>
                  <a:pt x="6393" y="5150"/>
                </a:cubicBezTo>
                <a:cubicBezTo>
                  <a:pt x="6960" y="4853"/>
                  <a:pt x="7589" y="4694"/>
                  <a:pt x="8232" y="4679"/>
                </a:cubicBezTo>
                <a:close/>
                <a:moveTo>
                  <a:pt x="6932" y="1"/>
                </a:moveTo>
                <a:lnTo>
                  <a:pt x="6317" y="2544"/>
                </a:lnTo>
                <a:cubicBezTo>
                  <a:pt x="6096" y="2613"/>
                  <a:pt x="5889" y="2688"/>
                  <a:pt x="5681" y="2779"/>
                </a:cubicBezTo>
                <a:cubicBezTo>
                  <a:pt x="5537" y="2841"/>
                  <a:pt x="5398" y="2910"/>
                  <a:pt x="5253" y="2987"/>
                </a:cubicBezTo>
                <a:cubicBezTo>
                  <a:pt x="5247" y="2993"/>
                  <a:pt x="5238" y="3000"/>
                  <a:pt x="5225" y="3000"/>
                </a:cubicBezTo>
                <a:cubicBezTo>
                  <a:pt x="5218" y="3007"/>
                  <a:pt x="5218" y="3007"/>
                  <a:pt x="5212" y="3013"/>
                </a:cubicBezTo>
                <a:cubicBezTo>
                  <a:pt x="5170" y="3035"/>
                  <a:pt x="5136" y="3048"/>
                  <a:pt x="5101" y="3070"/>
                </a:cubicBezTo>
                <a:cubicBezTo>
                  <a:pt x="5101" y="3076"/>
                  <a:pt x="5094" y="3076"/>
                  <a:pt x="5087" y="3076"/>
                </a:cubicBezTo>
                <a:cubicBezTo>
                  <a:pt x="5059" y="3096"/>
                  <a:pt x="5031" y="3111"/>
                  <a:pt x="4998" y="3131"/>
                </a:cubicBezTo>
                <a:cubicBezTo>
                  <a:pt x="4990" y="3131"/>
                  <a:pt x="4990" y="3138"/>
                  <a:pt x="4983" y="3144"/>
                </a:cubicBezTo>
                <a:cubicBezTo>
                  <a:pt x="4928" y="3172"/>
                  <a:pt x="4873" y="3207"/>
                  <a:pt x="4817" y="3242"/>
                </a:cubicBezTo>
                <a:cubicBezTo>
                  <a:pt x="4776" y="3269"/>
                  <a:pt x="4734" y="3297"/>
                  <a:pt x="4686" y="3325"/>
                </a:cubicBezTo>
                <a:cubicBezTo>
                  <a:pt x="4459" y="3476"/>
                  <a:pt x="4236" y="3650"/>
                  <a:pt x="4023" y="3836"/>
                </a:cubicBezTo>
                <a:lnTo>
                  <a:pt x="1528" y="3048"/>
                </a:lnTo>
                <a:lnTo>
                  <a:pt x="63" y="5536"/>
                </a:lnTo>
                <a:lnTo>
                  <a:pt x="1956" y="7341"/>
                </a:lnTo>
                <a:cubicBezTo>
                  <a:pt x="1921" y="7507"/>
                  <a:pt x="1888" y="7673"/>
                  <a:pt x="1866" y="7830"/>
                </a:cubicBezTo>
                <a:cubicBezTo>
                  <a:pt x="1859" y="7893"/>
                  <a:pt x="1853" y="7948"/>
                  <a:pt x="1846" y="8011"/>
                </a:cubicBezTo>
                <a:cubicBezTo>
                  <a:pt x="1831" y="8107"/>
                  <a:pt x="1825" y="8212"/>
                  <a:pt x="1818" y="8315"/>
                </a:cubicBezTo>
                <a:lnTo>
                  <a:pt x="1818" y="8328"/>
                </a:lnTo>
                <a:cubicBezTo>
                  <a:pt x="1818" y="8391"/>
                  <a:pt x="1811" y="8452"/>
                  <a:pt x="1811" y="8509"/>
                </a:cubicBezTo>
                <a:lnTo>
                  <a:pt x="1811" y="8535"/>
                </a:lnTo>
                <a:lnTo>
                  <a:pt x="1811" y="8633"/>
                </a:lnTo>
                <a:lnTo>
                  <a:pt x="1811" y="8653"/>
                </a:lnTo>
                <a:lnTo>
                  <a:pt x="1811" y="8771"/>
                </a:lnTo>
                <a:lnTo>
                  <a:pt x="1811" y="8799"/>
                </a:lnTo>
                <a:cubicBezTo>
                  <a:pt x="1811" y="9185"/>
                  <a:pt x="1853" y="9580"/>
                  <a:pt x="1929" y="9967"/>
                </a:cubicBezTo>
                <a:lnTo>
                  <a:pt x="0" y="11743"/>
                </a:lnTo>
                <a:lnTo>
                  <a:pt x="1423" y="14251"/>
                </a:lnTo>
                <a:lnTo>
                  <a:pt x="3933" y="13512"/>
                </a:lnTo>
                <a:cubicBezTo>
                  <a:pt x="4140" y="13706"/>
                  <a:pt x="4354" y="13878"/>
                  <a:pt x="4583" y="14037"/>
                </a:cubicBezTo>
                <a:cubicBezTo>
                  <a:pt x="4673" y="14092"/>
                  <a:pt x="4756" y="14155"/>
                  <a:pt x="4845" y="14210"/>
                </a:cubicBezTo>
                <a:cubicBezTo>
                  <a:pt x="4852" y="14217"/>
                  <a:pt x="4865" y="14217"/>
                  <a:pt x="4873" y="14225"/>
                </a:cubicBezTo>
                <a:cubicBezTo>
                  <a:pt x="4880" y="14231"/>
                  <a:pt x="4887" y="14231"/>
                  <a:pt x="4893" y="14238"/>
                </a:cubicBezTo>
                <a:cubicBezTo>
                  <a:pt x="4928" y="14258"/>
                  <a:pt x="4963" y="14280"/>
                  <a:pt x="4998" y="14299"/>
                </a:cubicBezTo>
                <a:cubicBezTo>
                  <a:pt x="5031" y="14321"/>
                  <a:pt x="5066" y="14341"/>
                  <a:pt x="5101" y="14362"/>
                </a:cubicBezTo>
                <a:cubicBezTo>
                  <a:pt x="5107" y="14362"/>
                  <a:pt x="5114" y="14369"/>
                  <a:pt x="5122" y="14369"/>
                </a:cubicBezTo>
                <a:cubicBezTo>
                  <a:pt x="5129" y="14376"/>
                  <a:pt x="5136" y="14382"/>
                  <a:pt x="5149" y="14382"/>
                </a:cubicBezTo>
                <a:cubicBezTo>
                  <a:pt x="5280" y="14459"/>
                  <a:pt x="5426" y="14535"/>
                  <a:pt x="5563" y="14598"/>
                </a:cubicBezTo>
                <a:cubicBezTo>
                  <a:pt x="5771" y="14694"/>
                  <a:pt x="5978" y="14777"/>
                  <a:pt x="6192" y="14853"/>
                </a:cubicBezTo>
                <a:lnTo>
                  <a:pt x="6766" y="17403"/>
                </a:lnTo>
                <a:lnTo>
                  <a:pt x="9649" y="17431"/>
                </a:lnTo>
                <a:lnTo>
                  <a:pt x="10271" y="14888"/>
                </a:lnTo>
                <a:cubicBezTo>
                  <a:pt x="10485" y="14819"/>
                  <a:pt x="10692" y="14742"/>
                  <a:pt x="10900" y="14653"/>
                </a:cubicBezTo>
                <a:cubicBezTo>
                  <a:pt x="11044" y="14590"/>
                  <a:pt x="11190" y="14522"/>
                  <a:pt x="11328" y="14445"/>
                </a:cubicBezTo>
                <a:cubicBezTo>
                  <a:pt x="11334" y="14439"/>
                  <a:pt x="11343" y="14439"/>
                  <a:pt x="11356" y="14432"/>
                </a:cubicBezTo>
                <a:cubicBezTo>
                  <a:pt x="11363" y="14424"/>
                  <a:pt x="11369" y="14424"/>
                  <a:pt x="11369" y="14417"/>
                </a:cubicBezTo>
                <a:cubicBezTo>
                  <a:pt x="11411" y="14404"/>
                  <a:pt x="11445" y="14382"/>
                  <a:pt x="11480" y="14362"/>
                </a:cubicBezTo>
                <a:cubicBezTo>
                  <a:pt x="11480" y="14356"/>
                  <a:pt x="11487" y="14356"/>
                  <a:pt x="11494" y="14356"/>
                </a:cubicBezTo>
                <a:cubicBezTo>
                  <a:pt x="11522" y="14334"/>
                  <a:pt x="11550" y="14321"/>
                  <a:pt x="11583" y="14299"/>
                </a:cubicBezTo>
                <a:cubicBezTo>
                  <a:pt x="11591" y="14299"/>
                  <a:pt x="11598" y="14293"/>
                  <a:pt x="11605" y="14293"/>
                </a:cubicBezTo>
                <a:cubicBezTo>
                  <a:pt x="11936" y="14092"/>
                  <a:pt x="12262" y="13858"/>
                  <a:pt x="12558" y="13603"/>
                </a:cubicBezTo>
                <a:lnTo>
                  <a:pt x="15053" y="14382"/>
                </a:lnTo>
                <a:lnTo>
                  <a:pt x="16518" y="11903"/>
                </a:lnTo>
                <a:lnTo>
                  <a:pt x="14625" y="10091"/>
                </a:lnTo>
                <a:cubicBezTo>
                  <a:pt x="14652" y="9973"/>
                  <a:pt x="14673" y="9856"/>
                  <a:pt x="14693" y="9738"/>
                </a:cubicBezTo>
                <a:cubicBezTo>
                  <a:pt x="14708" y="9628"/>
                  <a:pt x="14722" y="9524"/>
                  <a:pt x="14735" y="9421"/>
                </a:cubicBezTo>
                <a:cubicBezTo>
                  <a:pt x="14743" y="9373"/>
                  <a:pt x="14750" y="9317"/>
                  <a:pt x="14750" y="9268"/>
                </a:cubicBezTo>
                <a:cubicBezTo>
                  <a:pt x="14763" y="9166"/>
                  <a:pt x="14763" y="9054"/>
                  <a:pt x="14770" y="8950"/>
                </a:cubicBezTo>
                <a:lnTo>
                  <a:pt x="14770" y="8923"/>
                </a:lnTo>
                <a:lnTo>
                  <a:pt x="14770" y="8895"/>
                </a:lnTo>
                <a:cubicBezTo>
                  <a:pt x="14770" y="8860"/>
                  <a:pt x="14776" y="8819"/>
                  <a:pt x="14776" y="8777"/>
                </a:cubicBezTo>
                <a:lnTo>
                  <a:pt x="14776" y="8660"/>
                </a:lnTo>
                <a:lnTo>
                  <a:pt x="14776" y="8633"/>
                </a:lnTo>
                <a:cubicBezTo>
                  <a:pt x="14770" y="8245"/>
                  <a:pt x="14728" y="7852"/>
                  <a:pt x="14652" y="7465"/>
                </a:cubicBezTo>
                <a:lnTo>
                  <a:pt x="16581" y="5695"/>
                </a:lnTo>
                <a:lnTo>
                  <a:pt x="15164" y="3179"/>
                </a:lnTo>
                <a:lnTo>
                  <a:pt x="12648" y="3919"/>
                </a:lnTo>
                <a:cubicBezTo>
                  <a:pt x="12558" y="3836"/>
                  <a:pt x="12469" y="3753"/>
                  <a:pt x="12379" y="3677"/>
                </a:cubicBezTo>
                <a:cubicBezTo>
                  <a:pt x="12296" y="3615"/>
                  <a:pt x="12213" y="3552"/>
                  <a:pt x="12122" y="3491"/>
                </a:cubicBezTo>
                <a:cubicBezTo>
                  <a:pt x="12081" y="3456"/>
                  <a:pt x="12039" y="3428"/>
                  <a:pt x="11998" y="3393"/>
                </a:cubicBezTo>
                <a:cubicBezTo>
                  <a:pt x="11908" y="3338"/>
                  <a:pt x="11825" y="3277"/>
                  <a:pt x="11736" y="3221"/>
                </a:cubicBezTo>
                <a:cubicBezTo>
                  <a:pt x="11729" y="3214"/>
                  <a:pt x="11716" y="3214"/>
                  <a:pt x="11708" y="3207"/>
                </a:cubicBezTo>
                <a:cubicBezTo>
                  <a:pt x="11701" y="3201"/>
                  <a:pt x="11694" y="3201"/>
                  <a:pt x="11688" y="3194"/>
                </a:cubicBezTo>
                <a:cubicBezTo>
                  <a:pt x="11653" y="3172"/>
                  <a:pt x="11618" y="3153"/>
                  <a:pt x="11583" y="3131"/>
                </a:cubicBezTo>
                <a:cubicBezTo>
                  <a:pt x="11550" y="3111"/>
                  <a:pt x="11515" y="3090"/>
                  <a:pt x="11480" y="3076"/>
                </a:cubicBezTo>
                <a:cubicBezTo>
                  <a:pt x="11474" y="3070"/>
                  <a:pt x="11467" y="3070"/>
                  <a:pt x="11467" y="3061"/>
                </a:cubicBezTo>
                <a:cubicBezTo>
                  <a:pt x="11452" y="3055"/>
                  <a:pt x="11445" y="3048"/>
                  <a:pt x="11439" y="3048"/>
                </a:cubicBezTo>
                <a:cubicBezTo>
                  <a:pt x="11301" y="2972"/>
                  <a:pt x="11155" y="2895"/>
                  <a:pt x="11018" y="2834"/>
                </a:cubicBezTo>
                <a:cubicBezTo>
                  <a:pt x="10810" y="2738"/>
                  <a:pt x="10603" y="2655"/>
                  <a:pt x="10389" y="2579"/>
                </a:cubicBezTo>
                <a:lnTo>
                  <a:pt x="9815" y="27"/>
                </a:lnTo>
                <a:lnTo>
                  <a:pt x="6932" y="1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0" name="Google Shape;1630;p2"/>
          <p:cNvGrpSpPr/>
          <p:nvPr/>
        </p:nvGrpSpPr>
        <p:grpSpPr>
          <a:xfrm>
            <a:off x="-77409" y="-99751"/>
            <a:ext cx="347597" cy="4345456"/>
            <a:chOff x="-136402" y="-175976"/>
            <a:chExt cx="347597" cy="4345456"/>
          </a:xfrm>
        </p:grpSpPr>
        <p:sp>
          <p:nvSpPr>
            <p:cNvPr id="1631" name="Google Shape;1631;p2"/>
            <p:cNvSpPr/>
            <p:nvPr/>
          </p:nvSpPr>
          <p:spPr>
            <a:xfrm>
              <a:off x="-136402" y="-175976"/>
              <a:ext cx="273965" cy="273814"/>
            </a:xfrm>
            <a:custGeom>
              <a:avLst/>
              <a:gdLst/>
              <a:ahLst/>
              <a:cxnLst/>
              <a:rect l="l" t="t" r="r" b="b"/>
              <a:pathLst>
                <a:path w="3624" h="3622" extrusionOk="0">
                  <a:moveTo>
                    <a:pt x="1515" y="0"/>
                  </a:moveTo>
                  <a:lnTo>
                    <a:pt x="1" y="1513"/>
                  </a:lnTo>
                  <a:lnTo>
                    <a:pt x="1" y="3621"/>
                  </a:lnTo>
                  <a:lnTo>
                    <a:pt x="36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"/>
            <p:cNvSpPr/>
            <p:nvPr/>
          </p:nvSpPr>
          <p:spPr>
            <a:xfrm>
              <a:off x="-136402" y="1778994"/>
              <a:ext cx="347597" cy="506503"/>
            </a:xfrm>
            <a:custGeom>
              <a:avLst/>
              <a:gdLst/>
              <a:ahLst/>
              <a:cxnLst/>
              <a:rect l="l" t="t" r="r" b="b"/>
              <a:pathLst>
                <a:path w="4598" h="6700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6699"/>
                  </a:lnTo>
                  <a:lnTo>
                    <a:pt x="4597" y="2109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"/>
            <p:cNvSpPr/>
            <p:nvPr/>
          </p:nvSpPr>
          <p:spPr>
            <a:xfrm>
              <a:off x="-136402" y="2326153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0"/>
                  </a:moveTo>
                  <a:lnTo>
                    <a:pt x="1" y="4597"/>
                  </a:lnTo>
                  <a:lnTo>
                    <a:pt x="1" y="6697"/>
                  </a:lnTo>
                  <a:lnTo>
                    <a:pt x="4597" y="2108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"/>
            <p:cNvSpPr/>
            <p:nvPr/>
          </p:nvSpPr>
          <p:spPr>
            <a:xfrm>
              <a:off x="-136402" y="-175976"/>
              <a:ext cx="91624" cy="91473"/>
            </a:xfrm>
            <a:custGeom>
              <a:avLst/>
              <a:gdLst/>
              <a:ahLst/>
              <a:cxnLst/>
              <a:rect l="l" t="t" r="r" b="b"/>
              <a:pathLst>
                <a:path w="1212" h="1210" extrusionOk="0">
                  <a:moveTo>
                    <a:pt x="1" y="0"/>
                  </a:moveTo>
                  <a:lnTo>
                    <a:pt x="1" y="1209"/>
                  </a:lnTo>
                  <a:lnTo>
                    <a:pt x="1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"/>
            <p:cNvSpPr/>
            <p:nvPr/>
          </p:nvSpPr>
          <p:spPr>
            <a:xfrm>
              <a:off x="-136402" y="3602504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6699"/>
                  </a:lnTo>
                  <a:lnTo>
                    <a:pt x="4597" y="2102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"/>
            <p:cNvSpPr/>
            <p:nvPr/>
          </p:nvSpPr>
          <p:spPr>
            <a:xfrm>
              <a:off x="-136402" y="3420168"/>
              <a:ext cx="347597" cy="506352"/>
            </a:xfrm>
            <a:custGeom>
              <a:avLst/>
              <a:gdLst/>
              <a:ahLst/>
              <a:cxnLst/>
              <a:rect l="l" t="t" r="r" b="b"/>
              <a:pathLst>
                <a:path w="4598" h="6698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6697"/>
                  </a:lnTo>
                  <a:lnTo>
                    <a:pt x="4597" y="2103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"/>
            <p:cNvSpPr/>
            <p:nvPr/>
          </p:nvSpPr>
          <p:spPr>
            <a:xfrm>
              <a:off x="-136402" y="3237908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0"/>
                  </a:moveTo>
                  <a:lnTo>
                    <a:pt x="1" y="4596"/>
                  </a:lnTo>
                  <a:lnTo>
                    <a:pt x="1" y="6696"/>
                  </a:lnTo>
                  <a:lnTo>
                    <a:pt x="4597" y="2100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"/>
            <p:cNvSpPr/>
            <p:nvPr/>
          </p:nvSpPr>
          <p:spPr>
            <a:xfrm>
              <a:off x="-136402" y="3055572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0"/>
                  </a:moveTo>
                  <a:lnTo>
                    <a:pt x="1" y="4595"/>
                  </a:lnTo>
                  <a:lnTo>
                    <a:pt x="1" y="6697"/>
                  </a:lnTo>
                  <a:lnTo>
                    <a:pt x="4597" y="2107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"/>
            <p:cNvSpPr/>
            <p:nvPr/>
          </p:nvSpPr>
          <p:spPr>
            <a:xfrm>
              <a:off x="-136402" y="-175976"/>
              <a:ext cx="347597" cy="456155"/>
            </a:xfrm>
            <a:custGeom>
              <a:avLst/>
              <a:gdLst/>
              <a:ahLst/>
              <a:cxnLst/>
              <a:rect l="l" t="t" r="r" b="b"/>
              <a:pathLst>
                <a:path w="4598" h="6034" extrusionOk="0">
                  <a:moveTo>
                    <a:pt x="3927" y="0"/>
                  </a:moveTo>
                  <a:lnTo>
                    <a:pt x="1" y="3925"/>
                  </a:lnTo>
                  <a:lnTo>
                    <a:pt x="1" y="6033"/>
                  </a:lnTo>
                  <a:lnTo>
                    <a:pt x="4597" y="1437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"/>
            <p:cNvSpPr/>
            <p:nvPr/>
          </p:nvSpPr>
          <p:spPr>
            <a:xfrm>
              <a:off x="-136402" y="2690749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6699"/>
                  </a:lnTo>
                  <a:lnTo>
                    <a:pt x="4597" y="2109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"/>
            <p:cNvSpPr/>
            <p:nvPr/>
          </p:nvSpPr>
          <p:spPr>
            <a:xfrm>
              <a:off x="-136402" y="1232062"/>
              <a:ext cx="347597" cy="506957"/>
            </a:xfrm>
            <a:custGeom>
              <a:avLst/>
              <a:gdLst/>
              <a:ahLst/>
              <a:cxnLst/>
              <a:rect l="l" t="t" r="r" b="b"/>
              <a:pathLst>
                <a:path w="4598" h="6706" extrusionOk="0">
                  <a:moveTo>
                    <a:pt x="4597" y="0"/>
                  </a:moveTo>
                  <a:lnTo>
                    <a:pt x="1" y="4597"/>
                  </a:lnTo>
                  <a:lnTo>
                    <a:pt x="1" y="6705"/>
                  </a:lnTo>
                  <a:lnTo>
                    <a:pt x="4597" y="2109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"/>
            <p:cNvSpPr/>
            <p:nvPr/>
          </p:nvSpPr>
          <p:spPr>
            <a:xfrm>
              <a:off x="-136402" y="2508489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0"/>
                  </a:moveTo>
                  <a:lnTo>
                    <a:pt x="1" y="4596"/>
                  </a:lnTo>
                  <a:lnTo>
                    <a:pt x="1" y="6698"/>
                  </a:lnTo>
                  <a:lnTo>
                    <a:pt x="4597" y="2108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"/>
            <p:cNvSpPr/>
            <p:nvPr/>
          </p:nvSpPr>
          <p:spPr>
            <a:xfrm>
              <a:off x="-136402" y="1049726"/>
              <a:ext cx="347597" cy="506806"/>
            </a:xfrm>
            <a:custGeom>
              <a:avLst/>
              <a:gdLst/>
              <a:ahLst/>
              <a:cxnLst/>
              <a:rect l="l" t="t" r="r" b="b"/>
              <a:pathLst>
                <a:path w="4598" h="6704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6704"/>
                  </a:lnTo>
                  <a:lnTo>
                    <a:pt x="4597" y="2109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"/>
            <p:cNvSpPr/>
            <p:nvPr/>
          </p:nvSpPr>
          <p:spPr>
            <a:xfrm>
              <a:off x="-136402" y="503172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6698"/>
                  </a:lnTo>
                  <a:lnTo>
                    <a:pt x="4597" y="2102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"/>
            <p:cNvSpPr/>
            <p:nvPr/>
          </p:nvSpPr>
          <p:spPr>
            <a:xfrm>
              <a:off x="-136402" y="2143817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0"/>
                  </a:moveTo>
                  <a:lnTo>
                    <a:pt x="1" y="4597"/>
                  </a:lnTo>
                  <a:lnTo>
                    <a:pt x="1" y="6697"/>
                  </a:lnTo>
                  <a:lnTo>
                    <a:pt x="4597" y="2109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"/>
            <p:cNvSpPr/>
            <p:nvPr/>
          </p:nvSpPr>
          <p:spPr>
            <a:xfrm>
              <a:off x="-136402" y="1596734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0"/>
                  </a:moveTo>
                  <a:lnTo>
                    <a:pt x="1" y="4597"/>
                  </a:lnTo>
                  <a:lnTo>
                    <a:pt x="1" y="6698"/>
                  </a:lnTo>
                  <a:lnTo>
                    <a:pt x="4597" y="2108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"/>
            <p:cNvSpPr/>
            <p:nvPr/>
          </p:nvSpPr>
          <p:spPr>
            <a:xfrm>
              <a:off x="-136402" y="320836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6698"/>
                  </a:lnTo>
                  <a:lnTo>
                    <a:pt x="4597" y="2102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"/>
            <p:cNvSpPr/>
            <p:nvPr/>
          </p:nvSpPr>
          <p:spPr>
            <a:xfrm>
              <a:off x="-136402" y="3784840"/>
              <a:ext cx="347597" cy="384640"/>
            </a:xfrm>
            <a:custGeom>
              <a:avLst/>
              <a:gdLst/>
              <a:ahLst/>
              <a:cxnLst/>
              <a:rect l="l" t="t" r="r" b="b"/>
              <a:pathLst>
                <a:path w="4598" h="5088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5088"/>
                  </a:lnTo>
                  <a:lnTo>
                    <a:pt x="1611" y="5088"/>
                  </a:lnTo>
                  <a:lnTo>
                    <a:pt x="4597" y="2102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"/>
            <p:cNvSpPr/>
            <p:nvPr/>
          </p:nvSpPr>
          <p:spPr>
            <a:xfrm>
              <a:off x="-136402" y="1414398"/>
              <a:ext cx="347597" cy="506957"/>
            </a:xfrm>
            <a:custGeom>
              <a:avLst/>
              <a:gdLst/>
              <a:ahLst/>
              <a:cxnLst/>
              <a:rect l="l" t="t" r="r" b="b"/>
              <a:pathLst>
                <a:path w="4598" h="6706" extrusionOk="0">
                  <a:moveTo>
                    <a:pt x="4597" y="0"/>
                  </a:moveTo>
                  <a:lnTo>
                    <a:pt x="1" y="4597"/>
                  </a:lnTo>
                  <a:lnTo>
                    <a:pt x="1" y="6705"/>
                  </a:lnTo>
                  <a:lnTo>
                    <a:pt x="4597" y="2109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"/>
            <p:cNvSpPr/>
            <p:nvPr/>
          </p:nvSpPr>
          <p:spPr>
            <a:xfrm>
              <a:off x="-136402" y="685583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1"/>
                  </a:moveTo>
                  <a:lnTo>
                    <a:pt x="1" y="4589"/>
                  </a:lnTo>
                  <a:lnTo>
                    <a:pt x="1" y="6697"/>
                  </a:lnTo>
                  <a:lnTo>
                    <a:pt x="4597" y="2101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"/>
            <p:cNvSpPr/>
            <p:nvPr/>
          </p:nvSpPr>
          <p:spPr>
            <a:xfrm>
              <a:off x="-136402" y="2873085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6699"/>
                  </a:lnTo>
                  <a:lnTo>
                    <a:pt x="4597" y="2109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"/>
            <p:cNvSpPr/>
            <p:nvPr/>
          </p:nvSpPr>
          <p:spPr>
            <a:xfrm>
              <a:off x="-136402" y="-43836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1"/>
                  </a:moveTo>
                  <a:lnTo>
                    <a:pt x="1" y="4590"/>
                  </a:lnTo>
                  <a:lnTo>
                    <a:pt x="1" y="6697"/>
                  </a:lnTo>
                  <a:lnTo>
                    <a:pt x="4597" y="2102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"/>
            <p:cNvSpPr/>
            <p:nvPr/>
          </p:nvSpPr>
          <p:spPr>
            <a:xfrm>
              <a:off x="8971" y="3967175"/>
              <a:ext cx="202223" cy="202299"/>
            </a:xfrm>
            <a:custGeom>
              <a:avLst/>
              <a:gdLst/>
              <a:ahLst/>
              <a:cxnLst/>
              <a:rect l="l" t="t" r="r" b="b"/>
              <a:pathLst>
                <a:path w="2675" h="2676" extrusionOk="0">
                  <a:moveTo>
                    <a:pt x="2674" y="0"/>
                  </a:moveTo>
                  <a:lnTo>
                    <a:pt x="0" y="2676"/>
                  </a:lnTo>
                  <a:lnTo>
                    <a:pt x="2100" y="2676"/>
                  </a:lnTo>
                  <a:lnTo>
                    <a:pt x="2674" y="2102"/>
                  </a:lnTo>
                  <a:lnTo>
                    <a:pt x="2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"/>
            <p:cNvSpPr/>
            <p:nvPr/>
          </p:nvSpPr>
          <p:spPr>
            <a:xfrm>
              <a:off x="-136402" y="1961481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0"/>
                  </a:moveTo>
                  <a:lnTo>
                    <a:pt x="1" y="4595"/>
                  </a:lnTo>
                  <a:lnTo>
                    <a:pt x="1" y="6697"/>
                  </a:lnTo>
                  <a:lnTo>
                    <a:pt x="4597" y="2107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"/>
            <p:cNvSpPr/>
            <p:nvPr/>
          </p:nvSpPr>
          <p:spPr>
            <a:xfrm>
              <a:off x="-136402" y="867919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0"/>
                  </a:moveTo>
                  <a:lnTo>
                    <a:pt x="1" y="4589"/>
                  </a:lnTo>
                  <a:lnTo>
                    <a:pt x="1" y="6697"/>
                  </a:lnTo>
                  <a:lnTo>
                    <a:pt x="4597" y="2100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"/>
            <p:cNvSpPr/>
            <p:nvPr/>
          </p:nvSpPr>
          <p:spPr>
            <a:xfrm>
              <a:off x="-136402" y="138500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6698"/>
                  </a:lnTo>
                  <a:lnTo>
                    <a:pt x="4597" y="2102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"/>
            <p:cNvSpPr/>
            <p:nvPr/>
          </p:nvSpPr>
          <p:spPr>
            <a:xfrm>
              <a:off x="191311" y="4149587"/>
              <a:ext cx="19882" cy="19882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262" y="1"/>
                  </a:moveTo>
                  <a:lnTo>
                    <a:pt x="0" y="263"/>
                  </a:lnTo>
                  <a:lnTo>
                    <a:pt x="262" y="263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8" name="Google Shape;1658;p2"/>
          <p:cNvGrpSpPr/>
          <p:nvPr/>
        </p:nvGrpSpPr>
        <p:grpSpPr>
          <a:xfrm>
            <a:off x="-77409" y="-99751"/>
            <a:ext cx="347597" cy="4345451"/>
            <a:chOff x="-136402" y="-175976"/>
            <a:chExt cx="347597" cy="4345451"/>
          </a:xfrm>
        </p:grpSpPr>
        <p:sp>
          <p:nvSpPr>
            <p:cNvPr id="1659" name="Google Shape;1659;p2"/>
            <p:cNvSpPr/>
            <p:nvPr/>
          </p:nvSpPr>
          <p:spPr>
            <a:xfrm>
              <a:off x="-136402" y="3579069"/>
              <a:ext cx="347597" cy="371033"/>
            </a:xfrm>
            <a:custGeom>
              <a:avLst/>
              <a:gdLst/>
              <a:ahLst/>
              <a:cxnLst/>
              <a:rect l="l" t="t" r="r" b="b"/>
              <a:pathLst>
                <a:path w="4598" h="4908" extrusionOk="0">
                  <a:moveTo>
                    <a:pt x="4597" y="1"/>
                  </a:moveTo>
                  <a:lnTo>
                    <a:pt x="1" y="4595"/>
                  </a:lnTo>
                  <a:lnTo>
                    <a:pt x="1" y="4907"/>
                  </a:lnTo>
                  <a:lnTo>
                    <a:pt x="4597" y="311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"/>
            <p:cNvSpPr/>
            <p:nvPr/>
          </p:nvSpPr>
          <p:spPr>
            <a:xfrm>
              <a:off x="-136402" y="2850179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4900"/>
                  </a:lnTo>
                  <a:lnTo>
                    <a:pt x="4597" y="304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"/>
            <p:cNvSpPr/>
            <p:nvPr/>
          </p:nvSpPr>
          <p:spPr>
            <a:xfrm>
              <a:off x="-14615" y="3943741"/>
              <a:ext cx="225810" cy="225734"/>
            </a:xfrm>
            <a:custGeom>
              <a:avLst/>
              <a:gdLst/>
              <a:ahLst/>
              <a:cxnLst/>
              <a:rect l="l" t="t" r="r" b="b"/>
              <a:pathLst>
                <a:path w="2987" h="2986" extrusionOk="0">
                  <a:moveTo>
                    <a:pt x="2986" y="0"/>
                  </a:moveTo>
                  <a:lnTo>
                    <a:pt x="0" y="2986"/>
                  </a:lnTo>
                  <a:lnTo>
                    <a:pt x="312" y="2986"/>
                  </a:lnTo>
                  <a:lnTo>
                    <a:pt x="2986" y="310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"/>
            <p:cNvSpPr/>
            <p:nvPr/>
          </p:nvSpPr>
          <p:spPr>
            <a:xfrm>
              <a:off x="-136402" y="3214775"/>
              <a:ext cx="347597" cy="370655"/>
            </a:xfrm>
            <a:custGeom>
              <a:avLst/>
              <a:gdLst/>
              <a:ahLst/>
              <a:cxnLst/>
              <a:rect l="l" t="t" r="r" b="b"/>
              <a:pathLst>
                <a:path w="4598" h="4903" extrusionOk="0">
                  <a:moveTo>
                    <a:pt x="4597" y="1"/>
                  </a:moveTo>
                  <a:lnTo>
                    <a:pt x="1" y="4591"/>
                  </a:lnTo>
                  <a:lnTo>
                    <a:pt x="1" y="4902"/>
                  </a:lnTo>
                  <a:lnTo>
                    <a:pt x="4597" y="306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"/>
            <p:cNvSpPr/>
            <p:nvPr/>
          </p:nvSpPr>
          <p:spPr>
            <a:xfrm>
              <a:off x="-136402" y="2485508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0"/>
                  </a:moveTo>
                  <a:lnTo>
                    <a:pt x="1" y="4589"/>
                  </a:lnTo>
                  <a:lnTo>
                    <a:pt x="1" y="4900"/>
                  </a:lnTo>
                  <a:lnTo>
                    <a:pt x="4597" y="304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"/>
            <p:cNvSpPr/>
            <p:nvPr/>
          </p:nvSpPr>
          <p:spPr>
            <a:xfrm>
              <a:off x="-136402" y="2120760"/>
              <a:ext cx="347597" cy="370579"/>
            </a:xfrm>
            <a:custGeom>
              <a:avLst/>
              <a:gdLst/>
              <a:ahLst/>
              <a:cxnLst/>
              <a:rect l="l" t="t" r="r" b="b"/>
              <a:pathLst>
                <a:path w="4598" h="4902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4902"/>
                  </a:lnTo>
                  <a:lnTo>
                    <a:pt x="4597" y="305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"/>
            <p:cNvSpPr/>
            <p:nvPr/>
          </p:nvSpPr>
          <p:spPr>
            <a:xfrm>
              <a:off x="-136402" y="1756088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4900"/>
                  </a:lnTo>
                  <a:lnTo>
                    <a:pt x="4597" y="304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"/>
            <p:cNvSpPr/>
            <p:nvPr/>
          </p:nvSpPr>
          <p:spPr>
            <a:xfrm>
              <a:off x="-136402" y="1391417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4901"/>
                  </a:lnTo>
                  <a:lnTo>
                    <a:pt x="4597" y="304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"/>
            <p:cNvSpPr/>
            <p:nvPr/>
          </p:nvSpPr>
          <p:spPr>
            <a:xfrm>
              <a:off x="-136402" y="1026669"/>
              <a:ext cx="347597" cy="370655"/>
            </a:xfrm>
            <a:custGeom>
              <a:avLst/>
              <a:gdLst/>
              <a:ahLst/>
              <a:cxnLst/>
              <a:rect l="l" t="t" r="r" b="b"/>
              <a:pathLst>
                <a:path w="4598" h="4903" extrusionOk="0">
                  <a:moveTo>
                    <a:pt x="4597" y="0"/>
                  </a:moveTo>
                  <a:lnTo>
                    <a:pt x="1" y="4597"/>
                  </a:lnTo>
                  <a:lnTo>
                    <a:pt x="1" y="4902"/>
                  </a:lnTo>
                  <a:lnTo>
                    <a:pt x="4597" y="306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"/>
            <p:cNvSpPr/>
            <p:nvPr/>
          </p:nvSpPr>
          <p:spPr>
            <a:xfrm>
              <a:off x="-136402" y="661998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4901"/>
                  </a:lnTo>
                  <a:lnTo>
                    <a:pt x="4597" y="313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"/>
            <p:cNvSpPr/>
            <p:nvPr/>
          </p:nvSpPr>
          <p:spPr>
            <a:xfrm>
              <a:off x="-136402" y="297402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0"/>
                  </a:moveTo>
                  <a:lnTo>
                    <a:pt x="1" y="4596"/>
                  </a:lnTo>
                  <a:lnTo>
                    <a:pt x="1" y="4900"/>
                  </a:lnTo>
                  <a:lnTo>
                    <a:pt x="4597" y="310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"/>
            <p:cNvSpPr/>
            <p:nvPr/>
          </p:nvSpPr>
          <p:spPr>
            <a:xfrm>
              <a:off x="-136402" y="-67421"/>
              <a:ext cx="347597" cy="370655"/>
            </a:xfrm>
            <a:custGeom>
              <a:avLst/>
              <a:gdLst/>
              <a:ahLst/>
              <a:cxnLst/>
              <a:rect l="l" t="t" r="r" b="b"/>
              <a:pathLst>
                <a:path w="4598" h="4903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4902"/>
                  </a:lnTo>
                  <a:lnTo>
                    <a:pt x="4597" y="313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"/>
            <p:cNvSpPr/>
            <p:nvPr/>
          </p:nvSpPr>
          <p:spPr>
            <a:xfrm>
              <a:off x="-136402" y="-175976"/>
              <a:ext cx="114606" cy="114379"/>
            </a:xfrm>
            <a:custGeom>
              <a:avLst/>
              <a:gdLst/>
              <a:ahLst/>
              <a:cxnLst/>
              <a:rect l="l" t="t" r="r" b="b"/>
              <a:pathLst>
                <a:path w="1516" h="1513" extrusionOk="0">
                  <a:moveTo>
                    <a:pt x="1212" y="0"/>
                  </a:moveTo>
                  <a:lnTo>
                    <a:pt x="1" y="1209"/>
                  </a:lnTo>
                  <a:lnTo>
                    <a:pt x="1" y="1513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"/>
            <p:cNvSpPr/>
            <p:nvPr/>
          </p:nvSpPr>
          <p:spPr>
            <a:xfrm>
              <a:off x="167725" y="4126077"/>
              <a:ext cx="43469" cy="43393"/>
            </a:xfrm>
            <a:custGeom>
              <a:avLst/>
              <a:gdLst/>
              <a:ahLst/>
              <a:cxnLst/>
              <a:rect l="l" t="t" r="r" b="b"/>
              <a:pathLst>
                <a:path w="575" h="574" extrusionOk="0">
                  <a:moveTo>
                    <a:pt x="574" y="0"/>
                  </a:moveTo>
                  <a:lnTo>
                    <a:pt x="0" y="574"/>
                  </a:lnTo>
                  <a:lnTo>
                    <a:pt x="312" y="574"/>
                  </a:lnTo>
                  <a:lnTo>
                    <a:pt x="574" y="312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"/>
            <p:cNvSpPr/>
            <p:nvPr/>
          </p:nvSpPr>
          <p:spPr>
            <a:xfrm>
              <a:off x="-136402" y="3396658"/>
              <a:ext cx="347597" cy="371108"/>
            </a:xfrm>
            <a:custGeom>
              <a:avLst/>
              <a:gdLst/>
              <a:ahLst/>
              <a:cxnLst/>
              <a:rect l="l" t="t" r="r" b="b"/>
              <a:pathLst>
                <a:path w="4598" h="4909" extrusionOk="0">
                  <a:moveTo>
                    <a:pt x="4597" y="0"/>
                  </a:moveTo>
                  <a:lnTo>
                    <a:pt x="1" y="4596"/>
                  </a:lnTo>
                  <a:lnTo>
                    <a:pt x="1" y="4908"/>
                  </a:lnTo>
                  <a:lnTo>
                    <a:pt x="4597" y="312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"/>
            <p:cNvSpPr/>
            <p:nvPr/>
          </p:nvSpPr>
          <p:spPr>
            <a:xfrm>
              <a:off x="-136402" y="2667843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4900"/>
                  </a:lnTo>
                  <a:lnTo>
                    <a:pt x="4597" y="304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"/>
            <p:cNvSpPr/>
            <p:nvPr/>
          </p:nvSpPr>
          <p:spPr>
            <a:xfrm>
              <a:off x="-136402" y="1938424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4900"/>
                  </a:lnTo>
                  <a:lnTo>
                    <a:pt x="4597" y="305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"/>
            <p:cNvSpPr/>
            <p:nvPr/>
          </p:nvSpPr>
          <p:spPr>
            <a:xfrm>
              <a:off x="-136402" y="1209081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96"/>
                  </a:lnTo>
                  <a:lnTo>
                    <a:pt x="1" y="4901"/>
                  </a:lnTo>
                  <a:lnTo>
                    <a:pt x="4597" y="304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"/>
            <p:cNvSpPr/>
            <p:nvPr/>
          </p:nvSpPr>
          <p:spPr>
            <a:xfrm>
              <a:off x="-136402" y="479662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4901"/>
                  </a:lnTo>
                  <a:lnTo>
                    <a:pt x="4597" y="311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"/>
            <p:cNvSpPr/>
            <p:nvPr/>
          </p:nvSpPr>
          <p:spPr>
            <a:xfrm>
              <a:off x="-136402" y="3761405"/>
              <a:ext cx="347597" cy="370957"/>
            </a:xfrm>
            <a:custGeom>
              <a:avLst/>
              <a:gdLst/>
              <a:ahLst/>
              <a:cxnLst/>
              <a:rect l="l" t="t" r="r" b="b"/>
              <a:pathLst>
                <a:path w="4598" h="4907" extrusionOk="0">
                  <a:moveTo>
                    <a:pt x="4597" y="0"/>
                  </a:moveTo>
                  <a:lnTo>
                    <a:pt x="1" y="4597"/>
                  </a:lnTo>
                  <a:lnTo>
                    <a:pt x="1" y="4907"/>
                  </a:lnTo>
                  <a:lnTo>
                    <a:pt x="4597" y="311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"/>
            <p:cNvSpPr/>
            <p:nvPr/>
          </p:nvSpPr>
          <p:spPr>
            <a:xfrm>
              <a:off x="-136402" y="3032440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91"/>
                  </a:lnTo>
                  <a:lnTo>
                    <a:pt x="1" y="4901"/>
                  </a:lnTo>
                  <a:lnTo>
                    <a:pt x="4597" y="306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"/>
            <p:cNvSpPr/>
            <p:nvPr/>
          </p:nvSpPr>
          <p:spPr>
            <a:xfrm>
              <a:off x="-136402" y="2303172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89"/>
                  </a:lnTo>
                  <a:lnTo>
                    <a:pt x="1" y="4901"/>
                  </a:lnTo>
                  <a:lnTo>
                    <a:pt x="4597" y="304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"/>
            <p:cNvSpPr/>
            <p:nvPr/>
          </p:nvSpPr>
          <p:spPr>
            <a:xfrm>
              <a:off x="-136402" y="1573753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4901"/>
                  </a:lnTo>
                  <a:lnTo>
                    <a:pt x="4597" y="304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"/>
            <p:cNvSpPr/>
            <p:nvPr/>
          </p:nvSpPr>
          <p:spPr>
            <a:xfrm>
              <a:off x="-136402" y="844334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4901"/>
                  </a:lnTo>
                  <a:lnTo>
                    <a:pt x="4597" y="312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"/>
            <p:cNvSpPr/>
            <p:nvPr/>
          </p:nvSpPr>
          <p:spPr>
            <a:xfrm>
              <a:off x="-136402" y="115066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0"/>
                  </a:moveTo>
                  <a:lnTo>
                    <a:pt x="1" y="4595"/>
                  </a:lnTo>
                  <a:lnTo>
                    <a:pt x="1" y="4900"/>
                  </a:lnTo>
                  <a:lnTo>
                    <a:pt x="4597" y="310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"/>
            <p:cNvSpPr/>
            <p:nvPr/>
          </p:nvSpPr>
          <p:spPr>
            <a:xfrm>
              <a:off x="-136402" y="-175976"/>
              <a:ext cx="296947" cy="296720"/>
            </a:xfrm>
            <a:custGeom>
              <a:avLst/>
              <a:gdLst/>
              <a:ahLst/>
              <a:cxnLst/>
              <a:rect l="l" t="t" r="r" b="b"/>
              <a:pathLst>
                <a:path w="3928" h="3925" extrusionOk="0">
                  <a:moveTo>
                    <a:pt x="3624" y="0"/>
                  </a:moveTo>
                  <a:lnTo>
                    <a:pt x="1" y="3621"/>
                  </a:lnTo>
                  <a:lnTo>
                    <a:pt x="1" y="3925"/>
                  </a:lnTo>
                  <a:lnTo>
                    <a:pt x="39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5" name="Google Shape;1685;p2"/>
          <p:cNvSpPr/>
          <p:nvPr/>
        </p:nvSpPr>
        <p:spPr>
          <a:xfrm>
            <a:off x="-77457" y="-99800"/>
            <a:ext cx="347700" cy="4345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7" name="Google Shape;1687;p3"/>
          <p:cNvGrpSpPr/>
          <p:nvPr/>
        </p:nvGrpSpPr>
        <p:grpSpPr>
          <a:xfrm rot="5400000">
            <a:off x="1416205" y="-2099758"/>
            <a:ext cx="6311597" cy="9467556"/>
            <a:chOff x="635875" y="1065050"/>
            <a:chExt cx="2940550" cy="4410900"/>
          </a:xfrm>
        </p:grpSpPr>
        <p:sp>
          <p:nvSpPr>
            <p:cNvPr id="1688" name="Google Shape;1688;p3"/>
            <p:cNvSpPr/>
            <p:nvPr/>
          </p:nvSpPr>
          <p:spPr>
            <a:xfrm>
              <a:off x="676400" y="11059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"/>
            <p:cNvSpPr/>
            <p:nvPr/>
          </p:nvSpPr>
          <p:spPr>
            <a:xfrm>
              <a:off x="768325" y="110590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"/>
            <p:cNvSpPr/>
            <p:nvPr/>
          </p:nvSpPr>
          <p:spPr>
            <a:xfrm>
              <a:off x="860125" y="110590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"/>
            <p:cNvSpPr/>
            <p:nvPr/>
          </p:nvSpPr>
          <p:spPr>
            <a:xfrm>
              <a:off x="951850" y="11059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"/>
            <p:cNvSpPr/>
            <p:nvPr/>
          </p:nvSpPr>
          <p:spPr>
            <a:xfrm>
              <a:off x="1043825" y="11059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"/>
            <p:cNvSpPr/>
            <p:nvPr/>
          </p:nvSpPr>
          <p:spPr>
            <a:xfrm>
              <a:off x="1135575" y="11059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"/>
            <p:cNvSpPr/>
            <p:nvPr/>
          </p:nvSpPr>
          <p:spPr>
            <a:xfrm>
              <a:off x="1227500" y="110590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"/>
            <p:cNvSpPr/>
            <p:nvPr/>
          </p:nvSpPr>
          <p:spPr>
            <a:xfrm>
              <a:off x="1319275" y="11059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"/>
            <p:cNvSpPr/>
            <p:nvPr/>
          </p:nvSpPr>
          <p:spPr>
            <a:xfrm>
              <a:off x="1411200" y="110590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"/>
            <p:cNvSpPr/>
            <p:nvPr/>
          </p:nvSpPr>
          <p:spPr>
            <a:xfrm>
              <a:off x="1503000" y="110590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"/>
            <p:cNvSpPr/>
            <p:nvPr/>
          </p:nvSpPr>
          <p:spPr>
            <a:xfrm>
              <a:off x="1594750" y="11059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"/>
            <p:cNvSpPr/>
            <p:nvPr/>
          </p:nvSpPr>
          <p:spPr>
            <a:xfrm>
              <a:off x="1686650" y="11059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"/>
            <p:cNvSpPr/>
            <p:nvPr/>
          </p:nvSpPr>
          <p:spPr>
            <a:xfrm>
              <a:off x="1778450" y="11059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"/>
            <p:cNvSpPr/>
            <p:nvPr/>
          </p:nvSpPr>
          <p:spPr>
            <a:xfrm>
              <a:off x="1870375" y="110590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"/>
            <p:cNvSpPr/>
            <p:nvPr/>
          </p:nvSpPr>
          <p:spPr>
            <a:xfrm>
              <a:off x="1962150" y="11059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"/>
            <p:cNvSpPr/>
            <p:nvPr/>
          </p:nvSpPr>
          <p:spPr>
            <a:xfrm>
              <a:off x="2054075" y="110590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"/>
            <p:cNvSpPr/>
            <p:nvPr/>
          </p:nvSpPr>
          <p:spPr>
            <a:xfrm>
              <a:off x="2145825" y="11059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"/>
            <p:cNvSpPr/>
            <p:nvPr/>
          </p:nvSpPr>
          <p:spPr>
            <a:xfrm>
              <a:off x="2237800" y="1105900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"/>
            <p:cNvSpPr/>
            <p:nvPr/>
          </p:nvSpPr>
          <p:spPr>
            <a:xfrm>
              <a:off x="2329550" y="11059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"/>
            <p:cNvSpPr/>
            <p:nvPr/>
          </p:nvSpPr>
          <p:spPr>
            <a:xfrm>
              <a:off x="2421325" y="11059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"/>
            <p:cNvSpPr/>
            <p:nvPr/>
          </p:nvSpPr>
          <p:spPr>
            <a:xfrm>
              <a:off x="2513250" y="11059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"/>
            <p:cNvSpPr/>
            <p:nvPr/>
          </p:nvSpPr>
          <p:spPr>
            <a:xfrm>
              <a:off x="2605000" y="11059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"/>
            <p:cNvSpPr/>
            <p:nvPr/>
          </p:nvSpPr>
          <p:spPr>
            <a:xfrm>
              <a:off x="2696950" y="11059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"/>
            <p:cNvSpPr/>
            <p:nvPr/>
          </p:nvSpPr>
          <p:spPr>
            <a:xfrm>
              <a:off x="2788700" y="11059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"/>
            <p:cNvSpPr/>
            <p:nvPr/>
          </p:nvSpPr>
          <p:spPr>
            <a:xfrm>
              <a:off x="2880675" y="11059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"/>
            <p:cNvSpPr/>
            <p:nvPr/>
          </p:nvSpPr>
          <p:spPr>
            <a:xfrm>
              <a:off x="2972425" y="11059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"/>
            <p:cNvSpPr/>
            <p:nvPr/>
          </p:nvSpPr>
          <p:spPr>
            <a:xfrm>
              <a:off x="3064375" y="11059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"/>
            <p:cNvSpPr/>
            <p:nvPr/>
          </p:nvSpPr>
          <p:spPr>
            <a:xfrm>
              <a:off x="3156125" y="11059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"/>
            <p:cNvSpPr/>
            <p:nvPr/>
          </p:nvSpPr>
          <p:spPr>
            <a:xfrm>
              <a:off x="3247875" y="11059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"/>
            <p:cNvSpPr/>
            <p:nvPr/>
          </p:nvSpPr>
          <p:spPr>
            <a:xfrm>
              <a:off x="3339850" y="110590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"/>
            <p:cNvSpPr/>
            <p:nvPr/>
          </p:nvSpPr>
          <p:spPr>
            <a:xfrm>
              <a:off x="3431575" y="11059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"/>
            <p:cNvSpPr/>
            <p:nvPr/>
          </p:nvSpPr>
          <p:spPr>
            <a:xfrm>
              <a:off x="3523550" y="11059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"/>
            <p:cNvSpPr/>
            <p:nvPr/>
          </p:nvSpPr>
          <p:spPr>
            <a:xfrm>
              <a:off x="676400" y="11978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"/>
            <p:cNvSpPr/>
            <p:nvPr/>
          </p:nvSpPr>
          <p:spPr>
            <a:xfrm>
              <a:off x="768325" y="11978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45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8"/>
                    <a:pt x="109" y="494"/>
                    <a:pt x="245" y="494"/>
                  </a:cubicBezTo>
                  <a:cubicBezTo>
                    <a:pt x="388" y="494"/>
                    <a:pt x="496" y="388"/>
                    <a:pt x="496" y="243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"/>
            <p:cNvSpPr/>
            <p:nvPr/>
          </p:nvSpPr>
          <p:spPr>
            <a:xfrm>
              <a:off x="860125" y="11978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0"/>
                  </a:moveTo>
                  <a:cubicBezTo>
                    <a:pt x="114" y="0"/>
                    <a:pt x="0" y="107"/>
                    <a:pt x="0" y="243"/>
                  </a:cubicBezTo>
                  <a:cubicBezTo>
                    <a:pt x="0" y="388"/>
                    <a:pt x="114" y="494"/>
                    <a:pt x="251" y="494"/>
                  </a:cubicBezTo>
                  <a:cubicBezTo>
                    <a:pt x="387" y="494"/>
                    <a:pt x="501" y="388"/>
                    <a:pt x="501" y="243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"/>
            <p:cNvSpPr/>
            <p:nvPr/>
          </p:nvSpPr>
          <p:spPr>
            <a:xfrm>
              <a:off x="951850" y="11978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"/>
            <p:cNvSpPr/>
            <p:nvPr/>
          </p:nvSpPr>
          <p:spPr>
            <a:xfrm>
              <a:off x="1043825" y="11978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8"/>
                    <a:pt x="107" y="494"/>
                    <a:pt x="250" y="494"/>
                  </a:cubicBezTo>
                  <a:cubicBezTo>
                    <a:pt x="388" y="494"/>
                    <a:pt x="494" y="388"/>
                    <a:pt x="494" y="243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"/>
            <p:cNvSpPr/>
            <p:nvPr/>
          </p:nvSpPr>
          <p:spPr>
            <a:xfrm>
              <a:off x="1135575" y="11978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0" y="107"/>
                    <a:pt x="0" y="243"/>
                  </a:cubicBezTo>
                  <a:cubicBezTo>
                    <a:pt x="0" y="388"/>
                    <a:pt x="116" y="494"/>
                    <a:pt x="252" y="494"/>
                  </a:cubicBezTo>
                  <a:cubicBezTo>
                    <a:pt x="387" y="494"/>
                    <a:pt x="503" y="388"/>
                    <a:pt x="503" y="243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"/>
            <p:cNvSpPr/>
            <p:nvPr/>
          </p:nvSpPr>
          <p:spPr>
            <a:xfrm>
              <a:off x="1227500" y="11978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1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8"/>
                    <a:pt x="109" y="494"/>
                    <a:pt x="251" y="494"/>
                  </a:cubicBezTo>
                  <a:cubicBezTo>
                    <a:pt x="387" y="494"/>
                    <a:pt x="496" y="388"/>
                    <a:pt x="496" y="243"/>
                  </a:cubicBezTo>
                  <a:cubicBezTo>
                    <a:pt x="496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"/>
            <p:cNvSpPr/>
            <p:nvPr/>
          </p:nvSpPr>
          <p:spPr>
            <a:xfrm>
              <a:off x="1319275" y="11978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8"/>
                    <a:pt x="114" y="494"/>
                    <a:pt x="252" y="494"/>
                  </a:cubicBezTo>
                  <a:cubicBezTo>
                    <a:pt x="388" y="494"/>
                    <a:pt x="501" y="388"/>
                    <a:pt x="501" y="243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"/>
            <p:cNvSpPr/>
            <p:nvPr/>
          </p:nvSpPr>
          <p:spPr>
            <a:xfrm>
              <a:off x="1411200" y="1197875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45" y="0"/>
                  </a:moveTo>
                  <a:cubicBezTo>
                    <a:pt x="109" y="0"/>
                    <a:pt x="1" y="107"/>
                    <a:pt x="1" y="243"/>
                  </a:cubicBezTo>
                  <a:cubicBezTo>
                    <a:pt x="1" y="388"/>
                    <a:pt x="109" y="494"/>
                    <a:pt x="245" y="494"/>
                  </a:cubicBezTo>
                  <a:cubicBezTo>
                    <a:pt x="388" y="494"/>
                    <a:pt x="496" y="388"/>
                    <a:pt x="496" y="243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"/>
            <p:cNvSpPr/>
            <p:nvPr/>
          </p:nvSpPr>
          <p:spPr>
            <a:xfrm>
              <a:off x="1503000" y="11978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0" y="0"/>
                  </a:moveTo>
                  <a:cubicBezTo>
                    <a:pt x="114" y="0"/>
                    <a:pt x="0" y="107"/>
                    <a:pt x="0" y="243"/>
                  </a:cubicBezTo>
                  <a:cubicBezTo>
                    <a:pt x="0" y="388"/>
                    <a:pt x="114" y="494"/>
                    <a:pt x="250" y="494"/>
                  </a:cubicBezTo>
                  <a:cubicBezTo>
                    <a:pt x="387" y="494"/>
                    <a:pt x="501" y="388"/>
                    <a:pt x="501" y="243"/>
                  </a:cubicBezTo>
                  <a:cubicBezTo>
                    <a:pt x="501" y="107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"/>
            <p:cNvSpPr/>
            <p:nvPr/>
          </p:nvSpPr>
          <p:spPr>
            <a:xfrm>
              <a:off x="1594750" y="11978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43"/>
                  </a:cubicBezTo>
                  <a:cubicBezTo>
                    <a:pt x="0" y="388"/>
                    <a:pt x="115" y="494"/>
                    <a:pt x="251" y="494"/>
                  </a:cubicBezTo>
                  <a:cubicBezTo>
                    <a:pt x="394" y="494"/>
                    <a:pt x="503" y="388"/>
                    <a:pt x="503" y="243"/>
                  </a:cubicBezTo>
                  <a:cubicBezTo>
                    <a:pt x="503" y="107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"/>
            <p:cNvSpPr/>
            <p:nvPr/>
          </p:nvSpPr>
          <p:spPr>
            <a:xfrm>
              <a:off x="1686650" y="11978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"/>
            <p:cNvSpPr/>
            <p:nvPr/>
          </p:nvSpPr>
          <p:spPr>
            <a:xfrm>
              <a:off x="1778450" y="11978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8"/>
                    <a:pt x="114" y="494"/>
                    <a:pt x="252" y="494"/>
                  </a:cubicBezTo>
                  <a:cubicBezTo>
                    <a:pt x="388" y="494"/>
                    <a:pt x="501" y="388"/>
                    <a:pt x="501" y="243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"/>
            <p:cNvSpPr/>
            <p:nvPr/>
          </p:nvSpPr>
          <p:spPr>
            <a:xfrm>
              <a:off x="1870375" y="11978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2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8"/>
                    <a:pt x="109" y="494"/>
                    <a:pt x="252" y="494"/>
                  </a:cubicBezTo>
                  <a:cubicBezTo>
                    <a:pt x="387" y="494"/>
                    <a:pt x="496" y="388"/>
                    <a:pt x="496" y="243"/>
                  </a:cubicBezTo>
                  <a:cubicBezTo>
                    <a:pt x="496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"/>
            <p:cNvSpPr/>
            <p:nvPr/>
          </p:nvSpPr>
          <p:spPr>
            <a:xfrm>
              <a:off x="1962150" y="11978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8"/>
                    <a:pt x="114" y="494"/>
                    <a:pt x="250" y="494"/>
                  </a:cubicBezTo>
                  <a:cubicBezTo>
                    <a:pt x="388" y="494"/>
                    <a:pt x="502" y="388"/>
                    <a:pt x="502" y="243"/>
                  </a:cubicBezTo>
                  <a:cubicBezTo>
                    <a:pt x="502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"/>
            <p:cNvSpPr/>
            <p:nvPr/>
          </p:nvSpPr>
          <p:spPr>
            <a:xfrm>
              <a:off x="2054075" y="1197875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52" y="0"/>
                  </a:moveTo>
                  <a:cubicBezTo>
                    <a:pt x="109" y="0"/>
                    <a:pt x="1" y="107"/>
                    <a:pt x="1" y="243"/>
                  </a:cubicBezTo>
                  <a:cubicBezTo>
                    <a:pt x="1" y="388"/>
                    <a:pt x="109" y="494"/>
                    <a:pt x="252" y="494"/>
                  </a:cubicBezTo>
                  <a:cubicBezTo>
                    <a:pt x="388" y="494"/>
                    <a:pt x="496" y="388"/>
                    <a:pt x="496" y="243"/>
                  </a:cubicBezTo>
                  <a:cubicBezTo>
                    <a:pt x="496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"/>
            <p:cNvSpPr/>
            <p:nvPr/>
          </p:nvSpPr>
          <p:spPr>
            <a:xfrm>
              <a:off x="2145825" y="11978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"/>
            <p:cNvSpPr/>
            <p:nvPr/>
          </p:nvSpPr>
          <p:spPr>
            <a:xfrm>
              <a:off x="2237800" y="1197875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244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8"/>
                    <a:pt x="107" y="494"/>
                    <a:pt x="244" y="494"/>
                  </a:cubicBezTo>
                  <a:cubicBezTo>
                    <a:pt x="387" y="494"/>
                    <a:pt x="494" y="388"/>
                    <a:pt x="494" y="243"/>
                  </a:cubicBezTo>
                  <a:cubicBezTo>
                    <a:pt x="494" y="107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"/>
            <p:cNvSpPr/>
            <p:nvPr/>
          </p:nvSpPr>
          <p:spPr>
            <a:xfrm>
              <a:off x="2329550" y="11978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43"/>
                  </a:cubicBezTo>
                  <a:cubicBezTo>
                    <a:pt x="0" y="388"/>
                    <a:pt x="115" y="494"/>
                    <a:pt x="251" y="494"/>
                  </a:cubicBezTo>
                  <a:cubicBezTo>
                    <a:pt x="387" y="494"/>
                    <a:pt x="502" y="388"/>
                    <a:pt x="502" y="243"/>
                  </a:cubicBezTo>
                  <a:cubicBezTo>
                    <a:pt x="502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"/>
            <p:cNvSpPr/>
            <p:nvPr/>
          </p:nvSpPr>
          <p:spPr>
            <a:xfrm>
              <a:off x="2421325" y="11978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8"/>
                    <a:pt x="114" y="494"/>
                    <a:pt x="250" y="494"/>
                  </a:cubicBezTo>
                  <a:cubicBezTo>
                    <a:pt x="395" y="494"/>
                    <a:pt x="501" y="388"/>
                    <a:pt x="501" y="243"/>
                  </a:cubicBezTo>
                  <a:cubicBezTo>
                    <a:pt x="501" y="107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"/>
            <p:cNvSpPr/>
            <p:nvPr/>
          </p:nvSpPr>
          <p:spPr>
            <a:xfrm>
              <a:off x="2513250" y="11978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8"/>
                    <a:pt x="109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"/>
            <p:cNvSpPr/>
            <p:nvPr/>
          </p:nvSpPr>
          <p:spPr>
            <a:xfrm>
              <a:off x="2605000" y="11978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0" y="107"/>
                    <a:pt x="0" y="243"/>
                  </a:cubicBezTo>
                  <a:cubicBezTo>
                    <a:pt x="0" y="388"/>
                    <a:pt x="116" y="494"/>
                    <a:pt x="252" y="494"/>
                  </a:cubicBezTo>
                  <a:cubicBezTo>
                    <a:pt x="387" y="494"/>
                    <a:pt x="503" y="388"/>
                    <a:pt x="503" y="243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"/>
            <p:cNvSpPr/>
            <p:nvPr/>
          </p:nvSpPr>
          <p:spPr>
            <a:xfrm>
              <a:off x="2696950" y="11978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2" y="0"/>
                  </a:moveTo>
                  <a:cubicBezTo>
                    <a:pt x="108" y="0"/>
                    <a:pt x="1" y="107"/>
                    <a:pt x="1" y="243"/>
                  </a:cubicBezTo>
                  <a:cubicBezTo>
                    <a:pt x="1" y="388"/>
                    <a:pt x="108" y="494"/>
                    <a:pt x="252" y="494"/>
                  </a:cubicBezTo>
                  <a:cubicBezTo>
                    <a:pt x="388" y="494"/>
                    <a:pt x="495" y="388"/>
                    <a:pt x="495" y="243"/>
                  </a:cubicBezTo>
                  <a:cubicBezTo>
                    <a:pt x="495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"/>
            <p:cNvSpPr/>
            <p:nvPr/>
          </p:nvSpPr>
          <p:spPr>
            <a:xfrm>
              <a:off x="2788700" y="11978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"/>
            <p:cNvSpPr/>
            <p:nvPr/>
          </p:nvSpPr>
          <p:spPr>
            <a:xfrm>
              <a:off x="2880675" y="11978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8"/>
                    <a:pt x="107" y="494"/>
                    <a:pt x="243" y="494"/>
                  </a:cubicBezTo>
                  <a:cubicBezTo>
                    <a:pt x="387" y="494"/>
                    <a:pt x="494" y="388"/>
                    <a:pt x="494" y="243"/>
                  </a:cubicBezTo>
                  <a:cubicBezTo>
                    <a:pt x="494" y="107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"/>
            <p:cNvSpPr/>
            <p:nvPr/>
          </p:nvSpPr>
          <p:spPr>
            <a:xfrm>
              <a:off x="2972425" y="11978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43"/>
                  </a:cubicBezTo>
                  <a:cubicBezTo>
                    <a:pt x="0" y="388"/>
                    <a:pt x="115" y="494"/>
                    <a:pt x="251" y="494"/>
                  </a:cubicBezTo>
                  <a:cubicBezTo>
                    <a:pt x="387" y="494"/>
                    <a:pt x="503" y="388"/>
                    <a:pt x="503" y="243"/>
                  </a:cubicBezTo>
                  <a:cubicBezTo>
                    <a:pt x="503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"/>
            <p:cNvSpPr/>
            <p:nvPr/>
          </p:nvSpPr>
          <p:spPr>
            <a:xfrm>
              <a:off x="3064375" y="11978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0"/>
                  </a:moveTo>
                  <a:cubicBezTo>
                    <a:pt x="107" y="0"/>
                    <a:pt x="1" y="107"/>
                    <a:pt x="1" y="243"/>
                  </a:cubicBezTo>
                  <a:cubicBezTo>
                    <a:pt x="1" y="388"/>
                    <a:pt x="107" y="494"/>
                    <a:pt x="243" y="494"/>
                  </a:cubicBezTo>
                  <a:cubicBezTo>
                    <a:pt x="388" y="494"/>
                    <a:pt x="495" y="388"/>
                    <a:pt x="495" y="243"/>
                  </a:cubicBezTo>
                  <a:cubicBezTo>
                    <a:pt x="495" y="107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"/>
            <p:cNvSpPr/>
            <p:nvPr/>
          </p:nvSpPr>
          <p:spPr>
            <a:xfrm>
              <a:off x="3156125" y="11978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"/>
            <p:cNvSpPr/>
            <p:nvPr/>
          </p:nvSpPr>
          <p:spPr>
            <a:xfrm>
              <a:off x="3247875" y="11978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"/>
            <p:cNvSpPr/>
            <p:nvPr/>
          </p:nvSpPr>
          <p:spPr>
            <a:xfrm>
              <a:off x="3339850" y="11978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8"/>
                    <a:pt x="107" y="494"/>
                    <a:pt x="251" y="494"/>
                  </a:cubicBezTo>
                  <a:cubicBezTo>
                    <a:pt x="387" y="494"/>
                    <a:pt x="501" y="388"/>
                    <a:pt x="501" y="243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"/>
            <p:cNvSpPr/>
            <p:nvPr/>
          </p:nvSpPr>
          <p:spPr>
            <a:xfrm>
              <a:off x="3431575" y="11978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"/>
            <p:cNvSpPr/>
            <p:nvPr/>
          </p:nvSpPr>
          <p:spPr>
            <a:xfrm>
              <a:off x="3523550" y="11978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8"/>
                    <a:pt x="107" y="494"/>
                    <a:pt x="250" y="494"/>
                  </a:cubicBezTo>
                  <a:cubicBezTo>
                    <a:pt x="388" y="494"/>
                    <a:pt x="494" y="388"/>
                    <a:pt x="494" y="243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"/>
            <p:cNvSpPr/>
            <p:nvPr/>
          </p:nvSpPr>
          <p:spPr>
            <a:xfrm>
              <a:off x="676400" y="12896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"/>
            <p:cNvSpPr/>
            <p:nvPr/>
          </p:nvSpPr>
          <p:spPr>
            <a:xfrm>
              <a:off x="768325" y="12896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2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"/>
            <p:cNvSpPr/>
            <p:nvPr/>
          </p:nvSpPr>
          <p:spPr>
            <a:xfrm>
              <a:off x="860125" y="12896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16"/>
                    <a:pt x="0" y="252"/>
                  </a:cubicBezTo>
                  <a:cubicBezTo>
                    <a:pt x="0" y="387"/>
                    <a:pt x="114" y="503"/>
                    <a:pt x="251" y="503"/>
                  </a:cubicBezTo>
                  <a:cubicBezTo>
                    <a:pt x="387" y="503"/>
                    <a:pt x="501" y="387"/>
                    <a:pt x="501" y="252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"/>
            <p:cNvSpPr/>
            <p:nvPr/>
          </p:nvSpPr>
          <p:spPr>
            <a:xfrm>
              <a:off x="951850" y="12896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"/>
            <p:cNvSpPr/>
            <p:nvPr/>
          </p:nvSpPr>
          <p:spPr>
            <a:xfrm>
              <a:off x="1043825" y="12896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2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"/>
            <p:cNvSpPr/>
            <p:nvPr/>
          </p:nvSpPr>
          <p:spPr>
            <a:xfrm>
              <a:off x="1135575" y="1289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2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2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"/>
            <p:cNvSpPr/>
            <p:nvPr/>
          </p:nvSpPr>
          <p:spPr>
            <a:xfrm>
              <a:off x="1227500" y="12896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51" y="503"/>
                  </a:cubicBezTo>
                  <a:cubicBezTo>
                    <a:pt x="387" y="503"/>
                    <a:pt x="496" y="387"/>
                    <a:pt x="496" y="252"/>
                  </a:cubicBezTo>
                  <a:cubicBezTo>
                    <a:pt x="496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"/>
            <p:cNvSpPr/>
            <p:nvPr/>
          </p:nvSpPr>
          <p:spPr>
            <a:xfrm>
              <a:off x="1319275" y="12896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2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"/>
            <p:cNvSpPr/>
            <p:nvPr/>
          </p:nvSpPr>
          <p:spPr>
            <a:xfrm>
              <a:off x="1411200" y="128962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16"/>
                    <a:pt x="1" y="252"/>
                  </a:cubicBezTo>
                  <a:cubicBezTo>
                    <a:pt x="1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2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"/>
            <p:cNvSpPr/>
            <p:nvPr/>
          </p:nvSpPr>
          <p:spPr>
            <a:xfrm>
              <a:off x="1503000" y="12896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16"/>
                    <a:pt x="0" y="252"/>
                  </a:cubicBezTo>
                  <a:cubicBezTo>
                    <a:pt x="0" y="387"/>
                    <a:pt x="114" y="503"/>
                    <a:pt x="250" y="503"/>
                  </a:cubicBezTo>
                  <a:cubicBezTo>
                    <a:pt x="387" y="503"/>
                    <a:pt x="501" y="387"/>
                    <a:pt x="501" y="252"/>
                  </a:cubicBezTo>
                  <a:cubicBezTo>
                    <a:pt x="501" y="116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"/>
            <p:cNvSpPr/>
            <p:nvPr/>
          </p:nvSpPr>
          <p:spPr>
            <a:xfrm>
              <a:off x="1594750" y="1289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94" y="503"/>
                    <a:pt x="503" y="387"/>
                    <a:pt x="503" y="252"/>
                  </a:cubicBezTo>
                  <a:cubicBezTo>
                    <a:pt x="503" y="116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"/>
            <p:cNvSpPr/>
            <p:nvPr/>
          </p:nvSpPr>
          <p:spPr>
            <a:xfrm>
              <a:off x="1686650" y="12896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"/>
            <p:cNvSpPr/>
            <p:nvPr/>
          </p:nvSpPr>
          <p:spPr>
            <a:xfrm>
              <a:off x="1778450" y="12896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2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"/>
            <p:cNvSpPr/>
            <p:nvPr/>
          </p:nvSpPr>
          <p:spPr>
            <a:xfrm>
              <a:off x="1870375" y="12896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7" y="503"/>
                    <a:pt x="496" y="387"/>
                    <a:pt x="496" y="252"/>
                  </a:cubicBezTo>
                  <a:cubicBezTo>
                    <a:pt x="496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"/>
            <p:cNvSpPr/>
            <p:nvPr/>
          </p:nvSpPr>
          <p:spPr>
            <a:xfrm>
              <a:off x="1962150" y="12896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88" y="503"/>
                    <a:pt x="502" y="387"/>
                    <a:pt x="502" y="252"/>
                  </a:cubicBezTo>
                  <a:cubicBezTo>
                    <a:pt x="502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"/>
            <p:cNvSpPr/>
            <p:nvPr/>
          </p:nvSpPr>
          <p:spPr>
            <a:xfrm>
              <a:off x="2054075" y="128962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16"/>
                    <a:pt x="1" y="252"/>
                  </a:cubicBezTo>
                  <a:cubicBezTo>
                    <a:pt x="1" y="387"/>
                    <a:pt x="109" y="503"/>
                    <a:pt x="252" y="503"/>
                  </a:cubicBezTo>
                  <a:cubicBezTo>
                    <a:pt x="388" y="503"/>
                    <a:pt x="496" y="387"/>
                    <a:pt x="496" y="252"/>
                  </a:cubicBezTo>
                  <a:cubicBezTo>
                    <a:pt x="496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"/>
            <p:cNvSpPr/>
            <p:nvPr/>
          </p:nvSpPr>
          <p:spPr>
            <a:xfrm>
              <a:off x="2145825" y="12896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"/>
            <p:cNvSpPr/>
            <p:nvPr/>
          </p:nvSpPr>
          <p:spPr>
            <a:xfrm>
              <a:off x="2237800" y="1289625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44" y="503"/>
                  </a:cubicBezTo>
                  <a:cubicBezTo>
                    <a:pt x="387" y="503"/>
                    <a:pt x="494" y="387"/>
                    <a:pt x="494" y="252"/>
                  </a:cubicBezTo>
                  <a:cubicBezTo>
                    <a:pt x="494" y="116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"/>
            <p:cNvSpPr/>
            <p:nvPr/>
          </p:nvSpPr>
          <p:spPr>
            <a:xfrm>
              <a:off x="2329550" y="1289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2" y="387"/>
                    <a:pt x="502" y="252"/>
                  </a:cubicBezTo>
                  <a:cubicBezTo>
                    <a:pt x="502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"/>
            <p:cNvSpPr/>
            <p:nvPr/>
          </p:nvSpPr>
          <p:spPr>
            <a:xfrm>
              <a:off x="2421325" y="12896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95" y="503"/>
                    <a:pt x="501" y="387"/>
                    <a:pt x="501" y="252"/>
                  </a:cubicBezTo>
                  <a:cubicBezTo>
                    <a:pt x="501" y="116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"/>
            <p:cNvSpPr/>
            <p:nvPr/>
          </p:nvSpPr>
          <p:spPr>
            <a:xfrm>
              <a:off x="2513250" y="1289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"/>
            <p:cNvSpPr/>
            <p:nvPr/>
          </p:nvSpPr>
          <p:spPr>
            <a:xfrm>
              <a:off x="2605000" y="1289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2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2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"/>
            <p:cNvSpPr/>
            <p:nvPr/>
          </p:nvSpPr>
          <p:spPr>
            <a:xfrm>
              <a:off x="2696950" y="12896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16"/>
                    <a:pt x="1" y="252"/>
                  </a:cubicBezTo>
                  <a:cubicBezTo>
                    <a:pt x="1" y="387"/>
                    <a:pt x="108" y="503"/>
                    <a:pt x="252" y="503"/>
                  </a:cubicBezTo>
                  <a:cubicBezTo>
                    <a:pt x="388" y="503"/>
                    <a:pt x="495" y="387"/>
                    <a:pt x="495" y="252"/>
                  </a:cubicBezTo>
                  <a:cubicBezTo>
                    <a:pt x="495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"/>
            <p:cNvSpPr/>
            <p:nvPr/>
          </p:nvSpPr>
          <p:spPr>
            <a:xfrm>
              <a:off x="2788700" y="12896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"/>
            <p:cNvSpPr/>
            <p:nvPr/>
          </p:nvSpPr>
          <p:spPr>
            <a:xfrm>
              <a:off x="2880675" y="12896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43" y="503"/>
                  </a:cubicBezTo>
                  <a:cubicBezTo>
                    <a:pt x="387" y="503"/>
                    <a:pt x="494" y="387"/>
                    <a:pt x="494" y="252"/>
                  </a:cubicBezTo>
                  <a:cubicBezTo>
                    <a:pt x="494" y="116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"/>
            <p:cNvSpPr/>
            <p:nvPr/>
          </p:nvSpPr>
          <p:spPr>
            <a:xfrm>
              <a:off x="2972425" y="1289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3" y="387"/>
                    <a:pt x="503" y="252"/>
                  </a:cubicBezTo>
                  <a:cubicBezTo>
                    <a:pt x="503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"/>
            <p:cNvSpPr/>
            <p:nvPr/>
          </p:nvSpPr>
          <p:spPr>
            <a:xfrm>
              <a:off x="3064375" y="12896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16"/>
                    <a:pt x="1" y="252"/>
                  </a:cubicBezTo>
                  <a:cubicBezTo>
                    <a:pt x="1" y="387"/>
                    <a:pt x="107" y="503"/>
                    <a:pt x="243" y="503"/>
                  </a:cubicBezTo>
                  <a:cubicBezTo>
                    <a:pt x="388" y="503"/>
                    <a:pt x="495" y="387"/>
                    <a:pt x="495" y="252"/>
                  </a:cubicBezTo>
                  <a:cubicBezTo>
                    <a:pt x="495" y="116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"/>
            <p:cNvSpPr/>
            <p:nvPr/>
          </p:nvSpPr>
          <p:spPr>
            <a:xfrm>
              <a:off x="3156125" y="12896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"/>
            <p:cNvSpPr/>
            <p:nvPr/>
          </p:nvSpPr>
          <p:spPr>
            <a:xfrm>
              <a:off x="3247875" y="1289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"/>
            <p:cNvSpPr/>
            <p:nvPr/>
          </p:nvSpPr>
          <p:spPr>
            <a:xfrm>
              <a:off x="3339850" y="12896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51" y="503"/>
                  </a:cubicBezTo>
                  <a:cubicBezTo>
                    <a:pt x="387" y="503"/>
                    <a:pt x="501" y="387"/>
                    <a:pt x="501" y="252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"/>
            <p:cNvSpPr/>
            <p:nvPr/>
          </p:nvSpPr>
          <p:spPr>
            <a:xfrm>
              <a:off x="3431575" y="12896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"/>
            <p:cNvSpPr/>
            <p:nvPr/>
          </p:nvSpPr>
          <p:spPr>
            <a:xfrm>
              <a:off x="3523550" y="12896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2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"/>
            <p:cNvSpPr/>
            <p:nvPr/>
          </p:nvSpPr>
          <p:spPr>
            <a:xfrm>
              <a:off x="676400" y="138137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"/>
            <p:cNvSpPr/>
            <p:nvPr/>
          </p:nvSpPr>
          <p:spPr>
            <a:xfrm>
              <a:off x="768325" y="138137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16"/>
                    <a:pt x="0" y="251"/>
                  </a:cubicBezTo>
                  <a:cubicBezTo>
                    <a:pt x="0" y="394"/>
                    <a:pt x="109" y="503"/>
                    <a:pt x="245" y="503"/>
                  </a:cubicBezTo>
                  <a:cubicBezTo>
                    <a:pt x="388" y="503"/>
                    <a:pt x="496" y="394"/>
                    <a:pt x="496" y="251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"/>
            <p:cNvSpPr/>
            <p:nvPr/>
          </p:nvSpPr>
          <p:spPr>
            <a:xfrm>
              <a:off x="860125" y="13813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16"/>
                    <a:pt x="0" y="251"/>
                  </a:cubicBezTo>
                  <a:cubicBezTo>
                    <a:pt x="0" y="394"/>
                    <a:pt x="114" y="503"/>
                    <a:pt x="251" y="503"/>
                  </a:cubicBezTo>
                  <a:cubicBezTo>
                    <a:pt x="387" y="503"/>
                    <a:pt x="501" y="394"/>
                    <a:pt x="501" y="251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"/>
            <p:cNvSpPr/>
            <p:nvPr/>
          </p:nvSpPr>
          <p:spPr>
            <a:xfrm>
              <a:off x="951850" y="138137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"/>
            <p:cNvSpPr/>
            <p:nvPr/>
          </p:nvSpPr>
          <p:spPr>
            <a:xfrm>
              <a:off x="1043825" y="138137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1"/>
                  </a:cubicBezTo>
                  <a:cubicBezTo>
                    <a:pt x="0" y="394"/>
                    <a:pt x="107" y="503"/>
                    <a:pt x="250" y="503"/>
                  </a:cubicBezTo>
                  <a:cubicBezTo>
                    <a:pt x="388" y="503"/>
                    <a:pt x="494" y="394"/>
                    <a:pt x="494" y="251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"/>
            <p:cNvSpPr/>
            <p:nvPr/>
          </p:nvSpPr>
          <p:spPr>
            <a:xfrm>
              <a:off x="1135575" y="13813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1"/>
                  </a:cubicBezTo>
                  <a:cubicBezTo>
                    <a:pt x="0" y="394"/>
                    <a:pt x="116" y="503"/>
                    <a:pt x="252" y="503"/>
                  </a:cubicBezTo>
                  <a:cubicBezTo>
                    <a:pt x="387" y="503"/>
                    <a:pt x="503" y="394"/>
                    <a:pt x="503" y="251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"/>
            <p:cNvSpPr/>
            <p:nvPr/>
          </p:nvSpPr>
          <p:spPr>
            <a:xfrm>
              <a:off x="1227500" y="138137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16"/>
                    <a:pt x="0" y="251"/>
                  </a:cubicBezTo>
                  <a:cubicBezTo>
                    <a:pt x="0" y="394"/>
                    <a:pt x="109" y="503"/>
                    <a:pt x="251" y="503"/>
                  </a:cubicBezTo>
                  <a:cubicBezTo>
                    <a:pt x="387" y="503"/>
                    <a:pt x="496" y="394"/>
                    <a:pt x="496" y="251"/>
                  </a:cubicBezTo>
                  <a:cubicBezTo>
                    <a:pt x="496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"/>
            <p:cNvSpPr/>
            <p:nvPr/>
          </p:nvSpPr>
          <p:spPr>
            <a:xfrm>
              <a:off x="1319275" y="13813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1"/>
                  </a:cubicBezTo>
                  <a:cubicBezTo>
                    <a:pt x="1" y="394"/>
                    <a:pt x="114" y="503"/>
                    <a:pt x="252" y="503"/>
                  </a:cubicBezTo>
                  <a:cubicBezTo>
                    <a:pt x="388" y="503"/>
                    <a:pt x="501" y="394"/>
                    <a:pt x="501" y="251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"/>
            <p:cNvSpPr/>
            <p:nvPr/>
          </p:nvSpPr>
          <p:spPr>
            <a:xfrm>
              <a:off x="1411200" y="138137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16"/>
                    <a:pt x="1" y="251"/>
                  </a:cubicBezTo>
                  <a:cubicBezTo>
                    <a:pt x="1" y="394"/>
                    <a:pt x="109" y="503"/>
                    <a:pt x="245" y="503"/>
                  </a:cubicBezTo>
                  <a:cubicBezTo>
                    <a:pt x="388" y="503"/>
                    <a:pt x="496" y="394"/>
                    <a:pt x="496" y="251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"/>
            <p:cNvSpPr/>
            <p:nvPr/>
          </p:nvSpPr>
          <p:spPr>
            <a:xfrm>
              <a:off x="1503000" y="13813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16"/>
                    <a:pt x="0" y="251"/>
                  </a:cubicBezTo>
                  <a:cubicBezTo>
                    <a:pt x="0" y="394"/>
                    <a:pt x="114" y="503"/>
                    <a:pt x="250" y="503"/>
                  </a:cubicBezTo>
                  <a:cubicBezTo>
                    <a:pt x="387" y="503"/>
                    <a:pt x="501" y="394"/>
                    <a:pt x="501" y="251"/>
                  </a:cubicBezTo>
                  <a:cubicBezTo>
                    <a:pt x="501" y="116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"/>
            <p:cNvSpPr/>
            <p:nvPr/>
          </p:nvSpPr>
          <p:spPr>
            <a:xfrm>
              <a:off x="1594750" y="13813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1"/>
                  </a:cubicBezTo>
                  <a:cubicBezTo>
                    <a:pt x="0" y="394"/>
                    <a:pt x="115" y="503"/>
                    <a:pt x="251" y="503"/>
                  </a:cubicBezTo>
                  <a:cubicBezTo>
                    <a:pt x="394" y="503"/>
                    <a:pt x="503" y="394"/>
                    <a:pt x="503" y="251"/>
                  </a:cubicBezTo>
                  <a:cubicBezTo>
                    <a:pt x="503" y="116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"/>
            <p:cNvSpPr/>
            <p:nvPr/>
          </p:nvSpPr>
          <p:spPr>
            <a:xfrm>
              <a:off x="1686650" y="138137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"/>
            <p:cNvSpPr/>
            <p:nvPr/>
          </p:nvSpPr>
          <p:spPr>
            <a:xfrm>
              <a:off x="1778450" y="13813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1"/>
                  </a:cubicBezTo>
                  <a:cubicBezTo>
                    <a:pt x="1" y="394"/>
                    <a:pt x="114" y="503"/>
                    <a:pt x="252" y="503"/>
                  </a:cubicBezTo>
                  <a:cubicBezTo>
                    <a:pt x="388" y="503"/>
                    <a:pt x="501" y="394"/>
                    <a:pt x="501" y="251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"/>
            <p:cNvSpPr/>
            <p:nvPr/>
          </p:nvSpPr>
          <p:spPr>
            <a:xfrm>
              <a:off x="1870375" y="138137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1"/>
                  </a:cubicBezTo>
                  <a:cubicBezTo>
                    <a:pt x="0" y="394"/>
                    <a:pt x="109" y="503"/>
                    <a:pt x="252" y="503"/>
                  </a:cubicBezTo>
                  <a:cubicBezTo>
                    <a:pt x="387" y="503"/>
                    <a:pt x="496" y="394"/>
                    <a:pt x="496" y="251"/>
                  </a:cubicBezTo>
                  <a:cubicBezTo>
                    <a:pt x="496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"/>
            <p:cNvSpPr/>
            <p:nvPr/>
          </p:nvSpPr>
          <p:spPr>
            <a:xfrm>
              <a:off x="1962150" y="13813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1"/>
                  </a:cubicBezTo>
                  <a:cubicBezTo>
                    <a:pt x="1" y="394"/>
                    <a:pt x="114" y="503"/>
                    <a:pt x="250" y="503"/>
                  </a:cubicBezTo>
                  <a:cubicBezTo>
                    <a:pt x="388" y="503"/>
                    <a:pt x="502" y="394"/>
                    <a:pt x="502" y="251"/>
                  </a:cubicBezTo>
                  <a:cubicBezTo>
                    <a:pt x="502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"/>
            <p:cNvSpPr/>
            <p:nvPr/>
          </p:nvSpPr>
          <p:spPr>
            <a:xfrm>
              <a:off x="2054075" y="138137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16"/>
                    <a:pt x="1" y="251"/>
                  </a:cubicBezTo>
                  <a:cubicBezTo>
                    <a:pt x="1" y="394"/>
                    <a:pt x="109" y="503"/>
                    <a:pt x="252" y="503"/>
                  </a:cubicBezTo>
                  <a:cubicBezTo>
                    <a:pt x="388" y="503"/>
                    <a:pt x="496" y="394"/>
                    <a:pt x="496" y="251"/>
                  </a:cubicBezTo>
                  <a:cubicBezTo>
                    <a:pt x="496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"/>
            <p:cNvSpPr/>
            <p:nvPr/>
          </p:nvSpPr>
          <p:spPr>
            <a:xfrm>
              <a:off x="2145825" y="138137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"/>
            <p:cNvSpPr/>
            <p:nvPr/>
          </p:nvSpPr>
          <p:spPr>
            <a:xfrm>
              <a:off x="2237800" y="1381375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16"/>
                    <a:pt x="0" y="251"/>
                  </a:cubicBezTo>
                  <a:cubicBezTo>
                    <a:pt x="0" y="394"/>
                    <a:pt x="107" y="503"/>
                    <a:pt x="244" y="503"/>
                  </a:cubicBezTo>
                  <a:cubicBezTo>
                    <a:pt x="387" y="503"/>
                    <a:pt x="494" y="394"/>
                    <a:pt x="494" y="251"/>
                  </a:cubicBezTo>
                  <a:cubicBezTo>
                    <a:pt x="494" y="116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"/>
            <p:cNvSpPr/>
            <p:nvPr/>
          </p:nvSpPr>
          <p:spPr>
            <a:xfrm>
              <a:off x="2329550" y="13813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1"/>
                  </a:cubicBezTo>
                  <a:cubicBezTo>
                    <a:pt x="0" y="394"/>
                    <a:pt x="115" y="503"/>
                    <a:pt x="251" y="503"/>
                  </a:cubicBezTo>
                  <a:cubicBezTo>
                    <a:pt x="387" y="503"/>
                    <a:pt x="502" y="394"/>
                    <a:pt x="502" y="251"/>
                  </a:cubicBezTo>
                  <a:cubicBezTo>
                    <a:pt x="502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"/>
            <p:cNvSpPr/>
            <p:nvPr/>
          </p:nvSpPr>
          <p:spPr>
            <a:xfrm>
              <a:off x="2421325" y="13813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1"/>
                  </a:cubicBezTo>
                  <a:cubicBezTo>
                    <a:pt x="1" y="394"/>
                    <a:pt x="114" y="503"/>
                    <a:pt x="250" y="503"/>
                  </a:cubicBezTo>
                  <a:cubicBezTo>
                    <a:pt x="395" y="503"/>
                    <a:pt x="501" y="394"/>
                    <a:pt x="501" y="251"/>
                  </a:cubicBezTo>
                  <a:cubicBezTo>
                    <a:pt x="501" y="116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"/>
            <p:cNvSpPr/>
            <p:nvPr/>
          </p:nvSpPr>
          <p:spPr>
            <a:xfrm>
              <a:off x="2513250" y="13813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1"/>
                  </a:cubicBezTo>
                  <a:cubicBezTo>
                    <a:pt x="0" y="394"/>
                    <a:pt x="109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"/>
            <p:cNvSpPr/>
            <p:nvPr/>
          </p:nvSpPr>
          <p:spPr>
            <a:xfrm>
              <a:off x="2605000" y="13813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1"/>
                  </a:cubicBezTo>
                  <a:cubicBezTo>
                    <a:pt x="0" y="394"/>
                    <a:pt x="116" y="503"/>
                    <a:pt x="252" y="503"/>
                  </a:cubicBezTo>
                  <a:cubicBezTo>
                    <a:pt x="387" y="503"/>
                    <a:pt x="503" y="394"/>
                    <a:pt x="503" y="251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"/>
            <p:cNvSpPr/>
            <p:nvPr/>
          </p:nvSpPr>
          <p:spPr>
            <a:xfrm>
              <a:off x="2696950" y="138137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16"/>
                    <a:pt x="1" y="251"/>
                  </a:cubicBezTo>
                  <a:cubicBezTo>
                    <a:pt x="1" y="394"/>
                    <a:pt x="108" y="503"/>
                    <a:pt x="252" y="503"/>
                  </a:cubicBezTo>
                  <a:cubicBezTo>
                    <a:pt x="388" y="503"/>
                    <a:pt x="495" y="394"/>
                    <a:pt x="495" y="251"/>
                  </a:cubicBezTo>
                  <a:cubicBezTo>
                    <a:pt x="495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"/>
            <p:cNvSpPr/>
            <p:nvPr/>
          </p:nvSpPr>
          <p:spPr>
            <a:xfrm>
              <a:off x="2788700" y="138137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"/>
            <p:cNvSpPr/>
            <p:nvPr/>
          </p:nvSpPr>
          <p:spPr>
            <a:xfrm>
              <a:off x="2880675" y="138137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16"/>
                    <a:pt x="0" y="251"/>
                  </a:cubicBezTo>
                  <a:cubicBezTo>
                    <a:pt x="0" y="394"/>
                    <a:pt x="107" y="503"/>
                    <a:pt x="243" y="503"/>
                  </a:cubicBezTo>
                  <a:cubicBezTo>
                    <a:pt x="387" y="503"/>
                    <a:pt x="494" y="394"/>
                    <a:pt x="494" y="251"/>
                  </a:cubicBezTo>
                  <a:cubicBezTo>
                    <a:pt x="494" y="116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"/>
            <p:cNvSpPr/>
            <p:nvPr/>
          </p:nvSpPr>
          <p:spPr>
            <a:xfrm>
              <a:off x="2972425" y="13813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1"/>
                  </a:cubicBezTo>
                  <a:cubicBezTo>
                    <a:pt x="0" y="394"/>
                    <a:pt x="115" y="503"/>
                    <a:pt x="251" y="503"/>
                  </a:cubicBezTo>
                  <a:cubicBezTo>
                    <a:pt x="387" y="503"/>
                    <a:pt x="503" y="394"/>
                    <a:pt x="503" y="251"/>
                  </a:cubicBezTo>
                  <a:cubicBezTo>
                    <a:pt x="503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"/>
            <p:cNvSpPr/>
            <p:nvPr/>
          </p:nvSpPr>
          <p:spPr>
            <a:xfrm>
              <a:off x="3064375" y="138137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16"/>
                    <a:pt x="1" y="251"/>
                  </a:cubicBezTo>
                  <a:cubicBezTo>
                    <a:pt x="1" y="394"/>
                    <a:pt x="107" y="503"/>
                    <a:pt x="243" y="503"/>
                  </a:cubicBezTo>
                  <a:cubicBezTo>
                    <a:pt x="388" y="503"/>
                    <a:pt x="495" y="394"/>
                    <a:pt x="495" y="251"/>
                  </a:cubicBezTo>
                  <a:cubicBezTo>
                    <a:pt x="495" y="116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"/>
            <p:cNvSpPr/>
            <p:nvPr/>
          </p:nvSpPr>
          <p:spPr>
            <a:xfrm>
              <a:off x="3156125" y="138137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"/>
            <p:cNvSpPr/>
            <p:nvPr/>
          </p:nvSpPr>
          <p:spPr>
            <a:xfrm>
              <a:off x="3247875" y="13813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"/>
            <p:cNvSpPr/>
            <p:nvPr/>
          </p:nvSpPr>
          <p:spPr>
            <a:xfrm>
              <a:off x="3339850" y="13813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16"/>
                    <a:pt x="0" y="251"/>
                  </a:cubicBezTo>
                  <a:cubicBezTo>
                    <a:pt x="0" y="394"/>
                    <a:pt x="107" y="503"/>
                    <a:pt x="251" y="503"/>
                  </a:cubicBezTo>
                  <a:cubicBezTo>
                    <a:pt x="387" y="503"/>
                    <a:pt x="501" y="394"/>
                    <a:pt x="501" y="251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"/>
            <p:cNvSpPr/>
            <p:nvPr/>
          </p:nvSpPr>
          <p:spPr>
            <a:xfrm>
              <a:off x="3431575" y="138137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"/>
            <p:cNvSpPr/>
            <p:nvPr/>
          </p:nvSpPr>
          <p:spPr>
            <a:xfrm>
              <a:off x="3523550" y="138137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1"/>
                  </a:cubicBezTo>
                  <a:cubicBezTo>
                    <a:pt x="0" y="394"/>
                    <a:pt x="107" y="503"/>
                    <a:pt x="250" y="503"/>
                  </a:cubicBezTo>
                  <a:cubicBezTo>
                    <a:pt x="388" y="503"/>
                    <a:pt x="494" y="394"/>
                    <a:pt x="494" y="251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"/>
            <p:cNvSpPr/>
            <p:nvPr/>
          </p:nvSpPr>
          <p:spPr>
            <a:xfrm>
              <a:off x="676400" y="14733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"/>
            <p:cNvSpPr/>
            <p:nvPr/>
          </p:nvSpPr>
          <p:spPr>
            <a:xfrm>
              <a:off x="768325" y="147332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1"/>
                  </a:moveTo>
                  <a:cubicBezTo>
                    <a:pt x="109" y="1"/>
                    <a:pt x="0" y="107"/>
                    <a:pt x="0" y="252"/>
                  </a:cubicBezTo>
                  <a:cubicBezTo>
                    <a:pt x="0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07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"/>
            <p:cNvSpPr/>
            <p:nvPr/>
          </p:nvSpPr>
          <p:spPr>
            <a:xfrm>
              <a:off x="860125" y="14733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4" y="1"/>
                    <a:pt x="0" y="107"/>
                    <a:pt x="0" y="252"/>
                  </a:cubicBezTo>
                  <a:cubicBezTo>
                    <a:pt x="0" y="388"/>
                    <a:pt x="114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"/>
            <p:cNvSpPr/>
            <p:nvPr/>
          </p:nvSpPr>
          <p:spPr>
            <a:xfrm>
              <a:off x="951850" y="14733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"/>
            <p:cNvSpPr/>
            <p:nvPr/>
          </p:nvSpPr>
          <p:spPr>
            <a:xfrm>
              <a:off x="1043825" y="14733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07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"/>
            <p:cNvSpPr/>
            <p:nvPr/>
          </p:nvSpPr>
          <p:spPr>
            <a:xfrm>
              <a:off x="1135575" y="14733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07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"/>
            <p:cNvSpPr/>
            <p:nvPr/>
          </p:nvSpPr>
          <p:spPr>
            <a:xfrm>
              <a:off x="1227500" y="147332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1"/>
                  </a:moveTo>
                  <a:cubicBezTo>
                    <a:pt x="109" y="1"/>
                    <a:pt x="0" y="107"/>
                    <a:pt x="0" y="252"/>
                  </a:cubicBezTo>
                  <a:cubicBezTo>
                    <a:pt x="0" y="388"/>
                    <a:pt x="109" y="501"/>
                    <a:pt x="251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"/>
            <p:cNvSpPr/>
            <p:nvPr/>
          </p:nvSpPr>
          <p:spPr>
            <a:xfrm>
              <a:off x="1319275" y="14733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07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"/>
            <p:cNvSpPr/>
            <p:nvPr/>
          </p:nvSpPr>
          <p:spPr>
            <a:xfrm>
              <a:off x="1411200" y="147332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1"/>
                  </a:moveTo>
                  <a:cubicBezTo>
                    <a:pt x="109" y="1"/>
                    <a:pt x="1" y="107"/>
                    <a:pt x="1" y="252"/>
                  </a:cubicBezTo>
                  <a:cubicBezTo>
                    <a:pt x="1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07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"/>
            <p:cNvSpPr/>
            <p:nvPr/>
          </p:nvSpPr>
          <p:spPr>
            <a:xfrm>
              <a:off x="1503000" y="14733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4" y="1"/>
                    <a:pt x="0" y="107"/>
                    <a:pt x="0" y="252"/>
                  </a:cubicBezTo>
                  <a:cubicBezTo>
                    <a:pt x="0" y="388"/>
                    <a:pt x="114" y="501"/>
                    <a:pt x="250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07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"/>
            <p:cNvSpPr/>
            <p:nvPr/>
          </p:nvSpPr>
          <p:spPr>
            <a:xfrm>
              <a:off x="1594750" y="14733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07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94" y="501"/>
                    <a:pt x="503" y="388"/>
                    <a:pt x="503" y="252"/>
                  </a:cubicBezTo>
                  <a:cubicBezTo>
                    <a:pt x="503" y="107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"/>
            <p:cNvSpPr/>
            <p:nvPr/>
          </p:nvSpPr>
          <p:spPr>
            <a:xfrm>
              <a:off x="1686650" y="14733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"/>
            <p:cNvSpPr/>
            <p:nvPr/>
          </p:nvSpPr>
          <p:spPr>
            <a:xfrm>
              <a:off x="1778450" y="14733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07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"/>
            <p:cNvSpPr/>
            <p:nvPr/>
          </p:nvSpPr>
          <p:spPr>
            <a:xfrm>
              <a:off x="1870375" y="147332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1"/>
                  </a:moveTo>
                  <a:cubicBezTo>
                    <a:pt x="109" y="1"/>
                    <a:pt x="0" y="107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"/>
            <p:cNvSpPr/>
            <p:nvPr/>
          </p:nvSpPr>
          <p:spPr>
            <a:xfrm>
              <a:off x="1962150" y="14733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07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88" y="501"/>
                    <a:pt x="502" y="388"/>
                    <a:pt x="502" y="252"/>
                  </a:cubicBezTo>
                  <a:cubicBezTo>
                    <a:pt x="502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"/>
            <p:cNvSpPr/>
            <p:nvPr/>
          </p:nvSpPr>
          <p:spPr>
            <a:xfrm>
              <a:off x="2054075" y="147332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1"/>
                  </a:moveTo>
                  <a:cubicBezTo>
                    <a:pt x="109" y="1"/>
                    <a:pt x="1" y="107"/>
                    <a:pt x="1" y="252"/>
                  </a:cubicBezTo>
                  <a:cubicBezTo>
                    <a:pt x="1" y="388"/>
                    <a:pt x="109" y="501"/>
                    <a:pt x="252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"/>
            <p:cNvSpPr/>
            <p:nvPr/>
          </p:nvSpPr>
          <p:spPr>
            <a:xfrm>
              <a:off x="2145825" y="14733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"/>
            <p:cNvSpPr/>
            <p:nvPr/>
          </p:nvSpPr>
          <p:spPr>
            <a:xfrm>
              <a:off x="2237800" y="1473325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1"/>
                  </a:moveTo>
                  <a:cubicBezTo>
                    <a:pt x="107" y="1"/>
                    <a:pt x="0" y="107"/>
                    <a:pt x="0" y="252"/>
                  </a:cubicBezTo>
                  <a:cubicBezTo>
                    <a:pt x="0" y="388"/>
                    <a:pt x="107" y="501"/>
                    <a:pt x="244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07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"/>
            <p:cNvSpPr/>
            <p:nvPr/>
          </p:nvSpPr>
          <p:spPr>
            <a:xfrm>
              <a:off x="2329550" y="14733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07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2" y="388"/>
                    <a:pt x="502" y="252"/>
                  </a:cubicBezTo>
                  <a:cubicBezTo>
                    <a:pt x="502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"/>
            <p:cNvSpPr/>
            <p:nvPr/>
          </p:nvSpPr>
          <p:spPr>
            <a:xfrm>
              <a:off x="2421325" y="14733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07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95" y="501"/>
                    <a:pt x="501" y="388"/>
                    <a:pt x="501" y="252"/>
                  </a:cubicBezTo>
                  <a:cubicBezTo>
                    <a:pt x="501" y="107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"/>
            <p:cNvSpPr/>
            <p:nvPr/>
          </p:nvSpPr>
          <p:spPr>
            <a:xfrm>
              <a:off x="2513250" y="14733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09" y="1"/>
                    <a:pt x="0" y="107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"/>
            <p:cNvSpPr/>
            <p:nvPr/>
          </p:nvSpPr>
          <p:spPr>
            <a:xfrm>
              <a:off x="2605000" y="14733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07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"/>
            <p:cNvSpPr/>
            <p:nvPr/>
          </p:nvSpPr>
          <p:spPr>
            <a:xfrm>
              <a:off x="2696950" y="14733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1"/>
                  </a:moveTo>
                  <a:cubicBezTo>
                    <a:pt x="108" y="1"/>
                    <a:pt x="1" y="107"/>
                    <a:pt x="1" y="252"/>
                  </a:cubicBezTo>
                  <a:cubicBezTo>
                    <a:pt x="1" y="388"/>
                    <a:pt x="108" y="501"/>
                    <a:pt x="252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"/>
            <p:cNvSpPr/>
            <p:nvPr/>
          </p:nvSpPr>
          <p:spPr>
            <a:xfrm>
              <a:off x="2788700" y="14733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"/>
            <p:cNvSpPr/>
            <p:nvPr/>
          </p:nvSpPr>
          <p:spPr>
            <a:xfrm>
              <a:off x="2880675" y="14733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0" y="107"/>
                    <a:pt x="0" y="252"/>
                  </a:cubicBezTo>
                  <a:cubicBezTo>
                    <a:pt x="0" y="388"/>
                    <a:pt x="107" y="501"/>
                    <a:pt x="243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07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"/>
            <p:cNvSpPr/>
            <p:nvPr/>
          </p:nvSpPr>
          <p:spPr>
            <a:xfrm>
              <a:off x="2972425" y="14733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07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"/>
            <p:cNvSpPr/>
            <p:nvPr/>
          </p:nvSpPr>
          <p:spPr>
            <a:xfrm>
              <a:off x="3064375" y="14733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1" y="107"/>
                    <a:pt x="1" y="252"/>
                  </a:cubicBezTo>
                  <a:cubicBezTo>
                    <a:pt x="1" y="388"/>
                    <a:pt x="107" y="501"/>
                    <a:pt x="243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07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"/>
            <p:cNvSpPr/>
            <p:nvPr/>
          </p:nvSpPr>
          <p:spPr>
            <a:xfrm>
              <a:off x="3156125" y="14733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"/>
            <p:cNvSpPr/>
            <p:nvPr/>
          </p:nvSpPr>
          <p:spPr>
            <a:xfrm>
              <a:off x="3247875" y="14733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"/>
            <p:cNvSpPr/>
            <p:nvPr/>
          </p:nvSpPr>
          <p:spPr>
            <a:xfrm>
              <a:off x="3339850" y="14733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07" y="1"/>
                    <a:pt x="0" y="107"/>
                    <a:pt x="0" y="252"/>
                  </a:cubicBezTo>
                  <a:cubicBezTo>
                    <a:pt x="0" y="388"/>
                    <a:pt x="107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"/>
            <p:cNvSpPr/>
            <p:nvPr/>
          </p:nvSpPr>
          <p:spPr>
            <a:xfrm>
              <a:off x="3431575" y="14733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"/>
            <p:cNvSpPr/>
            <p:nvPr/>
          </p:nvSpPr>
          <p:spPr>
            <a:xfrm>
              <a:off x="3523550" y="14733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07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"/>
            <p:cNvSpPr/>
            <p:nvPr/>
          </p:nvSpPr>
          <p:spPr>
            <a:xfrm>
              <a:off x="676400" y="15650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"/>
            <p:cNvSpPr/>
            <p:nvPr/>
          </p:nvSpPr>
          <p:spPr>
            <a:xfrm>
              <a:off x="768325" y="15650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"/>
            <p:cNvSpPr/>
            <p:nvPr/>
          </p:nvSpPr>
          <p:spPr>
            <a:xfrm>
              <a:off x="860125" y="15650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"/>
            <p:cNvSpPr/>
            <p:nvPr/>
          </p:nvSpPr>
          <p:spPr>
            <a:xfrm>
              <a:off x="951850" y="15650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"/>
            <p:cNvSpPr/>
            <p:nvPr/>
          </p:nvSpPr>
          <p:spPr>
            <a:xfrm>
              <a:off x="1043825" y="15650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"/>
            <p:cNvSpPr/>
            <p:nvPr/>
          </p:nvSpPr>
          <p:spPr>
            <a:xfrm>
              <a:off x="1135575" y="15650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"/>
            <p:cNvSpPr/>
            <p:nvPr/>
          </p:nvSpPr>
          <p:spPr>
            <a:xfrm>
              <a:off x="1227500" y="15650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"/>
            <p:cNvSpPr/>
            <p:nvPr/>
          </p:nvSpPr>
          <p:spPr>
            <a:xfrm>
              <a:off x="1319275" y="15650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"/>
            <p:cNvSpPr/>
            <p:nvPr/>
          </p:nvSpPr>
          <p:spPr>
            <a:xfrm>
              <a:off x="1411200" y="15650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"/>
            <p:cNvSpPr/>
            <p:nvPr/>
          </p:nvSpPr>
          <p:spPr>
            <a:xfrm>
              <a:off x="1503000" y="15650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"/>
            <p:cNvSpPr/>
            <p:nvPr/>
          </p:nvSpPr>
          <p:spPr>
            <a:xfrm>
              <a:off x="1594750" y="15650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"/>
            <p:cNvSpPr/>
            <p:nvPr/>
          </p:nvSpPr>
          <p:spPr>
            <a:xfrm>
              <a:off x="1686650" y="15650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"/>
            <p:cNvSpPr/>
            <p:nvPr/>
          </p:nvSpPr>
          <p:spPr>
            <a:xfrm>
              <a:off x="1778450" y="15650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"/>
            <p:cNvSpPr/>
            <p:nvPr/>
          </p:nvSpPr>
          <p:spPr>
            <a:xfrm>
              <a:off x="1870375" y="15650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"/>
            <p:cNvSpPr/>
            <p:nvPr/>
          </p:nvSpPr>
          <p:spPr>
            <a:xfrm>
              <a:off x="1962150" y="15650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"/>
            <p:cNvSpPr/>
            <p:nvPr/>
          </p:nvSpPr>
          <p:spPr>
            <a:xfrm>
              <a:off x="2054075" y="15650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"/>
            <p:cNvSpPr/>
            <p:nvPr/>
          </p:nvSpPr>
          <p:spPr>
            <a:xfrm>
              <a:off x="2145825" y="15650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"/>
            <p:cNvSpPr/>
            <p:nvPr/>
          </p:nvSpPr>
          <p:spPr>
            <a:xfrm>
              <a:off x="2237800" y="1565075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"/>
            <p:cNvSpPr/>
            <p:nvPr/>
          </p:nvSpPr>
          <p:spPr>
            <a:xfrm>
              <a:off x="2329550" y="15650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"/>
            <p:cNvSpPr/>
            <p:nvPr/>
          </p:nvSpPr>
          <p:spPr>
            <a:xfrm>
              <a:off x="2421325" y="15650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"/>
            <p:cNvSpPr/>
            <p:nvPr/>
          </p:nvSpPr>
          <p:spPr>
            <a:xfrm>
              <a:off x="2513250" y="15650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"/>
            <p:cNvSpPr/>
            <p:nvPr/>
          </p:nvSpPr>
          <p:spPr>
            <a:xfrm>
              <a:off x="2605000" y="15650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"/>
            <p:cNvSpPr/>
            <p:nvPr/>
          </p:nvSpPr>
          <p:spPr>
            <a:xfrm>
              <a:off x="2696950" y="15650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"/>
            <p:cNvSpPr/>
            <p:nvPr/>
          </p:nvSpPr>
          <p:spPr>
            <a:xfrm>
              <a:off x="2788700" y="15650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"/>
            <p:cNvSpPr/>
            <p:nvPr/>
          </p:nvSpPr>
          <p:spPr>
            <a:xfrm>
              <a:off x="2880675" y="15650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"/>
            <p:cNvSpPr/>
            <p:nvPr/>
          </p:nvSpPr>
          <p:spPr>
            <a:xfrm>
              <a:off x="2972425" y="15650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"/>
            <p:cNvSpPr/>
            <p:nvPr/>
          </p:nvSpPr>
          <p:spPr>
            <a:xfrm>
              <a:off x="3064375" y="15650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"/>
            <p:cNvSpPr/>
            <p:nvPr/>
          </p:nvSpPr>
          <p:spPr>
            <a:xfrm>
              <a:off x="3156125" y="15650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"/>
            <p:cNvSpPr/>
            <p:nvPr/>
          </p:nvSpPr>
          <p:spPr>
            <a:xfrm>
              <a:off x="3247875" y="15650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"/>
            <p:cNvSpPr/>
            <p:nvPr/>
          </p:nvSpPr>
          <p:spPr>
            <a:xfrm>
              <a:off x="3339850" y="15650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"/>
            <p:cNvSpPr/>
            <p:nvPr/>
          </p:nvSpPr>
          <p:spPr>
            <a:xfrm>
              <a:off x="3431575" y="15650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"/>
            <p:cNvSpPr/>
            <p:nvPr/>
          </p:nvSpPr>
          <p:spPr>
            <a:xfrm>
              <a:off x="3523550" y="15650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"/>
            <p:cNvSpPr/>
            <p:nvPr/>
          </p:nvSpPr>
          <p:spPr>
            <a:xfrm>
              <a:off x="676400" y="165705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"/>
            <p:cNvSpPr/>
            <p:nvPr/>
          </p:nvSpPr>
          <p:spPr>
            <a:xfrm>
              <a:off x="768325" y="165705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45" y="0"/>
                  </a:moveTo>
                  <a:cubicBezTo>
                    <a:pt x="109" y="0"/>
                    <a:pt x="0" y="107"/>
                    <a:pt x="0" y="250"/>
                  </a:cubicBezTo>
                  <a:cubicBezTo>
                    <a:pt x="0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50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"/>
            <p:cNvSpPr/>
            <p:nvPr/>
          </p:nvSpPr>
          <p:spPr>
            <a:xfrm>
              <a:off x="860125" y="165705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0"/>
                  </a:moveTo>
                  <a:cubicBezTo>
                    <a:pt x="114" y="0"/>
                    <a:pt x="0" y="107"/>
                    <a:pt x="0" y="250"/>
                  </a:cubicBezTo>
                  <a:cubicBezTo>
                    <a:pt x="0" y="387"/>
                    <a:pt x="114" y="494"/>
                    <a:pt x="251" y="494"/>
                  </a:cubicBezTo>
                  <a:cubicBezTo>
                    <a:pt x="387" y="494"/>
                    <a:pt x="501" y="387"/>
                    <a:pt x="501" y="250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"/>
            <p:cNvSpPr/>
            <p:nvPr/>
          </p:nvSpPr>
          <p:spPr>
            <a:xfrm>
              <a:off x="951850" y="165705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"/>
            <p:cNvSpPr/>
            <p:nvPr/>
          </p:nvSpPr>
          <p:spPr>
            <a:xfrm>
              <a:off x="1043825" y="165705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50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"/>
            <p:cNvSpPr/>
            <p:nvPr/>
          </p:nvSpPr>
          <p:spPr>
            <a:xfrm>
              <a:off x="1135575" y="165705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0" y="107"/>
                    <a:pt x="0" y="250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50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"/>
            <p:cNvSpPr/>
            <p:nvPr/>
          </p:nvSpPr>
          <p:spPr>
            <a:xfrm>
              <a:off x="1227500" y="165705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1" y="0"/>
                  </a:moveTo>
                  <a:cubicBezTo>
                    <a:pt x="109" y="0"/>
                    <a:pt x="0" y="107"/>
                    <a:pt x="0" y="250"/>
                  </a:cubicBezTo>
                  <a:cubicBezTo>
                    <a:pt x="0" y="387"/>
                    <a:pt x="109" y="494"/>
                    <a:pt x="251" y="494"/>
                  </a:cubicBezTo>
                  <a:cubicBezTo>
                    <a:pt x="387" y="494"/>
                    <a:pt x="496" y="387"/>
                    <a:pt x="496" y="250"/>
                  </a:cubicBezTo>
                  <a:cubicBezTo>
                    <a:pt x="496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"/>
            <p:cNvSpPr/>
            <p:nvPr/>
          </p:nvSpPr>
          <p:spPr>
            <a:xfrm>
              <a:off x="1319275" y="165705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0"/>
                  </a:moveTo>
                  <a:cubicBezTo>
                    <a:pt x="114" y="0"/>
                    <a:pt x="1" y="107"/>
                    <a:pt x="1" y="250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50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"/>
            <p:cNvSpPr/>
            <p:nvPr/>
          </p:nvSpPr>
          <p:spPr>
            <a:xfrm>
              <a:off x="1411200" y="1657050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45" y="0"/>
                  </a:moveTo>
                  <a:cubicBezTo>
                    <a:pt x="109" y="0"/>
                    <a:pt x="1" y="107"/>
                    <a:pt x="1" y="250"/>
                  </a:cubicBezTo>
                  <a:cubicBezTo>
                    <a:pt x="1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50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"/>
            <p:cNvSpPr/>
            <p:nvPr/>
          </p:nvSpPr>
          <p:spPr>
            <a:xfrm>
              <a:off x="1503000" y="165705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0" y="0"/>
                  </a:moveTo>
                  <a:cubicBezTo>
                    <a:pt x="114" y="0"/>
                    <a:pt x="0" y="107"/>
                    <a:pt x="0" y="250"/>
                  </a:cubicBezTo>
                  <a:cubicBezTo>
                    <a:pt x="0" y="387"/>
                    <a:pt x="114" y="494"/>
                    <a:pt x="250" y="494"/>
                  </a:cubicBezTo>
                  <a:cubicBezTo>
                    <a:pt x="387" y="494"/>
                    <a:pt x="501" y="387"/>
                    <a:pt x="501" y="250"/>
                  </a:cubicBezTo>
                  <a:cubicBezTo>
                    <a:pt x="501" y="107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"/>
            <p:cNvSpPr/>
            <p:nvPr/>
          </p:nvSpPr>
          <p:spPr>
            <a:xfrm>
              <a:off x="1594750" y="165705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50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94" y="494"/>
                    <a:pt x="503" y="387"/>
                    <a:pt x="503" y="250"/>
                  </a:cubicBezTo>
                  <a:cubicBezTo>
                    <a:pt x="503" y="107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"/>
            <p:cNvSpPr/>
            <p:nvPr/>
          </p:nvSpPr>
          <p:spPr>
            <a:xfrm>
              <a:off x="1686650" y="165705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"/>
            <p:cNvSpPr/>
            <p:nvPr/>
          </p:nvSpPr>
          <p:spPr>
            <a:xfrm>
              <a:off x="1778450" y="165705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0"/>
                  </a:moveTo>
                  <a:cubicBezTo>
                    <a:pt x="114" y="0"/>
                    <a:pt x="1" y="107"/>
                    <a:pt x="1" y="250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50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"/>
            <p:cNvSpPr/>
            <p:nvPr/>
          </p:nvSpPr>
          <p:spPr>
            <a:xfrm>
              <a:off x="1870375" y="165705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2" y="0"/>
                  </a:moveTo>
                  <a:cubicBezTo>
                    <a:pt x="109" y="0"/>
                    <a:pt x="0" y="107"/>
                    <a:pt x="0" y="250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7" y="494"/>
                    <a:pt x="496" y="387"/>
                    <a:pt x="496" y="250"/>
                  </a:cubicBezTo>
                  <a:cubicBezTo>
                    <a:pt x="496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"/>
            <p:cNvSpPr/>
            <p:nvPr/>
          </p:nvSpPr>
          <p:spPr>
            <a:xfrm>
              <a:off x="1962150" y="165705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0"/>
                  </a:moveTo>
                  <a:cubicBezTo>
                    <a:pt x="114" y="0"/>
                    <a:pt x="1" y="107"/>
                    <a:pt x="1" y="250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88" y="494"/>
                    <a:pt x="502" y="387"/>
                    <a:pt x="502" y="250"/>
                  </a:cubicBezTo>
                  <a:cubicBezTo>
                    <a:pt x="502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"/>
            <p:cNvSpPr/>
            <p:nvPr/>
          </p:nvSpPr>
          <p:spPr>
            <a:xfrm>
              <a:off x="2054075" y="1657050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52" y="0"/>
                  </a:moveTo>
                  <a:cubicBezTo>
                    <a:pt x="109" y="0"/>
                    <a:pt x="1" y="107"/>
                    <a:pt x="1" y="250"/>
                  </a:cubicBezTo>
                  <a:cubicBezTo>
                    <a:pt x="1" y="387"/>
                    <a:pt x="109" y="494"/>
                    <a:pt x="252" y="494"/>
                  </a:cubicBezTo>
                  <a:cubicBezTo>
                    <a:pt x="388" y="494"/>
                    <a:pt x="496" y="387"/>
                    <a:pt x="496" y="250"/>
                  </a:cubicBezTo>
                  <a:cubicBezTo>
                    <a:pt x="496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"/>
            <p:cNvSpPr/>
            <p:nvPr/>
          </p:nvSpPr>
          <p:spPr>
            <a:xfrm>
              <a:off x="2145825" y="165705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"/>
            <p:cNvSpPr/>
            <p:nvPr/>
          </p:nvSpPr>
          <p:spPr>
            <a:xfrm>
              <a:off x="2237800" y="165705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244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7"/>
                    <a:pt x="107" y="494"/>
                    <a:pt x="244" y="494"/>
                  </a:cubicBezTo>
                  <a:cubicBezTo>
                    <a:pt x="387" y="494"/>
                    <a:pt x="494" y="387"/>
                    <a:pt x="494" y="250"/>
                  </a:cubicBezTo>
                  <a:cubicBezTo>
                    <a:pt x="494" y="107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"/>
            <p:cNvSpPr/>
            <p:nvPr/>
          </p:nvSpPr>
          <p:spPr>
            <a:xfrm>
              <a:off x="2329550" y="165705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50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2" y="387"/>
                    <a:pt x="502" y="250"/>
                  </a:cubicBezTo>
                  <a:cubicBezTo>
                    <a:pt x="502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"/>
            <p:cNvSpPr/>
            <p:nvPr/>
          </p:nvSpPr>
          <p:spPr>
            <a:xfrm>
              <a:off x="2421325" y="165705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0"/>
                  </a:moveTo>
                  <a:cubicBezTo>
                    <a:pt x="114" y="0"/>
                    <a:pt x="1" y="107"/>
                    <a:pt x="1" y="250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95" y="494"/>
                    <a:pt x="501" y="387"/>
                    <a:pt x="501" y="250"/>
                  </a:cubicBezTo>
                  <a:cubicBezTo>
                    <a:pt x="501" y="107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"/>
            <p:cNvSpPr/>
            <p:nvPr/>
          </p:nvSpPr>
          <p:spPr>
            <a:xfrm>
              <a:off x="2513250" y="165705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09" y="0"/>
                    <a:pt x="0" y="107"/>
                    <a:pt x="0" y="250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"/>
            <p:cNvSpPr/>
            <p:nvPr/>
          </p:nvSpPr>
          <p:spPr>
            <a:xfrm>
              <a:off x="2605000" y="165705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0" y="107"/>
                    <a:pt x="0" y="250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50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"/>
            <p:cNvSpPr/>
            <p:nvPr/>
          </p:nvSpPr>
          <p:spPr>
            <a:xfrm>
              <a:off x="2696950" y="165705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2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87"/>
                    <a:pt x="108" y="494"/>
                    <a:pt x="252" y="494"/>
                  </a:cubicBezTo>
                  <a:cubicBezTo>
                    <a:pt x="388" y="494"/>
                    <a:pt x="495" y="387"/>
                    <a:pt x="495" y="250"/>
                  </a:cubicBezTo>
                  <a:cubicBezTo>
                    <a:pt x="495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"/>
            <p:cNvSpPr/>
            <p:nvPr/>
          </p:nvSpPr>
          <p:spPr>
            <a:xfrm>
              <a:off x="2788700" y="165705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"/>
            <p:cNvSpPr/>
            <p:nvPr/>
          </p:nvSpPr>
          <p:spPr>
            <a:xfrm>
              <a:off x="2880675" y="165705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7"/>
                    <a:pt x="107" y="494"/>
                    <a:pt x="243" y="494"/>
                  </a:cubicBezTo>
                  <a:cubicBezTo>
                    <a:pt x="387" y="494"/>
                    <a:pt x="494" y="387"/>
                    <a:pt x="494" y="250"/>
                  </a:cubicBezTo>
                  <a:cubicBezTo>
                    <a:pt x="494" y="107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"/>
            <p:cNvSpPr/>
            <p:nvPr/>
          </p:nvSpPr>
          <p:spPr>
            <a:xfrm>
              <a:off x="2972425" y="165705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50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3" y="387"/>
                    <a:pt x="503" y="250"/>
                  </a:cubicBezTo>
                  <a:cubicBezTo>
                    <a:pt x="503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"/>
            <p:cNvSpPr/>
            <p:nvPr/>
          </p:nvSpPr>
          <p:spPr>
            <a:xfrm>
              <a:off x="3064375" y="165705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0"/>
                  </a:moveTo>
                  <a:cubicBezTo>
                    <a:pt x="107" y="0"/>
                    <a:pt x="1" y="107"/>
                    <a:pt x="1" y="250"/>
                  </a:cubicBezTo>
                  <a:cubicBezTo>
                    <a:pt x="1" y="387"/>
                    <a:pt x="107" y="494"/>
                    <a:pt x="243" y="494"/>
                  </a:cubicBezTo>
                  <a:cubicBezTo>
                    <a:pt x="388" y="494"/>
                    <a:pt x="495" y="387"/>
                    <a:pt x="495" y="250"/>
                  </a:cubicBezTo>
                  <a:cubicBezTo>
                    <a:pt x="495" y="107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"/>
            <p:cNvSpPr/>
            <p:nvPr/>
          </p:nvSpPr>
          <p:spPr>
            <a:xfrm>
              <a:off x="3156125" y="165705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"/>
            <p:cNvSpPr/>
            <p:nvPr/>
          </p:nvSpPr>
          <p:spPr>
            <a:xfrm>
              <a:off x="3247875" y="165705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"/>
            <p:cNvSpPr/>
            <p:nvPr/>
          </p:nvSpPr>
          <p:spPr>
            <a:xfrm>
              <a:off x="3339850" y="165705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7"/>
                    <a:pt x="107" y="494"/>
                    <a:pt x="251" y="494"/>
                  </a:cubicBezTo>
                  <a:cubicBezTo>
                    <a:pt x="387" y="494"/>
                    <a:pt x="501" y="387"/>
                    <a:pt x="501" y="250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"/>
            <p:cNvSpPr/>
            <p:nvPr/>
          </p:nvSpPr>
          <p:spPr>
            <a:xfrm>
              <a:off x="3431575" y="165705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"/>
            <p:cNvSpPr/>
            <p:nvPr/>
          </p:nvSpPr>
          <p:spPr>
            <a:xfrm>
              <a:off x="3523550" y="165705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50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"/>
            <p:cNvSpPr/>
            <p:nvPr/>
          </p:nvSpPr>
          <p:spPr>
            <a:xfrm>
              <a:off x="676400" y="17488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"/>
            <p:cNvSpPr/>
            <p:nvPr/>
          </p:nvSpPr>
          <p:spPr>
            <a:xfrm>
              <a:off x="768325" y="17488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"/>
            <p:cNvSpPr/>
            <p:nvPr/>
          </p:nvSpPr>
          <p:spPr>
            <a:xfrm>
              <a:off x="860125" y="17488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15"/>
                    <a:pt x="0" y="251"/>
                  </a:cubicBezTo>
                  <a:cubicBezTo>
                    <a:pt x="0" y="387"/>
                    <a:pt x="114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"/>
            <p:cNvSpPr/>
            <p:nvPr/>
          </p:nvSpPr>
          <p:spPr>
            <a:xfrm>
              <a:off x="951850" y="17488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"/>
            <p:cNvSpPr/>
            <p:nvPr/>
          </p:nvSpPr>
          <p:spPr>
            <a:xfrm>
              <a:off x="1043825" y="17488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"/>
            <p:cNvSpPr/>
            <p:nvPr/>
          </p:nvSpPr>
          <p:spPr>
            <a:xfrm>
              <a:off x="1135575" y="17488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5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"/>
            <p:cNvSpPr/>
            <p:nvPr/>
          </p:nvSpPr>
          <p:spPr>
            <a:xfrm>
              <a:off x="1227500" y="17488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1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"/>
            <p:cNvSpPr/>
            <p:nvPr/>
          </p:nvSpPr>
          <p:spPr>
            <a:xfrm>
              <a:off x="1319275" y="17488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"/>
            <p:cNvSpPr/>
            <p:nvPr/>
          </p:nvSpPr>
          <p:spPr>
            <a:xfrm>
              <a:off x="1411200" y="17488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15"/>
                    <a:pt x="1" y="251"/>
                  </a:cubicBezTo>
                  <a:cubicBezTo>
                    <a:pt x="1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"/>
            <p:cNvSpPr/>
            <p:nvPr/>
          </p:nvSpPr>
          <p:spPr>
            <a:xfrm>
              <a:off x="1503000" y="17488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15"/>
                    <a:pt x="0" y="251"/>
                  </a:cubicBezTo>
                  <a:cubicBezTo>
                    <a:pt x="0" y="387"/>
                    <a:pt x="114" y="503"/>
                    <a:pt x="250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"/>
            <p:cNvSpPr/>
            <p:nvPr/>
          </p:nvSpPr>
          <p:spPr>
            <a:xfrm>
              <a:off x="1594750" y="17488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94" y="503"/>
                    <a:pt x="503" y="387"/>
                    <a:pt x="503" y="251"/>
                  </a:cubicBezTo>
                  <a:cubicBezTo>
                    <a:pt x="503" y="115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"/>
            <p:cNvSpPr/>
            <p:nvPr/>
          </p:nvSpPr>
          <p:spPr>
            <a:xfrm>
              <a:off x="1686650" y="17488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"/>
            <p:cNvSpPr/>
            <p:nvPr/>
          </p:nvSpPr>
          <p:spPr>
            <a:xfrm>
              <a:off x="1778450" y="17488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"/>
            <p:cNvSpPr/>
            <p:nvPr/>
          </p:nvSpPr>
          <p:spPr>
            <a:xfrm>
              <a:off x="1870375" y="17488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"/>
            <p:cNvSpPr/>
            <p:nvPr/>
          </p:nvSpPr>
          <p:spPr>
            <a:xfrm>
              <a:off x="1962150" y="17488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88" y="503"/>
                    <a:pt x="502" y="387"/>
                    <a:pt x="502" y="251"/>
                  </a:cubicBezTo>
                  <a:cubicBezTo>
                    <a:pt x="502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"/>
            <p:cNvSpPr/>
            <p:nvPr/>
          </p:nvSpPr>
          <p:spPr>
            <a:xfrm>
              <a:off x="2054075" y="17488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15"/>
                    <a:pt x="1" y="251"/>
                  </a:cubicBezTo>
                  <a:cubicBezTo>
                    <a:pt x="1" y="387"/>
                    <a:pt x="109" y="503"/>
                    <a:pt x="252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"/>
            <p:cNvSpPr/>
            <p:nvPr/>
          </p:nvSpPr>
          <p:spPr>
            <a:xfrm>
              <a:off x="2145825" y="17488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"/>
            <p:cNvSpPr/>
            <p:nvPr/>
          </p:nvSpPr>
          <p:spPr>
            <a:xfrm>
              <a:off x="2237800" y="1748800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44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15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"/>
            <p:cNvSpPr/>
            <p:nvPr/>
          </p:nvSpPr>
          <p:spPr>
            <a:xfrm>
              <a:off x="2329550" y="17488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2" y="387"/>
                    <a:pt x="502" y="251"/>
                  </a:cubicBezTo>
                  <a:cubicBezTo>
                    <a:pt x="502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"/>
            <p:cNvSpPr/>
            <p:nvPr/>
          </p:nvSpPr>
          <p:spPr>
            <a:xfrm>
              <a:off x="2421325" y="17488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95" y="503"/>
                    <a:pt x="501" y="387"/>
                    <a:pt x="501" y="251"/>
                  </a:cubicBezTo>
                  <a:cubicBezTo>
                    <a:pt x="501" y="115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"/>
            <p:cNvSpPr/>
            <p:nvPr/>
          </p:nvSpPr>
          <p:spPr>
            <a:xfrm>
              <a:off x="2513250" y="17488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"/>
            <p:cNvSpPr/>
            <p:nvPr/>
          </p:nvSpPr>
          <p:spPr>
            <a:xfrm>
              <a:off x="2605000" y="17488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5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"/>
            <p:cNvSpPr/>
            <p:nvPr/>
          </p:nvSpPr>
          <p:spPr>
            <a:xfrm>
              <a:off x="2696950" y="17488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15"/>
                    <a:pt x="1" y="251"/>
                  </a:cubicBezTo>
                  <a:cubicBezTo>
                    <a:pt x="1" y="387"/>
                    <a:pt x="108" y="503"/>
                    <a:pt x="252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"/>
            <p:cNvSpPr/>
            <p:nvPr/>
          </p:nvSpPr>
          <p:spPr>
            <a:xfrm>
              <a:off x="2788700" y="17488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"/>
            <p:cNvSpPr/>
            <p:nvPr/>
          </p:nvSpPr>
          <p:spPr>
            <a:xfrm>
              <a:off x="2880675" y="17488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43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15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"/>
            <p:cNvSpPr/>
            <p:nvPr/>
          </p:nvSpPr>
          <p:spPr>
            <a:xfrm>
              <a:off x="2972425" y="17488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"/>
            <p:cNvSpPr/>
            <p:nvPr/>
          </p:nvSpPr>
          <p:spPr>
            <a:xfrm>
              <a:off x="3064375" y="17488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15"/>
                    <a:pt x="1" y="251"/>
                  </a:cubicBezTo>
                  <a:cubicBezTo>
                    <a:pt x="1" y="387"/>
                    <a:pt x="107" y="503"/>
                    <a:pt x="243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15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"/>
            <p:cNvSpPr/>
            <p:nvPr/>
          </p:nvSpPr>
          <p:spPr>
            <a:xfrm>
              <a:off x="3156125" y="17488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"/>
            <p:cNvSpPr/>
            <p:nvPr/>
          </p:nvSpPr>
          <p:spPr>
            <a:xfrm>
              <a:off x="3247875" y="17488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"/>
            <p:cNvSpPr/>
            <p:nvPr/>
          </p:nvSpPr>
          <p:spPr>
            <a:xfrm>
              <a:off x="3339850" y="17488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"/>
            <p:cNvSpPr/>
            <p:nvPr/>
          </p:nvSpPr>
          <p:spPr>
            <a:xfrm>
              <a:off x="3431575" y="17488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"/>
            <p:cNvSpPr/>
            <p:nvPr/>
          </p:nvSpPr>
          <p:spPr>
            <a:xfrm>
              <a:off x="3523550" y="17488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"/>
            <p:cNvSpPr/>
            <p:nvPr/>
          </p:nvSpPr>
          <p:spPr>
            <a:xfrm>
              <a:off x="676400" y="18407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"/>
            <p:cNvSpPr/>
            <p:nvPr/>
          </p:nvSpPr>
          <p:spPr>
            <a:xfrm>
              <a:off x="768325" y="1840700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45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"/>
            <p:cNvSpPr/>
            <p:nvPr/>
          </p:nvSpPr>
          <p:spPr>
            <a:xfrm>
              <a:off x="860125" y="1840700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1" y="1"/>
                  </a:moveTo>
                  <a:cubicBezTo>
                    <a:pt x="114" y="1"/>
                    <a:pt x="0" y="109"/>
                    <a:pt x="0" y="245"/>
                  </a:cubicBezTo>
                  <a:cubicBezTo>
                    <a:pt x="0" y="388"/>
                    <a:pt x="114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"/>
            <p:cNvSpPr/>
            <p:nvPr/>
          </p:nvSpPr>
          <p:spPr>
            <a:xfrm>
              <a:off x="951850" y="18407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"/>
            <p:cNvSpPr/>
            <p:nvPr/>
          </p:nvSpPr>
          <p:spPr>
            <a:xfrm>
              <a:off x="1043825" y="18407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0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"/>
            <p:cNvSpPr/>
            <p:nvPr/>
          </p:nvSpPr>
          <p:spPr>
            <a:xfrm>
              <a:off x="1135575" y="18407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"/>
            <p:cNvSpPr/>
            <p:nvPr/>
          </p:nvSpPr>
          <p:spPr>
            <a:xfrm>
              <a:off x="1227500" y="1840700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51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1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"/>
            <p:cNvSpPr/>
            <p:nvPr/>
          </p:nvSpPr>
          <p:spPr>
            <a:xfrm>
              <a:off x="1319275" y="18407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2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"/>
            <p:cNvSpPr/>
            <p:nvPr/>
          </p:nvSpPr>
          <p:spPr>
            <a:xfrm>
              <a:off x="1411200" y="1840700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45" y="1"/>
                  </a:moveTo>
                  <a:cubicBezTo>
                    <a:pt x="109" y="1"/>
                    <a:pt x="1" y="109"/>
                    <a:pt x="1" y="245"/>
                  </a:cubicBezTo>
                  <a:cubicBezTo>
                    <a:pt x="1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"/>
            <p:cNvSpPr/>
            <p:nvPr/>
          </p:nvSpPr>
          <p:spPr>
            <a:xfrm>
              <a:off x="1503000" y="1840700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0" y="1"/>
                  </a:moveTo>
                  <a:cubicBezTo>
                    <a:pt x="114" y="1"/>
                    <a:pt x="0" y="109"/>
                    <a:pt x="0" y="245"/>
                  </a:cubicBezTo>
                  <a:cubicBezTo>
                    <a:pt x="0" y="388"/>
                    <a:pt x="114" y="496"/>
                    <a:pt x="250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"/>
            <p:cNvSpPr/>
            <p:nvPr/>
          </p:nvSpPr>
          <p:spPr>
            <a:xfrm>
              <a:off x="1594750" y="18407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94" y="496"/>
                    <a:pt x="503" y="388"/>
                    <a:pt x="503" y="245"/>
                  </a:cubicBezTo>
                  <a:cubicBezTo>
                    <a:pt x="503" y="109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"/>
            <p:cNvSpPr/>
            <p:nvPr/>
          </p:nvSpPr>
          <p:spPr>
            <a:xfrm>
              <a:off x="1686650" y="18407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"/>
            <p:cNvSpPr/>
            <p:nvPr/>
          </p:nvSpPr>
          <p:spPr>
            <a:xfrm>
              <a:off x="1778450" y="18407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2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"/>
            <p:cNvSpPr/>
            <p:nvPr/>
          </p:nvSpPr>
          <p:spPr>
            <a:xfrm>
              <a:off x="1870375" y="1840700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52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"/>
            <p:cNvSpPr/>
            <p:nvPr/>
          </p:nvSpPr>
          <p:spPr>
            <a:xfrm>
              <a:off x="1962150" y="18407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0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88" y="496"/>
                    <a:pt x="502" y="388"/>
                    <a:pt x="502" y="245"/>
                  </a:cubicBezTo>
                  <a:cubicBezTo>
                    <a:pt x="502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"/>
            <p:cNvSpPr/>
            <p:nvPr/>
          </p:nvSpPr>
          <p:spPr>
            <a:xfrm>
              <a:off x="2054075" y="1840700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52" y="1"/>
                  </a:moveTo>
                  <a:cubicBezTo>
                    <a:pt x="109" y="1"/>
                    <a:pt x="1" y="109"/>
                    <a:pt x="1" y="245"/>
                  </a:cubicBezTo>
                  <a:cubicBezTo>
                    <a:pt x="1" y="388"/>
                    <a:pt x="109" y="496"/>
                    <a:pt x="252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"/>
            <p:cNvSpPr/>
            <p:nvPr/>
          </p:nvSpPr>
          <p:spPr>
            <a:xfrm>
              <a:off x="2145825" y="18407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"/>
            <p:cNvSpPr/>
            <p:nvPr/>
          </p:nvSpPr>
          <p:spPr>
            <a:xfrm>
              <a:off x="2237800" y="1840700"/>
              <a:ext cx="12350" cy="12425"/>
            </a:xfrm>
            <a:custGeom>
              <a:avLst/>
              <a:gdLst/>
              <a:ahLst/>
              <a:cxnLst/>
              <a:rect l="l" t="t" r="r" b="b"/>
              <a:pathLst>
                <a:path w="494" h="497" extrusionOk="0">
                  <a:moveTo>
                    <a:pt x="244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44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"/>
            <p:cNvSpPr/>
            <p:nvPr/>
          </p:nvSpPr>
          <p:spPr>
            <a:xfrm>
              <a:off x="2329550" y="18407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2" y="388"/>
                    <a:pt x="502" y="245"/>
                  </a:cubicBezTo>
                  <a:cubicBezTo>
                    <a:pt x="502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"/>
            <p:cNvSpPr/>
            <p:nvPr/>
          </p:nvSpPr>
          <p:spPr>
            <a:xfrm>
              <a:off x="2421325" y="18407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0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95" y="496"/>
                    <a:pt x="501" y="388"/>
                    <a:pt x="501" y="245"/>
                  </a:cubicBezTo>
                  <a:cubicBezTo>
                    <a:pt x="501" y="109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"/>
            <p:cNvSpPr/>
            <p:nvPr/>
          </p:nvSpPr>
          <p:spPr>
            <a:xfrm>
              <a:off x="2513250" y="18407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"/>
            <p:cNvSpPr/>
            <p:nvPr/>
          </p:nvSpPr>
          <p:spPr>
            <a:xfrm>
              <a:off x="2605000" y="18407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"/>
            <p:cNvSpPr/>
            <p:nvPr/>
          </p:nvSpPr>
          <p:spPr>
            <a:xfrm>
              <a:off x="2696950" y="18407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2" y="1"/>
                  </a:moveTo>
                  <a:cubicBezTo>
                    <a:pt x="108" y="1"/>
                    <a:pt x="1" y="109"/>
                    <a:pt x="1" y="245"/>
                  </a:cubicBezTo>
                  <a:cubicBezTo>
                    <a:pt x="1" y="388"/>
                    <a:pt x="108" y="496"/>
                    <a:pt x="252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"/>
            <p:cNvSpPr/>
            <p:nvPr/>
          </p:nvSpPr>
          <p:spPr>
            <a:xfrm>
              <a:off x="2788700" y="18407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"/>
            <p:cNvSpPr/>
            <p:nvPr/>
          </p:nvSpPr>
          <p:spPr>
            <a:xfrm>
              <a:off x="2880675" y="18407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3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43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"/>
            <p:cNvSpPr/>
            <p:nvPr/>
          </p:nvSpPr>
          <p:spPr>
            <a:xfrm>
              <a:off x="2972425" y="18407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"/>
            <p:cNvSpPr/>
            <p:nvPr/>
          </p:nvSpPr>
          <p:spPr>
            <a:xfrm>
              <a:off x="3064375" y="18407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3" y="1"/>
                  </a:moveTo>
                  <a:cubicBezTo>
                    <a:pt x="107" y="1"/>
                    <a:pt x="1" y="109"/>
                    <a:pt x="1" y="245"/>
                  </a:cubicBezTo>
                  <a:cubicBezTo>
                    <a:pt x="1" y="388"/>
                    <a:pt x="107" y="496"/>
                    <a:pt x="243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"/>
            <p:cNvSpPr/>
            <p:nvPr/>
          </p:nvSpPr>
          <p:spPr>
            <a:xfrm>
              <a:off x="3156125" y="18407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"/>
            <p:cNvSpPr/>
            <p:nvPr/>
          </p:nvSpPr>
          <p:spPr>
            <a:xfrm>
              <a:off x="3247875" y="18407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"/>
            <p:cNvSpPr/>
            <p:nvPr/>
          </p:nvSpPr>
          <p:spPr>
            <a:xfrm>
              <a:off x="3339850" y="1840700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1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"/>
            <p:cNvSpPr/>
            <p:nvPr/>
          </p:nvSpPr>
          <p:spPr>
            <a:xfrm>
              <a:off x="3431575" y="18407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"/>
            <p:cNvSpPr/>
            <p:nvPr/>
          </p:nvSpPr>
          <p:spPr>
            <a:xfrm>
              <a:off x="3523550" y="18407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0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"/>
            <p:cNvSpPr/>
            <p:nvPr/>
          </p:nvSpPr>
          <p:spPr>
            <a:xfrm>
              <a:off x="676400" y="19325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"/>
            <p:cNvSpPr/>
            <p:nvPr/>
          </p:nvSpPr>
          <p:spPr>
            <a:xfrm>
              <a:off x="768325" y="193250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"/>
            <p:cNvSpPr/>
            <p:nvPr/>
          </p:nvSpPr>
          <p:spPr>
            <a:xfrm>
              <a:off x="860125" y="19325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4" y="1"/>
                    <a:pt x="0" y="114"/>
                    <a:pt x="0" y="252"/>
                  </a:cubicBezTo>
                  <a:cubicBezTo>
                    <a:pt x="0" y="388"/>
                    <a:pt x="114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"/>
            <p:cNvSpPr/>
            <p:nvPr/>
          </p:nvSpPr>
          <p:spPr>
            <a:xfrm>
              <a:off x="951850" y="19325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"/>
            <p:cNvSpPr/>
            <p:nvPr/>
          </p:nvSpPr>
          <p:spPr>
            <a:xfrm>
              <a:off x="1043825" y="19325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"/>
            <p:cNvSpPr/>
            <p:nvPr/>
          </p:nvSpPr>
          <p:spPr>
            <a:xfrm>
              <a:off x="1135575" y="19325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"/>
            <p:cNvSpPr/>
            <p:nvPr/>
          </p:nvSpPr>
          <p:spPr>
            <a:xfrm>
              <a:off x="1227500" y="193250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51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"/>
            <p:cNvSpPr/>
            <p:nvPr/>
          </p:nvSpPr>
          <p:spPr>
            <a:xfrm>
              <a:off x="1319275" y="19325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"/>
            <p:cNvSpPr/>
            <p:nvPr/>
          </p:nvSpPr>
          <p:spPr>
            <a:xfrm>
              <a:off x="1411200" y="1932500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1"/>
                  </a:moveTo>
                  <a:cubicBezTo>
                    <a:pt x="109" y="1"/>
                    <a:pt x="1" y="114"/>
                    <a:pt x="1" y="252"/>
                  </a:cubicBezTo>
                  <a:cubicBezTo>
                    <a:pt x="1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"/>
            <p:cNvSpPr/>
            <p:nvPr/>
          </p:nvSpPr>
          <p:spPr>
            <a:xfrm>
              <a:off x="1503000" y="19325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4" y="1"/>
                    <a:pt x="0" y="114"/>
                    <a:pt x="0" y="252"/>
                  </a:cubicBezTo>
                  <a:cubicBezTo>
                    <a:pt x="0" y="388"/>
                    <a:pt x="114" y="501"/>
                    <a:pt x="250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"/>
            <p:cNvSpPr/>
            <p:nvPr/>
          </p:nvSpPr>
          <p:spPr>
            <a:xfrm>
              <a:off x="1594750" y="19325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94" y="501"/>
                    <a:pt x="503" y="388"/>
                    <a:pt x="503" y="252"/>
                  </a:cubicBezTo>
                  <a:cubicBezTo>
                    <a:pt x="503" y="114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"/>
            <p:cNvSpPr/>
            <p:nvPr/>
          </p:nvSpPr>
          <p:spPr>
            <a:xfrm>
              <a:off x="1686650" y="19325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"/>
            <p:cNvSpPr/>
            <p:nvPr/>
          </p:nvSpPr>
          <p:spPr>
            <a:xfrm>
              <a:off x="1778450" y="19325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"/>
            <p:cNvSpPr/>
            <p:nvPr/>
          </p:nvSpPr>
          <p:spPr>
            <a:xfrm>
              <a:off x="1870375" y="193250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"/>
            <p:cNvSpPr/>
            <p:nvPr/>
          </p:nvSpPr>
          <p:spPr>
            <a:xfrm>
              <a:off x="1962150" y="19325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88" y="501"/>
                    <a:pt x="502" y="388"/>
                    <a:pt x="502" y="252"/>
                  </a:cubicBezTo>
                  <a:cubicBezTo>
                    <a:pt x="502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"/>
            <p:cNvSpPr/>
            <p:nvPr/>
          </p:nvSpPr>
          <p:spPr>
            <a:xfrm>
              <a:off x="2054075" y="1932500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1"/>
                  </a:moveTo>
                  <a:cubicBezTo>
                    <a:pt x="109" y="1"/>
                    <a:pt x="1" y="114"/>
                    <a:pt x="1" y="252"/>
                  </a:cubicBezTo>
                  <a:cubicBezTo>
                    <a:pt x="1" y="388"/>
                    <a:pt x="109" y="501"/>
                    <a:pt x="252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"/>
            <p:cNvSpPr/>
            <p:nvPr/>
          </p:nvSpPr>
          <p:spPr>
            <a:xfrm>
              <a:off x="2145825" y="19325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"/>
            <p:cNvSpPr/>
            <p:nvPr/>
          </p:nvSpPr>
          <p:spPr>
            <a:xfrm>
              <a:off x="2237800" y="1932500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44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"/>
            <p:cNvSpPr/>
            <p:nvPr/>
          </p:nvSpPr>
          <p:spPr>
            <a:xfrm>
              <a:off x="2329550" y="19325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2" y="388"/>
                    <a:pt x="502" y="252"/>
                  </a:cubicBezTo>
                  <a:cubicBezTo>
                    <a:pt x="502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"/>
            <p:cNvSpPr/>
            <p:nvPr/>
          </p:nvSpPr>
          <p:spPr>
            <a:xfrm>
              <a:off x="2421325" y="19325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95" y="501"/>
                    <a:pt x="501" y="388"/>
                    <a:pt x="501" y="252"/>
                  </a:cubicBezTo>
                  <a:cubicBezTo>
                    <a:pt x="501" y="114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"/>
            <p:cNvSpPr/>
            <p:nvPr/>
          </p:nvSpPr>
          <p:spPr>
            <a:xfrm>
              <a:off x="2513250" y="19325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"/>
            <p:cNvSpPr/>
            <p:nvPr/>
          </p:nvSpPr>
          <p:spPr>
            <a:xfrm>
              <a:off x="2605000" y="19325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"/>
            <p:cNvSpPr/>
            <p:nvPr/>
          </p:nvSpPr>
          <p:spPr>
            <a:xfrm>
              <a:off x="2696950" y="19325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1"/>
                  </a:moveTo>
                  <a:cubicBezTo>
                    <a:pt x="108" y="1"/>
                    <a:pt x="1" y="114"/>
                    <a:pt x="1" y="252"/>
                  </a:cubicBezTo>
                  <a:cubicBezTo>
                    <a:pt x="1" y="388"/>
                    <a:pt x="108" y="501"/>
                    <a:pt x="252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"/>
            <p:cNvSpPr/>
            <p:nvPr/>
          </p:nvSpPr>
          <p:spPr>
            <a:xfrm>
              <a:off x="2788700" y="19325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"/>
            <p:cNvSpPr/>
            <p:nvPr/>
          </p:nvSpPr>
          <p:spPr>
            <a:xfrm>
              <a:off x="2880675" y="19325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43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"/>
            <p:cNvSpPr/>
            <p:nvPr/>
          </p:nvSpPr>
          <p:spPr>
            <a:xfrm>
              <a:off x="2972425" y="19325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"/>
            <p:cNvSpPr/>
            <p:nvPr/>
          </p:nvSpPr>
          <p:spPr>
            <a:xfrm>
              <a:off x="3064375" y="19325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1" y="114"/>
                    <a:pt x="1" y="252"/>
                  </a:cubicBezTo>
                  <a:cubicBezTo>
                    <a:pt x="1" y="388"/>
                    <a:pt x="107" y="501"/>
                    <a:pt x="243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"/>
            <p:cNvSpPr/>
            <p:nvPr/>
          </p:nvSpPr>
          <p:spPr>
            <a:xfrm>
              <a:off x="3156125" y="19325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"/>
            <p:cNvSpPr/>
            <p:nvPr/>
          </p:nvSpPr>
          <p:spPr>
            <a:xfrm>
              <a:off x="3247875" y="19325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"/>
            <p:cNvSpPr/>
            <p:nvPr/>
          </p:nvSpPr>
          <p:spPr>
            <a:xfrm>
              <a:off x="3339850" y="19325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"/>
            <p:cNvSpPr/>
            <p:nvPr/>
          </p:nvSpPr>
          <p:spPr>
            <a:xfrm>
              <a:off x="3431575" y="19325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"/>
            <p:cNvSpPr/>
            <p:nvPr/>
          </p:nvSpPr>
          <p:spPr>
            <a:xfrm>
              <a:off x="3523550" y="19325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"/>
            <p:cNvSpPr/>
            <p:nvPr/>
          </p:nvSpPr>
          <p:spPr>
            <a:xfrm>
              <a:off x="676400" y="20244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"/>
            <p:cNvSpPr/>
            <p:nvPr/>
          </p:nvSpPr>
          <p:spPr>
            <a:xfrm>
              <a:off x="768325" y="20244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45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"/>
            <p:cNvSpPr/>
            <p:nvPr/>
          </p:nvSpPr>
          <p:spPr>
            <a:xfrm>
              <a:off x="860125" y="20244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14" y="0"/>
                    <a:pt x="0" y="109"/>
                    <a:pt x="0" y="245"/>
                  </a:cubicBezTo>
                  <a:cubicBezTo>
                    <a:pt x="0" y="388"/>
                    <a:pt x="114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"/>
            <p:cNvSpPr/>
            <p:nvPr/>
          </p:nvSpPr>
          <p:spPr>
            <a:xfrm>
              <a:off x="951850" y="20244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"/>
            <p:cNvSpPr/>
            <p:nvPr/>
          </p:nvSpPr>
          <p:spPr>
            <a:xfrm>
              <a:off x="1043825" y="20244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"/>
            <p:cNvSpPr/>
            <p:nvPr/>
          </p:nvSpPr>
          <p:spPr>
            <a:xfrm>
              <a:off x="1135575" y="20244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"/>
            <p:cNvSpPr/>
            <p:nvPr/>
          </p:nvSpPr>
          <p:spPr>
            <a:xfrm>
              <a:off x="1227500" y="20244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1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51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"/>
            <p:cNvSpPr/>
            <p:nvPr/>
          </p:nvSpPr>
          <p:spPr>
            <a:xfrm>
              <a:off x="1319275" y="20244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"/>
            <p:cNvSpPr/>
            <p:nvPr/>
          </p:nvSpPr>
          <p:spPr>
            <a:xfrm>
              <a:off x="1411200" y="202442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45" y="0"/>
                  </a:moveTo>
                  <a:cubicBezTo>
                    <a:pt x="109" y="0"/>
                    <a:pt x="1" y="109"/>
                    <a:pt x="1" y="245"/>
                  </a:cubicBezTo>
                  <a:cubicBezTo>
                    <a:pt x="1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"/>
            <p:cNvSpPr/>
            <p:nvPr/>
          </p:nvSpPr>
          <p:spPr>
            <a:xfrm>
              <a:off x="1503000" y="20244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0" y="0"/>
                  </a:moveTo>
                  <a:cubicBezTo>
                    <a:pt x="114" y="0"/>
                    <a:pt x="0" y="109"/>
                    <a:pt x="0" y="245"/>
                  </a:cubicBezTo>
                  <a:cubicBezTo>
                    <a:pt x="0" y="388"/>
                    <a:pt x="114" y="496"/>
                    <a:pt x="250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"/>
            <p:cNvSpPr/>
            <p:nvPr/>
          </p:nvSpPr>
          <p:spPr>
            <a:xfrm>
              <a:off x="1594750" y="20244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94" y="496"/>
                    <a:pt x="503" y="388"/>
                    <a:pt x="503" y="245"/>
                  </a:cubicBezTo>
                  <a:cubicBezTo>
                    <a:pt x="503" y="10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"/>
            <p:cNvSpPr/>
            <p:nvPr/>
          </p:nvSpPr>
          <p:spPr>
            <a:xfrm>
              <a:off x="1686650" y="20244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"/>
            <p:cNvSpPr/>
            <p:nvPr/>
          </p:nvSpPr>
          <p:spPr>
            <a:xfrm>
              <a:off x="1778450" y="20244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"/>
            <p:cNvSpPr/>
            <p:nvPr/>
          </p:nvSpPr>
          <p:spPr>
            <a:xfrm>
              <a:off x="1870375" y="20244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"/>
            <p:cNvSpPr/>
            <p:nvPr/>
          </p:nvSpPr>
          <p:spPr>
            <a:xfrm>
              <a:off x="1962150" y="20244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88" y="496"/>
                    <a:pt x="502" y="388"/>
                    <a:pt x="502" y="245"/>
                  </a:cubicBezTo>
                  <a:cubicBezTo>
                    <a:pt x="502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"/>
            <p:cNvSpPr/>
            <p:nvPr/>
          </p:nvSpPr>
          <p:spPr>
            <a:xfrm>
              <a:off x="2054075" y="202442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52" y="0"/>
                  </a:moveTo>
                  <a:cubicBezTo>
                    <a:pt x="109" y="0"/>
                    <a:pt x="1" y="109"/>
                    <a:pt x="1" y="245"/>
                  </a:cubicBezTo>
                  <a:cubicBezTo>
                    <a:pt x="1" y="388"/>
                    <a:pt x="109" y="496"/>
                    <a:pt x="252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"/>
            <p:cNvSpPr/>
            <p:nvPr/>
          </p:nvSpPr>
          <p:spPr>
            <a:xfrm>
              <a:off x="2145825" y="20244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"/>
            <p:cNvSpPr/>
            <p:nvPr/>
          </p:nvSpPr>
          <p:spPr>
            <a:xfrm>
              <a:off x="2237800" y="2024425"/>
              <a:ext cx="12350" cy="12400"/>
            </a:xfrm>
            <a:custGeom>
              <a:avLst/>
              <a:gdLst/>
              <a:ahLst/>
              <a:cxnLst/>
              <a:rect l="l" t="t" r="r" b="b"/>
              <a:pathLst>
                <a:path w="494" h="496" extrusionOk="0">
                  <a:moveTo>
                    <a:pt x="244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44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"/>
            <p:cNvSpPr/>
            <p:nvPr/>
          </p:nvSpPr>
          <p:spPr>
            <a:xfrm>
              <a:off x="2329550" y="20244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2" y="388"/>
                    <a:pt x="502" y="245"/>
                  </a:cubicBezTo>
                  <a:cubicBezTo>
                    <a:pt x="502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"/>
            <p:cNvSpPr/>
            <p:nvPr/>
          </p:nvSpPr>
          <p:spPr>
            <a:xfrm>
              <a:off x="2421325" y="20244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95" y="496"/>
                    <a:pt x="501" y="388"/>
                    <a:pt x="501" y="245"/>
                  </a:cubicBezTo>
                  <a:cubicBezTo>
                    <a:pt x="501" y="109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"/>
            <p:cNvSpPr/>
            <p:nvPr/>
          </p:nvSpPr>
          <p:spPr>
            <a:xfrm>
              <a:off x="2513250" y="20244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"/>
            <p:cNvSpPr/>
            <p:nvPr/>
          </p:nvSpPr>
          <p:spPr>
            <a:xfrm>
              <a:off x="2605000" y="20244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"/>
            <p:cNvSpPr/>
            <p:nvPr/>
          </p:nvSpPr>
          <p:spPr>
            <a:xfrm>
              <a:off x="2696950" y="20244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2" y="0"/>
                  </a:moveTo>
                  <a:cubicBezTo>
                    <a:pt x="108" y="0"/>
                    <a:pt x="1" y="109"/>
                    <a:pt x="1" y="245"/>
                  </a:cubicBezTo>
                  <a:cubicBezTo>
                    <a:pt x="1" y="388"/>
                    <a:pt x="108" y="496"/>
                    <a:pt x="252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"/>
            <p:cNvSpPr/>
            <p:nvPr/>
          </p:nvSpPr>
          <p:spPr>
            <a:xfrm>
              <a:off x="2788700" y="20244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"/>
            <p:cNvSpPr/>
            <p:nvPr/>
          </p:nvSpPr>
          <p:spPr>
            <a:xfrm>
              <a:off x="2880675" y="20244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43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"/>
            <p:cNvSpPr/>
            <p:nvPr/>
          </p:nvSpPr>
          <p:spPr>
            <a:xfrm>
              <a:off x="2972425" y="20244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"/>
            <p:cNvSpPr/>
            <p:nvPr/>
          </p:nvSpPr>
          <p:spPr>
            <a:xfrm>
              <a:off x="3064375" y="20244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1" y="109"/>
                    <a:pt x="1" y="245"/>
                  </a:cubicBezTo>
                  <a:cubicBezTo>
                    <a:pt x="1" y="388"/>
                    <a:pt x="107" y="496"/>
                    <a:pt x="243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"/>
            <p:cNvSpPr/>
            <p:nvPr/>
          </p:nvSpPr>
          <p:spPr>
            <a:xfrm>
              <a:off x="3156125" y="20244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"/>
            <p:cNvSpPr/>
            <p:nvPr/>
          </p:nvSpPr>
          <p:spPr>
            <a:xfrm>
              <a:off x="3247875" y="20244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"/>
            <p:cNvSpPr/>
            <p:nvPr/>
          </p:nvSpPr>
          <p:spPr>
            <a:xfrm>
              <a:off x="3339850" y="20244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"/>
            <p:cNvSpPr/>
            <p:nvPr/>
          </p:nvSpPr>
          <p:spPr>
            <a:xfrm>
              <a:off x="3431575" y="20244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"/>
            <p:cNvSpPr/>
            <p:nvPr/>
          </p:nvSpPr>
          <p:spPr>
            <a:xfrm>
              <a:off x="3523550" y="20244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"/>
            <p:cNvSpPr/>
            <p:nvPr/>
          </p:nvSpPr>
          <p:spPr>
            <a:xfrm>
              <a:off x="676400" y="21162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"/>
            <p:cNvSpPr/>
            <p:nvPr/>
          </p:nvSpPr>
          <p:spPr>
            <a:xfrm>
              <a:off x="768325" y="2116225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45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45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"/>
            <p:cNvSpPr/>
            <p:nvPr/>
          </p:nvSpPr>
          <p:spPr>
            <a:xfrm>
              <a:off x="860125" y="21162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4" y="0"/>
                    <a:pt x="0" y="114"/>
                    <a:pt x="0" y="250"/>
                  </a:cubicBezTo>
                  <a:cubicBezTo>
                    <a:pt x="0" y="387"/>
                    <a:pt x="114" y="501"/>
                    <a:pt x="251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"/>
            <p:cNvSpPr/>
            <p:nvPr/>
          </p:nvSpPr>
          <p:spPr>
            <a:xfrm>
              <a:off x="951850" y="21162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"/>
            <p:cNvSpPr/>
            <p:nvPr/>
          </p:nvSpPr>
          <p:spPr>
            <a:xfrm>
              <a:off x="1043825" y="21162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0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0" y="501"/>
                  </a:cubicBezTo>
                  <a:cubicBezTo>
                    <a:pt x="388" y="501"/>
                    <a:pt x="494" y="387"/>
                    <a:pt x="494" y="250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"/>
            <p:cNvSpPr/>
            <p:nvPr/>
          </p:nvSpPr>
          <p:spPr>
            <a:xfrm>
              <a:off x="1135575" y="21162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0" y="114"/>
                    <a:pt x="0" y="250"/>
                  </a:cubicBezTo>
                  <a:cubicBezTo>
                    <a:pt x="0" y="387"/>
                    <a:pt x="116" y="501"/>
                    <a:pt x="252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"/>
            <p:cNvSpPr/>
            <p:nvPr/>
          </p:nvSpPr>
          <p:spPr>
            <a:xfrm>
              <a:off x="1227500" y="2116225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51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1" y="501"/>
                  </a:cubicBezTo>
                  <a:cubicBezTo>
                    <a:pt x="387" y="501"/>
                    <a:pt x="496" y="387"/>
                    <a:pt x="496" y="250"/>
                  </a:cubicBezTo>
                  <a:cubicBezTo>
                    <a:pt x="496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"/>
            <p:cNvSpPr/>
            <p:nvPr/>
          </p:nvSpPr>
          <p:spPr>
            <a:xfrm>
              <a:off x="1319275" y="21162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2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2" y="501"/>
                  </a:cubicBezTo>
                  <a:cubicBezTo>
                    <a:pt x="388" y="501"/>
                    <a:pt x="501" y="387"/>
                    <a:pt x="501" y="250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"/>
            <p:cNvSpPr/>
            <p:nvPr/>
          </p:nvSpPr>
          <p:spPr>
            <a:xfrm>
              <a:off x="1411200" y="2116225"/>
              <a:ext cx="12425" cy="12525"/>
            </a:xfrm>
            <a:custGeom>
              <a:avLst/>
              <a:gdLst/>
              <a:ahLst/>
              <a:cxnLst/>
              <a:rect l="l" t="t" r="r" b="b"/>
              <a:pathLst>
                <a:path w="497" h="501" extrusionOk="0">
                  <a:moveTo>
                    <a:pt x="245" y="0"/>
                  </a:moveTo>
                  <a:cubicBezTo>
                    <a:pt x="109" y="0"/>
                    <a:pt x="1" y="114"/>
                    <a:pt x="1" y="250"/>
                  </a:cubicBezTo>
                  <a:cubicBezTo>
                    <a:pt x="1" y="387"/>
                    <a:pt x="109" y="501"/>
                    <a:pt x="245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"/>
            <p:cNvSpPr/>
            <p:nvPr/>
          </p:nvSpPr>
          <p:spPr>
            <a:xfrm>
              <a:off x="1503000" y="21162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4" y="0"/>
                    <a:pt x="0" y="114"/>
                    <a:pt x="0" y="250"/>
                  </a:cubicBezTo>
                  <a:cubicBezTo>
                    <a:pt x="0" y="387"/>
                    <a:pt x="114" y="501"/>
                    <a:pt x="250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"/>
            <p:cNvSpPr/>
            <p:nvPr/>
          </p:nvSpPr>
          <p:spPr>
            <a:xfrm>
              <a:off x="1594750" y="21162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94" y="501"/>
                    <a:pt x="503" y="387"/>
                    <a:pt x="503" y="250"/>
                  </a:cubicBezTo>
                  <a:cubicBezTo>
                    <a:pt x="503" y="114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"/>
            <p:cNvSpPr/>
            <p:nvPr/>
          </p:nvSpPr>
          <p:spPr>
            <a:xfrm>
              <a:off x="1686650" y="21162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"/>
            <p:cNvSpPr/>
            <p:nvPr/>
          </p:nvSpPr>
          <p:spPr>
            <a:xfrm>
              <a:off x="1778450" y="21162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2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2" y="501"/>
                  </a:cubicBezTo>
                  <a:cubicBezTo>
                    <a:pt x="388" y="501"/>
                    <a:pt x="501" y="387"/>
                    <a:pt x="501" y="250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"/>
            <p:cNvSpPr/>
            <p:nvPr/>
          </p:nvSpPr>
          <p:spPr>
            <a:xfrm>
              <a:off x="1870375" y="2116225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52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2" y="501"/>
                  </a:cubicBezTo>
                  <a:cubicBezTo>
                    <a:pt x="387" y="501"/>
                    <a:pt x="496" y="387"/>
                    <a:pt x="496" y="250"/>
                  </a:cubicBezTo>
                  <a:cubicBezTo>
                    <a:pt x="496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"/>
            <p:cNvSpPr/>
            <p:nvPr/>
          </p:nvSpPr>
          <p:spPr>
            <a:xfrm>
              <a:off x="1962150" y="21162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0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0" y="501"/>
                  </a:cubicBezTo>
                  <a:cubicBezTo>
                    <a:pt x="388" y="501"/>
                    <a:pt x="502" y="387"/>
                    <a:pt x="502" y="250"/>
                  </a:cubicBezTo>
                  <a:cubicBezTo>
                    <a:pt x="502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"/>
            <p:cNvSpPr/>
            <p:nvPr/>
          </p:nvSpPr>
          <p:spPr>
            <a:xfrm>
              <a:off x="2054075" y="2116225"/>
              <a:ext cx="12425" cy="12525"/>
            </a:xfrm>
            <a:custGeom>
              <a:avLst/>
              <a:gdLst/>
              <a:ahLst/>
              <a:cxnLst/>
              <a:rect l="l" t="t" r="r" b="b"/>
              <a:pathLst>
                <a:path w="497" h="501" extrusionOk="0">
                  <a:moveTo>
                    <a:pt x="252" y="0"/>
                  </a:moveTo>
                  <a:cubicBezTo>
                    <a:pt x="109" y="0"/>
                    <a:pt x="1" y="114"/>
                    <a:pt x="1" y="250"/>
                  </a:cubicBezTo>
                  <a:cubicBezTo>
                    <a:pt x="1" y="387"/>
                    <a:pt x="109" y="501"/>
                    <a:pt x="252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"/>
            <p:cNvSpPr/>
            <p:nvPr/>
          </p:nvSpPr>
          <p:spPr>
            <a:xfrm>
              <a:off x="2145825" y="21162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"/>
            <p:cNvSpPr/>
            <p:nvPr/>
          </p:nvSpPr>
          <p:spPr>
            <a:xfrm>
              <a:off x="2237800" y="2116225"/>
              <a:ext cx="12350" cy="12525"/>
            </a:xfrm>
            <a:custGeom>
              <a:avLst/>
              <a:gdLst/>
              <a:ahLst/>
              <a:cxnLst/>
              <a:rect l="l" t="t" r="r" b="b"/>
              <a:pathLst>
                <a:path w="494" h="501" extrusionOk="0">
                  <a:moveTo>
                    <a:pt x="244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44" y="501"/>
                  </a:cubicBezTo>
                  <a:cubicBezTo>
                    <a:pt x="387" y="501"/>
                    <a:pt x="494" y="387"/>
                    <a:pt x="494" y="250"/>
                  </a:cubicBezTo>
                  <a:cubicBezTo>
                    <a:pt x="494" y="114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"/>
            <p:cNvSpPr/>
            <p:nvPr/>
          </p:nvSpPr>
          <p:spPr>
            <a:xfrm>
              <a:off x="2329550" y="21162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87" y="501"/>
                    <a:pt x="502" y="387"/>
                    <a:pt x="502" y="250"/>
                  </a:cubicBezTo>
                  <a:cubicBezTo>
                    <a:pt x="502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"/>
            <p:cNvSpPr/>
            <p:nvPr/>
          </p:nvSpPr>
          <p:spPr>
            <a:xfrm>
              <a:off x="2421325" y="21162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0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0" y="501"/>
                  </a:cubicBezTo>
                  <a:cubicBezTo>
                    <a:pt x="395" y="501"/>
                    <a:pt x="501" y="387"/>
                    <a:pt x="501" y="250"/>
                  </a:cubicBezTo>
                  <a:cubicBezTo>
                    <a:pt x="501" y="114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"/>
            <p:cNvSpPr/>
            <p:nvPr/>
          </p:nvSpPr>
          <p:spPr>
            <a:xfrm>
              <a:off x="2513250" y="21162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"/>
            <p:cNvSpPr/>
            <p:nvPr/>
          </p:nvSpPr>
          <p:spPr>
            <a:xfrm>
              <a:off x="2605000" y="21162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0" y="114"/>
                    <a:pt x="0" y="250"/>
                  </a:cubicBezTo>
                  <a:cubicBezTo>
                    <a:pt x="0" y="387"/>
                    <a:pt x="116" y="501"/>
                    <a:pt x="252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"/>
            <p:cNvSpPr/>
            <p:nvPr/>
          </p:nvSpPr>
          <p:spPr>
            <a:xfrm>
              <a:off x="2696950" y="21162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2" y="0"/>
                  </a:moveTo>
                  <a:cubicBezTo>
                    <a:pt x="108" y="0"/>
                    <a:pt x="1" y="114"/>
                    <a:pt x="1" y="250"/>
                  </a:cubicBezTo>
                  <a:cubicBezTo>
                    <a:pt x="1" y="387"/>
                    <a:pt x="108" y="501"/>
                    <a:pt x="252" y="501"/>
                  </a:cubicBezTo>
                  <a:cubicBezTo>
                    <a:pt x="388" y="501"/>
                    <a:pt x="495" y="387"/>
                    <a:pt x="495" y="250"/>
                  </a:cubicBezTo>
                  <a:cubicBezTo>
                    <a:pt x="495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"/>
            <p:cNvSpPr/>
            <p:nvPr/>
          </p:nvSpPr>
          <p:spPr>
            <a:xfrm>
              <a:off x="2788700" y="21162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"/>
            <p:cNvSpPr/>
            <p:nvPr/>
          </p:nvSpPr>
          <p:spPr>
            <a:xfrm>
              <a:off x="2880675" y="21162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43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43" y="501"/>
                  </a:cubicBezTo>
                  <a:cubicBezTo>
                    <a:pt x="387" y="501"/>
                    <a:pt x="494" y="387"/>
                    <a:pt x="494" y="250"/>
                  </a:cubicBezTo>
                  <a:cubicBezTo>
                    <a:pt x="494" y="114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"/>
            <p:cNvSpPr/>
            <p:nvPr/>
          </p:nvSpPr>
          <p:spPr>
            <a:xfrm>
              <a:off x="2972425" y="21162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"/>
            <p:cNvSpPr/>
            <p:nvPr/>
          </p:nvSpPr>
          <p:spPr>
            <a:xfrm>
              <a:off x="3064375" y="21162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43" y="0"/>
                  </a:moveTo>
                  <a:cubicBezTo>
                    <a:pt x="107" y="0"/>
                    <a:pt x="1" y="114"/>
                    <a:pt x="1" y="250"/>
                  </a:cubicBezTo>
                  <a:cubicBezTo>
                    <a:pt x="1" y="387"/>
                    <a:pt x="107" y="501"/>
                    <a:pt x="243" y="501"/>
                  </a:cubicBezTo>
                  <a:cubicBezTo>
                    <a:pt x="388" y="501"/>
                    <a:pt x="495" y="387"/>
                    <a:pt x="495" y="250"/>
                  </a:cubicBezTo>
                  <a:cubicBezTo>
                    <a:pt x="495" y="114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"/>
            <p:cNvSpPr/>
            <p:nvPr/>
          </p:nvSpPr>
          <p:spPr>
            <a:xfrm>
              <a:off x="3156125" y="21162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"/>
            <p:cNvSpPr/>
            <p:nvPr/>
          </p:nvSpPr>
          <p:spPr>
            <a:xfrm>
              <a:off x="3247875" y="21162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"/>
            <p:cNvSpPr/>
            <p:nvPr/>
          </p:nvSpPr>
          <p:spPr>
            <a:xfrm>
              <a:off x="3339850" y="21162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1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"/>
            <p:cNvSpPr/>
            <p:nvPr/>
          </p:nvSpPr>
          <p:spPr>
            <a:xfrm>
              <a:off x="3431575" y="21162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"/>
            <p:cNvSpPr/>
            <p:nvPr/>
          </p:nvSpPr>
          <p:spPr>
            <a:xfrm>
              <a:off x="3523550" y="21162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0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0" y="501"/>
                  </a:cubicBezTo>
                  <a:cubicBezTo>
                    <a:pt x="388" y="501"/>
                    <a:pt x="494" y="387"/>
                    <a:pt x="494" y="250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"/>
            <p:cNvSpPr/>
            <p:nvPr/>
          </p:nvSpPr>
          <p:spPr>
            <a:xfrm>
              <a:off x="676400" y="22079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"/>
            <p:cNvSpPr/>
            <p:nvPr/>
          </p:nvSpPr>
          <p:spPr>
            <a:xfrm>
              <a:off x="768325" y="22079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"/>
            <p:cNvSpPr/>
            <p:nvPr/>
          </p:nvSpPr>
          <p:spPr>
            <a:xfrm>
              <a:off x="860125" y="22079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"/>
            <p:cNvSpPr/>
            <p:nvPr/>
          </p:nvSpPr>
          <p:spPr>
            <a:xfrm>
              <a:off x="951850" y="22079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"/>
            <p:cNvSpPr/>
            <p:nvPr/>
          </p:nvSpPr>
          <p:spPr>
            <a:xfrm>
              <a:off x="1043825" y="22079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"/>
            <p:cNvSpPr/>
            <p:nvPr/>
          </p:nvSpPr>
          <p:spPr>
            <a:xfrm>
              <a:off x="1135575" y="22079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"/>
            <p:cNvSpPr/>
            <p:nvPr/>
          </p:nvSpPr>
          <p:spPr>
            <a:xfrm>
              <a:off x="1227500" y="22079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"/>
            <p:cNvSpPr/>
            <p:nvPr/>
          </p:nvSpPr>
          <p:spPr>
            <a:xfrm>
              <a:off x="1319275" y="22079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"/>
            <p:cNvSpPr/>
            <p:nvPr/>
          </p:nvSpPr>
          <p:spPr>
            <a:xfrm>
              <a:off x="1411200" y="220795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"/>
            <p:cNvSpPr/>
            <p:nvPr/>
          </p:nvSpPr>
          <p:spPr>
            <a:xfrm>
              <a:off x="1503000" y="22079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"/>
            <p:cNvSpPr/>
            <p:nvPr/>
          </p:nvSpPr>
          <p:spPr>
            <a:xfrm>
              <a:off x="1594750" y="22079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"/>
            <p:cNvSpPr/>
            <p:nvPr/>
          </p:nvSpPr>
          <p:spPr>
            <a:xfrm>
              <a:off x="1686650" y="22079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"/>
            <p:cNvSpPr/>
            <p:nvPr/>
          </p:nvSpPr>
          <p:spPr>
            <a:xfrm>
              <a:off x="1778450" y="22079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"/>
            <p:cNvSpPr/>
            <p:nvPr/>
          </p:nvSpPr>
          <p:spPr>
            <a:xfrm>
              <a:off x="1870375" y="22079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"/>
            <p:cNvSpPr/>
            <p:nvPr/>
          </p:nvSpPr>
          <p:spPr>
            <a:xfrm>
              <a:off x="1962150" y="22079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"/>
            <p:cNvSpPr/>
            <p:nvPr/>
          </p:nvSpPr>
          <p:spPr>
            <a:xfrm>
              <a:off x="2054075" y="220795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"/>
            <p:cNvSpPr/>
            <p:nvPr/>
          </p:nvSpPr>
          <p:spPr>
            <a:xfrm>
              <a:off x="2145825" y="22079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"/>
            <p:cNvSpPr/>
            <p:nvPr/>
          </p:nvSpPr>
          <p:spPr>
            <a:xfrm>
              <a:off x="2237800" y="2207950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"/>
            <p:cNvSpPr/>
            <p:nvPr/>
          </p:nvSpPr>
          <p:spPr>
            <a:xfrm>
              <a:off x="2329550" y="22079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"/>
            <p:cNvSpPr/>
            <p:nvPr/>
          </p:nvSpPr>
          <p:spPr>
            <a:xfrm>
              <a:off x="2421325" y="22079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"/>
            <p:cNvSpPr/>
            <p:nvPr/>
          </p:nvSpPr>
          <p:spPr>
            <a:xfrm>
              <a:off x="2513250" y="22079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"/>
            <p:cNvSpPr/>
            <p:nvPr/>
          </p:nvSpPr>
          <p:spPr>
            <a:xfrm>
              <a:off x="2605000" y="22079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"/>
            <p:cNvSpPr/>
            <p:nvPr/>
          </p:nvSpPr>
          <p:spPr>
            <a:xfrm>
              <a:off x="2696950" y="22079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"/>
            <p:cNvSpPr/>
            <p:nvPr/>
          </p:nvSpPr>
          <p:spPr>
            <a:xfrm>
              <a:off x="2788700" y="22079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"/>
            <p:cNvSpPr/>
            <p:nvPr/>
          </p:nvSpPr>
          <p:spPr>
            <a:xfrm>
              <a:off x="2880675" y="22079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"/>
            <p:cNvSpPr/>
            <p:nvPr/>
          </p:nvSpPr>
          <p:spPr>
            <a:xfrm>
              <a:off x="2972425" y="22079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"/>
            <p:cNvSpPr/>
            <p:nvPr/>
          </p:nvSpPr>
          <p:spPr>
            <a:xfrm>
              <a:off x="3064375" y="22079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"/>
            <p:cNvSpPr/>
            <p:nvPr/>
          </p:nvSpPr>
          <p:spPr>
            <a:xfrm>
              <a:off x="3156125" y="22079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"/>
            <p:cNvSpPr/>
            <p:nvPr/>
          </p:nvSpPr>
          <p:spPr>
            <a:xfrm>
              <a:off x="3247875" y="22079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"/>
            <p:cNvSpPr/>
            <p:nvPr/>
          </p:nvSpPr>
          <p:spPr>
            <a:xfrm>
              <a:off x="3339850" y="22079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"/>
            <p:cNvSpPr/>
            <p:nvPr/>
          </p:nvSpPr>
          <p:spPr>
            <a:xfrm>
              <a:off x="3431575" y="22079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"/>
            <p:cNvSpPr/>
            <p:nvPr/>
          </p:nvSpPr>
          <p:spPr>
            <a:xfrm>
              <a:off x="3523550" y="22079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"/>
            <p:cNvSpPr/>
            <p:nvPr/>
          </p:nvSpPr>
          <p:spPr>
            <a:xfrm>
              <a:off x="676400" y="22998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"/>
            <p:cNvSpPr/>
            <p:nvPr/>
          </p:nvSpPr>
          <p:spPr>
            <a:xfrm>
              <a:off x="768325" y="22998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09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"/>
            <p:cNvSpPr/>
            <p:nvPr/>
          </p:nvSpPr>
          <p:spPr>
            <a:xfrm>
              <a:off x="860125" y="22998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09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"/>
            <p:cNvSpPr/>
            <p:nvPr/>
          </p:nvSpPr>
          <p:spPr>
            <a:xfrm>
              <a:off x="951850" y="22998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"/>
            <p:cNvSpPr/>
            <p:nvPr/>
          </p:nvSpPr>
          <p:spPr>
            <a:xfrm>
              <a:off x="1043825" y="22998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09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"/>
            <p:cNvSpPr/>
            <p:nvPr/>
          </p:nvSpPr>
          <p:spPr>
            <a:xfrm>
              <a:off x="1135575" y="22998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09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"/>
            <p:cNvSpPr/>
            <p:nvPr/>
          </p:nvSpPr>
          <p:spPr>
            <a:xfrm>
              <a:off x="1227500" y="22998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09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"/>
            <p:cNvSpPr/>
            <p:nvPr/>
          </p:nvSpPr>
          <p:spPr>
            <a:xfrm>
              <a:off x="1319275" y="22998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09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"/>
            <p:cNvSpPr/>
            <p:nvPr/>
          </p:nvSpPr>
          <p:spPr>
            <a:xfrm>
              <a:off x="1411200" y="22998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09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"/>
            <p:cNvSpPr/>
            <p:nvPr/>
          </p:nvSpPr>
          <p:spPr>
            <a:xfrm>
              <a:off x="1503000" y="22998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09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09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"/>
            <p:cNvSpPr/>
            <p:nvPr/>
          </p:nvSpPr>
          <p:spPr>
            <a:xfrm>
              <a:off x="1594750" y="22998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09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09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"/>
            <p:cNvSpPr/>
            <p:nvPr/>
          </p:nvSpPr>
          <p:spPr>
            <a:xfrm>
              <a:off x="1686650" y="22998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"/>
            <p:cNvSpPr/>
            <p:nvPr/>
          </p:nvSpPr>
          <p:spPr>
            <a:xfrm>
              <a:off x="1778450" y="22998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09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"/>
            <p:cNvSpPr/>
            <p:nvPr/>
          </p:nvSpPr>
          <p:spPr>
            <a:xfrm>
              <a:off x="1870375" y="22998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09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"/>
            <p:cNvSpPr/>
            <p:nvPr/>
          </p:nvSpPr>
          <p:spPr>
            <a:xfrm>
              <a:off x="1962150" y="22998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09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"/>
            <p:cNvSpPr/>
            <p:nvPr/>
          </p:nvSpPr>
          <p:spPr>
            <a:xfrm>
              <a:off x="2054075" y="22998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09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"/>
            <p:cNvSpPr/>
            <p:nvPr/>
          </p:nvSpPr>
          <p:spPr>
            <a:xfrm>
              <a:off x="2145825" y="22998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"/>
            <p:cNvSpPr/>
            <p:nvPr/>
          </p:nvSpPr>
          <p:spPr>
            <a:xfrm>
              <a:off x="2237800" y="2299875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09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09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"/>
            <p:cNvSpPr/>
            <p:nvPr/>
          </p:nvSpPr>
          <p:spPr>
            <a:xfrm>
              <a:off x="2329550" y="22998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09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"/>
            <p:cNvSpPr/>
            <p:nvPr/>
          </p:nvSpPr>
          <p:spPr>
            <a:xfrm>
              <a:off x="2421325" y="22998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09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09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"/>
            <p:cNvSpPr/>
            <p:nvPr/>
          </p:nvSpPr>
          <p:spPr>
            <a:xfrm>
              <a:off x="2513250" y="22998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09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"/>
            <p:cNvSpPr/>
            <p:nvPr/>
          </p:nvSpPr>
          <p:spPr>
            <a:xfrm>
              <a:off x="2605000" y="22998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09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"/>
            <p:cNvSpPr/>
            <p:nvPr/>
          </p:nvSpPr>
          <p:spPr>
            <a:xfrm>
              <a:off x="2696950" y="22998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09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"/>
            <p:cNvSpPr/>
            <p:nvPr/>
          </p:nvSpPr>
          <p:spPr>
            <a:xfrm>
              <a:off x="2788700" y="22998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"/>
            <p:cNvSpPr/>
            <p:nvPr/>
          </p:nvSpPr>
          <p:spPr>
            <a:xfrm>
              <a:off x="2880675" y="22998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09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09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"/>
            <p:cNvSpPr/>
            <p:nvPr/>
          </p:nvSpPr>
          <p:spPr>
            <a:xfrm>
              <a:off x="2972425" y="22998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09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"/>
            <p:cNvSpPr/>
            <p:nvPr/>
          </p:nvSpPr>
          <p:spPr>
            <a:xfrm>
              <a:off x="3064375" y="22998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09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09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"/>
            <p:cNvSpPr/>
            <p:nvPr/>
          </p:nvSpPr>
          <p:spPr>
            <a:xfrm>
              <a:off x="3156125" y="22998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"/>
            <p:cNvSpPr/>
            <p:nvPr/>
          </p:nvSpPr>
          <p:spPr>
            <a:xfrm>
              <a:off x="3247875" y="22998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"/>
            <p:cNvSpPr/>
            <p:nvPr/>
          </p:nvSpPr>
          <p:spPr>
            <a:xfrm>
              <a:off x="3339850" y="22998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09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"/>
            <p:cNvSpPr/>
            <p:nvPr/>
          </p:nvSpPr>
          <p:spPr>
            <a:xfrm>
              <a:off x="3431575" y="22998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"/>
            <p:cNvSpPr/>
            <p:nvPr/>
          </p:nvSpPr>
          <p:spPr>
            <a:xfrm>
              <a:off x="3523550" y="22998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09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"/>
            <p:cNvSpPr/>
            <p:nvPr/>
          </p:nvSpPr>
          <p:spPr>
            <a:xfrm>
              <a:off x="676400" y="23916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"/>
            <p:cNvSpPr/>
            <p:nvPr/>
          </p:nvSpPr>
          <p:spPr>
            <a:xfrm>
              <a:off x="768325" y="23916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"/>
            <p:cNvSpPr/>
            <p:nvPr/>
          </p:nvSpPr>
          <p:spPr>
            <a:xfrm>
              <a:off x="860125" y="23916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4" y="0"/>
                    <a:pt x="0" y="114"/>
                    <a:pt x="0" y="252"/>
                  </a:cubicBezTo>
                  <a:cubicBezTo>
                    <a:pt x="0" y="388"/>
                    <a:pt x="114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"/>
            <p:cNvSpPr/>
            <p:nvPr/>
          </p:nvSpPr>
          <p:spPr>
            <a:xfrm>
              <a:off x="951850" y="23916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"/>
            <p:cNvSpPr/>
            <p:nvPr/>
          </p:nvSpPr>
          <p:spPr>
            <a:xfrm>
              <a:off x="1043825" y="23916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"/>
            <p:cNvSpPr/>
            <p:nvPr/>
          </p:nvSpPr>
          <p:spPr>
            <a:xfrm>
              <a:off x="1135575" y="23916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6" y="0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"/>
            <p:cNvSpPr/>
            <p:nvPr/>
          </p:nvSpPr>
          <p:spPr>
            <a:xfrm>
              <a:off x="1227500" y="23916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51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"/>
            <p:cNvSpPr/>
            <p:nvPr/>
          </p:nvSpPr>
          <p:spPr>
            <a:xfrm>
              <a:off x="1319275" y="23916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"/>
            <p:cNvSpPr/>
            <p:nvPr/>
          </p:nvSpPr>
          <p:spPr>
            <a:xfrm>
              <a:off x="1411200" y="239167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0"/>
                  </a:moveTo>
                  <a:cubicBezTo>
                    <a:pt x="109" y="0"/>
                    <a:pt x="1" y="114"/>
                    <a:pt x="1" y="252"/>
                  </a:cubicBezTo>
                  <a:cubicBezTo>
                    <a:pt x="1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"/>
            <p:cNvSpPr/>
            <p:nvPr/>
          </p:nvSpPr>
          <p:spPr>
            <a:xfrm>
              <a:off x="1503000" y="23916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4" y="0"/>
                    <a:pt x="0" y="114"/>
                    <a:pt x="0" y="252"/>
                  </a:cubicBezTo>
                  <a:cubicBezTo>
                    <a:pt x="0" y="388"/>
                    <a:pt x="114" y="501"/>
                    <a:pt x="250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"/>
            <p:cNvSpPr/>
            <p:nvPr/>
          </p:nvSpPr>
          <p:spPr>
            <a:xfrm>
              <a:off x="1594750" y="23916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5" y="0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94" y="501"/>
                    <a:pt x="503" y="388"/>
                    <a:pt x="503" y="252"/>
                  </a:cubicBezTo>
                  <a:cubicBezTo>
                    <a:pt x="503" y="114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"/>
            <p:cNvSpPr/>
            <p:nvPr/>
          </p:nvSpPr>
          <p:spPr>
            <a:xfrm>
              <a:off x="1686650" y="23916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"/>
            <p:cNvSpPr/>
            <p:nvPr/>
          </p:nvSpPr>
          <p:spPr>
            <a:xfrm>
              <a:off x="1778450" y="23916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"/>
            <p:cNvSpPr/>
            <p:nvPr/>
          </p:nvSpPr>
          <p:spPr>
            <a:xfrm>
              <a:off x="1870375" y="23916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"/>
            <p:cNvSpPr/>
            <p:nvPr/>
          </p:nvSpPr>
          <p:spPr>
            <a:xfrm>
              <a:off x="1962150" y="23916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88" y="501"/>
                    <a:pt x="502" y="388"/>
                    <a:pt x="502" y="252"/>
                  </a:cubicBezTo>
                  <a:cubicBezTo>
                    <a:pt x="502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"/>
            <p:cNvSpPr/>
            <p:nvPr/>
          </p:nvSpPr>
          <p:spPr>
            <a:xfrm>
              <a:off x="2054075" y="239167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0"/>
                  </a:moveTo>
                  <a:cubicBezTo>
                    <a:pt x="109" y="0"/>
                    <a:pt x="1" y="114"/>
                    <a:pt x="1" y="252"/>
                  </a:cubicBezTo>
                  <a:cubicBezTo>
                    <a:pt x="1" y="388"/>
                    <a:pt x="109" y="501"/>
                    <a:pt x="252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"/>
            <p:cNvSpPr/>
            <p:nvPr/>
          </p:nvSpPr>
          <p:spPr>
            <a:xfrm>
              <a:off x="2145825" y="23916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"/>
            <p:cNvSpPr/>
            <p:nvPr/>
          </p:nvSpPr>
          <p:spPr>
            <a:xfrm>
              <a:off x="2237800" y="2391675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44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"/>
            <p:cNvSpPr/>
            <p:nvPr/>
          </p:nvSpPr>
          <p:spPr>
            <a:xfrm>
              <a:off x="2329550" y="23916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5" y="0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2" y="388"/>
                    <a:pt x="502" y="252"/>
                  </a:cubicBezTo>
                  <a:cubicBezTo>
                    <a:pt x="502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"/>
            <p:cNvSpPr/>
            <p:nvPr/>
          </p:nvSpPr>
          <p:spPr>
            <a:xfrm>
              <a:off x="2421325" y="23916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95" y="501"/>
                    <a:pt x="501" y="388"/>
                    <a:pt x="501" y="252"/>
                  </a:cubicBezTo>
                  <a:cubicBezTo>
                    <a:pt x="501" y="114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"/>
            <p:cNvSpPr/>
            <p:nvPr/>
          </p:nvSpPr>
          <p:spPr>
            <a:xfrm>
              <a:off x="2513250" y="23916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"/>
            <p:cNvSpPr/>
            <p:nvPr/>
          </p:nvSpPr>
          <p:spPr>
            <a:xfrm>
              <a:off x="2605000" y="23916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6" y="0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"/>
            <p:cNvSpPr/>
            <p:nvPr/>
          </p:nvSpPr>
          <p:spPr>
            <a:xfrm>
              <a:off x="2696950" y="23916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0"/>
                  </a:moveTo>
                  <a:cubicBezTo>
                    <a:pt x="108" y="0"/>
                    <a:pt x="1" y="114"/>
                    <a:pt x="1" y="252"/>
                  </a:cubicBezTo>
                  <a:cubicBezTo>
                    <a:pt x="1" y="388"/>
                    <a:pt x="108" y="501"/>
                    <a:pt x="252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"/>
            <p:cNvSpPr/>
            <p:nvPr/>
          </p:nvSpPr>
          <p:spPr>
            <a:xfrm>
              <a:off x="2788700" y="23916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"/>
            <p:cNvSpPr/>
            <p:nvPr/>
          </p:nvSpPr>
          <p:spPr>
            <a:xfrm>
              <a:off x="2880675" y="23916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43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"/>
            <p:cNvSpPr/>
            <p:nvPr/>
          </p:nvSpPr>
          <p:spPr>
            <a:xfrm>
              <a:off x="2972425" y="23916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5" y="0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"/>
            <p:cNvSpPr/>
            <p:nvPr/>
          </p:nvSpPr>
          <p:spPr>
            <a:xfrm>
              <a:off x="3064375" y="23916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0"/>
                  </a:moveTo>
                  <a:cubicBezTo>
                    <a:pt x="107" y="0"/>
                    <a:pt x="1" y="114"/>
                    <a:pt x="1" y="252"/>
                  </a:cubicBezTo>
                  <a:cubicBezTo>
                    <a:pt x="1" y="388"/>
                    <a:pt x="107" y="501"/>
                    <a:pt x="243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"/>
            <p:cNvSpPr/>
            <p:nvPr/>
          </p:nvSpPr>
          <p:spPr>
            <a:xfrm>
              <a:off x="3156125" y="23916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"/>
            <p:cNvSpPr/>
            <p:nvPr/>
          </p:nvSpPr>
          <p:spPr>
            <a:xfrm>
              <a:off x="3247875" y="23916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"/>
            <p:cNvSpPr/>
            <p:nvPr/>
          </p:nvSpPr>
          <p:spPr>
            <a:xfrm>
              <a:off x="3339850" y="23916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"/>
            <p:cNvSpPr/>
            <p:nvPr/>
          </p:nvSpPr>
          <p:spPr>
            <a:xfrm>
              <a:off x="3431575" y="23916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"/>
            <p:cNvSpPr/>
            <p:nvPr/>
          </p:nvSpPr>
          <p:spPr>
            <a:xfrm>
              <a:off x="3523550" y="23916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"/>
            <p:cNvSpPr/>
            <p:nvPr/>
          </p:nvSpPr>
          <p:spPr>
            <a:xfrm>
              <a:off x="676400" y="248360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"/>
            <p:cNvSpPr/>
            <p:nvPr/>
          </p:nvSpPr>
          <p:spPr>
            <a:xfrm>
              <a:off x="768325" y="2483600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45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496"/>
                    <a:pt x="245" y="496"/>
                  </a:cubicBezTo>
                  <a:cubicBezTo>
                    <a:pt x="388" y="496"/>
                    <a:pt x="496" y="387"/>
                    <a:pt x="496" y="251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"/>
            <p:cNvSpPr/>
            <p:nvPr/>
          </p:nvSpPr>
          <p:spPr>
            <a:xfrm>
              <a:off x="860125" y="2483600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14" y="0"/>
                    <a:pt x="0" y="109"/>
                    <a:pt x="0" y="251"/>
                  </a:cubicBezTo>
                  <a:cubicBezTo>
                    <a:pt x="0" y="387"/>
                    <a:pt x="114" y="496"/>
                    <a:pt x="251" y="496"/>
                  </a:cubicBezTo>
                  <a:cubicBezTo>
                    <a:pt x="387" y="496"/>
                    <a:pt x="501" y="387"/>
                    <a:pt x="501" y="251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"/>
            <p:cNvSpPr/>
            <p:nvPr/>
          </p:nvSpPr>
          <p:spPr>
            <a:xfrm>
              <a:off x="951850" y="248360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"/>
            <p:cNvSpPr/>
            <p:nvPr/>
          </p:nvSpPr>
          <p:spPr>
            <a:xfrm>
              <a:off x="1043825" y="248360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496"/>
                    <a:pt x="250" y="496"/>
                  </a:cubicBezTo>
                  <a:cubicBezTo>
                    <a:pt x="388" y="496"/>
                    <a:pt x="494" y="387"/>
                    <a:pt x="494" y="251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"/>
            <p:cNvSpPr/>
            <p:nvPr/>
          </p:nvSpPr>
          <p:spPr>
            <a:xfrm>
              <a:off x="1135575" y="248360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51"/>
                  </a:cubicBezTo>
                  <a:cubicBezTo>
                    <a:pt x="0" y="387"/>
                    <a:pt x="116" y="496"/>
                    <a:pt x="252" y="496"/>
                  </a:cubicBezTo>
                  <a:cubicBezTo>
                    <a:pt x="387" y="496"/>
                    <a:pt x="503" y="387"/>
                    <a:pt x="503" y="251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"/>
            <p:cNvSpPr/>
            <p:nvPr/>
          </p:nvSpPr>
          <p:spPr>
            <a:xfrm>
              <a:off x="1227500" y="2483600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1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496"/>
                    <a:pt x="251" y="496"/>
                  </a:cubicBezTo>
                  <a:cubicBezTo>
                    <a:pt x="387" y="496"/>
                    <a:pt x="496" y="387"/>
                    <a:pt x="496" y="251"/>
                  </a:cubicBezTo>
                  <a:cubicBezTo>
                    <a:pt x="496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"/>
            <p:cNvSpPr/>
            <p:nvPr/>
          </p:nvSpPr>
          <p:spPr>
            <a:xfrm>
              <a:off x="1319275" y="248360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496"/>
                    <a:pt x="252" y="496"/>
                  </a:cubicBezTo>
                  <a:cubicBezTo>
                    <a:pt x="388" y="496"/>
                    <a:pt x="501" y="387"/>
                    <a:pt x="501" y="251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"/>
            <p:cNvSpPr/>
            <p:nvPr/>
          </p:nvSpPr>
          <p:spPr>
            <a:xfrm>
              <a:off x="1411200" y="2483600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45" y="0"/>
                  </a:moveTo>
                  <a:cubicBezTo>
                    <a:pt x="109" y="0"/>
                    <a:pt x="1" y="109"/>
                    <a:pt x="1" y="251"/>
                  </a:cubicBezTo>
                  <a:cubicBezTo>
                    <a:pt x="1" y="387"/>
                    <a:pt x="109" y="496"/>
                    <a:pt x="245" y="496"/>
                  </a:cubicBezTo>
                  <a:cubicBezTo>
                    <a:pt x="388" y="496"/>
                    <a:pt x="496" y="387"/>
                    <a:pt x="496" y="251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"/>
            <p:cNvSpPr/>
            <p:nvPr/>
          </p:nvSpPr>
          <p:spPr>
            <a:xfrm>
              <a:off x="1503000" y="2483600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0" y="0"/>
                  </a:moveTo>
                  <a:cubicBezTo>
                    <a:pt x="114" y="0"/>
                    <a:pt x="0" y="109"/>
                    <a:pt x="0" y="251"/>
                  </a:cubicBezTo>
                  <a:cubicBezTo>
                    <a:pt x="0" y="387"/>
                    <a:pt x="114" y="496"/>
                    <a:pt x="250" y="496"/>
                  </a:cubicBezTo>
                  <a:cubicBezTo>
                    <a:pt x="387" y="496"/>
                    <a:pt x="501" y="387"/>
                    <a:pt x="501" y="251"/>
                  </a:cubicBezTo>
                  <a:cubicBezTo>
                    <a:pt x="501" y="109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"/>
            <p:cNvSpPr/>
            <p:nvPr/>
          </p:nvSpPr>
          <p:spPr>
            <a:xfrm>
              <a:off x="1594750" y="248360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51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94" y="496"/>
                    <a:pt x="503" y="387"/>
                    <a:pt x="503" y="251"/>
                  </a:cubicBezTo>
                  <a:cubicBezTo>
                    <a:pt x="503" y="10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"/>
            <p:cNvSpPr/>
            <p:nvPr/>
          </p:nvSpPr>
          <p:spPr>
            <a:xfrm>
              <a:off x="1686650" y="248360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"/>
            <p:cNvSpPr/>
            <p:nvPr/>
          </p:nvSpPr>
          <p:spPr>
            <a:xfrm>
              <a:off x="1778450" y="248360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496"/>
                    <a:pt x="252" y="496"/>
                  </a:cubicBezTo>
                  <a:cubicBezTo>
                    <a:pt x="388" y="496"/>
                    <a:pt x="501" y="387"/>
                    <a:pt x="501" y="251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"/>
            <p:cNvSpPr/>
            <p:nvPr/>
          </p:nvSpPr>
          <p:spPr>
            <a:xfrm>
              <a:off x="1870375" y="2483600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496"/>
                    <a:pt x="252" y="496"/>
                  </a:cubicBezTo>
                  <a:cubicBezTo>
                    <a:pt x="387" y="496"/>
                    <a:pt x="496" y="387"/>
                    <a:pt x="496" y="251"/>
                  </a:cubicBezTo>
                  <a:cubicBezTo>
                    <a:pt x="496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"/>
            <p:cNvSpPr/>
            <p:nvPr/>
          </p:nvSpPr>
          <p:spPr>
            <a:xfrm>
              <a:off x="1962150" y="248360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496"/>
                    <a:pt x="250" y="496"/>
                  </a:cubicBezTo>
                  <a:cubicBezTo>
                    <a:pt x="388" y="496"/>
                    <a:pt x="502" y="387"/>
                    <a:pt x="502" y="251"/>
                  </a:cubicBezTo>
                  <a:cubicBezTo>
                    <a:pt x="502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"/>
            <p:cNvSpPr/>
            <p:nvPr/>
          </p:nvSpPr>
          <p:spPr>
            <a:xfrm>
              <a:off x="2054075" y="2483600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52" y="0"/>
                  </a:moveTo>
                  <a:cubicBezTo>
                    <a:pt x="109" y="0"/>
                    <a:pt x="1" y="109"/>
                    <a:pt x="1" y="251"/>
                  </a:cubicBezTo>
                  <a:cubicBezTo>
                    <a:pt x="1" y="387"/>
                    <a:pt x="109" y="496"/>
                    <a:pt x="252" y="496"/>
                  </a:cubicBezTo>
                  <a:cubicBezTo>
                    <a:pt x="388" y="496"/>
                    <a:pt x="496" y="387"/>
                    <a:pt x="496" y="251"/>
                  </a:cubicBezTo>
                  <a:cubicBezTo>
                    <a:pt x="496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"/>
            <p:cNvSpPr/>
            <p:nvPr/>
          </p:nvSpPr>
          <p:spPr>
            <a:xfrm>
              <a:off x="2145825" y="248360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"/>
            <p:cNvSpPr/>
            <p:nvPr/>
          </p:nvSpPr>
          <p:spPr>
            <a:xfrm>
              <a:off x="2237800" y="2483600"/>
              <a:ext cx="12350" cy="12400"/>
            </a:xfrm>
            <a:custGeom>
              <a:avLst/>
              <a:gdLst/>
              <a:ahLst/>
              <a:cxnLst/>
              <a:rect l="l" t="t" r="r" b="b"/>
              <a:pathLst>
                <a:path w="494" h="496" extrusionOk="0">
                  <a:moveTo>
                    <a:pt x="244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496"/>
                    <a:pt x="244" y="496"/>
                  </a:cubicBezTo>
                  <a:cubicBezTo>
                    <a:pt x="387" y="496"/>
                    <a:pt x="494" y="387"/>
                    <a:pt x="494" y="251"/>
                  </a:cubicBezTo>
                  <a:cubicBezTo>
                    <a:pt x="494" y="109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"/>
            <p:cNvSpPr/>
            <p:nvPr/>
          </p:nvSpPr>
          <p:spPr>
            <a:xfrm>
              <a:off x="2329550" y="248360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51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87" y="496"/>
                    <a:pt x="502" y="387"/>
                    <a:pt x="502" y="251"/>
                  </a:cubicBezTo>
                  <a:cubicBezTo>
                    <a:pt x="502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"/>
            <p:cNvSpPr/>
            <p:nvPr/>
          </p:nvSpPr>
          <p:spPr>
            <a:xfrm>
              <a:off x="2421325" y="248360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496"/>
                    <a:pt x="250" y="496"/>
                  </a:cubicBezTo>
                  <a:cubicBezTo>
                    <a:pt x="395" y="496"/>
                    <a:pt x="501" y="387"/>
                    <a:pt x="501" y="251"/>
                  </a:cubicBezTo>
                  <a:cubicBezTo>
                    <a:pt x="501" y="109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"/>
            <p:cNvSpPr/>
            <p:nvPr/>
          </p:nvSpPr>
          <p:spPr>
            <a:xfrm>
              <a:off x="2513250" y="248360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"/>
            <p:cNvSpPr/>
            <p:nvPr/>
          </p:nvSpPr>
          <p:spPr>
            <a:xfrm>
              <a:off x="2605000" y="248360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51"/>
                  </a:cubicBezTo>
                  <a:cubicBezTo>
                    <a:pt x="0" y="387"/>
                    <a:pt x="116" y="496"/>
                    <a:pt x="252" y="496"/>
                  </a:cubicBezTo>
                  <a:cubicBezTo>
                    <a:pt x="387" y="496"/>
                    <a:pt x="503" y="387"/>
                    <a:pt x="503" y="251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"/>
            <p:cNvSpPr/>
            <p:nvPr/>
          </p:nvSpPr>
          <p:spPr>
            <a:xfrm>
              <a:off x="2696950" y="248360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2" y="0"/>
                  </a:moveTo>
                  <a:cubicBezTo>
                    <a:pt x="108" y="0"/>
                    <a:pt x="1" y="109"/>
                    <a:pt x="1" y="251"/>
                  </a:cubicBezTo>
                  <a:cubicBezTo>
                    <a:pt x="1" y="387"/>
                    <a:pt x="108" y="496"/>
                    <a:pt x="252" y="496"/>
                  </a:cubicBezTo>
                  <a:cubicBezTo>
                    <a:pt x="388" y="496"/>
                    <a:pt x="495" y="387"/>
                    <a:pt x="495" y="251"/>
                  </a:cubicBezTo>
                  <a:cubicBezTo>
                    <a:pt x="495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"/>
            <p:cNvSpPr/>
            <p:nvPr/>
          </p:nvSpPr>
          <p:spPr>
            <a:xfrm>
              <a:off x="2788700" y="248360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"/>
            <p:cNvSpPr/>
            <p:nvPr/>
          </p:nvSpPr>
          <p:spPr>
            <a:xfrm>
              <a:off x="2880675" y="248360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496"/>
                    <a:pt x="243" y="496"/>
                  </a:cubicBezTo>
                  <a:cubicBezTo>
                    <a:pt x="387" y="496"/>
                    <a:pt x="494" y="387"/>
                    <a:pt x="494" y="251"/>
                  </a:cubicBezTo>
                  <a:cubicBezTo>
                    <a:pt x="494" y="109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"/>
            <p:cNvSpPr/>
            <p:nvPr/>
          </p:nvSpPr>
          <p:spPr>
            <a:xfrm>
              <a:off x="2972425" y="248360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51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87" y="496"/>
                    <a:pt x="503" y="387"/>
                    <a:pt x="503" y="251"/>
                  </a:cubicBezTo>
                  <a:cubicBezTo>
                    <a:pt x="503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"/>
            <p:cNvSpPr/>
            <p:nvPr/>
          </p:nvSpPr>
          <p:spPr>
            <a:xfrm>
              <a:off x="3064375" y="248360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1" y="109"/>
                    <a:pt x="1" y="251"/>
                  </a:cubicBezTo>
                  <a:cubicBezTo>
                    <a:pt x="1" y="387"/>
                    <a:pt x="107" y="496"/>
                    <a:pt x="243" y="496"/>
                  </a:cubicBezTo>
                  <a:cubicBezTo>
                    <a:pt x="388" y="496"/>
                    <a:pt x="495" y="387"/>
                    <a:pt x="495" y="251"/>
                  </a:cubicBezTo>
                  <a:cubicBezTo>
                    <a:pt x="495" y="109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"/>
            <p:cNvSpPr/>
            <p:nvPr/>
          </p:nvSpPr>
          <p:spPr>
            <a:xfrm>
              <a:off x="3156125" y="248360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"/>
            <p:cNvSpPr/>
            <p:nvPr/>
          </p:nvSpPr>
          <p:spPr>
            <a:xfrm>
              <a:off x="3247875" y="248360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"/>
            <p:cNvSpPr/>
            <p:nvPr/>
          </p:nvSpPr>
          <p:spPr>
            <a:xfrm>
              <a:off x="3339850" y="2483600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496"/>
                    <a:pt x="251" y="496"/>
                  </a:cubicBezTo>
                  <a:cubicBezTo>
                    <a:pt x="387" y="496"/>
                    <a:pt x="501" y="387"/>
                    <a:pt x="501" y="251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"/>
            <p:cNvSpPr/>
            <p:nvPr/>
          </p:nvSpPr>
          <p:spPr>
            <a:xfrm>
              <a:off x="3431575" y="248360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"/>
            <p:cNvSpPr/>
            <p:nvPr/>
          </p:nvSpPr>
          <p:spPr>
            <a:xfrm>
              <a:off x="3523550" y="248360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496"/>
                    <a:pt x="250" y="496"/>
                  </a:cubicBezTo>
                  <a:cubicBezTo>
                    <a:pt x="388" y="496"/>
                    <a:pt x="494" y="387"/>
                    <a:pt x="494" y="251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"/>
            <p:cNvSpPr/>
            <p:nvPr/>
          </p:nvSpPr>
          <p:spPr>
            <a:xfrm>
              <a:off x="676400" y="25753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"/>
            <p:cNvSpPr/>
            <p:nvPr/>
          </p:nvSpPr>
          <p:spPr>
            <a:xfrm>
              <a:off x="768325" y="25753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2"/>
                    <a:pt x="245" y="502"/>
                  </a:cubicBezTo>
                  <a:cubicBezTo>
                    <a:pt x="388" y="502"/>
                    <a:pt x="496" y="388"/>
                    <a:pt x="496" y="250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"/>
            <p:cNvSpPr/>
            <p:nvPr/>
          </p:nvSpPr>
          <p:spPr>
            <a:xfrm>
              <a:off x="860125" y="257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4" y="1"/>
                    <a:pt x="0" y="114"/>
                    <a:pt x="0" y="250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7" y="502"/>
                    <a:pt x="501" y="388"/>
                    <a:pt x="501" y="250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"/>
            <p:cNvSpPr/>
            <p:nvPr/>
          </p:nvSpPr>
          <p:spPr>
            <a:xfrm>
              <a:off x="951850" y="25753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"/>
            <p:cNvSpPr/>
            <p:nvPr/>
          </p:nvSpPr>
          <p:spPr>
            <a:xfrm>
              <a:off x="1043825" y="25753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2"/>
                    <a:pt x="250" y="502"/>
                  </a:cubicBezTo>
                  <a:cubicBezTo>
                    <a:pt x="388" y="502"/>
                    <a:pt x="494" y="388"/>
                    <a:pt x="494" y="250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"/>
            <p:cNvSpPr/>
            <p:nvPr/>
          </p:nvSpPr>
          <p:spPr>
            <a:xfrm>
              <a:off x="1135575" y="257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0"/>
                  </a:cubicBezTo>
                  <a:cubicBezTo>
                    <a:pt x="0" y="388"/>
                    <a:pt x="116" y="502"/>
                    <a:pt x="252" y="502"/>
                  </a:cubicBezTo>
                  <a:cubicBezTo>
                    <a:pt x="387" y="502"/>
                    <a:pt x="503" y="388"/>
                    <a:pt x="503" y="250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"/>
            <p:cNvSpPr/>
            <p:nvPr/>
          </p:nvSpPr>
          <p:spPr>
            <a:xfrm>
              <a:off x="1227500" y="25753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2"/>
                    <a:pt x="251" y="502"/>
                  </a:cubicBezTo>
                  <a:cubicBezTo>
                    <a:pt x="387" y="502"/>
                    <a:pt x="496" y="388"/>
                    <a:pt x="496" y="250"/>
                  </a:cubicBezTo>
                  <a:cubicBezTo>
                    <a:pt x="496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"/>
            <p:cNvSpPr/>
            <p:nvPr/>
          </p:nvSpPr>
          <p:spPr>
            <a:xfrm>
              <a:off x="1319275" y="257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2"/>
                    <a:pt x="252" y="502"/>
                  </a:cubicBezTo>
                  <a:cubicBezTo>
                    <a:pt x="388" y="502"/>
                    <a:pt x="501" y="388"/>
                    <a:pt x="501" y="250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"/>
            <p:cNvSpPr/>
            <p:nvPr/>
          </p:nvSpPr>
          <p:spPr>
            <a:xfrm>
              <a:off x="1411200" y="257537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1"/>
                  </a:moveTo>
                  <a:cubicBezTo>
                    <a:pt x="109" y="1"/>
                    <a:pt x="1" y="114"/>
                    <a:pt x="1" y="250"/>
                  </a:cubicBezTo>
                  <a:cubicBezTo>
                    <a:pt x="1" y="388"/>
                    <a:pt x="109" y="502"/>
                    <a:pt x="245" y="502"/>
                  </a:cubicBezTo>
                  <a:cubicBezTo>
                    <a:pt x="388" y="502"/>
                    <a:pt x="496" y="388"/>
                    <a:pt x="496" y="250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"/>
            <p:cNvSpPr/>
            <p:nvPr/>
          </p:nvSpPr>
          <p:spPr>
            <a:xfrm>
              <a:off x="1503000" y="257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4" y="1"/>
                    <a:pt x="0" y="114"/>
                    <a:pt x="0" y="250"/>
                  </a:cubicBezTo>
                  <a:cubicBezTo>
                    <a:pt x="0" y="388"/>
                    <a:pt x="114" y="502"/>
                    <a:pt x="250" y="502"/>
                  </a:cubicBezTo>
                  <a:cubicBezTo>
                    <a:pt x="387" y="502"/>
                    <a:pt x="501" y="388"/>
                    <a:pt x="501" y="250"/>
                  </a:cubicBezTo>
                  <a:cubicBezTo>
                    <a:pt x="501" y="114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"/>
            <p:cNvSpPr/>
            <p:nvPr/>
          </p:nvSpPr>
          <p:spPr>
            <a:xfrm>
              <a:off x="1594750" y="257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0"/>
                  </a:cubicBezTo>
                  <a:cubicBezTo>
                    <a:pt x="0" y="388"/>
                    <a:pt x="115" y="502"/>
                    <a:pt x="251" y="502"/>
                  </a:cubicBezTo>
                  <a:cubicBezTo>
                    <a:pt x="394" y="502"/>
                    <a:pt x="503" y="388"/>
                    <a:pt x="503" y="250"/>
                  </a:cubicBezTo>
                  <a:cubicBezTo>
                    <a:pt x="503" y="114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"/>
            <p:cNvSpPr/>
            <p:nvPr/>
          </p:nvSpPr>
          <p:spPr>
            <a:xfrm>
              <a:off x="1686650" y="25753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"/>
            <p:cNvSpPr/>
            <p:nvPr/>
          </p:nvSpPr>
          <p:spPr>
            <a:xfrm>
              <a:off x="1778450" y="257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2"/>
                    <a:pt x="252" y="502"/>
                  </a:cubicBezTo>
                  <a:cubicBezTo>
                    <a:pt x="388" y="502"/>
                    <a:pt x="501" y="388"/>
                    <a:pt x="501" y="250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"/>
            <p:cNvSpPr/>
            <p:nvPr/>
          </p:nvSpPr>
          <p:spPr>
            <a:xfrm>
              <a:off x="1870375" y="25753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2"/>
                    <a:pt x="252" y="502"/>
                  </a:cubicBezTo>
                  <a:cubicBezTo>
                    <a:pt x="387" y="502"/>
                    <a:pt x="496" y="388"/>
                    <a:pt x="496" y="250"/>
                  </a:cubicBezTo>
                  <a:cubicBezTo>
                    <a:pt x="496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"/>
            <p:cNvSpPr/>
            <p:nvPr/>
          </p:nvSpPr>
          <p:spPr>
            <a:xfrm>
              <a:off x="1962150" y="257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2"/>
                    <a:pt x="250" y="502"/>
                  </a:cubicBezTo>
                  <a:cubicBezTo>
                    <a:pt x="388" y="502"/>
                    <a:pt x="502" y="388"/>
                    <a:pt x="502" y="250"/>
                  </a:cubicBezTo>
                  <a:cubicBezTo>
                    <a:pt x="502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"/>
            <p:cNvSpPr/>
            <p:nvPr/>
          </p:nvSpPr>
          <p:spPr>
            <a:xfrm>
              <a:off x="2054075" y="257537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1"/>
                  </a:moveTo>
                  <a:cubicBezTo>
                    <a:pt x="109" y="1"/>
                    <a:pt x="1" y="114"/>
                    <a:pt x="1" y="250"/>
                  </a:cubicBezTo>
                  <a:cubicBezTo>
                    <a:pt x="1" y="388"/>
                    <a:pt x="109" y="502"/>
                    <a:pt x="252" y="502"/>
                  </a:cubicBezTo>
                  <a:cubicBezTo>
                    <a:pt x="388" y="502"/>
                    <a:pt x="496" y="388"/>
                    <a:pt x="496" y="250"/>
                  </a:cubicBezTo>
                  <a:cubicBezTo>
                    <a:pt x="496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"/>
            <p:cNvSpPr/>
            <p:nvPr/>
          </p:nvSpPr>
          <p:spPr>
            <a:xfrm>
              <a:off x="2145825" y="25753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"/>
            <p:cNvSpPr/>
            <p:nvPr/>
          </p:nvSpPr>
          <p:spPr>
            <a:xfrm>
              <a:off x="2237800" y="2575375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2"/>
                    <a:pt x="244" y="502"/>
                  </a:cubicBezTo>
                  <a:cubicBezTo>
                    <a:pt x="387" y="502"/>
                    <a:pt x="494" y="388"/>
                    <a:pt x="494" y="250"/>
                  </a:cubicBezTo>
                  <a:cubicBezTo>
                    <a:pt x="494" y="114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"/>
            <p:cNvSpPr/>
            <p:nvPr/>
          </p:nvSpPr>
          <p:spPr>
            <a:xfrm>
              <a:off x="2329550" y="257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0"/>
                  </a:cubicBezTo>
                  <a:cubicBezTo>
                    <a:pt x="0" y="388"/>
                    <a:pt x="115" y="502"/>
                    <a:pt x="251" y="502"/>
                  </a:cubicBezTo>
                  <a:cubicBezTo>
                    <a:pt x="387" y="502"/>
                    <a:pt x="502" y="388"/>
                    <a:pt x="502" y="250"/>
                  </a:cubicBezTo>
                  <a:cubicBezTo>
                    <a:pt x="502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"/>
            <p:cNvSpPr/>
            <p:nvPr/>
          </p:nvSpPr>
          <p:spPr>
            <a:xfrm>
              <a:off x="2421325" y="257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2"/>
                    <a:pt x="250" y="502"/>
                  </a:cubicBezTo>
                  <a:cubicBezTo>
                    <a:pt x="395" y="502"/>
                    <a:pt x="501" y="388"/>
                    <a:pt x="501" y="250"/>
                  </a:cubicBezTo>
                  <a:cubicBezTo>
                    <a:pt x="501" y="114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"/>
            <p:cNvSpPr/>
            <p:nvPr/>
          </p:nvSpPr>
          <p:spPr>
            <a:xfrm>
              <a:off x="2513250" y="257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"/>
            <p:cNvSpPr/>
            <p:nvPr/>
          </p:nvSpPr>
          <p:spPr>
            <a:xfrm>
              <a:off x="2605000" y="257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0"/>
                  </a:cubicBezTo>
                  <a:cubicBezTo>
                    <a:pt x="0" y="388"/>
                    <a:pt x="116" y="502"/>
                    <a:pt x="252" y="502"/>
                  </a:cubicBezTo>
                  <a:cubicBezTo>
                    <a:pt x="387" y="502"/>
                    <a:pt x="503" y="388"/>
                    <a:pt x="503" y="250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"/>
            <p:cNvSpPr/>
            <p:nvPr/>
          </p:nvSpPr>
          <p:spPr>
            <a:xfrm>
              <a:off x="2696950" y="25753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1"/>
                  </a:moveTo>
                  <a:cubicBezTo>
                    <a:pt x="108" y="1"/>
                    <a:pt x="1" y="114"/>
                    <a:pt x="1" y="250"/>
                  </a:cubicBezTo>
                  <a:cubicBezTo>
                    <a:pt x="1" y="388"/>
                    <a:pt x="108" y="502"/>
                    <a:pt x="252" y="502"/>
                  </a:cubicBezTo>
                  <a:cubicBezTo>
                    <a:pt x="388" y="502"/>
                    <a:pt x="495" y="388"/>
                    <a:pt x="495" y="250"/>
                  </a:cubicBezTo>
                  <a:cubicBezTo>
                    <a:pt x="495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"/>
            <p:cNvSpPr/>
            <p:nvPr/>
          </p:nvSpPr>
          <p:spPr>
            <a:xfrm>
              <a:off x="2788700" y="25753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"/>
            <p:cNvSpPr/>
            <p:nvPr/>
          </p:nvSpPr>
          <p:spPr>
            <a:xfrm>
              <a:off x="2880675" y="25753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2"/>
                    <a:pt x="243" y="502"/>
                  </a:cubicBezTo>
                  <a:cubicBezTo>
                    <a:pt x="387" y="502"/>
                    <a:pt x="494" y="388"/>
                    <a:pt x="494" y="250"/>
                  </a:cubicBezTo>
                  <a:cubicBezTo>
                    <a:pt x="494" y="114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"/>
            <p:cNvSpPr/>
            <p:nvPr/>
          </p:nvSpPr>
          <p:spPr>
            <a:xfrm>
              <a:off x="2972425" y="257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0"/>
                  </a:cubicBezTo>
                  <a:cubicBezTo>
                    <a:pt x="0" y="388"/>
                    <a:pt x="115" y="502"/>
                    <a:pt x="251" y="502"/>
                  </a:cubicBezTo>
                  <a:cubicBezTo>
                    <a:pt x="387" y="502"/>
                    <a:pt x="503" y="388"/>
                    <a:pt x="503" y="250"/>
                  </a:cubicBezTo>
                  <a:cubicBezTo>
                    <a:pt x="503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"/>
            <p:cNvSpPr/>
            <p:nvPr/>
          </p:nvSpPr>
          <p:spPr>
            <a:xfrm>
              <a:off x="3064375" y="25753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1" y="114"/>
                    <a:pt x="1" y="250"/>
                  </a:cubicBezTo>
                  <a:cubicBezTo>
                    <a:pt x="1" y="388"/>
                    <a:pt x="107" y="502"/>
                    <a:pt x="243" y="502"/>
                  </a:cubicBezTo>
                  <a:cubicBezTo>
                    <a:pt x="388" y="502"/>
                    <a:pt x="495" y="388"/>
                    <a:pt x="495" y="250"/>
                  </a:cubicBezTo>
                  <a:cubicBezTo>
                    <a:pt x="495" y="114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"/>
            <p:cNvSpPr/>
            <p:nvPr/>
          </p:nvSpPr>
          <p:spPr>
            <a:xfrm>
              <a:off x="3156125" y="25753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"/>
            <p:cNvSpPr/>
            <p:nvPr/>
          </p:nvSpPr>
          <p:spPr>
            <a:xfrm>
              <a:off x="3247875" y="257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"/>
            <p:cNvSpPr/>
            <p:nvPr/>
          </p:nvSpPr>
          <p:spPr>
            <a:xfrm>
              <a:off x="3339850" y="257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2"/>
                    <a:pt x="251" y="502"/>
                  </a:cubicBezTo>
                  <a:cubicBezTo>
                    <a:pt x="387" y="502"/>
                    <a:pt x="501" y="388"/>
                    <a:pt x="501" y="250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"/>
            <p:cNvSpPr/>
            <p:nvPr/>
          </p:nvSpPr>
          <p:spPr>
            <a:xfrm>
              <a:off x="3431575" y="25753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"/>
            <p:cNvSpPr/>
            <p:nvPr/>
          </p:nvSpPr>
          <p:spPr>
            <a:xfrm>
              <a:off x="3523550" y="25753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2"/>
                    <a:pt x="250" y="502"/>
                  </a:cubicBezTo>
                  <a:cubicBezTo>
                    <a:pt x="388" y="502"/>
                    <a:pt x="494" y="388"/>
                    <a:pt x="494" y="250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"/>
            <p:cNvSpPr/>
            <p:nvPr/>
          </p:nvSpPr>
          <p:spPr>
            <a:xfrm>
              <a:off x="676400" y="26673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"/>
            <p:cNvSpPr/>
            <p:nvPr/>
          </p:nvSpPr>
          <p:spPr>
            <a:xfrm>
              <a:off x="768325" y="2667300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45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"/>
            <p:cNvSpPr/>
            <p:nvPr/>
          </p:nvSpPr>
          <p:spPr>
            <a:xfrm>
              <a:off x="860125" y="2667300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1" y="1"/>
                  </a:moveTo>
                  <a:cubicBezTo>
                    <a:pt x="114" y="1"/>
                    <a:pt x="0" y="109"/>
                    <a:pt x="0" y="245"/>
                  </a:cubicBezTo>
                  <a:cubicBezTo>
                    <a:pt x="0" y="388"/>
                    <a:pt x="114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"/>
            <p:cNvSpPr/>
            <p:nvPr/>
          </p:nvSpPr>
          <p:spPr>
            <a:xfrm>
              <a:off x="951850" y="26673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"/>
            <p:cNvSpPr/>
            <p:nvPr/>
          </p:nvSpPr>
          <p:spPr>
            <a:xfrm>
              <a:off x="1043825" y="26673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0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"/>
            <p:cNvSpPr/>
            <p:nvPr/>
          </p:nvSpPr>
          <p:spPr>
            <a:xfrm>
              <a:off x="1135575" y="26673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"/>
            <p:cNvSpPr/>
            <p:nvPr/>
          </p:nvSpPr>
          <p:spPr>
            <a:xfrm>
              <a:off x="1227500" y="2667300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51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1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"/>
            <p:cNvSpPr/>
            <p:nvPr/>
          </p:nvSpPr>
          <p:spPr>
            <a:xfrm>
              <a:off x="1319275" y="26673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2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"/>
            <p:cNvSpPr/>
            <p:nvPr/>
          </p:nvSpPr>
          <p:spPr>
            <a:xfrm>
              <a:off x="1411200" y="2667300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45" y="1"/>
                  </a:moveTo>
                  <a:cubicBezTo>
                    <a:pt x="109" y="1"/>
                    <a:pt x="1" y="109"/>
                    <a:pt x="1" y="245"/>
                  </a:cubicBezTo>
                  <a:cubicBezTo>
                    <a:pt x="1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"/>
            <p:cNvSpPr/>
            <p:nvPr/>
          </p:nvSpPr>
          <p:spPr>
            <a:xfrm>
              <a:off x="1503000" y="2667300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0" y="1"/>
                  </a:moveTo>
                  <a:cubicBezTo>
                    <a:pt x="114" y="1"/>
                    <a:pt x="0" y="109"/>
                    <a:pt x="0" y="245"/>
                  </a:cubicBezTo>
                  <a:cubicBezTo>
                    <a:pt x="0" y="388"/>
                    <a:pt x="114" y="496"/>
                    <a:pt x="250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"/>
            <p:cNvSpPr/>
            <p:nvPr/>
          </p:nvSpPr>
          <p:spPr>
            <a:xfrm>
              <a:off x="1594750" y="26673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94" y="496"/>
                    <a:pt x="503" y="388"/>
                    <a:pt x="503" y="245"/>
                  </a:cubicBezTo>
                  <a:cubicBezTo>
                    <a:pt x="503" y="109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"/>
            <p:cNvSpPr/>
            <p:nvPr/>
          </p:nvSpPr>
          <p:spPr>
            <a:xfrm>
              <a:off x="1686650" y="26673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"/>
            <p:cNvSpPr/>
            <p:nvPr/>
          </p:nvSpPr>
          <p:spPr>
            <a:xfrm>
              <a:off x="1778450" y="26673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2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"/>
            <p:cNvSpPr/>
            <p:nvPr/>
          </p:nvSpPr>
          <p:spPr>
            <a:xfrm>
              <a:off x="1870375" y="2667300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52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"/>
            <p:cNvSpPr/>
            <p:nvPr/>
          </p:nvSpPr>
          <p:spPr>
            <a:xfrm>
              <a:off x="1962150" y="26673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0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88" y="496"/>
                    <a:pt x="502" y="388"/>
                    <a:pt x="502" y="245"/>
                  </a:cubicBezTo>
                  <a:cubicBezTo>
                    <a:pt x="502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"/>
            <p:cNvSpPr/>
            <p:nvPr/>
          </p:nvSpPr>
          <p:spPr>
            <a:xfrm>
              <a:off x="2054075" y="2667300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52" y="1"/>
                  </a:moveTo>
                  <a:cubicBezTo>
                    <a:pt x="109" y="1"/>
                    <a:pt x="1" y="109"/>
                    <a:pt x="1" y="245"/>
                  </a:cubicBezTo>
                  <a:cubicBezTo>
                    <a:pt x="1" y="388"/>
                    <a:pt x="109" y="496"/>
                    <a:pt x="252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"/>
            <p:cNvSpPr/>
            <p:nvPr/>
          </p:nvSpPr>
          <p:spPr>
            <a:xfrm>
              <a:off x="2145825" y="26673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"/>
            <p:cNvSpPr/>
            <p:nvPr/>
          </p:nvSpPr>
          <p:spPr>
            <a:xfrm>
              <a:off x="2237800" y="2667300"/>
              <a:ext cx="12350" cy="12425"/>
            </a:xfrm>
            <a:custGeom>
              <a:avLst/>
              <a:gdLst/>
              <a:ahLst/>
              <a:cxnLst/>
              <a:rect l="l" t="t" r="r" b="b"/>
              <a:pathLst>
                <a:path w="494" h="497" extrusionOk="0">
                  <a:moveTo>
                    <a:pt x="244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44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"/>
            <p:cNvSpPr/>
            <p:nvPr/>
          </p:nvSpPr>
          <p:spPr>
            <a:xfrm>
              <a:off x="2329550" y="26673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2" y="388"/>
                    <a:pt x="502" y="245"/>
                  </a:cubicBezTo>
                  <a:cubicBezTo>
                    <a:pt x="502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"/>
            <p:cNvSpPr/>
            <p:nvPr/>
          </p:nvSpPr>
          <p:spPr>
            <a:xfrm>
              <a:off x="2421325" y="26673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0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95" y="496"/>
                    <a:pt x="501" y="388"/>
                    <a:pt x="501" y="245"/>
                  </a:cubicBezTo>
                  <a:cubicBezTo>
                    <a:pt x="501" y="109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"/>
            <p:cNvSpPr/>
            <p:nvPr/>
          </p:nvSpPr>
          <p:spPr>
            <a:xfrm>
              <a:off x="2513250" y="26673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"/>
            <p:cNvSpPr/>
            <p:nvPr/>
          </p:nvSpPr>
          <p:spPr>
            <a:xfrm>
              <a:off x="2605000" y="26673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"/>
            <p:cNvSpPr/>
            <p:nvPr/>
          </p:nvSpPr>
          <p:spPr>
            <a:xfrm>
              <a:off x="2696950" y="26673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2" y="1"/>
                  </a:moveTo>
                  <a:cubicBezTo>
                    <a:pt x="108" y="1"/>
                    <a:pt x="1" y="109"/>
                    <a:pt x="1" y="245"/>
                  </a:cubicBezTo>
                  <a:cubicBezTo>
                    <a:pt x="1" y="388"/>
                    <a:pt x="108" y="496"/>
                    <a:pt x="252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"/>
            <p:cNvSpPr/>
            <p:nvPr/>
          </p:nvSpPr>
          <p:spPr>
            <a:xfrm>
              <a:off x="2788700" y="26673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"/>
            <p:cNvSpPr/>
            <p:nvPr/>
          </p:nvSpPr>
          <p:spPr>
            <a:xfrm>
              <a:off x="2880675" y="26673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3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43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"/>
            <p:cNvSpPr/>
            <p:nvPr/>
          </p:nvSpPr>
          <p:spPr>
            <a:xfrm>
              <a:off x="2972425" y="26673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"/>
            <p:cNvSpPr/>
            <p:nvPr/>
          </p:nvSpPr>
          <p:spPr>
            <a:xfrm>
              <a:off x="3064375" y="26673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3" y="1"/>
                  </a:moveTo>
                  <a:cubicBezTo>
                    <a:pt x="107" y="1"/>
                    <a:pt x="1" y="109"/>
                    <a:pt x="1" y="245"/>
                  </a:cubicBezTo>
                  <a:cubicBezTo>
                    <a:pt x="1" y="388"/>
                    <a:pt x="107" y="496"/>
                    <a:pt x="243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"/>
            <p:cNvSpPr/>
            <p:nvPr/>
          </p:nvSpPr>
          <p:spPr>
            <a:xfrm>
              <a:off x="3156125" y="26673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"/>
            <p:cNvSpPr/>
            <p:nvPr/>
          </p:nvSpPr>
          <p:spPr>
            <a:xfrm>
              <a:off x="3247875" y="26673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"/>
            <p:cNvSpPr/>
            <p:nvPr/>
          </p:nvSpPr>
          <p:spPr>
            <a:xfrm>
              <a:off x="3339850" y="2667300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1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"/>
            <p:cNvSpPr/>
            <p:nvPr/>
          </p:nvSpPr>
          <p:spPr>
            <a:xfrm>
              <a:off x="3431575" y="26673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"/>
            <p:cNvSpPr/>
            <p:nvPr/>
          </p:nvSpPr>
          <p:spPr>
            <a:xfrm>
              <a:off x="3523550" y="26673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0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"/>
            <p:cNvSpPr/>
            <p:nvPr/>
          </p:nvSpPr>
          <p:spPr>
            <a:xfrm>
              <a:off x="676400" y="27590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"/>
            <p:cNvSpPr/>
            <p:nvPr/>
          </p:nvSpPr>
          <p:spPr>
            <a:xfrm>
              <a:off x="768325" y="275905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"/>
            <p:cNvSpPr/>
            <p:nvPr/>
          </p:nvSpPr>
          <p:spPr>
            <a:xfrm>
              <a:off x="860125" y="275905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"/>
            <p:cNvSpPr/>
            <p:nvPr/>
          </p:nvSpPr>
          <p:spPr>
            <a:xfrm>
              <a:off x="951850" y="27590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"/>
            <p:cNvSpPr/>
            <p:nvPr/>
          </p:nvSpPr>
          <p:spPr>
            <a:xfrm>
              <a:off x="1043825" y="27590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"/>
            <p:cNvSpPr/>
            <p:nvPr/>
          </p:nvSpPr>
          <p:spPr>
            <a:xfrm>
              <a:off x="1135575" y="2759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"/>
            <p:cNvSpPr/>
            <p:nvPr/>
          </p:nvSpPr>
          <p:spPr>
            <a:xfrm>
              <a:off x="1227500" y="275905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"/>
            <p:cNvSpPr/>
            <p:nvPr/>
          </p:nvSpPr>
          <p:spPr>
            <a:xfrm>
              <a:off x="1319275" y="2759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"/>
            <p:cNvSpPr/>
            <p:nvPr/>
          </p:nvSpPr>
          <p:spPr>
            <a:xfrm>
              <a:off x="1411200" y="275905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"/>
            <p:cNvSpPr/>
            <p:nvPr/>
          </p:nvSpPr>
          <p:spPr>
            <a:xfrm>
              <a:off x="1503000" y="275905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"/>
            <p:cNvSpPr/>
            <p:nvPr/>
          </p:nvSpPr>
          <p:spPr>
            <a:xfrm>
              <a:off x="1594750" y="2759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"/>
            <p:cNvSpPr/>
            <p:nvPr/>
          </p:nvSpPr>
          <p:spPr>
            <a:xfrm>
              <a:off x="1686650" y="27590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"/>
            <p:cNvSpPr/>
            <p:nvPr/>
          </p:nvSpPr>
          <p:spPr>
            <a:xfrm>
              <a:off x="1778450" y="2759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"/>
            <p:cNvSpPr/>
            <p:nvPr/>
          </p:nvSpPr>
          <p:spPr>
            <a:xfrm>
              <a:off x="1870375" y="275905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"/>
            <p:cNvSpPr/>
            <p:nvPr/>
          </p:nvSpPr>
          <p:spPr>
            <a:xfrm>
              <a:off x="1962150" y="2759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"/>
            <p:cNvSpPr/>
            <p:nvPr/>
          </p:nvSpPr>
          <p:spPr>
            <a:xfrm>
              <a:off x="2054075" y="275905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"/>
            <p:cNvSpPr/>
            <p:nvPr/>
          </p:nvSpPr>
          <p:spPr>
            <a:xfrm>
              <a:off x="2145825" y="27590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"/>
            <p:cNvSpPr/>
            <p:nvPr/>
          </p:nvSpPr>
          <p:spPr>
            <a:xfrm>
              <a:off x="2237800" y="2759050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"/>
            <p:cNvSpPr/>
            <p:nvPr/>
          </p:nvSpPr>
          <p:spPr>
            <a:xfrm>
              <a:off x="2329550" y="2759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"/>
            <p:cNvSpPr/>
            <p:nvPr/>
          </p:nvSpPr>
          <p:spPr>
            <a:xfrm>
              <a:off x="2421325" y="2759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"/>
            <p:cNvSpPr/>
            <p:nvPr/>
          </p:nvSpPr>
          <p:spPr>
            <a:xfrm>
              <a:off x="2513250" y="2759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"/>
            <p:cNvSpPr/>
            <p:nvPr/>
          </p:nvSpPr>
          <p:spPr>
            <a:xfrm>
              <a:off x="2605000" y="2759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"/>
            <p:cNvSpPr/>
            <p:nvPr/>
          </p:nvSpPr>
          <p:spPr>
            <a:xfrm>
              <a:off x="2696950" y="27590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"/>
            <p:cNvSpPr/>
            <p:nvPr/>
          </p:nvSpPr>
          <p:spPr>
            <a:xfrm>
              <a:off x="2788700" y="27590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"/>
            <p:cNvSpPr/>
            <p:nvPr/>
          </p:nvSpPr>
          <p:spPr>
            <a:xfrm>
              <a:off x="2880675" y="27590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"/>
            <p:cNvSpPr/>
            <p:nvPr/>
          </p:nvSpPr>
          <p:spPr>
            <a:xfrm>
              <a:off x="2972425" y="2759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"/>
            <p:cNvSpPr/>
            <p:nvPr/>
          </p:nvSpPr>
          <p:spPr>
            <a:xfrm>
              <a:off x="3064375" y="27590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"/>
            <p:cNvSpPr/>
            <p:nvPr/>
          </p:nvSpPr>
          <p:spPr>
            <a:xfrm>
              <a:off x="3156125" y="27590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"/>
            <p:cNvSpPr/>
            <p:nvPr/>
          </p:nvSpPr>
          <p:spPr>
            <a:xfrm>
              <a:off x="3247875" y="2759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"/>
            <p:cNvSpPr/>
            <p:nvPr/>
          </p:nvSpPr>
          <p:spPr>
            <a:xfrm>
              <a:off x="3339850" y="275905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"/>
            <p:cNvSpPr/>
            <p:nvPr/>
          </p:nvSpPr>
          <p:spPr>
            <a:xfrm>
              <a:off x="3431575" y="27590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"/>
            <p:cNvSpPr/>
            <p:nvPr/>
          </p:nvSpPr>
          <p:spPr>
            <a:xfrm>
              <a:off x="3523550" y="27590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"/>
            <p:cNvSpPr/>
            <p:nvPr/>
          </p:nvSpPr>
          <p:spPr>
            <a:xfrm>
              <a:off x="676400" y="285102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"/>
            <p:cNvSpPr/>
            <p:nvPr/>
          </p:nvSpPr>
          <p:spPr>
            <a:xfrm>
              <a:off x="768325" y="2851025"/>
              <a:ext cx="12400" cy="12350"/>
            </a:xfrm>
            <a:custGeom>
              <a:avLst/>
              <a:gdLst/>
              <a:ahLst/>
              <a:cxnLst/>
              <a:rect l="l" t="t" r="r" b="b"/>
              <a:pathLst>
                <a:path w="496" h="494" extrusionOk="0">
                  <a:moveTo>
                    <a:pt x="245" y="0"/>
                  </a:moveTo>
                  <a:cubicBezTo>
                    <a:pt x="109" y="0"/>
                    <a:pt x="0" y="107"/>
                    <a:pt x="0" y="244"/>
                  </a:cubicBezTo>
                  <a:cubicBezTo>
                    <a:pt x="0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44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"/>
            <p:cNvSpPr/>
            <p:nvPr/>
          </p:nvSpPr>
          <p:spPr>
            <a:xfrm>
              <a:off x="860125" y="2851025"/>
              <a:ext cx="12525" cy="12350"/>
            </a:xfrm>
            <a:custGeom>
              <a:avLst/>
              <a:gdLst/>
              <a:ahLst/>
              <a:cxnLst/>
              <a:rect l="l" t="t" r="r" b="b"/>
              <a:pathLst>
                <a:path w="501" h="494" extrusionOk="0">
                  <a:moveTo>
                    <a:pt x="251" y="0"/>
                  </a:moveTo>
                  <a:cubicBezTo>
                    <a:pt x="114" y="0"/>
                    <a:pt x="0" y="107"/>
                    <a:pt x="0" y="244"/>
                  </a:cubicBezTo>
                  <a:cubicBezTo>
                    <a:pt x="0" y="387"/>
                    <a:pt x="114" y="494"/>
                    <a:pt x="251" y="494"/>
                  </a:cubicBezTo>
                  <a:cubicBezTo>
                    <a:pt x="387" y="494"/>
                    <a:pt x="501" y="387"/>
                    <a:pt x="501" y="244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"/>
            <p:cNvSpPr/>
            <p:nvPr/>
          </p:nvSpPr>
          <p:spPr>
            <a:xfrm>
              <a:off x="951850" y="285102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"/>
            <p:cNvSpPr/>
            <p:nvPr/>
          </p:nvSpPr>
          <p:spPr>
            <a:xfrm>
              <a:off x="1043825" y="285102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50" y="0"/>
                  </a:moveTo>
                  <a:cubicBezTo>
                    <a:pt x="107" y="0"/>
                    <a:pt x="0" y="107"/>
                    <a:pt x="0" y="244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44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"/>
            <p:cNvSpPr/>
            <p:nvPr/>
          </p:nvSpPr>
          <p:spPr>
            <a:xfrm>
              <a:off x="1135575" y="285102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16" y="0"/>
                    <a:pt x="0" y="107"/>
                    <a:pt x="0" y="244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44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"/>
            <p:cNvSpPr/>
            <p:nvPr/>
          </p:nvSpPr>
          <p:spPr>
            <a:xfrm>
              <a:off x="1227500" y="2851025"/>
              <a:ext cx="12400" cy="12350"/>
            </a:xfrm>
            <a:custGeom>
              <a:avLst/>
              <a:gdLst/>
              <a:ahLst/>
              <a:cxnLst/>
              <a:rect l="l" t="t" r="r" b="b"/>
              <a:pathLst>
                <a:path w="496" h="494" extrusionOk="0">
                  <a:moveTo>
                    <a:pt x="251" y="0"/>
                  </a:moveTo>
                  <a:cubicBezTo>
                    <a:pt x="109" y="0"/>
                    <a:pt x="0" y="107"/>
                    <a:pt x="0" y="244"/>
                  </a:cubicBezTo>
                  <a:cubicBezTo>
                    <a:pt x="0" y="387"/>
                    <a:pt x="109" y="494"/>
                    <a:pt x="251" y="494"/>
                  </a:cubicBezTo>
                  <a:cubicBezTo>
                    <a:pt x="387" y="494"/>
                    <a:pt x="496" y="387"/>
                    <a:pt x="496" y="244"/>
                  </a:cubicBezTo>
                  <a:cubicBezTo>
                    <a:pt x="496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"/>
            <p:cNvSpPr/>
            <p:nvPr/>
          </p:nvSpPr>
          <p:spPr>
            <a:xfrm>
              <a:off x="1319275" y="285102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2" y="0"/>
                  </a:moveTo>
                  <a:cubicBezTo>
                    <a:pt x="114" y="0"/>
                    <a:pt x="1" y="107"/>
                    <a:pt x="1" y="244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44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"/>
            <p:cNvSpPr/>
            <p:nvPr/>
          </p:nvSpPr>
          <p:spPr>
            <a:xfrm>
              <a:off x="1411200" y="2851025"/>
              <a:ext cx="12425" cy="12350"/>
            </a:xfrm>
            <a:custGeom>
              <a:avLst/>
              <a:gdLst/>
              <a:ahLst/>
              <a:cxnLst/>
              <a:rect l="l" t="t" r="r" b="b"/>
              <a:pathLst>
                <a:path w="497" h="494" extrusionOk="0">
                  <a:moveTo>
                    <a:pt x="245" y="0"/>
                  </a:moveTo>
                  <a:cubicBezTo>
                    <a:pt x="109" y="0"/>
                    <a:pt x="1" y="107"/>
                    <a:pt x="1" y="244"/>
                  </a:cubicBezTo>
                  <a:cubicBezTo>
                    <a:pt x="1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44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"/>
            <p:cNvSpPr/>
            <p:nvPr/>
          </p:nvSpPr>
          <p:spPr>
            <a:xfrm>
              <a:off x="1503000" y="2851025"/>
              <a:ext cx="12525" cy="12350"/>
            </a:xfrm>
            <a:custGeom>
              <a:avLst/>
              <a:gdLst/>
              <a:ahLst/>
              <a:cxnLst/>
              <a:rect l="l" t="t" r="r" b="b"/>
              <a:pathLst>
                <a:path w="501" h="494" extrusionOk="0">
                  <a:moveTo>
                    <a:pt x="250" y="0"/>
                  </a:moveTo>
                  <a:cubicBezTo>
                    <a:pt x="114" y="0"/>
                    <a:pt x="0" y="107"/>
                    <a:pt x="0" y="244"/>
                  </a:cubicBezTo>
                  <a:cubicBezTo>
                    <a:pt x="0" y="387"/>
                    <a:pt x="114" y="494"/>
                    <a:pt x="250" y="494"/>
                  </a:cubicBezTo>
                  <a:cubicBezTo>
                    <a:pt x="387" y="494"/>
                    <a:pt x="501" y="387"/>
                    <a:pt x="501" y="244"/>
                  </a:cubicBezTo>
                  <a:cubicBezTo>
                    <a:pt x="501" y="107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"/>
            <p:cNvSpPr/>
            <p:nvPr/>
          </p:nvSpPr>
          <p:spPr>
            <a:xfrm>
              <a:off x="1594750" y="285102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1" y="0"/>
                  </a:moveTo>
                  <a:cubicBezTo>
                    <a:pt x="115" y="0"/>
                    <a:pt x="0" y="107"/>
                    <a:pt x="0" y="244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94" y="494"/>
                    <a:pt x="503" y="387"/>
                    <a:pt x="503" y="244"/>
                  </a:cubicBezTo>
                  <a:cubicBezTo>
                    <a:pt x="503" y="107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"/>
            <p:cNvSpPr/>
            <p:nvPr/>
          </p:nvSpPr>
          <p:spPr>
            <a:xfrm>
              <a:off x="1686650" y="285102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"/>
            <p:cNvSpPr/>
            <p:nvPr/>
          </p:nvSpPr>
          <p:spPr>
            <a:xfrm>
              <a:off x="1778450" y="285102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2" y="0"/>
                  </a:moveTo>
                  <a:cubicBezTo>
                    <a:pt x="114" y="0"/>
                    <a:pt x="1" y="107"/>
                    <a:pt x="1" y="244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44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"/>
            <p:cNvSpPr/>
            <p:nvPr/>
          </p:nvSpPr>
          <p:spPr>
            <a:xfrm>
              <a:off x="1870375" y="2851025"/>
              <a:ext cx="12400" cy="12350"/>
            </a:xfrm>
            <a:custGeom>
              <a:avLst/>
              <a:gdLst/>
              <a:ahLst/>
              <a:cxnLst/>
              <a:rect l="l" t="t" r="r" b="b"/>
              <a:pathLst>
                <a:path w="496" h="494" extrusionOk="0">
                  <a:moveTo>
                    <a:pt x="252" y="0"/>
                  </a:moveTo>
                  <a:cubicBezTo>
                    <a:pt x="109" y="0"/>
                    <a:pt x="0" y="107"/>
                    <a:pt x="0" y="244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7" y="494"/>
                    <a:pt x="496" y="387"/>
                    <a:pt x="496" y="244"/>
                  </a:cubicBezTo>
                  <a:cubicBezTo>
                    <a:pt x="496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"/>
            <p:cNvSpPr/>
            <p:nvPr/>
          </p:nvSpPr>
          <p:spPr>
            <a:xfrm>
              <a:off x="1962150" y="285102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0" y="0"/>
                  </a:moveTo>
                  <a:cubicBezTo>
                    <a:pt x="114" y="0"/>
                    <a:pt x="1" y="107"/>
                    <a:pt x="1" y="244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88" y="494"/>
                    <a:pt x="502" y="387"/>
                    <a:pt x="502" y="244"/>
                  </a:cubicBezTo>
                  <a:cubicBezTo>
                    <a:pt x="502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"/>
            <p:cNvSpPr/>
            <p:nvPr/>
          </p:nvSpPr>
          <p:spPr>
            <a:xfrm>
              <a:off x="2054075" y="2851025"/>
              <a:ext cx="12425" cy="12350"/>
            </a:xfrm>
            <a:custGeom>
              <a:avLst/>
              <a:gdLst/>
              <a:ahLst/>
              <a:cxnLst/>
              <a:rect l="l" t="t" r="r" b="b"/>
              <a:pathLst>
                <a:path w="497" h="494" extrusionOk="0">
                  <a:moveTo>
                    <a:pt x="252" y="0"/>
                  </a:moveTo>
                  <a:cubicBezTo>
                    <a:pt x="109" y="0"/>
                    <a:pt x="1" y="107"/>
                    <a:pt x="1" y="244"/>
                  </a:cubicBezTo>
                  <a:cubicBezTo>
                    <a:pt x="1" y="387"/>
                    <a:pt x="109" y="494"/>
                    <a:pt x="252" y="494"/>
                  </a:cubicBezTo>
                  <a:cubicBezTo>
                    <a:pt x="388" y="494"/>
                    <a:pt x="496" y="387"/>
                    <a:pt x="496" y="244"/>
                  </a:cubicBezTo>
                  <a:cubicBezTo>
                    <a:pt x="496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"/>
            <p:cNvSpPr/>
            <p:nvPr/>
          </p:nvSpPr>
          <p:spPr>
            <a:xfrm>
              <a:off x="2145825" y="285102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"/>
            <p:cNvSpPr/>
            <p:nvPr/>
          </p:nvSpPr>
          <p:spPr>
            <a:xfrm>
              <a:off x="2237800" y="285102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4" y="0"/>
                  </a:moveTo>
                  <a:cubicBezTo>
                    <a:pt x="107" y="0"/>
                    <a:pt x="0" y="107"/>
                    <a:pt x="0" y="244"/>
                  </a:cubicBezTo>
                  <a:cubicBezTo>
                    <a:pt x="0" y="387"/>
                    <a:pt x="107" y="494"/>
                    <a:pt x="244" y="494"/>
                  </a:cubicBezTo>
                  <a:cubicBezTo>
                    <a:pt x="387" y="494"/>
                    <a:pt x="494" y="387"/>
                    <a:pt x="494" y="244"/>
                  </a:cubicBezTo>
                  <a:cubicBezTo>
                    <a:pt x="494" y="107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"/>
            <p:cNvSpPr/>
            <p:nvPr/>
          </p:nvSpPr>
          <p:spPr>
            <a:xfrm>
              <a:off x="2329550" y="285102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1" y="0"/>
                  </a:moveTo>
                  <a:cubicBezTo>
                    <a:pt x="115" y="0"/>
                    <a:pt x="0" y="107"/>
                    <a:pt x="0" y="244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2" y="387"/>
                    <a:pt x="502" y="244"/>
                  </a:cubicBezTo>
                  <a:cubicBezTo>
                    <a:pt x="502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"/>
            <p:cNvSpPr/>
            <p:nvPr/>
          </p:nvSpPr>
          <p:spPr>
            <a:xfrm>
              <a:off x="2421325" y="285102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0" y="0"/>
                  </a:moveTo>
                  <a:cubicBezTo>
                    <a:pt x="114" y="0"/>
                    <a:pt x="1" y="107"/>
                    <a:pt x="1" y="244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95" y="494"/>
                    <a:pt x="501" y="387"/>
                    <a:pt x="501" y="244"/>
                  </a:cubicBezTo>
                  <a:cubicBezTo>
                    <a:pt x="501" y="107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"/>
            <p:cNvSpPr/>
            <p:nvPr/>
          </p:nvSpPr>
          <p:spPr>
            <a:xfrm>
              <a:off x="2513250" y="285102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09" y="0"/>
                    <a:pt x="0" y="107"/>
                    <a:pt x="0" y="244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"/>
            <p:cNvSpPr/>
            <p:nvPr/>
          </p:nvSpPr>
          <p:spPr>
            <a:xfrm>
              <a:off x="2605000" y="285102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16" y="0"/>
                    <a:pt x="0" y="107"/>
                    <a:pt x="0" y="244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44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"/>
            <p:cNvSpPr/>
            <p:nvPr/>
          </p:nvSpPr>
          <p:spPr>
            <a:xfrm>
              <a:off x="2696950" y="285102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52" y="0"/>
                  </a:moveTo>
                  <a:cubicBezTo>
                    <a:pt x="108" y="0"/>
                    <a:pt x="1" y="107"/>
                    <a:pt x="1" y="244"/>
                  </a:cubicBezTo>
                  <a:cubicBezTo>
                    <a:pt x="1" y="387"/>
                    <a:pt x="108" y="494"/>
                    <a:pt x="252" y="494"/>
                  </a:cubicBezTo>
                  <a:cubicBezTo>
                    <a:pt x="388" y="494"/>
                    <a:pt x="495" y="387"/>
                    <a:pt x="495" y="244"/>
                  </a:cubicBezTo>
                  <a:cubicBezTo>
                    <a:pt x="495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"/>
            <p:cNvSpPr/>
            <p:nvPr/>
          </p:nvSpPr>
          <p:spPr>
            <a:xfrm>
              <a:off x="2788700" y="285102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"/>
            <p:cNvSpPr/>
            <p:nvPr/>
          </p:nvSpPr>
          <p:spPr>
            <a:xfrm>
              <a:off x="2880675" y="285102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43" y="0"/>
                  </a:moveTo>
                  <a:cubicBezTo>
                    <a:pt x="107" y="0"/>
                    <a:pt x="0" y="107"/>
                    <a:pt x="0" y="244"/>
                  </a:cubicBezTo>
                  <a:cubicBezTo>
                    <a:pt x="0" y="387"/>
                    <a:pt x="107" y="494"/>
                    <a:pt x="243" y="494"/>
                  </a:cubicBezTo>
                  <a:cubicBezTo>
                    <a:pt x="387" y="494"/>
                    <a:pt x="494" y="387"/>
                    <a:pt x="494" y="244"/>
                  </a:cubicBezTo>
                  <a:cubicBezTo>
                    <a:pt x="494" y="107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"/>
            <p:cNvSpPr/>
            <p:nvPr/>
          </p:nvSpPr>
          <p:spPr>
            <a:xfrm>
              <a:off x="2972425" y="285102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1" y="0"/>
                  </a:moveTo>
                  <a:cubicBezTo>
                    <a:pt x="115" y="0"/>
                    <a:pt x="0" y="107"/>
                    <a:pt x="0" y="244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3" y="387"/>
                    <a:pt x="503" y="244"/>
                  </a:cubicBezTo>
                  <a:cubicBezTo>
                    <a:pt x="503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"/>
            <p:cNvSpPr/>
            <p:nvPr/>
          </p:nvSpPr>
          <p:spPr>
            <a:xfrm>
              <a:off x="3064375" y="285102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43" y="0"/>
                  </a:moveTo>
                  <a:cubicBezTo>
                    <a:pt x="107" y="0"/>
                    <a:pt x="1" y="107"/>
                    <a:pt x="1" y="244"/>
                  </a:cubicBezTo>
                  <a:cubicBezTo>
                    <a:pt x="1" y="387"/>
                    <a:pt x="107" y="494"/>
                    <a:pt x="243" y="494"/>
                  </a:cubicBezTo>
                  <a:cubicBezTo>
                    <a:pt x="388" y="494"/>
                    <a:pt x="495" y="387"/>
                    <a:pt x="495" y="244"/>
                  </a:cubicBezTo>
                  <a:cubicBezTo>
                    <a:pt x="495" y="107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"/>
            <p:cNvSpPr/>
            <p:nvPr/>
          </p:nvSpPr>
          <p:spPr>
            <a:xfrm>
              <a:off x="3156125" y="285102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"/>
            <p:cNvSpPr/>
            <p:nvPr/>
          </p:nvSpPr>
          <p:spPr>
            <a:xfrm>
              <a:off x="3247875" y="285102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"/>
            <p:cNvSpPr/>
            <p:nvPr/>
          </p:nvSpPr>
          <p:spPr>
            <a:xfrm>
              <a:off x="3339850" y="2851025"/>
              <a:ext cx="12525" cy="12350"/>
            </a:xfrm>
            <a:custGeom>
              <a:avLst/>
              <a:gdLst/>
              <a:ahLst/>
              <a:cxnLst/>
              <a:rect l="l" t="t" r="r" b="b"/>
              <a:pathLst>
                <a:path w="501" h="494" extrusionOk="0">
                  <a:moveTo>
                    <a:pt x="251" y="0"/>
                  </a:moveTo>
                  <a:cubicBezTo>
                    <a:pt x="107" y="0"/>
                    <a:pt x="0" y="107"/>
                    <a:pt x="0" y="244"/>
                  </a:cubicBezTo>
                  <a:cubicBezTo>
                    <a:pt x="0" y="387"/>
                    <a:pt x="107" y="494"/>
                    <a:pt x="251" y="494"/>
                  </a:cubicBezTo>
                  <a:cubicBezTo>
                    <a:pt x="387" y="494"/>
                    <a:pt x="501" y="387"/>
                    <a:pt x="501" y="244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"/>
            <p:cNvSpPr/>
            <p:nvPr/>
          </p:nvSpPr>
          <p:spPr>
            <a:xfrm>
              <a:off x="3431575" y="285102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"/>
            <p:cNvSpPr/>
            <p:nvPr/>
          </p:nvSpPr>
          <p:spPr>
            <a:xfrm>
              <a:off x="3523550" y="285102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50" y="0"/>
                  </a:moveTo>
                  <a:cubicBezTo>
                    <a:pt x="107" y="0"/>
                    <a:pt x="0" y="107"/>
                    <a:pt x="0" y="244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44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"/>
            <p:cNvSpPr/>
            <p:nvPr/>
          </p:nvSpPr>
          <p:spPr>
            <a:xfrm>
              <a:off x="676400" y="29427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"/>
            <p:cNvSpPr/>
            <p:nvPr/>
          </p:nvSpPr>
          <p:spPr>
            <a:xfrm>
              <a:off x="768325" y="29427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"/>
            <p:cNvSpPr/>
            <p:nvPr/>
          </p:nvSpPr>
          <p:spPr>
            <a:xfrm>
              <a:off x="860125" y="29427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"/>
            <p:cNvSpPr/>
            <p:nvPr/>
          </p:nvSpPr>
          <p:spPr>
            <a:xfrm>
              <a:off x="951850" y="29427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"/>
            <p:cNvSpPr/>
            <p:nvPr/>
          </p:nvSpPr>
          <p:spPr>
            <a:xfrm>
              <a:off x="1043825" y="29427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"/>
            <p:cNvSpPr/>
            <p:nvPr/>
          </p:nvSpPr>
          <p:spPr>
            <a:xfrm>
              <a:off x="1135575" y="29427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"/>
            <p:cNvSpPr/>
            <p:nvPr/>
          </p:nvSpPr>
          <p:spPr>
            <a:xfrm>
              <a:off x="1227500" y="29427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"/>
            <p:cNvSpPr/>
            <p:nvPr/>
          </p:nvSpPr>
          <p:spPr>
            <a:xfrm>
              <a:off x="1319275" y="29427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"/>
            <p:cNvSpPr/>
            <p:nvPr/>
          </p:nvSpPr>
          <p:spPr>
            <a:xfrm>
              <a:off x="1411200" y="294275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"/>
            <p:cNvSpPr/>
            <p:nvPr/>
          </p:nvSpPr>
          <p:spPr>
            <a:xfrm>
              <a:off x="1503000" y="29427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"/>
            <p:cNvSpPr/>
            <p:nvPr/>
          </p:nvSpPr>
          <p:spPr>
            <a:xfrm>
              <a:off x="1594750" y="29427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"/>
            <p:cNvSpPr/>
            <p:nvPr/>
          </p:nvSpPr>
          <p:spPr>
            <a:xfrm>
              <a:off x="1686650" y="29427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"/>
            <p:cNvSpPr/>
            <p:nvPr/>
          </p:nvSpPr>
          <p:spPr>
            <a:xfrm>
              <a:off x="1778450" y="29427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"/>
            <p:cNvSpPr/>
            <p:nvPr/>
          </p:nvSpPr>
          <p:spPr>
            <a:xfrm>
              <a:off x="1870375" y="29427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"/>
            <p:cNvSpPr/>
            <p:nvPr/>
          </p:nvSpPr>
          <p:spPr>
            <a:xfrm>
              <a:off x="1962150" y="29427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"/>
            <p:cNvSpPr/>
            <p:nvPr/>
          </p:nvSpPr>
          <p:spPr>
            <a:xfrm>
              <a:off x="2054075" y="294275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"/>
            <p:cNvSpPr/>
            <p:nvPr/>
          </p:nvSpPr>
          <p:spPr>
            <a:xfrm>
              <a:off x="2145825" y="29427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"/>
            <p:cNvSpPr/>
            <p:nvPr/>
          </p:nvSpPr>
          <p:spPr>
            <a:xfrm>
              <a:off x="2237800" y="2942750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"/>
            <p:cNvSpPr/>
            <p:nvPr/>
          </p:nvSpPr>
          <p:spPr>
            <a:xfrm>
              <a:off x="2329550" y="29427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"/>
            <p:cNvSpPr/>
            <p:nvPr/>
          </p:nvSpPr>
          <p:spPr>
            <a:xfrm>
              <a:off x="2421325" y="29427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"/>
            <p:cNvSpPr/>
            <p:nvPr/>
          </p:nvSpPr>
          <p:spPr>
            <a:xfrm>
              <a:off x="2513250" y="29427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"/>
            <p:cNvSpPr/>
            <p:nvPr/>
          </p:nvSpPr>
          <p:spPr>
            <a:xfrm>
              <a:off x="2605000" y="29427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"/>
            <p:cNvSpPr/>
            <p:nvPr/>
          </p:nvSpPr>
          <p:spPr>
            <a:xfrm>
              <a:off x="2696950" y="29427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"/>
            <p:cNvSpPr/>
            <p:nvPr/>
          </p:nvSpPr>
          <p:spPr>
            <a:xfrm>
              <a:off x="2788700" y="29427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"/>
            <p:cNvSpPr/>
            <p:nvPr/>
          </p:nvSpPr>
          <p:spPr>
            <a:xfrm>
              <a:off x="2880675" y="29427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"/>
            <p:cNvSpPr/>
            <p:nvPr/>
          </p:nvSpPr>
          <p:spPr>
            <a:xfrm>
              <a:off x="2972425" y="29427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"/>
            <p:cNvSpPr/>
            <p:nvPr/>
          </p:nvSpPr>
          <p:spPr>
            <a:xfrm>
              <a:off x="3064375" y="29427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"/>
            <p:cNvSpPr/>
            <p:nvPr/>
          </p:nvSpPr>
          <p:spPr>
            <a:xfrm>
              <a:off x="3156125" y="29427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"/>
            <p:cNvSpPr/>
            <p:nvPr/>
          </p:nvSpPr>
          <p:spPr>
            <a:xfrm>
              <a:off x="3247875" y="29427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"/>
            <p:cNvSpPr/>
            <p:nvPr/>
          </p:nvSpPr>
          <p:spPr>
            <a:xfrm>
              <a:off x="3339850" y="29427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"/>
            <p:cNvSpPr/>
            <p:nvPr/>
          </p:nvSpPr>
          <p:spPr>
            <a:xfrm>
              <a:off x="3431575" y="29427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"/>
            <p:cNvSpPr/>
            <p:nvPr/>
          </p:nvSpPr>
          <p:spPr>
            <a:xfrm>
              <a:off x="3523550" y="29427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"/>
            <p:cNvSpPr/>
            <p:nvPr/>
          </p:nvSpPr>
          <p:spPr>
            <a:xfrm>
              <a:off x="676400" y="303455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"/>
            <p:cNvSpPr/>
            <p:nvPr/>
          </p:nvSpPr>
          <p:spPr>
            <a:xfrm>
              <a:off x="768325" y="303455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0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"/>
            <p:cNvSpPr/>
            <p:nvPr/>
          </p:nvSpPr>
          <p:spPr>
            <a:xfrm>
              <a:off x="860125" y="30345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4" y="1"/>
                    <a:pt x="0" y="114"/>
                    <a:pt x="0" y="250"/>
                  </a:cubicBezTo>
                  <a:cubicBezTo>
                    <a:pt x="0" y="388"/>
                    <a:pt x="114" y="501"/>
                    <a:pt x="251" y="501"/>
                  </a:cubicBezTo>
                  <a:cubicBezTo>
                    <a:pt x="387" y="501"/>
                    <a:pt x="501" y="388"/>
                    <a:pt x="501" y="250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"/>
            <p:cNvSpPr/>
            <p:nvPr/>
          </p:nvSpPr>
          <p:spPr>
            <a:xfrm>
              <a:off x="951850" y="303455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"/>
            <p:cNvSpPr/>
            <p:nvPr/>
          </p:nvSpPr>
          <p:spPr>
            <a:xfrm>
              <a:off x="1043825" y="303455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0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"/>
            <p:cNvSpPr/>
            <p:nvPr/>
          </p:nvSpPr>
          <p:spPr>
            <a:xfrm>
              <a:off x="1135575" y="3034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0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0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"/>
            <p:cNvSpPr/>
            <p:nvPr/>
          </p:nvSpPr>
          <p:spPr>
            <a:xfrm>
              <a:off x="1227500" y="303455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1"/>
                    <a:pt x="251" y="501"/>
                  </a:cubicBezTo>
                  <a:cubicBezTo>
                    <a:pt x="387" y="501"/>
                    <a:pt x="496" y="388"/>
                    <a:pt x="496" y="250"/>
                  </a:cubicBezTo>
                  <a:cubicBezTo>
                    <a:pt x="496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"/>
            <p:cNvSpPr/>
            <p:nvPr/>
          </p:nvSpPr>
          <p:spPr>
            <a:xfrm>
              <a:off x="1319275" y="3034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"/>
            <p:cNvSpPr/>
            <p:nvPr/>
          </p:nvSpPr>
          <p:spPr>
            <a:xfrm>
              <a:off x="1411200" y="3034550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1"/>
                  </a:moveTo>
                  <a:cubicBezTo>
                    <a:pt x="109" y="1"/>
                    <a:pt x="1" y="114"/>
                    <a:pt x="1" y="250"/>
                  </a:cubicBezTo>
                  <a:cubicBezTo>
                    <a:pt x="1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0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"/>
            <p:cNvSpPr/>
            <p:nvPr/>
          </p:nvSpPr>
          <p:spPr>
            <a:xfrm>
              <a:off x="1503000" y="30345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4" y="1"/>
                    <a:pt x="0" y="114"/>
                    <a:pt x="0" y="250"/>
                  </a:cubicBezTo>
                  <a:cubicBezTo>
                    <a:pt x="0" y="388"/>
                    <a:pt x="114" y="501"/>
                    <a:pt x="250" y="501"/>
                  </a:cubicBezTo>
                  <a:cubicBezTo>
                    <a:pt x="387" y="501"/>
                    <a:pt x="501" y="388"/>
                    <a:pt x="501" y="250"/>
                  </a:cubicBezTo>
                  <a:cubicBezTo>
                    <a:pt x="501" y="114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"/>
            <p:cNvSpPr/>
            <p:nvPr/>
          </p:nvSpPr>
          <p:spPr>
            <a:xfrm>
              <a:off x="1594750" y="3034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0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94" y="501"/>
                    <a:pt x="503" y="388"/>
                    <a:pt x="503" y="250"/>
                  </a:cubicBezTo>
                  <a:cubicBezTo>
                    <a:pt x="503" y="114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"/>
            <p:cNvSpPr/>
            <p:nvPr/>
          </p:nvSpPr>
          <p:spPr>
            <a:xfrm>
              <a:off x="1686650" y="303455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"/>
            <p:cNvSpPr/>
            <p:nvPr/>
          </p:nvSpPr>
          <p:spPr>
            <a:xfrm>
              <a:off x="1778450" y="3034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"/>
            <p:cNvSpPr/>
            <p:nvPr/>
          </p:nvSpPr>
          <p:spPr>
            <a:xfrm>
              <a:off x="1870375" y="303455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7" y="501"/>
                    <a:pt x="496" y="388"/>
                    <a:pt x="496" y="250"/>
                  </a:cubicBezTo>
                  <a:cubicBezTo>
                    <a:pt x="496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"/>
            <p:cNvSpPr/>
            <p:nvPr/>
          </p:nvSpPr>
          <p:spPr>
            <a:xfrm>
              <a:off x="1962150" y="3034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88" y="501"/>
                    <a:pt x="502" y="388"/>
                    <a:pt x="502" y="250"/>
                  </a:cubicBezTo>
                  <a:cubicBezTo>
                    <a:pt x="502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"/>
            <p:cNvSpPr/>
            <p:nvPr/>
          </p:nvSpPr>
          <p:spPr>
            <a:xfrm>
              <a:off x="2054075" y="3034550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1"/>
                  </a:moveTo>
                  <a:cubicBezTo>
                    <a:pt x="109" y="1"/>
                    <a:pt x="1" y="114"/>
                    <a:pt x="1" y="250"/>
                  </a:cubicBezTo>
                  <a:cubicBezTo>
                    <a:pt x="1" y="388"/>
                    <a:pt x="109" y="501"/>
                    <a:pt x="252" y="501"/>
                  </a:cubicBezTo>
                  <a:cubicBezTo>
                    <a:pt x="388" y="501"/>
                    <a:pt x="496" y="388"/>
                    <a:pt x="496" y="250"/>
                  </a:cubicBezTo>
                  <a:cubicBezTo>
                    <a:pt x="496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"/>
            <p:cNvSpPr/>
            <p:nvPr/>
          </p:nvSpPr>
          <p:spPr>
            <a:xfrm>
              <a:off x="2145825" y="303455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"/>
            <p:cNvSpPr/>
            <p:nvPr/>
          </p:nvSpPr>
          <p:spPr>
            <a:xfrm>
              <a:off x="2237800" y="3034550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1"/>
                    <a:pt x="244" y="501"/>
                  </a:cubicBezTo>
                  <a:cubicBezTo>
                    <a:pt x="387" y="501"/>
                    <a:pt x="494" y="388"/>
                    <a:pt x="494" y="250"/>
                  </a:cubicBezTo>
                  <a:cubicBezTo>
                    <a:pt x="494" y="114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"/>
            <p:cNvSpPr/>
            <p:nvPr/>
          </p:nvSpPr>
          <p:spPr>
            <a:xfrm>
              <a:off x="2329550" y="3034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0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2" y="388"/>
                    <a:pt x="502" y="250"/>
                  </a:cubicBezTo>
                  <a:cubicBezTo>
                    <a:pt x="502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"/>
            <p:cNvSpPr/>
            <p:nvPr/>
          </p:nvSpPr>
          <p:spPr>
            <a:xfrm>
              <a:off x="2421325" y="3034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95" y="501"/>
                    <a:pt x="501" y="388"/>
                    <a:pt x="501" y="250"/>
                  </a:cubicBezTo>
                  <a:cubicBezTo>
                    <a:pt x="501" y="114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"/>
            <p:cNvSpPr/>
            <p:nvPr/>
          </p:nvSpPr>
          <p:spPr>
            <a:xfrm>
              <a:off x="2513250" y="3034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"/>
            <p:cNvSpPr/>
            <p:nvPr/>
          </p:nvSpPr>
          <p:spPr>
            <a:xfrm>
              <a:off x="2605000" y="3034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0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0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"/>
            <p:cNvSpPr/>
            <p:nvPr/>
          </p:nvSpPr>
          <p:spPr>
            <a:xfrm>
              <a:off x="2696950" y="303455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1"/>
                  </a:moveTo>
                  <a:cubicBezTo>
                    <a:pt x="108" y="1"/>
                    <a:pt x="1" y="114"/>
                    <a:pt x="1" y="250"/>
                  </a:cubicBezTo>
                  <a:cubicBezTo>
                    <a:pt x="1" y="388"/>
                    <a:pt x="108" y="501"/>
                    <a:pt x="252" y="501"/>
                  </a:cubicBezTo>
                  <a:cubicBezTo>
                    <a:pt x="388" y="501"/>
                    <a:pt x="495" y="388"/>
                    <a:pt x="495" y="250"/>
                  </a:cubicBezTo>
                  <a:cubicBezTo>
                    <a:pt x="495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"/>
            <p:cNvSpPr/>
            <p:nvPr/>
          </p:nvSpPr>
          <p:spPr>
            <a:xfrm>
              <a:off x="2788700" y="303455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"/>
            <p:cNvSpPr/>
            <p:nvPr/>
          </p:nvSpPr>
          <p:spPr>
            <a:xfrm>
              <a:off x="2880675" y="303455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1"/>
                    <a:pt x="243" y="501"/>
                  </a:cubicBezTo>
                  <a:cubicBezTo>
                    <a:pt x="387" y="501"/>
                    <a:pt x="494" y="388"/>
                    <a:pt x="494" y="250"/>
                  </a:cubicBezTo>
                  <a:cubicBezTo>
                    <a:pt x="494" y="114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"/>
            <p:cNvSpPr/>
            <p:nvPr/>
          </p:nvSpPr>
          <p:spPr>
            <a:xfrm>
              <a:off x="2972425" y="3034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0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3" y="388"/>
                    <a:pt x="503" y="250"/>
                  </a:cubicBezTo>
                  <a:cubicBezTo>
                    <a:pt x="503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"/>
            <p:cNvSpPr/>
            <p:nvPr/>
          </p:nvSpPr>
          <p:spPr>
            <a:xfrm>
              <a:off x="3064375" y="303455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1" y="114"/>
                    <a:pt x="1" y="250"/>
                  </a:cubicBezTo>
                  <a:cubicBezTo>
                    <a:pt x="1" y="388"/>
                    <a:pt x="107" y="501"/>
                    <a:pt x="243" y="501"/>
                  </a:cubicBezTo>
                  <a:cubicBezTo>
                    <a:pt x="388" y="501"/>
                    <a:pt x="495" y="388"/>
                    <a:pt x="495" y="250"/>
                  </a:cubicBezTo>
                  <a:cubicBezTo>
                    <a:pt x="495" y="114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"/>
            <p:cNvSpPr/>
            <p:nvPr/>
          </p:nvSpPr>
          <p:spPr>
            <a:xfrm>
              <a:off x="3156125" y="303455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"/>
            <p:cNvSpPr/>
            <p:nvPr/>
          </p:nvSpPr>
          <p:spPr>
            <a:xfrm>
              <a:off x="3247875" y="3034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"/>
            <p:cNvSpPr/>
            <p:nvPr/>
          </p:nvSpPr>
          <p:spPr>
            <a:xfrm>
              <a:off x="3339850" y="30345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1"/>
                    <a:pt x="251" y="501"/>
                  </a:cubicBezTo>
                  <a:cubicBezTo>
                    <a:pt x="387" y="501"/>
                    <a:pt x="501" y="388"/>
                    <a:pt x="501" y="250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"/>
            <p:cNvSpPr/>
            <p:nvPr/>
          </p:nvSpPr>
          <p:spPr>
            <a:xfrm>
              <a:off x="3431575" y="303455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"/>
            <p:cNvSpPr/>
            <p:nvPr/>
          </p:nvSpPr>
          <p:spPr>
            <a:xfrm>
              <a:off x="3523550" y="303455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0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"/>
            <p:cNvSpPr/>
            <p:nvPr/>
          </p:nvSpPr>
          <p:spPr>
            <a:xfrm>
              <a:off x="676400" y="312647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"/>
            <p:cNvSpPr/>
            <p:nvPr/>
          </p:nvSpPr>
          <p:spPr>
            <a:xfrm>
              <a:off x="768325" y="312647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45" y="0"/>
                  </a:moveTo>
                  <a:cubicBezTo>
                    <a:pt x="109" y="0"/>
                    <a:pt x="0" y="109"/>
                    <a:pt x="0" y="252"/>
                  </a:cubicBezTo>
                  <a:cubicBezTo>
                    <a:pt x="0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52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"/>
            <p:cNvSpPr/>
            <p:nvPr/>
          </p:nvSpPr>
          <p:spPr>
            <a:xfrm>
              <a:off x="860125" y="312647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14" y="0"/>
                    <a:pt x="0" y="109"/>
                    <a:pt x="0" y="252"/>
                  </a:cubicBezTo>
                  <a:cubicBezTo>
                    <a:pt x="0" y="388"/>
                    <a:pt x="114" y="496"/>
                    <a:pt x="251" y="496"/>
                  </a:cubicBezTo>
                  <a:cubicBezTo>
                    <a:pt x="387" y="496"/>
                    <a:pt x="501" y="388"/>
                    <a:pt x="501" y="252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"/>
            <p:cNvSpPr/>
            <p:nvPr/>
          </p:nvSpPr>
          <p:spPr>
            <a:xfrm>
              <a:off x="951850" y="312647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"/>
            <p:cNvSpPr/>
            <p:nvPr/>
          </p:nvSpPr>
          <p:spPr>
            <a:xfrm>
              <a:off x="1043825" y="312647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52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52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"/>
            <p:cNvSpPr/>
            <p:nvPr/>
          </p:nvSpPr>
          <p:spPr>
            <a:xfrm>
              <a:off x="1135575" y="312647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52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52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"/>
            <p:cNvSpPr/>
            <p:nvPr/>
          </p:nvSpPr>
          <p:spPr>
            <a:xfrm>
              <a:off x="1227500" y="312647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1" y="0"/>
                  </a:moveTo>
                  <a:cubicBezTo>
                    <a:pt x="109" y="0"/>
                    <a:pt x="0" y="109"/>
                    <a:pt x="0" y="252"/>
                  </a:cubicBezTo>
                  <a:cubicBezTo>
                    <a:pt x="0" y="388"/>
                    <a:pt x="109" y="496"/>
                    <a:pt x="251" y="496"/>
                  </a:cubicBezTo>
                  <a:cubicBezTo>
                    <a:pt x="387" y="496"/>
                    <a:pt x="496" y="388"/>
                    <a:pt x="496" y="252"/>
                  </a:cubicBezTo>
                  <a:cubicBezTo>
                    <a:pt x="496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"/>
            <p:cNvSpPr/>
            <p:nvPr/>
          </p:nvSpPr>
          <p:spPr>
            <a:xfrm>
              <a:off x="1319275" y="312647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52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52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"/>
            <p:cNvSpPr/>
            <p:nvPr/>
          </p:nvSpPr>
          <p:spPr>
            <a:xfrm>
              <a:off x="1411200" y="312647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45" y="0"/>
                  </a:moveTo>
                  <a:cubicBezTo>
                    <a:pt x="109" y="0"/>
                    <a:pt x="1" y="109"/>
                    <a:pt x="1" y="252"/>
                  </a:cubicBezTo>
                  <a:cubicBezTo>
                    <a:pt x="1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52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"/>
            <p:cNvSpPr/>
            <p:nvPr/>
          </p:nvSpPr>
          <p:spPr>
            <a:xfrm>
              <a:off x="1503000" y="312647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0" y="0"/>
                  </a:moveTo>
                  <a:cubicBezTo>
                    <a:pt x="114" y="0"/>
                    <a:pt x="0" y="109"/>
                    <a:pt x="0" y="252"/>
                  </a:cubicBezTo>
                  <a:cubicBezTo>
                    <a:pt x="0" y="388"/>
                    <a:pt x="114" y="496"/>
                    <a:pt x="250" y="496"/>
                  </a:cubicBezTo>
                  <a:cubicBezTo>
                    <a:pt x="387" y="496"/>
                    <a:pt x="501" y="388"/>
                    <a:pt x="501" y="252"/>
                  </a:cubicBezTo>
                  <a:cubicBezTo>
                    <a:pt x="501" y="109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"/>
            <p:cNvSpPr/>
            <p:nvPr/>
          </p:nvSpPr>
          <p:spPr>
            <a:xfrm>
              <a:off x="1594750" y="312647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52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94" y="496"/>
                    <a:pt x="503" y="388"/>
                    <a:pt x="503" y="252"/>
                  </a:cubicBezTo>
                  <a:cubicBezTo>
                    <a:pt x="503" y="10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"/>
            <p:cNvSpPr/>
            <p:nvPr/>
          </p:nvSpPr>
          <p:spPr>
            <a:xfrm>
              <a:off x="1686650" y="312647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"/>
            <p:cNvSpPr/>
            <p:nvPr/>
          </p:nvSpPr>
          <p:spPr>
            <a:xfrm>
              <a:off x="1778450" y="312647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52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52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"/>
            <p:cNvSpPr/>
            <p:nvPr/>
          </p:nvSpPr>
          <p:spPr>
            <a:xfrm>
              <a:off x="1870375" y="312647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52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7" y="496"/>
                    <a:pt x="496" y="388"/>
                    <a:pt x="496" y="252"/>
                  </a:cubicBezTo>
                  <a:cubicBezTo>
                    <a:pt x="496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"/>
            <p:cNvSpPr/>
            <p:nvPr/>
          </p:nvSpPr>
          <p:spPr>
            <a:xfrm>
              <a:off x="1962150" y="312647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52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88" y="496"/>
                    <a:pt x="502" y="388"/>
                    <a:pt x="502" y="252"/>
                  </a:cubicBezTo>
                  <a:cubicBezTo>
                    <a:pt x="502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"/>
            <p:cNvSpPr/>
            <p:nvPr/>
          </p:nvSpPr>
          <p:spPr>
            <a:xfrm>
              <a:off x="2054075" y="312647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52" y="0"/>
                  </a:moveTo>
                  <a:cubicBezTo>
                    <a:pt x="109" y="0"/>
                    <a:pt x="1" y="109"/>
                    <a:pt x="1" y="252"/>
                  </a:cubicBezTo>
                  <a:cubicBezTo>
                    <a:pt x="1" y="388"/>
                    <a:pt x="109" y="496"/>
                    <a:pt x="252" y="496"/>
                  </a:cubicBezTo>
                  <a:cubicBezTo>
                    <a:pt x="388" y="496"/>
                    <a:pt x="496" y="388"/>
                    <a:pt x="496" y="252"/>
                  </a:cubicBezTo>
                  <a:cubicBezTo>
                    <a:pt x="496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"/>
            <p:cNvSpPr/>
            <p:nvPr/>
          </p:nvSpPr>
          <p:spPr>
            <a:xfrm>
              <a:off x="2145825" y="312647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"/>
            <p:cNvSpPr/>
            <p:nvPr/>
          </p:nvSpPr>
          <p:spPr>
            <a:xfrm>
              <a:off x="2237800" y="3126475"/>
              <a:ext cx="12350" cy="12400"/>
            </a:xfrm>
            <a:custGeom>
              <a:avLst/>
              <a:gdLst/>
              <a:ahLst/>
              <a:cxnLst/>
              <a:rect l="l" t="t" r="r" b="b"/>
              <a:pathLst>
                <a:path w="494" h="496" extrusionOk="0">
                  <a:moveTo>
                    <a:pt x="244" y="0"/>
                  </a:moveTo>
                  <a:cubicBezTo>
                    <a:pt x="107" y="0"/>
                    <a:pt x="0" y="109"/>
                    <a:pt x="0" y="252"/>
                  </a:cubicBezTo>
                  <a:cubicBezTo>
                    <a:pt x="0" y="388"/>
                    <a:pt x="107" y="496"/>
                    <a:pt x="244" y="496"/>
                  </a:cubicBezTo>
                  <a:cubicBezTo>
                    <a:pt x="387" y="496"/>
                    <a:pt x="494" y="388"/>
                    <a:pt x="494" y="252"/>
                  </a:cubicBezTo>
                  <a:cubicBezTo>
                    <a:pt x="494" y="109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"/>
            <p:cNvSpPr/>
            <p:nvPr/>
          </p:nvSpPr>
          <p:spPr>
            <a:xfrm>
              <a:off x="2329550" y="312647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52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2" y="388"/>
                    <a:pt x="502" y="252"/>
                  </a:cubicBezTo>
                  <a:cubicBezTo>
                    <a:pt x="502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"/>
            <p:cNvSpPr/>
            <p:nvPr/>
          </p:nvSpPr>
          <p:spPr>
            <a:xfrm>
              <a:off x="2421325" y="312647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52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95" y="496"/>
                    <a:pt x="501" y="388"/>
                    <a:pt x="501" y="252"/>
                  </a:cubicBezTo>
                  <a:cubicBezTo>
                    <a:pt x="501" y="109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"/>
            <p:cNvSpPr/>
            <p:nvPr/>
          </p:nvSpPr>
          <p:spPr>
            <a:xfrm>
              <a:off x="2513250" y="312647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52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"/>
            <p:cNvSpPr/>
            <p:nvPr/>
          </p:nvSpPr>
          <p:spPr>
            <a:xfrm>
              <a:off x="2605000" y="312647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52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52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"/>
            <p:cNvSpPr/>
            <p:nvPr/>
          </p:nvSpPr>
          <p:spPr>
            <a:xfrm>
              <a:off x="2696950" y="312647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2" y="0"/>
                  </a:moveTo>
                  <a:cubicBezTo>
                    <a:pt x="108" y="0"/>
                    <a:pt x="1" y="109"/>
                    <a:pt x="1" y="252"/>
                  </a:cubicBezTo>
                  <a:cubicBezTo>
                    <a:pt x="1" y="388"/>
                    <a:pt x="108" y="496"/>
                    <a:pt x="252" y="496"/>
                  </a:cubicBezTo>
                  <a:cubicBezTo>
                    <a:pt x="388" y="496"/>
                    <a:pt x="495" y="388"/>
                    <a:pt x="495" y="252"/>
                  </a:cubicBezTo>
                  <a:cubicBezTo>
                    <a:pt x="495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"/>
            <p:cNvSpPr/>
            <p:nvPr/>
          </p:nvSpPr>
          <p:spPr>
            <a:xfrm>
              <a:off x="2788700" y="312647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"/>
            <p:cNvSpPr/>
            <p:nvPr/>
          </p:nvSpPr>
          <p:spPr>
            <a:xfrm>
              <a:off x="2880675" y="312647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0" y="109"/>
                    <a:pt x="0" y="252"/>
                  </a:cubicBezTo>
                  <a:cubicBezTo>
                    <a:pt x="0" y="388"/>
                    <a:pt x="107" y="496"/>
                    <a:pt x="243" y="496"/>
                  </a:cubicBezTo>
                  <a:cubicBezTo>
                    <a:pt x="387" y="496"/>
                    <a:pt x="494" y="388"/>
                    <a:pt x="494" y="252"/>
                  </a:cubicBezTo>
                  <a:cubicBezTo>
                    <a:pt x="494" y="109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"/>
            <p:cNvSpPr/>
            <p:nvPr/>
          </p:nvSpPr>
          <p:spPr>
            <a:xfrm>
              <a:off x="2972425" y="312647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52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3" y="388"/>
                    <a:pt x="503" y="252"/>
                  </a:cubicBezTo>
                  <a:cubicBezTo>
                    <a:pt x="503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"/>
            <p:cNvSpPr/>
            <p:nvPr/>
          </p:nvSpPr>
          <p:spPr>
            <a:xfrm>
              <a:off x="3064375" y="312647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1" y="109"/>
                    <a:pt x="1" y="252"/>
                  </a:cubicBezTo>
                  <a:cubicBezTo>
                    <a:pt x="1" y="388"/>
                    <a:pt x="107" y="496"/>
                    <a:pt x="243" y="496"/>
                  </a:cubicBezTo>
                  <a:cubicBezTo>
                    <a:pt x="388" y="496"/>
                    <a:pt x="495" y="388"/>
                    <a:pt x="495" y="252"/>
                  </a:cubicBezTo>
                  <a:cubicBezTo>
                    <a:pt x="495" y="109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"/>
            <p:cNvSpPr/>
            <p:nvPr/>
          </p:nvSpPr>
          <p:spPr>
            <a:xfrm>
              <a:off x="3156125" y="312647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"/>
            <p:cNvSpPr/>
            <p:nvPr/>
          </p:nvSpPr>
          <p:spPr>
            <a:xfrm>
              <a:off x="3247875" y="312647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"/>
            <p:cNvSpPr/>
            <p:nvPr/>
          </p:nvSpPr>
          <p:spPr>
            <a:xfrm>
              <a:off x="3339850" y="312647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07" y="0"/>
                    <a:pt x="0" y="109"/>
                    <a:pt x="0" y="252"/>
                  </a:cubicBezTo>
                  <a:cubicBezTo>
                    <a:pt x="0" y="388"/>
                    <a:pt x="107" y="496"/>
                    <a:pt x="251" y="496"/>
                  </a:cubicBezTo>
                  <a:cubicBezTo>
                    <a:pt x="387" y="496"/>
                    <a:pt x="501" y="388"/>
                    <a:pt x="501" y="252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"/>
            <p:cNvSpPr/>
            <p:nvPr/>
          </p:nvSpPr>
          <p:spPr>
            <a:xfrm>
              <a:off x="3431575" y="312647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"/>
            <p:cNvSpPr/>
            <p:nvPr/>
          </p:nvSpPr>
          <p:spPr>
            <a:xfrm>
              <a:off x="3523550" y="312647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52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52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"/>
            <p:cNvSpPr/>
            <p:nvPr/>
          </p:nvSpPr>
          <p:spPr>
            <a:xfrm>
              <a:off x="676400" y="32182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"/>
            <p:cNvSpPr/>
            <p:nvPr/>
          </p:nvSpPr>
          <p:spPr>
            <a:xfrm>
              <a:off x="768325" y="32182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2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"/>
            <p:cNvSpPr/>
            <p:nvPr/>
          </p:nvSpPr>
          <p:spPr>
            <a:xfrm>
              <a:off x="860125" y="32182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16"/>
                    <a:pt x="0" y="252"/>
                  </a:cubicBezTo>
                  <a:cubicBezTo>
                    <a:pt x="0" y="387"/>
                    <a:pt x="114" y="503"/>
                    <a:pt x="251" y="503"/>
                  </a:cubicBezTo>
                  <a:cubicBezTo>
                    <a:pt x="387" y="503"/>
                    <a:pt x="501" y="387"/>
                    <a:pt x="501" y="252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"/>
            <p:cNvSpPr/>
            <p:nvPr/>
          </p:nvSpPr>
          <p:spPr>
            <a:xfrm>
              <a:off x="951850" y="32182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"/>
            <p:cNvSpPr/>
            <p:nvPr/>
          </p:nvSpPr>
          <p:spPr>
            <a:xfrm>
              <a:off x="1043825" y="32182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2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"/>
            <p:cNvSpPr/>
            <p:nvPr/>
          </p:nvSpPr>
          <p:spPr>
            <a:xfrm>
              <a:off x="1135575" y="32182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2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2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"/>
            <p:cNvSpPr/>
            <p:nvPr/>
          </p:nvSpPr>
          <p:spPr>
            <a:xfrm>
              <a:off x="1227500" y="32182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51" y="503"/>
                  </a:cubicBezTo>
                  <a:cubicBezTo>
                    <a:pt x="387" y="503"/>
                    <a:pt x="496" y="387"/>
                    <a:pt x="496" y="252"/>
                  </a:cubicBezTo>
                  <a:cubicBezTo>
                    <a:pt x="496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"/>
            <p:cNvSpPr/>
            <p:nvPr/>
          </p:nvSpPr>
          <p:spPr>
            <a:xfrm>
              <a:off x="1319275" y="32182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2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"/>
            <p:cNvSpPr/>
            <p:nvPr/>
          </p:nvSpPr>
          <p:spPr>
            <a:xfrm>
              <a:off x="1411200" y="321822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16"/>
                    <a:pt x="1" y="252"/>
                  </a:cubicBezTo>
                  <a:cubicBezTo>
                    <a:pt x="1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2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"/>
            <p:cNvSpPr/>
            <p:nvPr/>
          </p:nvSpPr>
          <p:spPr>
            <a:xfrm>
              <a:off x="1503000" y="32182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16"/>
                    <a:pt x="0" y="252"/>
                  </a:cubicBezTo>
                  <a:cubicBezTo>
                    <a:pt x="0" y="387"/>
                    <a:pt x="114" y="503"/>
                    <a:pt x="250" y="503"/>
                  </a:cubicBezTo>
                  <a:cubicBezTo>
                    <a:pt x="387" y="503"/>
                    <a:pt x="501" y="387"/>
                    <a:pt x="501" y="252"/>
                  </a:cubicBezTo>
                  <a:cubicBezTo>
                    <a:pt x="501" y="116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"/>
            <p:cNvSpPr/>
            <p:nvPr/>
          </p:nvSpPr>
          <p:spPr>
            <a:xfrm>
              <a:off x="1594750" y="32182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94" y="503"/>
                    <a:pt x="503" y="387"/>
                    <a:pt x="503" y="252"/>
                  </a:cubicBezTo>
                  <a:cubicBezTo>
                    <a:pt x="503" y="116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"/>
            <p:cNvSpPr/>
            <p:nvPr/>
          </p:nvSpPr>
          <p:spPr>
            <a:xfrm>
              <a:off x="1686650" y="32182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"/>
            <p:cNvSpPr/>
            <p:nvPr/>
          </p:nvSpPr>
          <p:spPr>
            <a:xfrm>
              <a:off x="1778450" y="32182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2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"/>
            <p:cNvSpPr/>
            <p:nvPr/>
          </p:nvSpPr>
          <p:spPr>
            <a:xfrm>
              <a:off x="1870375" y="32182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7" y="503"/>
                    <a:pt x="496" y="387"/>
                    <a:pt x="496" y="252"/>
                  </a:cubicBezTo>
                  <a:cubicBezTo>
                    <a:pt x="496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"/>
            <p:cNvSpPr/>
            <p:nvPr/>
          </p:nvSpPr>
          <p:spPr>
            <a:xfrm>
              <a:off x="1962150" y="32182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88" y="503"/>
                    <a:pt x="502" y="387"/>
                    <a:pt x="502" y="252"/>
                  </a:cubicBezTo>
                  <a:cubicBezTo>
                    <a:pt x="502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"/>
            <p:cNvSpPr/>
            <p:nvPr/>
          </p:nvSpPr>
          <p:spPr>
            <a:xfrm>
              <a:off x="2054075" y="321822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16"/>
                    <a:pt x="1" y="252"/>
                  </a:cubicBezTo>
                  <a:cubicBezTo>
                    <a:pt x="1" y="387"/>
                    <a:pt x="109" y="503"/>
                    <a:pt x="252" y="503"/>
                  </a:cubicBezTo>
                  <a:cubicBezTo>
                    <a:pt x="388" y="503"/>
                    <a:pt x="496" y="387"/>
                    <a:pt x="496" y="252"/>
                  </a:cubicBezTo>
                  <a:cubicBezTo>
                    <a:pt x="496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"/>
            <p:cNvSpPr/>
            <p:nvPr/>
          </p:nvSpPr>
          <p:spPr>
            <a:xfrm>
              <a:off x="2145825" y="32182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"/>
            <p:cNvSpPr/>
            <p:nvPr/>
          </p:nvSpPr>
          <p:spPr>
            <a:xfrm>
              <a:off x="2237800" y="3218225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44" y="503"/>
                  </a:cubicBezTo>
                  <a:cubicBezTo>
                    <a:pt x="387" y="503"/>
                    <a:pt x="494" y="387"/>
                    <a:pt x="494" y="252"/>
                  </a:cubicBezTo>
                  <a:cubicBezTo>
                    <a:pt x="494" y="116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"/>
            <p:cNvSpPr/>
            <p:nvPr/>
          </p:nvSpPr>
          <p:spPr>
            <a:xfrm>
              <a:off x="2329550" y="32182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2" y="387"/>
                    <a:pt x="502" y="252"/>
                  </a:cubicBezTo>
                  <a:cubicBezTo>
                    <a:pt x="502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"/>
            <p:cNvSpPr/>
            <p:nvPr/>
          </p:nvSpPr>
          <p:spPr>
            <a:xfrm>
              <a:off x="2421325" y="32182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95" y="503"/>
                    <a:pt x="501" y="387"/>
                    <a:pt x="501" y="252"/>
                  </a:cubicBezTo>
                  <a:cubicBezTo>
                    <a:pt x="501" y="116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"/>
            <p:cNvSpPr/>
            <p:nvPr/>
          </p:nvSpPr>
          <p:spPr>
            <a:xfrm>
              <a:off x="2513250" y="32182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"/>
            <p:cNvSpPr/>
            <p:nvPr/>
          </p:nvSpPr>
          <p:spPr>
            <a:xfrm>
              <a:off x="2605000" y="32182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2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2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"/>
            <p:cNvSpPr/>
            <p:nvPr/>
          </p:nvSpPr>
          <p:spPr>
            <a:xfrm>
              <a:off x="2696950" y="32182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16"/>
                    <a:pt x="1" y="252"/>
                  </a:cubicBezTo>
                  <a:cubicBezTo>
                    <a:pt x="1" y="387"/>
                    <a:pt x="108" y="503"/>
                    <a:pt x="252" y="503"/>
                  </a:cubicBezTo>
                  <a:cubicBezTo>
                    <a:pt x="388" y="503"/>
                    <a:pt x="495" y="387"/>
                    <a:pt x="495" y="252"/>
                  </a:cubicBezTo>
                  <a:cubicBezTo>
                    <a:pt x="495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"/>
            <p:cNvSpPr/>
            <p:nvPr/>
          </p:nvSpPr>
          <p:spPr>
            <a:xfrm>
              <a:off x="2788700" y="32182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"/>
            <p:cNvSpPr/>
            <p:nvPr/>
          </p:nvSpPr>
          <p:spPr>
            <a:xfrm>
              <a:off x="2880675" y="32182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43" y="503"/>
                  </a:cubicBezTo>
                  <a:cubicBezTo>
                    <a:pt x="387" y="503"/>
                    <a:pt x="494" y="387"/>
                    <a:pt x="494" y="252"/>
                  </a:cubicBezTo>
                  <a:cubicBezTo>
                    <a:pt x="494" y="116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"/>
            <p:cNvSpPr/>
            <p:nvPr/>
          </p:nvSpPr>
          <p:spPr>
            <a:xfrm>
              <a:off x="2972425" y="32182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3" y="387"/>
                    <a:pt x="503" y="252"/>
                  </a:cubicBezTo>
                  <a:cubicBezTo>
                    <a:pt x="503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"/>
            <p:cNvSpPr/>
            <p:nvPr/>
          </p:nvSpPr>
          <p:spPr>
            <a:xfrm>
              <a:off x="3064375" y="32182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16"/>
                    <a:pt x="1" y="252"/>
                  </a:cubicBezTo>
                  <a:cubicBezTo>
                    <a:pt x="1" y="387"/>
                    <a:pt x="107" y="503"/>
                    <a:pt x="243" y="503"/>
                  </a:cubicBezTo>
                  <a:cubicBezTo>
                    <a:pt x="388" y="503"/>
                    <a:pt x="495" y="387"/>
                    <a:pt x="495" y="252"/>
                  </a:cubicBezTo>
                  <a:cubicBezTo>
                    <a:pt x="495" y="116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"/>
            <p:cNvSpPr/>
            <p:nvPr/>
          </p:nvSpPr>
          <p:spPr>
            <a:xfrm>
              <a:off x="3156125" y="32182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"/>
            <p:cNvSpPr/>
            <p:nvPr/>
          </p:nvSpPr>
          <p:spPr>
            <a:xfrm>
              <a:off x="3247875" y="32182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"/>
            <p:cNvSpPr/>
            <p:nvPr/>
          </p:nvSpPr>
          <p:spPr>
            <a:xfrm>
              <a:off x="3339850" y="32182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51" y="503"/>
                  </a:cubicBezTo>
                  <a:cubicBezTo>
                    <a:pt x="387" y="503"/>
                    <a:pt x="501" y="387"/>
                    <a:pt x="501" y="252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"/>
            <p:cNvSpPr/>
            <p:nvPr/>
          </p:nvSpPr>
          <p:spPr>
            <a:xfrm>
              <a:off x="3431575" y="32182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"/>
            <p:cNvSpPr/>
            <p:nvPr/>
          </p:nvSpPr>
          <p:spPr>
            <a:xfrm>
              <a:off x="3523550" y="32182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2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"/>
            <p:cNvSpPr/>
            <p:nvPr/>
          </p:nvSpPr>
          <p:spPr>
            <a:xfrm>
              <a:off x="676400" y="33101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"/>
            <p:cNvSpPr/>
            <p:nvPr/>
          </p:nvSpPr>
          <p:spPr>
            <a:xfrm>
              <a:off x="768325" y="33101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45" y="1"/>
                  </a:moveTo>
                  <a:cubicBezTo>
                    <a:pt x="109" y="1"/>
                    <a:pt x="0" y="108"/>
                    <a:pt x="0" y="252"/>
                  </a:cubicBezTo>
                  <a:cubicBezTo>
                    <a:pt x="0" y="388"/>
                    <a:pt x="109" y="495"/>
                    <a:pt x="245" y="495"/>
                  </a:cubicBezTo>
                  <a:cubicBezTo>
                    <a:pt x="388" y="495"/>
                    <a:pt x="496" y="388"/>
                    <a:pt x="496" y="252"/>
                  </a:cubicBezTo>
                  <a:cubicBezTo>
                    <a:pt x="496" y="108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"/>
            <p:cNvSpPr/>
            <p:nvPr/>
          </p:nvSpPr>
          <p:spPr>
            <a:xfrm>
              <a:off x="860125" y="33101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1"/>
                  </a:moveTo>
                  <a:cubicBezTo>
                    <a:pt x="114" y="1"/>
                    <a:pt x="0" y="108"/>
                    <a:pt x="0" y="252"/>
                  </a:cubicBezTo>
                  <a:cubicBezTo>
                    <a:pt x="0" y="388"/>
                    <a:pt x="114" y="495"/>
                    <a:pt x="251" y="495"/>
                  </a:cubicBezTo>
                  <a:cubicBezTo>
                    <a:pt x="387" y="495"/>
                    <a:pt x="501" y="388"/>
                    <a:pt x="501" y="252"/>
                  </a:cubicBezTo>
                  <a:cubicBezTo>
                    <a:pt x="501" y="108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"/>
            <p:cNvSpPr/>
            <p:nvPr/>
          </p:nvSpPr>
          <p:spPr>
            <a:xfrm>
              <a:off x="951850" y="33101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"/>
            <p:cNvSpPr/>
            <p:nvPr/>
          </p:nvSpPr>
          <p:spPr>
            <a:xfrm>
              <a:off x="1043825" y="33101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1"/>
                  </a:moveTo>
                  <a:cubicBezTo>
                    <a:pt x="107" y="1"/>
                    <a:pt x="0" y="108"/>
                    <a:pt x="0" y="252"/>
                  </a:cubicBezTo>
                  <a:cubicBezTo>
                    <a:pt x="0" y="388"/>
                    <a:pt x="107" y="495"/>
                    <a:pt x="250" y="495"/>
                  </a:cubicBezTo>
                  <a:cubicBezTo>
                    <a:pt x="388" y="495"/>
                    <a:pt x="494" y="388"/>
                    <a:pt x="494" y="252"/>
                  </a:cubicBezTo>
                  <a:cubicBezTo>
                    <a:pt x="494" y="108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"/>
            <p:cNvSpPr/>
            <p:nvPr/>
          </p:nvSpPr>
          <p:spPr>
            <a:xfrm>
              <a:off x="1135575" y="33101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0" y="108"/>
                    <a:pt x="0" y="252"/>
                  </a:cubicBezTo>
                  <a:cubicBezTo>
                    <a:pt x="0" y="388"/>
                    <a:pt x="116" y="495"/>
                    <a:pt x="252" y="495"/>
                  </a:cubicBezTo>
                  <a:cubicBezTo>
                    <a:pt x="387" y="495"/>
                    <a:pt x="503" y="388"/>
                    <a:pt x="503" y="252"/>
                  </a:cubicBezTo>
                  <a:cubicBezTo>
                    <a:pt x="503" y="108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"/>
            <p:cNvSpPr/>
            <p:nvPr/>
          </p:nvSpPr>
          <p:spPr>
            <a:xfrm>
              <a:off x="1227500" y="33101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1" y="1"/>
                  </a:moveTo>
                  <a:cubicBezTo>
                    <a:pt x="109" y="1"/>
                    <a:pt x="0" y="108"/>
                    <a:pt x="0" y="252"/>
                  </a:cubicBezTo>
                  <a:cubicBezTo>
                    <a:pt x="0" y="388"/>
                    <a:pt x="109" y="495"/>
                    <a:pt x="251" y="495"/>
                  </a:cubicBezTo>
                  <a:cubicBezTo>
                    <a:pt x="387" y="495"/>
                    <a:pt x="496" y="388"/>
                    <a:pt x="496" y="252"/>
                  </a:cubicBezTo>
                  <a:cubicBezTo>
                    <a:pt x="496" y="108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"/>
            <p:cNvSpPr/>
            <p:nvPr/>
          </p:nvSpPr>
          <p:spPr>
            <a:xfrm>
              <a:off x="1319275" y="33101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1"/>
                  </a:moveTo>
                  <a:cubicBezTo>
                    <a:pt x="114" y="1"/>
                    <a:pt x="1" y="108"/>
                    <a:pt x="1" y="252"/>
                  </a:cubicBezTo>
                  <a:cubicBezTo>
                    <a:pt x="1" y="388"/>
                    <a:pt x="114" y="495"/>
                    <a:pt x="252" y="495"/>
                  </a:cubicBezTo>
                  <a:cubicBezTo>
                    <a:pt x="388" y="495"/>
                    <a:pt x="501" y="388"/>
                    <a:pt x="501" y="252"/>
                  </a:cubicBezTo>
                  <a:cubicBezTo>
                    <a:pt x="501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"/>
            <p:cNvSpPr/>
            <p:nvPr/>
          </p:nvSpPr>
          <p:spPr>
            <a:xfrm>
              <a:off x="1411200" y="3310175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45" y="1"/>
                  </a:moveTo>
                  <a:cubicBezTo>
                    <a:pt x="109" y="1"/>
                    <a:pt x="1" y="108"/>
                    <a:pt x="1" y="252"/>
                  </a:cubicBezTo>
                  <a:cubicBezTo>
                    <a:pt x="1" y="388"/>
                    <a:pt x="109" y="495"/>
                    <a:pt x="245" y="495"/>
                  </a:cubicBezTo>
                  <a:cubicBezTo>
                    <a:pt x="388" y="495"/>
                    <a:pt x="496" y="388"/>
                    <a:pt x="496" y="252"/>
                  </a:cubicBezTo>
                  <a:cubicBezTo>
                    <a:pt x="496" y="108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"/>
            <p:cNvSpPr/>
            <p:nvPr/>
          </p:nvSpPr>
          <p:spPr>
            <a:xfrm>
              <a:off x="1503000" y="33101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0" y="1"/>
                  </a:moveTo>
                  <a:cubicBezTo>
                    <a:pt x="114" y="1"/>
                    <a:pt x="0" y="108"/>
                    <a:pt x="0" y="252"/>
                  </a:cubicBezTo>
                  <a:cubicBezTo>
                    <a:pt x="0" y="388"/>
                    <a:pt x="114" y="495"/>
                    <a:pt x="250" y="495"/>
                  </a:cubicBezTo>
                  <a:cubicBezTo>
                    <a:pt x="387" y="495"/>
                    <a:pt x="501" y="388"/>
                    <a:pt x="501" y="252"/>
                  </a:cubicBezTo>
                  <a:cubicBezTo>
                    <a:pt x="501" y="108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"/>
            <p:cNvSpPr/>
            <p:nvPr/>
          </p:nvSpPr>
          <p:spPr>
            <a:xfrm>
              <a:off x="1594750" y="33101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8"/>
                    <a:pt x="0" y="252"/>
                  </a:cubicBezTo>
                  <a:cubicBezTo>
                    <a:pt x="0" y="388"/>
                    <a:pt x="115" y="495"/>
                    <a:pt x="251" y="495"/>
                  </a:cubicBezTo>
                  <a:cubicBezTo>
                    <a:pt x="394" y="495"/>
                    <a:pt x="503" y="388"/>
                    <a:pt x="503" y="252"/>
                  </a:cubicBezTo>
                  <a:cubicBezTo>
                    <a:pt x="503" y="108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"/>
            <p:cNvSpPr/>
            <p:nvPr/>
          </p:nvSpPr>
          <p:spPr>
            <a:xfrm>
              <a:off x="1686650" y="33101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"/>
            <p:cNvSpPr/>
            <p:nvPr/>
          </p:nvSpPr>
          <p:spPr>
            <a:xfrm>
              <a:off x="1778450" y="33101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1"/>
                  </a:moveTo>
                  <a:cubicBezTo>
                    <a:pt x="114" y="1"/>
                    <a:pt x="1" y="108"/>
                    <a:pt x="1" y="252"/>
                  </a:cubicBezTo>
                  <a:cubicBezTo>
                    <a:pt x="1" y="388"/>
                    <a:pt x="114" y="495"/>
                    <a:pt x="252" y="495"/>
                  </a:cubicBezTo>
                  <a:cubicBezTo>
                    <a:pt x="388" y="495"/>
                    <a:pt x="501" y="388"/>
                    <a:pt x="501" y="252"/>
                  </a:cubicBezTo>
                  <a:cubicBezTo>
                    <a:pt x="501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"/>
            <p:cNvSpPr/>
            <p:nvPr/>
          </p:nvSpPr>
          <p:spPr>
            <a:xfrm>
              <a:off x="1870375" y="33101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2" y="1"/>
                  </a:moveTo>
                  <a:cubicBezTo>
                    <a:pt x="109" y="1"/>
                    <a:pt x="0" y="108"/>
                    <a:pt x="0" y="252"/>
                  </a:cubicBezTo>
                  <a:cubicBezTo>
                    <a:pt x="0" y="388"/>
                    <a:pt x="109" y="495"/>
                    <a:pt x="252" y="495"/>
                  </a:cubicBezTo>
                  <a:cubicBezTo>
                    <a:pt x="387" y="495"/>
                    <a:pt x="496" y="388"/>
                    <a:pt x="496" y="252"/>
                  </a:cubicBezTo>
                  <a:cubicBezTo>
                    <a:pt x="496" y="108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"/>
            <p:cNvSpPr/>
            <p:nvPr/>
          </p:nvSpPr>
          <p:spPr>
            <a:xfrm>
              <a:off x="1962150" y="33101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1"/>
                  </a:moveTo>
                  <a:cubicBezTo>
                    <a:pt x="114" y="1"/>
                    <a:pt x="1" y="108"/>
                    <a:pt x="1" y="252"/>
                  </a:cubicBezTo>
                  <a:cubicBezTo>
                    <a:pt x="1" y="388"/>
                    <a:pt x="114" y="495"/>
                    <a:pt x="250" y="495"/>
                  </a:cubicBezTo>
                  <a:cubicBezTo>
                    <a:pt x="388" y="495"/>
                    <a:pt x="502" y="388"/>
                    <a:pt x="502" y="252"/>
                  </a:cubicBezTo>
                  <a:cubicBezTo>
                    <a:pt x="502" y="108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"/>
            <p:cNvSpPr/>
            <p:nvPr/>
          </p:nvSpPr>
          <p:spPr>
            <a:xfrm>
              <a:off x="2054075" y="3310175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52" y="1"/>
                  </a:moveTo>
                  <a:cubicBezTo>
                    <a:pt x="109" y="1"/>
                    <a:pt x="1" y="108"/>
                    <a:pt x="1" y="252"/>
                  </a:cubicBezTo>
                  <a:cubicBezTo>
                    <a:pt x="1" y="388"/>
                    <a:pt x="109" y="495"/>
                    <a:pt x="252" y="495"/>
                  </a:cubicBezTo>
                  <a:cubicBezTo>
                    <a:pt x="388" y="495"/>
                    <a:pt x="496" y="388"/>
                    <a:pt x="496" y="252"/>
                  </a:cubicBezTo>
                  <a:cubicBezTo>
                    <a:pt x="496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"/>
            <p:cNvSpPr/>
            <p:nvPr/>
          </p:nvSpPr>
          <p:spPr>
            <a:xfrm>
              <a:off x="2145825" y="33101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"/>
            <p:cNvSpPr/>
            <p:nvPr/>
          </p:nvSpPr>
          <p:spPr>
            <a:xfrm>
              <a:off x="2237800" y="3310175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244" y="1"/>
                  </a:moveTo>
                  <a:cubicBezTo>
                    <a:pt x="107" y="1"/>
                    <a:pt x="0" y="108"/>
                    <a:pt x="0" y="252"/>
                  </a:cubicBezTo>
                  <a:cubicBezTo>
                    <a:pt x="0" y="388"/>
                    <a:pt x="107" y="495"/>
                    <a:pt x="244" y="495"/>
                  </a:cubicBezTo>
                  <a:cubicBezTo>
                    <a:pt x="387" y="495"/>
                    <a:pt x="494" y="388"/>
                    <a:pt x="494" y="252"/>
                  </a:cubicBezTo>
                  <a:cubicBezTo>
                    <a:pt x="494" y="108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"/>
            <p:cNvSpPr/>
            <p:nvPr/>
          </p:nvSpPr>
          <p:spPr>
            <a:xfrm>
              <a:off x="2329550" y="33101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8"/>
                    <a:pt x="0" y="252"/>
                  </a:cubicBezTo>
                  <a:cubicBezTo>
                    <a:pt x="0" y="388"/>
                    <a:pt x="115" y="495"/>
                    <a:pt x="251" y="495"/>
                  </a:cubicBezTo>
                  <a:cubicBezTo>
                    <a:pt x="387" y="495"/>
                    <a:pt x="502" y="388"/>
                    <a:pt x="502" y="252"/>
                  </a:cubicBezTo>
                  <a:cubicBezTo>
                    <a:pt x="502" y="108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"/>
            <p:cNvSpPr/>
            <p:nvPr/>
          </p:nvSpPr>
          <p:spPr>
            <a:xfrm>
              <a:off x="2421325" y="33101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1"/>
                  </a:moveTo>
                  <a:cubicBezTo>
                    <a:pt x="114" y="1"/>
                    <a:pt x="1" y="108"/>
                    <a:pt x="1" y="252"/>
                  </a:cubicBezTo>
                  <a:cubicBezTo>
                    <a:pt x="1" y="388"/>
                    <a:pt x="114" y="495"/>
                    <a:pt x="250" y="495"/>
                  </a:cubicBezTo>
                  <a:cubicBezTo>
                    <a:pt x="395" y="495"/>
                    <a:pt x="501" y="388"/>
                    <a:pt x="501" y="252"/>
                  </a:cubicBezTo>
                  <a:cubicBezTo>
                    <a:pt x="501" y="108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"/>
            <p:cNvSpPr/>
            <p:nvPr/>
          </p:nvSpPr>
          <p:spPr>
            <a:xfrm>
              <a:off x="2513250" y="33101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09" y="1"/>
                    <a:pt x="0" y="108"/>
                    <a:pt x="0" y="252"/>
                  </a:cubicBezTo>
                  <a:cubicBezTo>
                    <a:pt x="0" y="388"/>
                    <a:pt x="109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"/>
            <p:cNvSpPr/>
            <p:nvPr/>
          </p:nvSpPr>
          <p:spPr>
            <a:xfrm>
              <a:off x="2605000" y="33101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0" y="108"/>
                    <a:pt x="0" y="252"/>
                  </a:cubicBezTo>
                  <a:cubicBezTo>
                    <a:pt x="0" y="388"/>
                    <a:pt x="116" y="495"/>
                    <a:pt x="252" y="495"/>
                  </a:cubicBezTo>
                  <a:cubicBezTo>
                    <a:pt x="387" y="495"/>
                    <a:pt x="503" y="388"/>
                    <a:pt x="503" y="252"/>
                  </a:cubicBezTo>
                  <a:cubicBezTo>
                    <a:pt x="503" y="108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"/>
            <p:cNvSpPr/>
            <p:nvPr/>
          </p:nvSpPr>
          <p:spPr>
            <a:xfrm>
              <a:off x="2696950" y="33101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2" y="1"/>
                  </a:moveTo>
                  <a:cubicBezTo>
                    <a:pt x="108" y="1"/>
                    <a:pt x="1" y="108"/>
                    <a:pt x="1" y="252"/>
                  </a:cubicBezTo>
                  <a:cubicBezTo>
                    <a:pt x="1" y="388"/>
                    <a:pt x="108" y="495"/>
                    <a:pt x="252" y="495"/>
                  </a:cubicBezTo>
                  <a:cubicBezTo>
                    <a:pt x="388" y="495"/>
                    <a:pt x="495" y="388"/>
                    <a:pt x="495" y="252"/>
                  </a:cubicBezTo>
                  <a:cubicBezTo>
                    <a:pt x="495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"/>
            <p:cNvSpPr/>
            <p:nvPr/>
          </p:nvSpPr>
          <p:spPr>
            <a:xfrm>
              <a:off x="2788700" y="33101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"/>
            <p:cNvSpPr/>
            <p:nvPr/>
          </p:nvSpPr>
          <p:spPr>
            <a:xfrm>
              <a:off x="2880675" y="33101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1"/>
                  </a:moveTo>
                  <a:cubicBezTo>
                    <a:pt x="107" y="1"/>
                    <a:pt x="0" y="108"/>
                    <a:pt x="0" y="252"/>
                  </a:cubicBezTo>
                  <a:cubicBezTo>
                    <a:pt x="0" y="388"/>
                    <a:pt x="107" y="495"/>
                    <a:pt x="243" y="495"/>
                  </a:cubicBezTo>
                  <a:cubicBezTo>
                    <a:pt x="387" y="495"/>
                    <a:pt x="494" y="388"/>
                    <a:pt x="494" y="252"/>
                  </a:cubicBezTo>
                  <a:cubicBezTo>
                    <a:pt x="494" y="108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"/>
            <p:cNvSpPr/>
            <p:nvPr/>
          </p:nvSpPr>
          <p:spPr>
            <a:xfrm>
              <a:off x="2972425" y="33101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8"/>
                    <a:pt x="0" y="252"/>
                  </a:cubicBezTo>
                  <a:cubicBezTo>
                    <a:pt x="0" y="388"/>
                    <a:pt x="115" y="495"/>
                    <a:pt x="251" y="495"/>
                  </a:cubicBezTo>
                  <a:cubicBezTo>
                    <a:pt x="387" y="495"/>
                    <a:pt x="503" y="388"/>
                    <a:pt x="503" y="252"/>
                  </a:cubicBezTo>
                  <a:cubicBezTo>
                    <a:pt x="503" y="108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"/>
            <p:cNvSpPr/>
            <p:nvPr/>
          </p:nvSpPr>
          <p:spPr>
            <a:xfrm>
              <a:off x="3064375" y="33101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1"/>
                  </a:moveTo>
                  <a:cubicBezTo>
                    <a:pt x="107" y="1"/>
                    <a:pt x="1" y="108"/>
                    <a:pt x="1" y="252"/>
                  </a:cubicBezTo>
                  <a:cubicBezTo>
                    <a:pt x="1" y="388"/>
                    <a:pt x="107" y="495"/>
                    <a:pt x="243" y="495"/>
                  </a:cubicBezTo>
                  <a:cubicBezTo>
                    <a:pt x="388" y="495"/>
                    <a:pt x="495" y="388"/>
                    <a:pt x="495" y="252"/>
                  </a:cubicBezTo>
                  <a:cubicBezTo>
                    <a:pt x="495" y="108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"/>
            <p:cNvSpPr/>
            <p:nvPr/>
          </p:nvSpPr>
          <p:spPr>
            <a:xfrm>
              <a:off x="3156125" y="33101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"/>
            <p:cNvSpPr/>
            <p:nvPr/>
          </p:nvSpPr>
          <p:spPr>
            <a:xfrm>
              <a:off x="3247875" y="33101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"/>
            <p:cNvSpPr/>
            <p:nvPr/>
          </p:nvSpPr>
          <p:spPr>
            <a:xfrm>
              <a:off x="3339850" y="33101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1"/>
                  </a:moveTo>
                  <a:cubicBezTo>
                    <a:pt x="107" y="1"/>
                    <a:pt x="0" y="108"/>
                    <a:pt x="0" y="252"/>
                  </a:cubicBezTo>
                  <a:cubicBezTo>
                    <a:pt x="0" y="388"/>
                    <a:pt x="107" y="495"/>
                    <a:pt x="251" y="495"/>
                  </a:cubicBezTo>
                  <a:cubicBezTo>
                    <a:pt x="387" y="495"/>
                    <a:pt x="501" y="388"/>
                    <a:pt x="501" y="252"/>
                  </a:cubicBezTo>
                  <a:cubicBezTo>
                    <a:pt x="501" y="108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"/>
            <p:cNvSpPr/>
            <p:nvPr/>
          </p:nvSpPr>
          <p:spPr>
            <a:xfrm>
              <a:off x="3431575" y="33101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"/>
            <p:cNvSpPr/>
            <p:nvPr/>
          </p:nvSpPr>
          <p:spPr>
            <a:xfrm>
              <a:off x="3523550" y="33101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1"/>
                  </a:moveTo>
                  <a:cubicBezTo>
                    <a:pt x="107" y="1"/>
                    <a:pt x="0" y="108"/>
                    <a:pt x="0" y="252"/>
                  </a:cubicBezTo>
                  <a:cubicBezTo>
                    <a:pt x="0" y="388"/>
                    <a:pt x="107" y="495"/>
                    <a:pt x="250" y="495"/>
                  </a:cubicBezTo>
                  <a:cubicBezTo>
                    <a:pt x="388" y="495"/>
                    <a:pt x="494" y="388"/>
                    <a:pt x="494" y="252"/>
                  </a:cubicBezTo>
                  <a:cubicBezTo>
                    <a:pt x="494" y="108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"/>
            <p:cNvSpPr/>
            <p:nvPr/>
          </p:nvSpPr>
          <p:spPr>
            <a:xfrm>
              <a:off x="676400" y="340192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"/>
            <p:cNvSpPr/>
            <p:nvPr/>
          </p:nvSpPr>
          <p:spPr>
            <a:xfrm>
              <a:off x="768325" y="340192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"/>
            <p:cNvSpPr/>
            <p:nvPr/>
          </p:nvSpPr>
          <p:spPr>
            <a:xfrm>
              <a:off x="860125" y="340192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"/>
            <p:cNvSpPr/>
            <p:nvPr/>
          </p:nvSpPr>
          <p:spPr>
            <a:xfrm>
              <a:off x="951850" y="340192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"/>
            <p:cNvSpPr/>
            <p:nvPr/>
          </p:nvSpPr>
          <p:spPr>
            <a:xfrm>
              <a:off x="1043825" y="340192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"/>
            <p:cNvSpPr/>
            <p:nvPr/>
          </p:nvSpPr>
          <p:spPr>
            <a:xfrm>
              <a:off x="1135575" y="340192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"/>
            <p:cNvSpPr/>
            <p:nvPr/>
          </p:nvSpPr>
          <p:spPr>
            <a:xfrm>
              <a:off x="1227500" y="340192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"/>
            <p:cNvSpPr/>
            <p:nvPr/>
          </p:nvSpPr>
          <p:spPr>
            <a:xfrm>
              <a:off x="1319275" y="340192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"/>
            <p:cNvSpPr/>
            <p:nvPr/>
          </p:nvSpPr>
          <p:spPr>
            <a:xfrm>
              <a:off x="1411200" y="340192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"/>
            <p:cNvSpPr/>
            <p:nvPr/>
          </p:nvSpPr>
          <p:spPr>
            <a:xfrm>
              <a:off x="1503000" y="340192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"/>
            <p:cNvSpPr/>
            <p:nvPr/>
          </p:nvSpPr>
          <p:spPr>
            <a:xfrm>
              <a:off x="1594750" y="340192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"/>
            <p:cNvSpPr/>
            <p:nvPr/>
          </p:nvSpPr>
          <p:spPr>
            <a:xfrm>
              <a:off x="1686650" y="340192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"/>
            <p:cNvSpPr/>
            <p:nvPr/>
          </p:nvSpPr>
          <p:spPr>
            <a:xfrm>
              <a:off x="1778450" y="340192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"/>
            <p:cNvSpPr/>
            <p:nvPr/>
          </p:nvSpPr>
          <p:spPr>
            <a:xfrm>
              <a:off x="1870375" y="340192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"/>
            <p:cNvSpPr/>
            <p:nvPr/>
          </p:nvSpPr>
          <p:spPr>
            <a:xfrm>
              <a:off x="1962150" y="340192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"/>
            <p:cNvSpPr/>
            <p:nvPr/>
          </p:nvSpPr>
          <p:spPr>
            <a:xfrm>
              <a:off x="2054075" y="340192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"/>
            <p:cNvSpPr/>
            <p:nvPr/>
          </p:nvSpPr>
          <p:spPr>
            <a:xfrm>
              <a:off x="2145825" y="340192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"/>
            <p:cNvSpPr/>
            <p:nvPr/>
          </p:nvSpPr>
          <p:spPr>
            <a:xfrm>
              <a:off x="2237800" y="3401925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"/>
            <p:cNvSpPr/>
            <p:nvPr/>
          </p:nvSpPr>
          <p:spPr>
            <a:xfrm>
              <a:off x="2329550" y="340192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"/>
            <p:cNvSpPr/>
            <p:nvPr/>
          </p:nvSpPr>
          <p:spPr>
            <a:xfrm>
              <a:off x="2421325" y="340192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"/>
            <p:cNvSpPr/>
            <p:nvPr/>
          </p:nvSpPr>
          <p:spPr>
            <a:xfrm>
              <a:off x="2513250" y="340192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"/>
            <p:cNvSpPr/>
            <p:nvPr/>
          </p:nvSpPr>
          <p:spPr>
            <a:xfrm>
              <a:off x="2605000" y="340192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"/>
            <p:cNvSpPr/>
            <p:nvPr/>
          </p:nvSpPr>
          <p:spPr>
            <a:xfrm>
              <a:off x="2696950" y="340192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"/>
            <p:cNvSpPr/>
            <p:nvPr/>
          </p:nvSpPr>
          <p:spPr>
            <a:xfrm>
              <a:off x="2788700" y="340192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"/>
            <p:cNvSpPr/>
            <p:nvPr/>
          </p:nvSpPr>
          <p:spPr>
            <a:xfrm>
              <a:off x="2880675" y="340192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"/>
            <p:cNvSpPr/>
            <p:nvPr/>
          </p:nvSpPr>
          <p:spPr>
            <a:xfrm>
              <a:off x="2972425" y="340192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"/>
            <p:cNvSpPr/>
            <p:nvPr/>
          </p:nvSpPr>
          <p:spPr>
            <a:xfrm>
              <a:off x="3064375" y="340192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"/>
            <p:cNvSpPr/>
            <p:nvPr/>
          </p:nvSpPr>
          <p:spPr>
            <a:xfrm>
              <a:off x="3156125" y="340192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"/>
            <p:cNvSpPr/>
            <p:nvPr/>
          </p:nvSpPr>
          <p:spPr>
            <a:xfrm>
              <a:off x="3247875" y="340192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"/>
            <p:cNvSpPr/>
            <p:nvPr/>
          </p:nvSpPr>
          <p:spPr>
            <a:xfrm>
              <a:off x="3339850" y="340192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"/>
            <p:cNvSpPr/>
            <p:nvPr/>
          </p:nvSpPr>
          <p:spPr>
            <a:xfrm>
              <a:off x="3431575" y="340192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"/>
            <p:cNvSpPr/>
            <p:nvPr/>
          </p:nvSpPr>
          <p:spPr>
            <a:xfrm>
              <a:off x="3523550" y="340192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"/>
            <p:cNvSpPr/>
            <p:nvPr/>
          </p:nvSpPr>
          <p:spPr>
            <a:xfrm>
              <a:off x="676400" y="34939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"/>
            <p:cNvSpPr/>
            <p:nvPr/>
          </p:nvSpPr>
          <p:spPr>
            <a:xfrm>
              <a:off x="768325" y="349390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45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43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"/>
            <p:cNvSpPr/>
            <p:nvPr/>
          </p:nvSpPr>
          <p:spPr>
            <a:xfrm>
              <a:off x="860125" y="349390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0"/>
                  </a:moveTo>
                  <a:cubicBezTo>
                    <a:pt x="114" y="0"/>
                    <a:pt x="0" y="107"/>
                    <a:pt x="0" y="243"/>
                  </a:cubicBezTo>
                  <a:cubicBezTo>
                    <a:pt x="0" y="387"/>
                    <a:pt x="114" y="494"/>
                    <a:pt x="251" y="494"/>
                  </a:cubicBezTo>
                  <a:cubicBezTo>
                    <a:pt x="387" y="494"/>
                    <a:pt x="501" y="387"/>
                    <a:pt x="501" y="243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"/>
            <p:cNvSpPr/>
            <p:nvPr/>
          </p:nvSpPr>
          <p:spPr>
            <a:xfrm>
              <a:off x="951850" y="34939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"/>
            <p:cNvSpPr/>
            <p:nvPr/>
          </p:nvSpPr>
          <p:spPr>
            <a:xfrm>
              <a:off x="1043825" y="34939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43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"/>
            <p:cNvSpPr/>
            <p:nvPr/>
          </p:nvSpPr>
          <p:spPr>
            <a:xfrm>
              <a:off x="1135575" y="34939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0" y="107"/>
                    <a:pt x="0" y="243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43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"/>
            <p:cNvSpPr/>
            <p:nvPr/>
          </p:nvSpPr>
          <p:spPr>
            <a:xfrm>
              <a:off x="1227500" y="349390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1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7"/>
                    <a:pt x="109" y="494"/>
                    <a:pt x="251" y="494"/>
                  </a:cubicBezTo>
                  <a:cubicBezTo>
                    <a:pt x="387" y="494"/>
                    <a:pt x="496" y="387"/>
                    <a:pt x="496" y="243"/>
                  </a:cubicBezTo>
                  <a:cubicBezTo>
                    <a:pt x="496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"/>
            <p:cNvSpPr/>
            <p:nvPr/>
          </p:nvSpPr>
          <p:spPr>
            <a:xfrm>
              <a:off x="1319275" y="34939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43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"/>
            <p:cNvSpPr/>
            <p:nvPr/>
          </p:nvSpPr>
          <p:spPr>
            <a:xfrm>
              <a:off x="1411200" y="3493900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45" y="0"/>
                  </a:moveTo>
                  <a:cubicBezTo>
                    <a:pt x="109" y="0"/>
                    <a:pt x="1" y="107"/>
                    <a:pt x="1" y="243"/>
                  </a:cubicBezTo>
                  <a:cubicBezTo>
                    <a:pt x="1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43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"/>
            <p:cNvSpPr/>
            <p:nvPr/>
          </p:nvSpPr>
          <p:spPr>
            <a:xfrm>
              <a:off x="1503000" y="349390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0" y="0"/>
                  </a:moveTo>
                  <a:cubicBezTo>
                    <a:pt x="114" y="0"/>
                    <a:pt x="0" y="107"/>
                    <a:pt x="0" y="243"/>
                  </a:cubicBezTo>
                  <a:cubicBezTo>
                    <a:pt x="0" y="387"/>
                    <a:pt x="114" y="494"/>
                    <a:pt x="250" y="494"/>
                  </a:cubicBezTo>
                  <a:cubicBezTo>
                    <a:pt x="387" y="494"/>
                    <a:pt x="501" y="387"/>
                    <a:pt x="501" y="243"/>
                  </a:cubicBezTo>
                  <a:cubicBezTo>
                    <a:pt x="501" y="107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"/>
            <p:cNvSpPr/>
            <p:nvPr/>
          </p:nvSpPr>
          <p:spPr>
            <a:xfrm>
              <a:off x="1594750" y="34939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43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94" y="494"/>
                    <a:pt x="503" y="387"/>
                    <a:pt x="503" y="243"/>
                  </a:cubicBezTo>
                  <a:cubicBezTo>
                    <a:pt x="503" y="107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"/>
            <p:cNvSpPr/>
            <p:nvPr/>
          </p:nvSpPr>
          <p:spPr>
            <a:xfrm>
              <a:off x="1686650" y="34939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"/>
            <p:cNvSpPr/>
            <p:nvPr/>
          </p:nvSpPr>
          <p:spPr>
            <a:xfrm>
              <a:off x="1778450" y="34939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43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"/>
            <p:cNvSpPr/>
            <p:nvPr/>
          </p:nvSpPr>
          <p:spPr>
            <a:xfrm>
              <a:off x="1870375" y="349390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2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7" y="494"/>
                    <a:pt x="496" y="387"/>
                    <a:pt x="496" y="243"/>
                  </a:cubicBezTo>
                  <a:cubicBezTo>
                    <a:pt x="496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"/>
            <p:cNvSpPr/>
            <p:nvPr/>
          </p:nvSpPr>
          <p:spPr>
            <a:xfrm>
              <a:off x="1962150" y="34939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88" y="494"/>
                    <a:pt x="502" y="387"/>
                    <a:pt x="502" y="243"/>
                  </a:cubicBezTo>
                  <a:cubicBezTo>
                    <a:pt x="502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"/>
            <p:cNvSpPr/>
            <p:nvPr/>
          </p:nvSpPr>
          <p:spPr>
            <a:xfrm>
              <a:off x="2054075" y="3493900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52" y="0"/>
                  </a:moveTo>
                  <a:cubicBezTo>
                    <a:pt x="109" y="0"/>
                    <a:pt x="1" y="107"/>
                    <a:pt x="1" y="243"/>
                  </a:cubicBezTo>
                  <a:cubicBezTo>
                    <a:pt x="1" y="387"/>
                    <a:pt x="109" y="494"/>
                    <a:pt x="252" y="494"/>
                  </a:cubicBezTo>
                  <a:cubicBezTo>
                    <a:pt x="388" y="494"/>
                    <a:pt x="496" y="387"/>
                    <a:pt x="496" y="243"/>
                  </a:cubicBezTo>
                  <a:cubicBezTo>
                    <a:pt x="496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"/>
            <p:cNvSpPr/>
            <p:nvPr/>
          </p:nvSpPr>
          <p:spPr>
            <a:xfrm>
              <a:off x="2145825" y="34939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"/>
            <p:cNvSpPr/>
            <p:nvPr/>
          </p:nvSpPr>
          <p:spPr>
            <a:xfrm>
              <a:off x="2237800" y="349390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244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7"/>
                    <a:pt x="107" y="494"/>
                    <a:pt x="244" y="494"/>
                  </a:cubicBezTo>
                  <a:cubicBezTo>
                    <a:pt x="387" y="494"/>
                    <a:pt x="494" y="387"/>
                    <a:pt x="494" y="243"/>
                  </a:cubicBezTo>
                  <a:cubicBezTo>
                    <a:pt x="494" y="107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"/>
            <p:cNvSpPr/>
            <p:nvPr/>
          </p:nvSpPr>
          <p:spPr>
            <a:xfrm>
              <a:off x="2329550" y="34939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43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2" y="387"/>
                    <a:pt x="502" y="243"/>
                  </a:cubicBezTo>
                  <a:cubicBezTo>
                    <a:pt x="502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"/>
            <p:cNvSpPr/>
            <p:nvPr/>
          </p:nvSpPr>
          <p:spPr>
            <a:xfrm>
              <a:off x="2421325" y="34939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95" y="494"/>
                    <a:pt x="501" y="387"/>
                    <a:pt x="501" y="243"/>
                  </a:cubicBezTo>
                  <a:cubicBezTo>
                    <a:pt x="501" y="107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"/>
            <p:cNvSpPr/>
            <p:nvPr/>
          </p:nvSpPr>
          <p:spPr>
            <a:xfrm>
              <a:off x="2513250" y="34939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"/>
            <p:cNvSpPr/>
            <p:nvPr/>
          </p:nvSpPr>
          <p:spPr>
            <a:xfrm>
              <a:off x="2605000" y="34939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0" y="107"/>
                    <a:pt x="0" y="243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43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"/>
            <p:cNvSpPr/>
            <p:nvPr/>
          </p:nvSpPr>
          <p:spPr>
            <a:xfrm>
              <a:off x="2696950" y="34939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2" y="0"/>
                  </a:moveTo>
                  <a:cubicBezTo>
                    <a:pt x="108" y="0"/>
                    <a:pt x="1" y="107"/>
                    <a:pt x="1" y="243"/>
                  </a:cubicBezTo>
                  <a:cubicBezTo>
                    <a:pt x="1" y="387"/>
                    <a:pt x="108" y="494"/>
                    <a:pt x="252" y="494"/>
                  </a:cubicBezTo>
                  <a:cubicBezTo>
                    <a:pt x="388" y="494"/>
                    <a:pt x="495" y="387"/>
                    <a:pt x="495" y="243"/>
                  </a:cubicBezTo>
                  <a:cubicBezTo>
                    <a:pt x="495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"/>
            <p:cNvSpPr/>
            <p:nvPr/>
          </p:nvSpPr>
          <p:spPr>
            <a:xfrm>
              <a:off x="2788700" y="34939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"/>
            <p:cNvSpPr/>
            <p:nvPr/>
          </p:nvSpPr>
          <p:spPr>
            <a:xfrm>
              <a:off x="2880675" y="34939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7"/>
                    <a:pt x="107" y="494"/>
                    <a:pt x="243" y="494"/>
                  </a:cubicBezTo>
                  <a:cubicBezTo>
                    <a:pt x="387" y="494"/>
                    <a:pt x="494" y="387"/>
                    <a:pt x="494" y="243"/>
                  </a:cubicBezTo>
                  <a:cubicBezTo>
                    <a:pt x="494" y="107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"/>
            <p:cNvSpPr/>
            <p:nvPr/>
          </p:nvSpPr>
          <p:spPr>
            <a:xfrm>
              <a:off x="2972425" y="34939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43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3" y="387"/>
                    <a:pt x="503" y="243"/>
                  </a:cubicBezTo>
                  <a:cubicBezTo>
                    <a:pt x="503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"/>
            <p:cNvSpPr/>
            <p:nvPr/>
          </p:nvSpPr>
          <p:spPr>
            <a:xfrm>
              <a:off x="3064375" y="34939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0"/>
                  </a:moveTo>
                  <a:cubicBezTo>
                    <a:pt x="107" y="0"/>
                    <a:pt x="1" y="107"/>
                    <a:pt x="1" y="243"/>
                  </a:cubicBezTo>
                  <a:cubicBezTo>
                    <a:pt x="1" y="387"/>
                    <a:pt x="107" y="494"/>
                    <a:pt x="243" y="494"/>
                  </a:cubicBezTo>
                  <a:cubicBezTo>
                    <a:pt x="388" y="494"/>
                    <a:pt x="495" y="387"/>
                    <a:pt x="495" y="243"/>
                  </a:cubicBezTo>
                  <a:cubicBezTo>
                    <a:pt x="495" y="107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"/>
            <p:cNvSpPr/>
            <p:nvPr/>
          </p:nvSpPr>
          <p:spPr>
            <a:xfrm>
              <a:off x="3156125" y="34939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"/>
            <p:cNvSpPr/>
            <p:nvPr/>
          </p:nvSpPr>
          <p:spPr>
            <a:xfrm>
              <a:off x="3247875" y="34939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"/>
            <p:cNvSpPr/>
            <p:nvPr/>
          </p:nvSpPr>
          <p:spPr>
            <a:xfrm>
              <a:off x="3339850" y="349390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7"/>
                    <a:pt x="107" y="494"/>
                    <a:pt x="251" y="494"/>
                  </a:cubicBezTo>
                  <a:cubicBezTo>
                    <a:pt x="387" y="494"/>
                    <a:pt x="501" y="387"/>
                    <a:pt x="501" y="243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"/>
            <p:cNvSpPr/>
            <p:nvPr/>
          </p:nvSpPr>
          <p:spPr>
            <a:xfrm>
              <a:off x="3431575" y="34939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"/>
            <p:cNvSpPr/>
            <p:nvPr/>
          </p:nvSpPr>
          <p:spPr>
            <a:xfrm>
              <a:off x="3523550" y="34939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43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"/>
            <p:cNvSpPr/>
            <p:nvPr/>
          </p:nvSpPr>
          <p:spPr>
            <a:xfrm>
              <a:off x="676400" y="35856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"/>
            <p:cNvSpPr/>
            <p:nvPr/>
          </p:nvSpPr>
          <p:spPr>
            <a:xfrm>
              <a:off x="768325" y="358565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"/>
            <p:cNvSpPr/>
            <p:nvPr/>
          </p:nvSpPr>
          <p:spPr>
            <a:xfrm>
              <a:off x="860125" y="358565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15"/>
                    <a:pt x="0" y="251"/>
                  </a:cubicBezTo>
                  <a:cubicBezTo>
                    <a:pt x="0" y="387"/>
                    <a:pt x="114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"/>
            <p:cNvSpPr/>
            <p:nvPr/>
          </p:nvSpPr>
          <p:spPr>
            <a:xfrm>
              <a:off x="951850" y="35856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"/>
            <p:cNvSpPr/>
            <p:nvPr/>
          </p:nvSpPr>
          <p:spPr>
            <a:xfrm>
              <a:off x="1043825" y="35856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"/>
            <p:cNvSpPr/>
            <p:nvPr/>
          </p:nvSpPr>
          <p:spPr>
            <a:xfrm>
              <a:off x="1135575" y="35856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5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"/>
            <p:cNvSpPr/>
            <p:nvPr/>
          </p:nvSpPr>
          <p:spPr>
            <a:xfrm>
              <a:off x="1227500" y="358565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1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"/>
            <p:cNvSpPr/>
            <p:nvPr/>
          </p:nvSpPr>
          <p:spPr>
            <a:xfrm>
              <a:off x="1319275" y="35856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"/>
            <p:cNvSpPr/>
            <p:nvPr/>
          </p:nvSpPr>
          <p:spPr>
            <a:xfrm>
              <a:off x="1411200" y="358565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15"/>
                    <a:pt x="1" y="251"/>
                  </a:cubicBezTo>
                  <a:cubicBezTo>
                    <a:pt x="1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"/>
            <p:cNvSpPr/>
            <p:nvPr/>
          </p:nvSpPr>
          <p:spPr>
            <a:xfrm>
              <a:off x="1503000" y="358565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15"/>
                    <a:pt x="0" y="251"/>
                  </a:cubicBezTo>
                  <a:cubicBezTo>
                    <a:pt x="0" y="387"/>
                    <a:pt x="114" y="503"/>
                    <a:pt x="250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"/>
            <p:cNvSpPr/>
            <p:nvPr/>
          </p:nvSpPr>
          <p:spPr>
            <a:xfrm>
              <a:off x="1594750" y="35856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94" y="503"/>
                    <a:pt x="503" y="387"/>
                    <a:pt x="503" y="251"/>
                  </a:cubicBezTo>
                  <a:cubicBezTo>
                    <a:pt x="503" y="115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"/>
            <p:cNvSpPr/>
            <p:nvPr/>
          </p:nvSpPr>
          <p:spPr>
            <a:xfrm>
              <a:off x="1686650" y="35856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"/>
            <p:cNvSpPr/>
            <p:nvPr/>
          </p:nvSpPr>
          <p:spPr>
            <a:xfrm>
              <a:off x="1778450" y="35856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"/>
            <p:cNvSpPr/>
            <p:nvPr/>
          </p:nvSpPr>
          <p:spPr>
            <a:xfrm>
              <a:off x="1870375" y="358565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"/>
            <p:cNvSpPr/>
            <p:nvPr/>
          </p:nvSpPr>
          <p:spPr>
            <a:xfrm>
              <a:off x="1962150" y="35856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88" y="503"/>
                    <a:pt x="502" y="387"/>
                    <a:pt x="502" y="251"/>
                  </a:cubicBezTo>
                  <a:cubicBezTo>
                    <a:pt x="502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"/>
            <p:cNvSpPr/>
            <p:nvPr/>
          </p:nvSpPr>
          <p:spPr>
            <a:xfrm>
              <a:off x="2054075" y="358565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15"/>
                    <a:pt x="1" y="251"/>
                  </a:cubicBezTo>
                  <a:cubicBezTo>
                    <a:pt x="1" y="387"/>
                    <a:pt x="109" y="503"/>
                    <a:pt x="252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"/>
            <p:cNvSpPr/>
            <p:nvPr/>
          </p:nvSpPr>
          <p:spPr>
            <a:xfrm>
              <a:off x="2145825" y="35856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"/>
            <p:cNvSpPr/>
            <p:nvPr/>
          </p:nvSpPr>
          <p:spPr>
            <a:xfrm>
              <a:off x="2237800" y="3585650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44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15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"/>
            <p:cNvSpPr/>
            <p:nvPr/>
          </p:nvSpPr>
          <p:spPr>
            <a:xfrm>
              <a:off x="2329550" y="35856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2" y="387"/>
                    <a:pt x="502" y="251"/>
                  </a:cubicBezTo>
                  <a:cubicBezTo>
                    <a:pt x="502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"/>
            <p:cNvSpPr/>
            <p:nvPr/>
          </p:nvSpPr>
          <p:spPr>
            <a:xfrm>
              <a:off x="2421325" y="35856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95" y="503"/>
                    <a:pt x="501" y="387"/>
                    <a:pt x="501" y="251"/>
                  </a:cubicBezTo>
                  <a:cubicBezTo>
                    <a:pt x="501" y="115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"/>
            <p:cNvSpPr/>
            <p:nvPr/>
          </p:nvSpPr>
          <p:spPr>
            <a:xfrm>
              <a:off x="2513250" y="35856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"/>
            <p:cNvSpPr/>
            <p:nvPr/>
          </p:nvSpPr>
          <p:spPr>
            <a:xfrm>
              <a:off x="2605000" y="35856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5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"/>
            <p:cNvSpPr/>
            <p:nvPr/>
          </p:nvSpPr>
          <p:spPr>
            <a:xfrm>
              <a:off x="2696950" y="35856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15"/>
                    <a:pt x="1" y="251"/>
                  </a:cubicBezTo>
                  <a:cubicBezTo>
                    <a:pt x="1" y="387"/>
                    <a:pt x="108" y="503"/>
                    <a:pt x="252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"/>
            <p:cNvSpPr/>
            <p:nvPr/>
          </p:nvSpPr>
          <p:spPr>
            <a:xfrm>
              <a:off x="2788700" y="35856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"/>
            <p:cNvSpPr/>
            <p:nvPr/>
          </p:nvSpPr>
          <p:spPr>
            <a:xfrm>
              <a:off x="2880675" y="35856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43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15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"/>
            <p:cNvSpPr/>
            <p:nvPr/>
          </p:nvSpPr>
          <p:spPr>
            <a:xfrm>
              <a:off x="2972425" y="35856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"/>
            <p:cNvSpPr/>
            <p:nvPr/>
          </p:nvSpPr>
          <p:spPr>
            <a:xfrm>
              <a:off x="3064375" y="35856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15"/>
                    <a:pt x="1" y="251"/>
                  </a:cubicBezTo>
                  <a:cubicBezTo>
                    <a:pt x="1" y="387"/>
                    <a:pt x="107" y="503"/>
                    <a:pt x="243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15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"/>
            <p:cNvSpPr/>
            <p:nvPr/>
          </p:nvSpPr>
          <p:spPr>
            <a:xfrm>
              <a:off x="3156125" y="35856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"/>
            <p:cNvSpPr/>
            <p:nvPr/>
          </p:nvSpPr>
          <p:spPr>
            <a:xfrm>
              <a:off x="3247875" y="35856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"/>
            <p:cNvSpPr/>
            <p:nvPr/>
          </p:nvSpPr>
          <p:spPr>
            <a:xfrm>
              <a:off x="3339850" y="358565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"/>
            <p:cNvSpPr/>
            <p:nvPr/>
          </p:nvSpPr>
          <p:spPr>
            <a:xfrm>
              <a:off x="3431575" y="35856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"/>
            <p:cNvSpPr/>
            <p:nvPr/>
          </p:nvSpPr>
          <p:spPr>
            <a:xfrm>
              <a:off x="3523550" y="35856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"/>
            <p:cNvSpPr/>
            <p:nvPr/>
          </p:nvSpPr>
          <p:spPr>
            <a:xfrm>
              <a:off x="676400" y="36776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"/>
            <p:cNvSpPr/>
            <p:nvPr/>
          </p:nvSpPr>
          <p:spPr>
            <a:xfrm>
              <a:off x="768325" y="367760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45" y="1"/>
                  </a:moveTo>
                  <a:cubicBezTo>
                    <a:pt x="109" y="1"/>
                    <a:pt x="0" y="107"/>
                    <a:pt x="0" y="243"/>
                  </a:cubicBezTo>
                  <a:cubicBezTo>
                    <a:pt x="0" y="388"/>
                    <a:pt x="109" y="495"/>
                    <a:pt x="245" y="495"/>
                  </a:cubicBezTo>
                  <a:cubicBezTo>
                    <a:pt x="388" y="495"/>
                    <a:pt x="496" y="388"/>
                    <a:pt x="496" y="243"/>
                  </a:cubicBezTo>
                  <a:cubicBezTo>
                    <a:pt x="496" y="107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"/>
            <p:cNvSpPr/>
            <p:nvPr/>
          </p:nvSpPr>
          <p:spPr>
            <a:xfrm>
              <a:off x="860125" y="367760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1"/>
                  </a:moveTo>
                  <a:cubicBezTo>
                    <a:pt x="114" y="1"/>
                    <a:pt x="0" y="107"/>
                    <a:pt x="0" y="243"/>
                  </a:cubicBezTo>
                  <a:cubicBezTo>
                    <a:pt x="0" y="388"/>
                    <a:pt x="114" y="495"/>
                    <a:pt x="251" y="495"/>
                  </a:cubicBezTo>
                  <a:cubicBezTo>
                    <a:pt x="387" y="495"/>
                    <a:pt x="501" y="388"/>
                    <a:pt x="501" y="243"/>
                  </a:cubicBezTo>
                  <a:cubicBezTo>
                    <a:pt x="501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"/>
            <p:cNvSpPr/>
            <p:nvPr/>
          </p:nvSpPr>
          <p:spPr>
            <a:xfrm>
              <a:off x="951850" y="36776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"/>
            <p:cNvSpPr/>
            <p:nvPr/>
          </p:nvSpPr>
          <p:spPr>
            <a:xfrm>
              <a:off x="1043825" y="36776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1"/>
                  </a:moveTo>
                  <a:cubicBezTo>
                    <a:pt x="107" y="1"/>
                    <a:pt x="0" y="107"/>
                    <a:pt x="0" y="243"/>
                  </a:cubicBezTo>
                  <a:cubicBezTo>
                    <a:pt x="0" y="388"/>
                    <a:pt x="107" y="495"/>
                    <a:pt x="250" y="495"/>
                  </a:cubicBezTo>
                  <a:cubicBezTo>
                    <a:pt x="388" y="495"/>
                    <a:pt x="494" y="388"/>
                    <a:pt x="494" y="243"/>
                  </a:cubicBezTo>
                  <a:cubicBezTo>
                    <a:pt x="494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"/>
            <p:cNvSpPr/>
            <p:nvPr/>
          </p:nvSpPr>
          <p:spPr>
            <a:xfrm>
              <a:off x="1135575" y="36776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0" y="107"/>
                    <a:pt x="0" y="243"/>
                  </a:cubicBezTo>
                  <a:cubicBezTo>
                    <a:pt x="0" y="388"/>
                    <a:pt x="116" y="495"/>
                    <a:pt x="252" y="495"/>
                  </a:cubicBezTo>
                  <a:cubicBezTo>
                    <a:pt x="387" y="495"/>
                    <a:pt x="503" y="388"/>
                    <a:pt x="503" y="243"/>
                  </a:cubicBezTo>
                  <a:cubicBezTo>
                    <a:pt x="503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"/>
            <p:cNvSpPr/>
            <p:nvPr/>
          </p:nvSpPr>
          <p:spPr>
            <a:xfrm>
              <a:off x="1227500" y="367760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1" y="1"/>
                  </a:moveTo>
                  <a:cubicBezTo>
                    <a:pt x="109" y="1"/>
                    <a:pt x="0" y="107"/>
                    <a:pt x="0" y="243"/>
                  </a:cubicBezTo>
                  <a:cubicBezTo>
                    <a:pt x="0" y="388"/>
                    <a:pt x="109" y="495"/>
                    <a:pt x="251" y="495"/>
                  </a:cubicBezTo>
                  <a:cubicBezTo>
                    <a:pt x="387" y="495"/>
                    <a:pt x="496" y="388"/>
                    <a:pt x="496" y="243"/>
                  </a:cubicBezTo>
                  <a:cubicBezTo>
                    <a:pt x="496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"/>
            <p:cNvSpPr/>
            <p:nvPr/>
          </p:nvSpPr>
          <p:spPr>
            <a:xfrm>
              <a:off x="1319275" y="36776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1"/>
                  </a:moveTo>
                  <a:cubicBezTo>
                    <a:pt x="114" y="1"/>
                    <a:pt x="1" y="107"/>
                    <a:pt x="1" y="243"/>
                  </a:cubicBezTo>
                  <a:cubicBezTo>
                    <a:pt x="1" y="388"/>
                    <a:pt x="114" y="495"/>
                    <a:pt x="252" y="495"/>
                  </a:cubicBezTo>
                  <a:cubicBezTo>
                    <a:pt x="388" y="495"/>
                    <a:pt x="501" y="388"/>
                    <a:pt x="501" y="243"/>
                  </a:cubicBezTo>
                  <a:cubicBezTo>
                    <a:pt x="501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"/>
            <p:cNvSpPr/>
            <p:nvPr/>
          </p:nvSpPr>
          <p:spPr>
            <a:xfrm>
              <a:off x="1411200" y="3677600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45" y="1"/>
                  </a:moveTo>
                  <a:cubicBezTo>
                    <a:pt x="109" y="1"/>
                    <a:pt x="1" y="107"/>
                    <a:pt x="1" y="243"/>
                  </a:cubicBezTo>
                  <a:cubicBezTo>
                    <a:pt x="1" y="388"/>
                    <a:pt x="109" y="495"/>
                    <a:pt x="245" y="495"/>
                  </a:cubicBezTo>
                  <a:cubicBezTo>
                    <a:pt x="388" y="495"/>
                    <a:pt x="496" y="388"/>
                    <a:pt x="496" y="243"/>
                  </a:cubicBezTo>
                  <a:cubicBezTo>
                    <a:pt x="496" y="107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"/>
            <p:cNvSpPr/>
            <p:nvPr/>
          </p:nvSpPr>
          <p:spPr>
            <a:xfrm>
              <a:off x="1503000" y="367760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0" y="1"/>
                  </a:moveTo>
                  <a:cubicBezTo>
                    <a:pt x="114" y="1"/>
                    <a:pt x="0" y="107"/>
                    <a:pt x="0" y="243"/>
                  </a:cubicBezTo>
                  <a:cubicBezTo>
                    <a:pt x="0" y="388"/>
                    <a:pt x="114" y="495"/>
                    <a:pt x="250" y="495"/>
                  </a:cubicBezTo>
                  <a:cubicBezTo>
                    <a:pt x="387" y="495"/>
                    <a:pt x="501" y="388"/>
                    <a:pt x="501" y="243"/>
                  </a:cubicBezTo>
                  <a:cubicBezTo>
                    <a:pt x="501" y="107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"/>
            <p:cNvSpPr/>
            <p:nvPr/>
          </p:nvSpPr>
          <p:spPr>
            <a:xfrm>
              <a:off x="1594750" y="36776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7"/>
                    <a:pt x="0" y="243"/>
                  </a:cubicBezTo>
                  <a:cubicBezTo>
                    <a:pt x="0" y="388"/>
                    <a:pt x="115" y="495"/>
                    <a:pt x="251" y="495"/>
                  </a:cubicBezTo>
                  <a:cubicBezTo>
                    <a:pt x="394" y="495"/>
                    <a:pt x="503" y="388"/>
                    <a:pt x="503" y="243"/>
                  </a:cubicBezTo>
                  <a:cubicBezTo>
                    <a:pt x="503" y="107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"/>
            <p:cNvSpPr/>
            <p:nvPr/>
          </p:nvSpPr>
          <p:spPr>
            <a:xfrm>
              <a:off x="1686650" y="36776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"/>
            <p:cNvSpPr/>
            <p:nvPr/>
          </p:nvSpPr>
          <p:spPr>
            <a:xfrm>
              <a:off x="1778450" y="36776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1"/>
                  </a:moveTo>
                  <a:cubicBezTo>
                    <a:pt x="114" y="1"/>
                    <a:pt x="1" y="107"/>
                    <a:pt x="1" y="243"/>
                  </a:cubicBezTo>
                  <a:cubicBezTo>
                    <a:pt x="1" y="388"/>
                    <a:pt x="114" y="495"/>
                    <a:pt x="252" y="495"/>
                  </a:cubicBezTo>
                  <a:cubicBezTo>
                    <a:pt x="388" y="495"/>
                    <a:pt x="501" y="388"/>
                    <a:pt x="501" y="243"/>
                  </a:cubicBezTo>
                  <a:cubicBezTo>
                    <a:pt x="501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"/>
            <p:cNvSpPr/>
            <p:nvPr/>
          </p:nvSpPr>
          <p:spPr>
            <a:xfrm>
              <a:off x="1870375" y="367760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2" y="1"/>
                  </a:moveTo>
                  <a:cubicBezTo>
                    <a:pt x="109" y="1"/>
                    <a:pt x="0" y="107"/>
                    <a:pt x="0" y="243"/>
                  </a:cubicBezTo>
                  <a:cubicBezTo>
                    <a:pt x="0" y="388"/>
                    <a:pt x="109" y="495"/>
                    <a:pt x="252" y="495"/>
                  </a:cubicBezTo>
                  <a:cubicBezTo>
                    <a:pt x="387" y="495"/>
                    <a:pt x="496" y="388"/>
                    <a:pt x="496" y="243"/>
                  </a:cubicBezTo>
                  <a:cubicBezTo>
                    <a:pt x="496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"/>
            <p:cNvSpPr/>
            <p:nvPr/>
          </p:nvSpPr>
          <p:spPr>
            <a:xfrm>
              <a:off x="1962150" y="36776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1"/>
                  </a:moveTo>
                  <a:cubicBezTo>
                    <a:pt x="114" y="1"/>
                    <a:pt x="1" y="107"/>
                    <a:pt x="1" y="243"/>
                  </a:cubicBezTo>
                  <a:cubicBezTo>
                    <a:pt x="1" y="388"/>
                    <a:pt x="114" y="495"/>
                    <a:pt x="250" y="495"/>
                  </a:cubicBezTo>
                  <a:cubicBezTo>
                    <a:pt x="388" y="495"/>
                    <a:pt x="502" y="388"/>
                    <a:pt x="502" y="243"/>
                  </a:cubicBezTo>
                  <a:cubicBezTo>
                    <a:pt x="502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"/>
            <p:cNvSpPr/>
            <p:nvPr/>
          </p:nvSpPr>
          <p:spPr>
            <a:xfrm>
              <a:off x="2054075" y="3677600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52" y="1"/>
                  </a:moveTo>
                  <a:cubicBezTo>
                    <a:pt x="109" y="1"/>
                    <a:pt x="1" y="107"/>
                    <a:pt x="1" y="243"/>
                  </a:cubicBezTo>
                  <a:cubicBezTo>
                    <a:pt x="1" y="388"/>
                    <a:pt x="109" y="495"/>
                    <a:pt x="252" y="495"/>
                  </a:cubicBezTo>
                  <a:cubicBezTo>
                    <a:pt x="388" y="495"/>
                    <a:pt x="496" y="388"/>
                    <a:pt x="496" y="243"/>
                  </a:cubicBezTo>
                  <a:cubicBezTo>
                    <a:pt x="496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"/>
            <p:cNvSpPr/>
            <p:nvPr/>
          </p:nvSpPr>
          <p:spPr>
            <a:xfrm>
              <a:off x="2145825" y="36776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"/>
            <p:cNvSpPr/>
            <p:nvPr/>
          </p:nvSpPr>
          <p:spPr>
            <a:xfrm>
              <a:off x="2237800" y="367760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244" y="1"/>
                  </a:moveTo>
                  <a:cubicBezTo>
                    <a:pt x="107" y="1"/>
                    <a:pt x="0" y="107"/>
                    <a:pt x="0" y="243"/>
                  </a:cubicBezTo>
                  <a:cubicBezTo>
                    <a:pt x="0" y="388"/>
                    <a:pt x="107" y="495"/>
                    <a:pt x="244" y="495"/>
                  </a:cubicBezTo>
                  <a:cubicBezTo>
                    <a:pt x="387" y="495"/>
                    <a:pt x="494" y="388"/>
                    <a:pt x="494" y="243"/>
                  </a:cubicBezTo>
                  <a:cubicBezTo>
                    <a:pt x="494" y="107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"/>
            <p:cNvSpPr/>
            <p:nvPr/>
          </p:nvSpPr>
          <p:spPr>
            <a:xfrm>
              <a:off x="2329550" y="36776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7"/>
                    <a:pt x="0" y="243"/>
                  </a:cubicBezTo>
                  <a:cubicBezTo>
                    <a:pt x="0" y="388"/>
                    <a:pt x="115" y="495"/>
                    <a:pt x="251" y="495"/>
                  </a:cubicBezTo>
                  <a:cubicBezTo>
                    <a:pt x="387" y="495"/>
                    <a:pt x="502" y="388"/>
                    <a:pt x="502" y="243"/>
                  </a:cubicBezTo>
                  <a:cubicBezTo>
                    <a:pt x="502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"/>
            <p:cNvSpPr/>
            <p:nvPr/>
          </p:nvSpPr>
          <p:spPr>
            <a:xfrm>
              <a:off x="2421325" y="36776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1"/>
                  </a:moveTo>
                  <a:cubicBezTo>
                    <a:pt x="114" y="1"/>
                    <a:pt x="1" y="107"/>
                    <a:pt x="1" y="243"/>
                  </a:cubicBezTo>
                  <a:cubicBezTo>
                    <a:pt x="1" y="388"/>
                    <a:pt x="114" y="495"/>
                    <a:pt x="250" y="495"/>
                  </a:cubicBezTo>
                  <a:cubicBezTo>
                    <a:pt x="395" y="495"/>
                    <a:pt x="501" y="388"/>
                    <a:pt x="501" y="243"/>
                  </a:cubicBezTo>
                  <a:cubicBezTo>
                    <a:pt x="501" y="107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"/>
            <p:cNvSpPr/>
            <p:nvPr/>
          </p:nvSpPr>
          <p:spPr>
            <a:xfrm>
              <a:off x="2513250" y="36776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09" y="1"/>
                    <a:pt x="0" y="107"/>
                    <a:pt x="0" y="243"/>
                  </a:cubicBezTo>
                  <a:cubicBezTo>
                    <a:pt x="0" y="388"/>
                    <a:pt x="109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"/>
            <p:cNvSpPr/>
            <p:nvPr/>
          </p:nvSpPr>
          <p:spPr>
            <a:xfrm>
              <a:off x="2605000" y="36776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0" y="107"/>
                    <a:pt x="0" y="243"/>
                  </a:cubicBezTo>
                  <a:cubicBezTo>
                    <a:pt x="0" y="388"/>
                    <a:pt x="116" y="495"/>
                    <a:pt x="252" y="495"/>
                  </a:cubicBezTo>
                  <a:cubicBezTo>
                    <a:pt x="387" y="495"/>
                    <a:pt x="503" y="388"/>
                    <a:pt x="503" y="243"/>
                  </a:cubicBezTo>
                  <a:cubicBezTo>
                    <a:pt x="503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"/>
            <p:cNvSpPr/>
            <p:nvPr/>
          </p:nvSpPr>
          <p:spPr>
            <a:xfrm>
              <a:off x="2696950" y="36776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2" y="1"/>
                  </a:moveTo>
                  <a:cubicBezTo>
                    <a:pt x="108" y="1"/>
                    <a:pt x="1" y="107"/>
                    <a:pt x="1" y="243"/>
                  </a:cubicBezTo>
                  <a:cubicBezTo>
                    <a:pt x="1" y="388"/>
                    <a:pt x="108" y="495"/>
                    <a:pt x="252" y="495"/>
                  </a:cubicBezTo>
                  <a:cubicBezTo>
                    <a:pt x="388" y="495"/>
                    <a:pt x="495" y="388"/>
                    <a:pt x="495" y="243"/>
                  </a:cubicBezTo>
                  <a:cubicBezTo>
                    <a:pt x="495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"/>
            <p:cNvSpPr/>
            <p:nvPr/>
          </p:nvSpPr>
          <p:spPr>
            <a:xfrm>
              <a:off x="2788700" y="36776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"/>
            <p:cNvSpPr/>
            <p:nvPr/>
          </p:nvSpPr>
          <p:spPr>
            <a:xfrm>
              <a:off x="2880675" y="36776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1"/>
                  </a:moveTo>
                  <a:cubicBezTo>
                    <a:pt x="107" y="1"/>
                    <a:pt x="0" y="107"/>
                    <a:pt x="0" y="243"/>
                  </a:cubicBezTo>
                  <a:cubicBezTo>
                    <a:pt x="0" y="388"/>
                    <a:pt x="107" y="495"/>
                    <a:pt x="243" y="495"/>
                  </a:cubicBezTo>
                  <a:cubicBezTo>
                    <a:pt x="387" y="495"/>
                    <a:pt x="494" y="388"/>
                    <a:pt x="494" y="243"/>
                  </a:cubicBezTo>
                  <a:cubicBezTo>
                    <a:pt x="494" y="107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"/>
            <p:cNvSpPr/>
            <p:nvPr/>
          </p:nvSpPr>
          <p:spPr>
            <a:xfrm>
              <a:off x="2972425" y="36776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7"/>
                    <a:pt x="0" y="243"/>
                  </a:cubicBezTo>
                  <a:cubicBezTo>
                    <a:pt x="0" y="388"/>
                    <a:pt x="115" y="495"/>
                    <a:pt x="251" y="495"/>
                  </a:cubicBezTo>
                  <a:cubicBezTo>
                    <a:pt x="387" y="495"/>
                    <a:pt x="503" y="388"/>
                    <a:pt x="503" y="243"/>
                  </a:cubicBezTo>
                  <a:cubicBezTo>
                    <a:pt x="503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"/>
            <p:cNvSpPr/>
            <p:nvPr/>
          </p:nvSpPr>
          <p:spPr>
            <a:xfrm>
              <a:off x="3064375" y="36776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1"/>
                  </a:moveTo>
                  <a:cubicBezTo>
                    <a:pt x="107" y="1"/>
                    <a:pt x="1" y="107"/>
                    <a:pt x="1" y="243"/>
                  </a:cubicBezTo>
                  <a:cubicBezTo>
                    <a:pt x="1" y="388"/>
                    <a:pt x="107" y="495"/>
                    <a:pt x="243" y="495"/>
                  </a:cubicBezTo>
                  <a:cubicBezTo>
                    <a:pt x="388" y="495"/>
                    <a:pt x="495" y="388"/>
                    <a:pt x="495" y="243"/>
                  </a:cubicBezTo>
                  <a:cubicBezTo>
                    <a:pt x="495" y="107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"/>
            <p:cNvSpPr/>
            <p:nvPr/>
          </p:nvSpPr>
          <p:spPr>
            <a:xfrm>
              <a:off x="3156125" y="36776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"/>
            <p:cNvSpPr/>
            <p:nvPr/>
          </p:nvSpPr>
          <p:spPr>
            <a:xfrm>
              <a:off x="3247875" y="36776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"/>
            <p:cNvSpPr/>
            <p:nvPr/>
          </p:nvSpPr>
          <p:spPr>
            <a:xfrm>
              <a:off x="3339850" y="367760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1"/>
                  </a:moveTo>
                  <a:cubicBezTo>
                    <a:pt x="107" y="1"/>
                    <a:pt x="0" y="107"/>
                    <a:pt x="0" y="243"/>
                  </a:cubicBezTo>
                  <a:cubicBezTo>
                    <a:pt x="0" y="388"/>
                    <a:pt x="107" y="495"/>
                    <a:pt x="251" y="495"/>
                  </a:cubicBezTo>
                  <a:cubicBezTo>
                    <a:pt x="387" y="495"/>
                    <a:pt x="501" y="388"/>
                    <a:pt x="501" y="243"/>
                  </a:cubicBezTo>
                  <a:cubicBezTo>
                    <a:pt x="501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"/>
            <p:cNvSpPr/>
            <p:nvPr/>
          </p:nvSpPr>
          <p:spPr>
            <a:xfrm>
              <a:off x="3431575" y="36776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"/>
            <p:cNvSpPr/>
            <p:nvPr/>
          </p:nvSpPr>
          <p:spPr>
            <a:xfrm>
              <a:off x="3523550" y="36776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1"/>
                  </a:moveTo>
                  <a:cubicBezTo>
                    <a:pt x="107" y="1"/>
                    <a:pt x="0" y="107"/>
                    <a:pt x="0" y="243"/>
                  </a:cubicBezTo>
                  <a:cubicBezTo>
                    <a:pt x="0" y="388"/>
                    <a:pt x="107" y="495"/>
                    <a:pt x="250" y="495"/>
                  </a:cubicBezTo>
                  <a:cubicBezTo>
                    <a:pt x="388" y="495"/>
                    <a:pt x="494" y="388"/>
                    <a:pt x="494" y="243"/>
                  </a:cubicBezTo>
                  <a:cubicBezTo>
                    <a:pt x="494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"/>
            <p:cNvSpPr/>
            <p:nvPr/>
          </p:nvSpPr>
          <p:spPr>
            <a:xfrm>
              <a:off x="676400" y="37693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"/>
            <p:cNvSpPr/>
            <p:nvPr/>
          </p:nvSpPr>
          <p:spPr>
            <a:xfrm>
              <a:off x="768325" y="37693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"/>
            <p:cNvSpPr/>
            <p:nvPr/>
          </p:nvSpPr>
          <p:spPr>
            <a:xfrm>
              <a:off x="860125" y="37693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"/>
            <p:cNvSpPr/>
            <p:nvPr/>
          </p:nvSpPr>
          <p:spPr>
            <a:xfrm>
              <a:off x="951850" y="37693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"/>
            <p:cNvSpPr/>
            <p:nvPr/>
          </p:nvSpPr>
          <p:spPr>
            <a:xfrm>
              <a:off x="1043825" y="37693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"/>
            <p:cNvSpPr/>
            <p:nvPr/>
          </p:nvSpPr>
          <p:spPr>
            <a:xfrm>
              <a:off x="1135575" y="37693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"/>
            <p:cNvSpPr/>
            <p:nvPr/>
          </p:nvSpPr>
          <p:spPr>
            <a:xfrm>
              <a:off x="1227500" y="37693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"/>
            <p:cNvSpPr/>
            <p:nvPr/>
          </p:nvSpPr>
          <p:spPr>
            <a:xfrm>
              <a:off x="1319275" y="37693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"/>
            <p:cNvSpPr/>
            <p:nvPr/>
          </p:nvSpPr>
          <p:spPr>
            <a:xfrm>
              <a:off x="1411200" y="376935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"/>
            <p:cNvSpPr/>
            <p:nvPr/>
          </p:nvSpPr>
          <p:spPr>
            <a:xfrm>
              <a:off x="1503000" y="37693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"/>
            <p:cNvSpPr/>
            <p:nvPr/>
          </p:nvSpPr>
          <p:spPr>
            <a:xfrm>
              <a:off x="1594750" y="37693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"/>
            <p:cNvSpPr/>
            <p:nvPr/>
          </p:nvSpPr>
          <p:spPr>
            <a:xfrm>
              <a:off x="1686650" y="37693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"/>
            <p:cNvSpPr/>
            <p:nvPr/>
          </p:nvSpPr>
          <p:spPr>
            <a:xfrm>
              <a:off x="1778450" y="37693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"/>
            <p:cNvSpPr/>
            <p:nvPr/>
          </p:nvSpPr>
          <p:spPr>
            <a:xfrm>
              <a:off x="1870375" y="37693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"/>
            <p:cNvSpPr/>
            <p:nvPr/>
          </p:nvSpPr>
          <p:spPr>
            <a:xfrm>
              <a:off x="1962150" y="37693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"/>
            <p:cNvSpPr/>
            <p:nvPr/>
          </p:nvSpPr>
          <p:spPr>
            <a:xfrm>
              <a:off x="2054075" y="376935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"/>
            <p:cNvSpPr/>
            <p:nvPr/>
          </p:nvSpPr>
          <p:spPr>
            <a:xfrm>
              <a:off x="2145825" y="37693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"/>
            <p:cNvSpPr/>
            <p:nvPr/>
          </p:nvSpPr>
          <p:spPr>
            <a:xfrm>
              <a:off x="2237800" y="3769350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"/>
            <p:cNvSpPr/>
            <p:nvPr/>
          </p:nvSpPr>
          <p:spPr>
            <a:xfrm>
              <a:off x="2329550" y="37693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"/>
            <p:cNvSpPr/>
            <p:nvPr/>
          </p:nvSpPr>
          <p:spPr>
            <a:xfrm>
              <a:off x="2421325" y="37693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"/>
            <p:cNvSpPr/>
            <p:nvPr/>
          </p:nvSpPr>
          <p:spPr>
            <a:xfrm>
              <a:off x="2513250" y="37693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"/>
            <p:cNvSpPr/>
            <p:nvPr/>
          </p:nvSpPr>
          <p:spPr>
            <a:xfrm>
              <a:off x="2605000" y="37693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"/>
            <p:cNvSpPr/>
            <p:nvPr/>
          </p:nvSpPr>
          <p:spPr>
            <a:xfrm>
              <a:off x="2696950" y="37693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"/>
            <p:cNvSpPr/>
            <p:nvPr/>
          </p:nvSpPr>
          <p:spPr>
            <a:xfrm>
              <a:off x="2788700" y="37693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"/>
            <p:cNvSpPr/>
            <p:nvPr/>
          </p:nvSpPr>
          <p:spPr>
            <a:xfrm>
              <a:off x="2880675" y="37693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"/>
            <p:cNvSpPr/>
            <p:nvPr/>
          </p:nvSpPr>
          <p:spPr>
            <a:xfrm>
              <a:off x="2972425" y="37693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"/>
            <p:cNvSpPr/>
            <p:nvPr/>
          </p:nvSpPr>
          <p:spPr>
            <a:xfrm>
              <a:off x="3064375" y="37693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"/>
            <p:cNvSpPr/>
            <p:nvPr/>
          </p:nvSpPr>
          <p:spPr>
            <a:xfrm>
              <a:off x="3156125" y="37693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"/>
            <p:cNvSpPr/>
            <p:nvPr/>
          </p:nvSpPr>
          <p:spPr>
            <a:xfrm>
              <a:off x="3247875" y="37693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"/>
            <p:cNvSpPr/>
            <p:nvPr/>
          </p:nvSpPr>
          <p:spPr>
            <a:xfrm>
              <a:off x="3339850" y="37693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"/>
            <p:cNvSpPr/>
            <p:nvPr/>
          </p:nvSpPr>
          <p:spPr>
            <a:xfrm>
              <a:off x="3431575" y="37693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"/>
            <p:cNvSpPr/>
            <p:nvPr/>
          </p:nvSpPr>
          <p:spPr>
            <a:xfrm>
              <a:off x="3523550" y="37693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"/>
            <p:cNvSpPr/>
            <p:nvPr/>
          </p:nvSpPr>
          <p:spPr>
            <a:xfrm>
              <a:off x="676400" y="38611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"/>
            <p:cNvSpPr/>
            <p:nvPr/>
          </p:nvSpPr>
          <p:spPr>
            <a:xfrm>
              <a:off x="768325" y="38611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"/>
            <p:cNvSpPr/>
            <p:nvPr/>
          </p:nvSpPr>
          <p:spPr>
            <a:xfrm>
              <a:off x="860125" y="38611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"/>
            <p:cNvSpPr/>
            <p:nvPr/>
          </p:nvSpPr>
          <p:spPr>
            <a:xfrm>
              <a:off x="951850" y="38611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"/>
            <p:cNvSpPr/>
            <p:nvPr/>
          </p:nvSpPr>
          <p:spPr>
            <a:xfrm>
              <a:off x="1043825" y="38611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"/>
            <p:cNvSpPr/>
            <p:nvPr/>
          </p:nvSpPr>
          <p:spPr>
            <a:xfrm>
              <a:off x="1135575" y="38611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"/>
            <p:cNvSpPr/>
            <p:nvPr/>
          </p:nvSpPr>
          <p:spPr>
            <a:xfrm>
              <a:off x="1227500" y="38611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"/>
            <p:cNvSpPr/>
            <p:nvPr/>
          </p:nvSpPr>
          <p:spPr>
            <a:xfrm>
              <a:off x="1319275" y="38611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"/>
            <p:cNvSpPr/>
            <p:nvPr/>
          </p:nvSpPr>
          <p:spPr>
            <a:xfrm>
              <a:off x="1411200" y="38611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"/>
            <p:cNvSpPr/>
            <p:nvPr/>
          </p:nvSpPr>
          <p:spPr>
            <a:xfrm>
              <a:off x="1503000" y="38611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"/>
            <p:cNvSpPr/>
            <p:nvPr/>
          </p:nvSpPr>
          <p:spPr>
            <a:xfrm>
              <a:off x="1594750" y="38611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"/>
            <p:cNvSpPr/>
            <p:nvPr/>
          </p:nvSpPr>
          <p:spPr>
            <a:xfrm>
              <a:off x="1686650" y="38611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"/>
            <p:cNvSpPr/>
            <p:nvPr/>
          </p:nvSpPr>
          <p:spPr>
            <a:xfrm>
              <a:off x="1778450" y="38611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"/>
            <p:cNvSpPr/>
            <p:nvPr/>
          </p:nvSpPr>
          <p:spPr>
            <a:xfrm>
              <a:off x="1870375" y="38611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"/>
            <p:cNvSpPr/>
            <p:nvPr/>
          </p:nvSpPr>
          <p:spPr>
            <a:xfrm>
              <a:off x="1962150" y="38611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"/>
            <p:cNvSpPr/>
            <p:nvPr/>
          </p:nvSpPr>
          <p:spPr>
            <a:xfrm>
              <a:off x="2054075" y="38611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"/>
            <p:cNvSpPr/>
            <p:nvPr/>
          </p:nvSpPr>
          <p:spPr>
            <a:xfrm>
              <a:off x="2145825" y="38611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"/>
            <p:cNvSpPr/>
            <p:nvPr/>
          </p:nvSpPr>
          <p:spPr>
            <a:xfrm>
              <a:off x="2237800" y="3861100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"/>
            <p:cNvSpPr/>
            <p:nvPr/>
          </p:nvSpPr>
          <p:spPr>
            <a:xfrm>
              <a:off x="2329550" y="38611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"/>
            <p:cNvSpPr/>
            <p:nvPr/>
          </p:nvSpPr>
          <p:spPr>
            <a:xfrm>
              <a:off x="2421325" y="38611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"/>
            <p:cNvSpPr/>
            <p:nvPr/>
          </p:nvSpPr>
          <p:spPr>
            <a:xfrm>
              <a:off x="2513250" y="38611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"/>
            <p:cNvSpPr/>
            <p:nvPr/>
          </p:nvSpPr>
          <p:spPr>
            <a:xfrm>
              <a:off x="2605000" y="38611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"/>
            <p:cNvSpPr/>
            <p:nvPr/>
          </p:nvSpPr>
          <p:spPr>
            <a:xfrm>
              <a:off x="2696950" y="38611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"/>
            <p:cNvSpPr/>
            <p:nvPr/>
          </p:nvSpPr>
          <p:spPr>
            <a:xfrm>
              <a:off x="2788700" y="38611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"/>
            <p:cNvSpPr/>
            <p:nvPr/>
          </p:nvSpPr>
          <p:spPr>
            <a:xfrm>
              <a:off x="2880675" y="38611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"/>
            <p:cNvSpPr/>
            <p:nvPr/>
          </p:nvSpPr>
          <p:spPr>
            <a:xfrm>
              <a:off x="2972425" y="38611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"/>
            <p:cNvSpPr/>
            <p:nvPr/>
          </p:nvSpPr>
          <p:spPr>
            <a:xfrm>
              <a:off x="3064375" y="38611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"/>
            <p:cNvSpPr/>
            <p:nvPr/>
          </p:nvSpPr>
          <p:spPr>
            <a:xfrm>
              <a:off x="3156125" y="38611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"/>
            <p:cNvSpPr/>
            <p:nvPr/>
          </p:nvSpPr>
          <p:spPr>
            <a:xfrm>
              <a:off x="3247875" y="38611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"/>
            <p:cNvSpPr/>
            <p:nvPr/>
          </p:nvSpPr>
          <p:spPr>
            <a:xfrm>
              <a:off x="3339850" y="38611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"/>
            <p:cNvSpPr/>
            <p:nvPr/>
          </p:nvSpPr>
          <p:spPr>
            <a:xfrm>
              <a:off x="3431575" y="38611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"/>
            <p:cNvSpPr/>
            <p:nvPr/>
          </p:nvSpPr>
          <p:spPr>
            <a:xfrm>
              <a:off x="3523550" y="38611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"/>
            <p:cNvSpPr/>
            <p:nvPr/>
          </p:nvSpPr>
          <p:spPr>
            <a:xfrm>
              <a:off x="676400" y="395307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"/>
            <p:cNvSpPr/>
            <p:nvPr/>
          </p:nvSpPr>
          <p:spPr>
            <a:xfrm>
              <a:off x="768325" y="3953075"/>
              <a:ext cx="12400" cy="12350"/>
            </a:xfrm>
            <a:custGeom>
              <a:avLst/>
              <a:gdLst/>
              <a:ahLst/>
              <a:cxnLst/>
              <a:rect l="l" t="t" r="r" b="b"/>
              <a:pathLst>
                <a:path w="496" h="494" extrusionOk="0">
                  <a:moveTo>
                    <a:pt x="245" y="0"/>
                  </a:moveTo>
                  <a:cubicBezTo>
                    <a:pt x="109" y="0"/>
                    <a:pt x="0" y="107"/>
                    <a:pt x="0" y="251"/>
                  </a:cubicBezTo>
                  <a:cubicBezTo>
                    <a:pt x="0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51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"/>
            <p:cNvSpPr/>
            <p:nvPr/>
          </p:nvSpPr>
          <p:spPr>
            <a:xfrm>
              <a:off x="860125" y="3953075"/>
              <a:ext cx="12525" cy="12350"/>
            </a:xfrm>
            <a:custGeom>
              <a:avLst/>
              <a:gdLst/>
              <a:ahLst/>
              <a:cxnLst/>
              <a:rect l="l" t="t" r="r" b="b"/>
              <a:pathLst>
                <a:path w="501" h="494" extrusionOk="0">
                  <a:moveTo>
                    <a:pt x="251" y="0"/>
                  </a:moveTo>
                  <a:cubicBezTo>
                    <a:pt x="114" y="0"/>
                    <a:pt x="0" y="107"/>
                    <a:pt x="0" y="251"/>
                  </a:cubicBezTo>
                  <a:cubicBezTo>
                    <a:pt x="0" y="387"/>
                    <a:pt x="114" y="494"/>
                    <a:pt x="251" y="494"/>
                  </a:cubicBezTo>
                  <a:cubicBezTo>
                    <a:pt x="387" y="494"/>
                    <a:pt x="501" y="387"/>
                    <a:pt x="501" y="251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"/>
            <p:cNvSpPr/>
            <p:nvPr/>
          </p:nvSpPr>
          <p:spPr>
            <a:xfrm>
              <a:off x="951850" y="395307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"/>
            <p:cNvSpPr/>
            <p:nvPr/>
          </p:nvSpPr>
          <p:spPr>
            <a:xfrm>
              <a:off x="1043825" y="395307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50" y="0"/>
                  </a:moveTo>
                  <a:cubicBezTo>
                    <a:pt x="107" y="0"/>
                    <a:pt x="0" y="107"/>
                    <a:pt x="0" y="251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51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"/>
            <p:cNvSpPr/>
            <p:nvPr/>
          </p:nvSpPr>
          <p:spPr>
            <a:xfrm>
              <a:off x="1135575" y="395307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16" y="0"/>
                    <a:pt x="0" y="107"/>
                    <a:pt x="0" y="251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51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"/>
            <p:cNvSpPr/>
            <p:nvPr/>
          </p:nvSpPr>
          <p:spPr>
            <a:xfrm>
              <a:off x="1227500" y="3953075"/>
              <a:ext cx="12400" cy="12350"/>
            </a:xfrm>
            <a:custGeom>
              <a:avLst/>
              <a:gdLst/>
              <a:ahLst/>
              <a:cxnLst/>
              <a:rect l="l" t="t" r="r" b="b"/>
              <a:pathLst>
                <a:path w="496" h="494" extrusionOk="0">
                  <a:moveTo>
                    <a:pt x="251" y="0"/>
                  </a:moveTo>
                  <a:cubicBezTo>
                    <a:pt x="109" y="0"/>
                    <a:pt x="0" y="107"/>
                    <a:pt x="0" y="251"/>
                  </a:cubicBezTo>
                  <a:cubicBezTo>
                    <a:pt x="0" y="387"/>
                    <a:pt x="109" y="494"/>
                    <a:pt x="251" y="494"/>
                  </a:cubicBezTo>
                  <a:cubicBezTo>
                    <a:pt x="387" y="494"/>
                    <a:pt x="496" y="387"/>
                    <a:pt x="496" y="251"/>
                  </a:cubicBezTo>
                  <a:cubicBezTo>
                    <a:pt x="496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"/>
            <p:cNvSpPr/>
            <p:nvPr/>
          </p:nvSpPr>
          <p:spPr>
            <a:xfrm>
              <a:off x="1319275" y="395307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2" y="0"/>
                  </a:moveTo>
                  <a:cubicBezTo>
                    <a:pt x="114" y="0"/>
                    <a:pt x="1" y="107"/>
                    <a:pt x="1" y="251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51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"/>
            <p:cNvSpPr/>
            <p:nvPr/>
          </p:nvSpPr>
          <p:spPr>
            <a:xfrm>
              <a:off x="1411200" y="3953075"/>
              <a:ext cx="12425" cy="12350"/>
            </a:xfrm>
            <a:custGeom>
              <a:avLst/>
              <a:gdLst/>
              <a:ahLst/>
              <a:cxnLst/>
              <a:rect l="l" t="t" r="r" b="b"/>
              <a:pathLst>
                <a:path w="497" h="494" extrusionOk="0">
                  <a:moveTo>
                    <a:pt x="245" y="0"/>
                  </a:moveTo>
                  <a:cubicBezTo>
                    <a:pt x="109" y="0"/>
                    <a:pt x="1" y="107"/>
                    <a:pt x="1" y="251"/>
                  </a:cubicBezTo>
                  <a:cubicBezTo>
                    <a:pt x="1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51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"/>
            <p:cNvSpPr/>
            <p:nvPr/>
          </p:nvSpPr>
          <p:spPr>
            <a:xfrm>
              <a:off x="1503000" y="3953075"/>
              <a:ext cx="12525" cy="12350"/>
            </a:xfrm>
            <a:custGeom>
              <a:avLst/>
              <a:gdLst/>
              <a:ahLst/>
              <a:cxnLst/>
              <a:rect l="l" t="t" r="r" b="b"/>
              <a:pathLst>
                <a:path w="501" h="494" extrusionOk="0">
                  <a:moveTo>
                    <a:pt x="250" y="0"/>
                  </a:moveTo>
                  <a:cubicBezTo>
                    <a:pt x="114" y="0"/>
                    <a:pt x="0" y="107"/>
                    <a:pt x="0" y="251"/>
                  </a:cubicBezTo>
                  <a:cubicBezTo>
                    <a:pt x="0" y="387"/>
                    <a:pt x="114" y="494"/>
                    <a:pt x="250" y="494"/>
                  </a:cubicBezTo>
                  <a:cubicBezTo>
                    <a:pt x="387" y="494"/>
                    <a:pt x="501" y="387"/>
                    <a:pt x="501" y="251"/>
                  </a:cubicBezTo>
                  <a:cubicBezTo>
                    <a:pt x="501" y="107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"/>
            <p:cNvSpPr/>
            <p:nvPr/>
          </p:nvSpPr>
          <p:spPr>
            <a:xfrm>
              <a:off x="1594750" y="395307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1" y="0"/>
                  </a:moveTo>
                  <a:cubicBezTo>
                    <a:pt x="115" y="0"/>
                    <a:pt x="0" y="107"/>
                    <a:pt x="0" y="251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94" y="494"/>
                    <a:pt x="503" y="387"/>
                    <a:pt x="503" y="251"/>
                  </a:cubicBezTo>
                  <a:cubicBezTo>
                    <a:pt x="503" y="107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"/>
            <p:cNvSpPr/>
            <p:nvPr/>
          </p:nvSpPr>
          <p:spPr>
            <a:xfrm>
              <a:off x="1686650" y="395307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"/>
            <p:cNvSpPr/>
            <p:nvPr/>
          </p:nvSpPr>
          <p:spPr>
            <a:xfrm>
              <a:off x="1778450" y="395307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2" y="0"/>
                  </a:moveTo>
                  <a:cubicBezTo>
                    <a:pt x="114" y="0"/>
                    <a:pt x="1" y="107"/>
                    <a:pt x="1" y="251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51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"/>
            <p:cNvSpPr/>
            <p:nvPr/>
          </p:nvSpPr>
          <p:spPr>
            <a:xfrm>
              <a:off x="1870375" y="3953075"/>
              <a:ext cx="12400" cy="12350"/>
            </a:xfrm>
            <a:custGeom>
              <a:avLst/>
              <a:gdLst/>
              <a:ahLst/>
              <a:cxnLst/>
              <a:rect l="l" t="t" r="r" b="b"/>
              <a:pathLst>
                <a:path w="496" h="494" extrusionOk="0">
                  <a:moveTo>
                    <a:pt x="252" y="0"/>
                  </a:moveTo>
                  <a:cubicBezTo>
                    <a:pt x="109" y="0"/>
                    <a:pt x="0" y="107"/>
                    <a:pt x="0" y="251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7" y="494"/>
                    <a:pt x="496" y="387"/>
                    <a:pt x="496" y="251"/>
                  </a:cubicBezTo>
                  <a:cubicBezTo>
                    <a:pt x="496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"/>
            <p:cNvSpPr/>
            <p:nvPr/>
          </p:nvSpPr>
          <p:spPr>
            <a:xfrm>
              <a:off x="1962150" y="395307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0" y="0"/>
                  </a:moveTo>
                  <a:cubicBezTo>
                    <a:pt x="114" y="0"/>
                    <a:pt x="1" y="107"/>
                    <a:pt x="1" y="251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88" y="494"/>
                    <a:pt x="502" y="387"/>
                    <a:pt x="502" y="251"/>
                  </a:cubicBezTo>
                  <a:cubicBezTo>
                    <a:pt x="502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"/>
            <p:cNvSpPr/>
            <p:nvPr/>
          </p:nvSpPr>
          <p:spPr>
            <a:xfrm>
              <a:off x="2054075" y="3953075"/>
              <a:ext cx="12425" cy="12350"/>
            </a:xfrm>
            <a:custGeom>
              <a:avLst/>
              <a:gdLst/>
              <a:ahLst/>
              <a:cxnLst/>
              <a:rect l="l" t="t" r="r" b="b"/>
              <a:pathLst>
                <a:path w="497" h="494" extrusionOk="0">
                  <a:moveTo>
                    <a:pt x="252" y="0"/>
                  </a:moveTo>
                  <a:cubicBezTo>
                    <a:pt x="109" y="0"/>
                    <a:pt x="1" y="107"/>
                    <a:pt x="1" y="251"/>
                  </a:cubicBezTo>
                  <a:cubicBezTo>
                    <a:pt x="1" y="387"/>
                    <a:pt x="109" y="494"/>
                    <a:pt x="252" y="494"/>
                  </a:cubicBezTo>
                  <a:cubicBezTo>
                    <a:pt x="388" y="494"/>
                    <a:pt x="496" y="387"/>
                    <a:pt x="496" y="251"/>
                  </a:cubicBezTo>
                  <a:cubicBezTo>
                    <a:pt x="496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"/>
            <p:cNvSpPr/>
            <p:nvPr/>
          </p:nvSpPr>
          <p:spPr>
            <a:xfrm>
              <a:off x="2145825" y="395307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"/>
            <p:cNvSpPr/>
            <p:nvPr/>
          </p:nvSpPr>
          <p:spPr>
            <a:xfrm>
              <a:off x="2237800" y="395307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4" y="0"/>
                  </a:moveTo>
                  <a:cubicBezTo>
                    <a:pt x="107" y="0"/>
                    <a:pt x="0" y="107"/>
                    <a:pt x="0" y="251"/>
                  </a:cubicBezTo>
                  <a:cubicBezTo>
                    <a:pt x="0" y="387"/>
                    <a:pt x="107" y="494"/>
                    <a:pt x="244" y="494"/>
                  </a:cubicBezTo>
                  <a:cubicBezTo>
                    <a:pt x="387" y="494"/>
                    <a:pt x="494" y="387"/>
                    <a:pt x="494" y="251"/>
                  </a:cubicBezTo>
                  <a:cubicBezTo>
                    <a:pt x="494" y="107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"/>
            <p:cNvSpPr/>
            <p:nvPr/>
          </p:nvSpPr>
          <p:spPr>
            <a:xfrm>
              <a:off x="2329550" y="395307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1" y="0"/>
                  </a:moveTo>
                  <a:cubicBezTo>
                    <a:pt x="115" y="0"/>
                    <a:pt x="0" y="107"/>
                    <a:pt x="0" y="251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2" y="387"/>
                    <a:pt x="502" y="251"/>
                  </a:cubicBezTo>
                  <a:cubicBezTo>
                    <a:pt x="502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"/>
            <p:cNvSpPr/>
            <p:nvPr/>
          </p:nvSpPr>
          <p:spPr>
            <a:xfrm>
              <a:off x="2421325" y="395307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0" y="0"/>
                  </a:moveTo>
                  <a:cubicBezTo>
                    <a:pt x="114" y="0"/>
                    <a:pt x="1" y="107"/>
                    <a:pt x="1" y="251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95" y="494"/>
                    <a:pt x="501" y="387"/>
                    <a:pt x="501" y="251"/>
                  </a:cubicBezTo>
                  <a:cubicBezTo>
                    <a:pt x="501" y="107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"/>
            <p:cNvSpPr/>
            <p:nvPr/>
          </p:nvSpPr>
          <p:spPr>
            <a:xfrm>
              <a:off x="2513250" y="395307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09" y="0"/>
                    <a:pt x="0" y="107"/>
                    <a:pt x="0" y="251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"/>
            <p:cNvSpPr/>
            <p:nvPr/>
          </p:nvSpPr>
          <p:spPr>
            <a:xfrm>
              <a:off x="2605000" y="395307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16" y="0"/>
                    <a:pt x="0" y="107"/>
                    <a:pt x="0" y="251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51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"/>
            <p:cNvSpPr/>
            <p:nvPr/>
          </p:nvSpPr>
          <p:spPr>
            <a:xfrm>
              <a:off x="2696950" y="395307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52" y="0"/>
                  </a:moveTo>
                  <a:cubicBezTo>
                    <a:pt x="108" y="0"/>
                    <a:pt x="1" y="107"/>
                    <a:pt x="1" y="251"/>
                  </a:cubicBezTo>
                  <a:cubicBezTo>
                    <a:pt x="1" y="387"/>
                    <a:pt x="108" y="494"/>
                    <a:pt x="252" y="494"/>
                  </a:cubicBezTo>
                  <a:cubicBezTo>
                    <a:pt x="388" y="494"/>
                    <a:pt x="495" y="387"/>
                    <a:pt x="495" y="251"/>
                  </a:cubicBezTo>
                  <a:cubicBezTo>
                    <a:pt x="495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"/>
            <p:cNvSpPr/>
            <p:nvPr/>
          </p:nvSpPr>
          <p:spPr>
            <a:xfrm>
              <a:off x="2788700" y="395307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"/>
            <p:cNvSpPr/>
            <p:nvPr/>
          </p:nvSpPr>
          <p:spPr>
            <a:xfrm>
              <a:off x="2880675" y="395307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43" y="0"/>
                  </a:moveTo>
                  <a:cubicBezTo>
                    <a:pt x="107" y="0"/>
                    <a:pt x="0" y="107"/>
                    <a:pt x="0" y="251"/>
                  </a:cubicBezTo>
                  <a:cubicBezTo>
                    <a:pt x="0" y="387"/>
                    <a:pt x="107" y="494"/>
                    <a:pt x="243" y="494"/>
                  </a:cubicBezTo>
                  <a:cubicBezTo>
                    <a:pt x="387" y="494"/>
                    <a:pt x="494" y="387"/>
                    <a:pt x="494" y="251"/>
                  </a:cubicBezTo>
                  <a:cubicBezTo>
                    <a:pt x="494" y="107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"/>
            <p:cNvSpPr/>
            <p:nvPr/>
          </p:nvSpPr>
          <p:spPr>
            <a:xfrm>
              <a:off x="2972425" y="395307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1" y="0"/>
                  </a:moveTo>
                  <a:cubicBezTo>
                    <a:pt x="115" y="0"/>
                    <a:pt x="0" y="107"/>
                    <a:pt x="0" y="251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3" y="387"/>
                    <a:pt x="503" y="251"/>
                  </a:cubicBezTo>
                  <a:cubicBezTo>
                    <a:pt x="503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"/>
            <p:cNvSpPr/>
            <p:nvPr/>
          </p:nvSpPr>
          <p:spPr>
            <a:xfrm>
              <a:off x="3064375" y="395307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43" y="0"/>
                  </a:moveTo>
                  <a:cubicBezTo>
                    <a:pt x="107" y="0"/>
                    <a:pt x="1" y="107"/>
                    <a:pt x="1" y="251"/>
                  </a:cubicBezTo>
                  <a:cubicBezTo>
                    <a:pt x="1" y="387"/>
                    <a:pt x="107" y="494"/>
                    <a:pt x="243" y="494"/>
                  </a:cubicBezTo>
                  <a:cubicBezTo>
                    <a:pt x="388" y="494"/>
                    <a:pt x="495" y="387"/>
                    <a:pt x="495" y="251"/>
                  </a:cubicBezTo>
                  <a:cubicBezTo>
                    <a:pt x="495" y="107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"/>
            <p:cNvSpPr/>
            <p:nvPr/>
          </p:nvSpPr>
          <p:spPr>
            <a:xfrm>
              <a:off x="3156125" y="395307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"/>
            <p:cNvSpPr/>
            <p:nvPr/>
          </p:nvSpPr>
          <p:spPr>
            <a:xfrm>
              <a:off x="3247875" y="395307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"/>
            <p:cNvSpPr/>
            <p:nvPr/>
          </p:nvSpPr>
          <p:spPr>
            <a:xfrm>
              <a:off x="3339850" y="3953075"/>
              <a:ext cx="12525" cy="12350"/>
            </a:xfrm>
            <a:custGeom>
              <a:avLst/>
              <a:gdLst/>
              <a:ahLst/>
              <a:cxnLst/>
              <a:rect l="l" t="t" r="r" b="b"/>
              <a:pathLst>
                <a:path w="501" h="494" extrusionOk="0">
                  <a:moveTo>
                    <a:pt x="251" y="0"/>
                  </a:moveTo>
                  <a:cubicBezTo>
                    <a:pt x="107" y="0"/>
                    <a:pt x="0" y="107"/>
                    <a:pt x="0" y="251"/>
                  </a:cubicBezTo>
                  <a:cubicBezTo>
                    <a:pt x="0" y="387"/>
                    <a:pt x="107" y="494"/>
                    <a:pt x="251" y="494"/>
                  </a:cubicBezTo>
                  <a:cubicBezTo>
                    <a:pt x="387" y="494"/>
                    <a:pt x="501" y="387"/>
                    <a:pt x="501" y="251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"/>
            <p:cNvSpPr/>
            <p:nvPr/>
          </p:nvSpPr>
          <p:spPr>
            <a:xfrm>
              <a:off x="3431575" y="395307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"/>
            <p:cNvSpPr/>
            <p:nvPr/>
          </p:nvSpPr>
          <p:spPr>
            <a:xfrm>
              <a:off x="3523550" y="395307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50" y="0"/>
                  </a:moveTo>
                  <a:cubicBezTo>
                    <a:pt x="107" y="0"/>
                    <a:pt x="0" y="107"/>
                    <a:pt x="0" y="251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51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"/>
            <p:cNvSpPr/>
            <p:nvPr/>
          </p:nvSpPr>
          <p:spPr>
            <a:xfrm>
              <a:off x="676400" y="40448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"/>
            <p:cNvSpPr/>
            <p:nvPr/>
          </p:nvSpPr>
          <p:spPr>
            <a:xfrm>
              <a:off x="768325" y="404480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"/>
            <p:cNvSpPr/>
            <p:nvPr/>
          </p:nvSpPr>
          <p:spPr>
            <a:xfrm>
              <a:off x="860125" y="404480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"/>
            <p:cNvSpPr/>
            <p:nvPr/>
          </p:nvSpPr>
          <p:spPr>
            <a:xfrm>
              <a:off x="951850" y="40448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"/>
            <p:cNvSpPr/>
            <p:nvPr/>
          </p:nvSpPr>
          <p:spPr>
            <a:xfrm>
              <a:off x="1043825" y="40448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"/>
            <p:cNvSpPr/>
            <p:nvPr/>
          </p:nvSpPr>
          <p:spPr>
            <a:xfrm>
              <a:off x="1135575" y="40448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"/>
            <p:cNvSpPr/>
            <p:nvPr/>
          </p:nvSpPr>
          <p:spPr>
            <a:xfrm>
              <a:off x="1227500" y="404480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"/>
            <p:cNvSpPr/>
            <p:nvPr/>
          </p:nvSpPr>
          <p:spPr>
            <a:xfrm>
              <a:off x="1319275" y="40448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"/>
            <p:cNvSpPr/>
            <p:nvPr/>
          </p:nvSpPr>
          <p:spPr>
            <a:xfrm>
              <a:off x="1411200" y="404480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"/>
            <p:cNvSpPr/>
            <p:nvPr/>
          </p:nvSpPr>
          <p:spPr>
            <a:xfrm>
              <a:off x="1503000" y="404480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"/>
            <p:cNvSpPr/>
            <p:nvPr/>
          </p:nvSpPr>
          <p:spPr>
            <a:xfrm>
              <a:off x="1594750" y="40448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"/>
            <p:cNvSpPr/>
            <p:nvPr/>
          </p:nvSpPr>
          <p:spPr>
            <a:xfrm>
              <a:off x="1686650" y="40448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"/>
            <p:cNvSpPr/>
            <p:nvPr/>
          </p:nvSpPr>
          <p:spPr>
            <a:xfrm>
              <a:off x="1778450" y="40448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"/>
            <p:cNvSpPr/>
            <p:nvPr/>
          </p:nvSpPr>
          <p:spPr>
            <a:xfrm>
              <a:off x="1870375" y="404480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"/>
            <p:cNvSpPr/>
            <p:nvPr/>
          </p:nvSpPr>
          <p:spPr>
            <a:xfrm>
              <a:off x="1962150" y="40448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"/>
            <p:cNvSpPr/>
            <p:nvPr/>
          </p:nvSpPr>
          <p:spPr>
            <a:xfrm>
              <a:off x="2054075" y="404480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"/>
            <p:cNvSpPr/>
            <p:nvPr/>
          </p:nvSpPr>
          <p:spPr>
            <a:xfrm>
              <a:off x="2145825" y="40448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"/>
            <p:cNvSpPr/>
            <p:nvPr/>
          </p:nvSpPr>
          <p:spPr>
            <a:xfrm>
              <a:off x="2237800" y="4044800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"/>
            <p:cNvSpPr/>
            <p:nvPr/>
          </p:nvSpPr>
          <p:spPr>
            <a:xfrm>
              <a:off x="2329550" y="40448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"/>
            <p:cNvSpPr/>
            <p:nvPr/>
          </p:nvSpPr>
          <p:spPr>
            <a:xfrm>
              <a:off x="2421325" y="40448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"/>
            <p:cNvSpPr/>
            <p:nvPr/>
          </p:nvSpPr>
          <p:spPr>
            <a:xfrm>
              <a:off x="2513250" y="40448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"/>
            <p:cNvSpPr/>
            <p:nvPr/>
          </p:nvSpPr>
          <p:spPr>
            <a:xfrm>
              <a:off x="2605000" y="40448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"/>
            <p:cNvSpPr/>
            <p:nvPr/>
          </p:nvSpPr>
          <p:spPr>
            <a:xfrm>
              <a:off x="2696950" y="40448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"/>
            <p:cNvSpPr/>
            <p:nvPr/>
          </p:nvSpPr>
          <p:spPr>
            <a:xfrm>
              <a:off x="2788700" y="40448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"/>
            <p:cNvSpPr/>
            <p:nvPr/>
          </p:nvSpPr>
          <p:spPr>
            <a:xfrm>
              <a:off x="2880675" y="40448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"/>
            <p:cNvSpPr/>
            <p:nvPr/>
          </p:nvSpPr>
          <p:spPr>
            <a:xfrm>
              <a:off x="2972425" y="40448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"/>
            <p:cNvSpPr/>
            <p:nvPr/>
          </p:nvSpPr>
          <p:spPr>
            <a:xfrm>
              <a:off x="3064375" y="40448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"/>
            <p:cNvSpPr/>
            <p:nvPr/>
          </p:nvSpPr>
          <p:spPr>
            <a:xfrm>
              <a:off x="3156125" y="40448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"/>
            <p:cNvSpPr/>
            <p:nvPr/>
          </p:nvSpPr>
          <p:spPr>
            <a:xfrm>
              <a:off x="3247875" y="40448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"/>
            <p:cNvSpPr/>
            <p:nvPr/>
          </p:nvSpPr>
          <p:spPr>
            <a:xfrm>
              <a:off x="3339850" y="404480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"/>
            <p:cNvSpPr/>
            <p:nvPr/>
          </p:nvSpPr>
          <p:spPr>
            <a:xfrm>
              <a:off x="3431575" y="40448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"/>
            <p:cNvSpPr/>
            <p:nvPr/>
          </p:nvSpPr>
          <p:spPr>
            <a:xfrm>
              <a:off x="3523550" y="40448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"/>
            <p:cNvSpPr/>
            <p:nvPr/>
          </p:nvSpPr>
          <p:spPr>
            <a:xfrm>
              <a:off x="676400" y="41367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"/>
            <p:cNvSpPr/>
            <p:nvPr/>
          </p:nvSpPr>
          <p:spPr>
            <a:xfrm>
              <a:off x="768325" y="41367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45" y="1"/>
                  </a:moveTo>
                  <a:cubicBezTo>
                    <a:pt x="109" y="1"/>
                    <a:pt x="0" y="107"/>
                    <a:pt x="0" y="250"/>
                  </a:cubicBezTo>
                  <a:cubicBezTo>
                    <a:pt x="0" y="388"/>
                    <a:pt x="109" y="494"/>
                    <a:pt x="245" y="494"/>
                  </a:cubicBezTo>
                  <a:cubicBezTo>
                    <a:pt x="388" y="494"/>
                    <a:pt x="496" y="388"/>
                    <a:pt x="496" y="250"/>
                  </a:cubicBezTo>
                  <a:cubicBezTo>
                    <a:pt x="496" y="107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"/>
            <p:cNvSpPr/>
            <p:nvPr/>
          </p:nvSpPr>
          <p:spPr>
            <a:xfrm>
              <a:off x="860125" y="41367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1"/>
                  </a:moveTo>
                  <a:cubicBezTo>
                    <a:pt x="114" y="1"/>
                    <a:pt x="0" y="107"/>
                    <a:pt x="0" y="250"/>
                  </a:cubicBezTo>
                  <a:cubicBezTo>
                    <a:pt x="0" y="388"/>
                    <a:pt x="114" y="494"/>
                    <a:pt x="251" y="494"/>
                  </a:cubicBezTo>
                  <a:cubicBezTo>
                    <a:pt x="387" y="494"/>
                    <a:pt x="501" y="388"/>
                    <a:pt x="501" y="250"/>
                  </a:cubicBezTo>
                  <a:cubicBezTo>
                    <a:pt x="501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"/>
            <p:cNvSpPr/>
            <p:nvPr/>
          </p:nvSpPr>
          <p:spPr>
            <a:xfrm>
              <a:off x="951850" y="41367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"/>
            <p:cNvSpPr/>
            <p:nvPr/>
          </p:nvSpPr>
          <p:spPr>
            <a:xfrm>
              <a:off x="1043825" y="41367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1"/>
                  </a:moveTo>
                  <a:cubicBezTo>
                    <a:pt x="107" y="1"/>
                    <a:pt x="0" y="107"/>
                    <a:pt x="0" y="250"/>
                  </a:cubicBezTo>
                  <a:cubicBezTo>
                    <a:pt x="0" y="388"/>
                    <a:pt x="107" y="494"/>
                    <a:pt x="250" y="494"/>
                  </a:cubicBezTo>
                  <a:cubicBezTo>
                    <a:pt x="388" y="494"/>
                    <a:pt x="494" y="388"/>
                    <a:pt x="494" y="250"/>
                  </a:cubicBezTo>
                  <a:cubicBezTo>
                    <a:pt x="494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"/>
            <p:cNvSpPr/>
            <p:nvPr/>
          </p:nvSpPr>
          <p:spPr>
            <a:xfrm>
              <a:off x="1135575" y="41367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0" y="107"/>
                    <a:pt x="0" y="250"/>
                  </a:cubicBezTo>
                  <a:cubicBezTo>
                    <a:pt x="0" y="388"/>
                    <a:pt x="116" y="494"/>
                    <a:pt x="252" y="494"/>
                  </a:cubicBezTo>
                  <a:cubicBezTo>
                    <a:pt x="387" y="494"/>
                    <a:pt x="503" y="388"/>
                    <a:pt x="503" y="250"/>
                  </a:cubicBezTo>
                  <a:cubicBezTo>
                    <a:pt x="503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"/>
            <p:cNvSpPr/>
            <p:nvPr/>
          </p:nvSpPr>
          <p:spPr>
            <a:xfrm>
              <a:off x="1227500" y="41367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1" y="1"/>
                  </a:moveTo>
                  <a:cubicBezTo>
                    <a:pt x="109" y="1"/>
                    <a:pt x="0" y="107"/>
                    <a:pt x="0" y="250"/>
                  </a:cubicBezTo>
                  <a:cubicBezTo>
                    <a:pt x="0" y="388"/>
                    <a:pt x="109" y="494"/>
                    <a:pt x="251" y="494"/>
                  </a:cubicBezTo>
                  <a:cubicBezTo>
                    <a:pt x="387" y="494"/>
                    <a:pt x="496" y="388"/>
                    <a:pt x="496" y="250"/>
                  </a:cubicBezTo>
                  <a:cubicBezTo>
                    <a:pt x="496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"/>
            <p:cNvSpPr/>
            <p:nvPr/>
          </p:nvSpPr>
          <p:spPr>
            <a:xfrm>
              <a:off x="1319275" y="41367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1"/>
                  </a:moveTo>
                  <a:cubicBezTo>
                    <a:pt x="114" y="1"/>
                    <a:pt x="1" y="107"/>
                    <a:pt x="1" y="250"/>
                  </a:cubicBezTo>
                  <a:cubicBezTo>
                    <a:pt x="1" y="388"/>
                    <a:pt x="114" y="494"/>
                    <a:pt x="252" y="494"/>
                  </a:cubicBezTo>
                  <a:cubicBezTo>
                    <a:pt x="388" y="494"/>
                    <a:pt x="501" y="388"/>
                    <a:pt x="501" y="250"/>
                  </a:cubicBezTo>
                  <a:cubicBezTo>
                    <a:pt x="501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"/>
            <p:cNvSpPr/>
            <p:nvPr/>
          </p:nvSpPr>
          <p:spPr>
            <a:xfrm>
              <a:off x="1411200" y="4136775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45" y="1"/>
                  </a:moveTo>
                  <a:cubicBezTo>
                    <a:pt x="109" y="1"/>
                    <a:pt x="1" y="107"/>
                    <a:pt x="1" y="250"/>
                  </a:cubicBezTo>
                  <a:cubicBezTo>
                    <a:pt x="1" y="388"/>
                    <a:pt x="109" y="494"/>
                    <a:pt x="245" y="494"/>
                  </a:cubicBezTo>
                  <a:cubicBezTo>
                    <a:pt x="388" y="494"/>
                    <a:pt x="496" y="388"/>
                    <a:pt x="496" y="250"/>
                  </a:cubicBezTo>
                  <a:cubicBezTo>
                    <a:pt x="496" y="107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"/>
            <p:cNvSpPr/>
            <p:nvPr/>
          </p:nvSpPr>
          <p:spPr>
            <a:xfrm>
              <a:off x="1503000" y="41367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0" y="1"/>
                  </a:moveTo>
                  <a:cubicBezTo>
                    <a:pt x="114" y="1"/>
                    <a:pt x="0" y="107"/>
                    <a:pt x="0" y="250"/>
                  </a:cubicBezTo>
                  <a:cubicBezTo>
                    <a:pt x="0" y="388"/>
                    <a:pt x="114" y="494"/>
                    <a:pt x="250" y="494"/>
                  </a:cubicBezTo>
                  <a:cubicBezTo>
                    <a:pt x="387" y="494"/>
                    <a:pt x="501" y="388"/>
                    <a:pt x="501" y="250"/>
                  </a:cubicBezTo>
                  <a:cubicBezTo>
                    <a:pt x="501" y="107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"/>
            <p:cNvSpPr/>
            <p:nvPr/>
          </p:nvSpPr>
          <p:spPr>
            <a:xfrm>
              <a:off x="1594750" y="41367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7"/>
                    <a:pt x="0" y="250"/>
                  </a:cubicBezTo>
                  <a:cubicBezTo>
                    <a:pt x="0" y="388"/>
                    <a:pt x="115" y="494"/>
                    <a:pt x="251" y="494"/>
                  </a:cubicBezTo>
                  <a:cubicBezTo>
                    <a:pt x="394" y="494"/>
                    <a:pt x="503" y="388"/>
                    <a:pt x="503" y="250"/>
                  </a:cubicBezTo>
                  <a:cubicBezTo>
                    <a:pt x="503" y="107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"/>
            <p:cNvSpPr/>
            <p:nvPr/>
          </p:nvSpPr>
          <p:spPr>
            <a:xfrm>
              <a:off x="1686650" y="41367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"/>
            <p:cNvSpPr/>
            <p:nvPr/>
          </p:nvSpPr>
          <p:spPr>
            <a:xfrm>
              <a:off x="1778450" y="41367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1"/>
                  </a:moveTo>
                  <a:cubicBezTo>
                    <a:pt x="114" y="1"/>
                    <a:pt x="1" y="107"/>
                    <a:pt x="1" y="250"/>
                  </a:cubicBezTo>
                  <a:cubicBezTo>
                    <a:pt x="1" y="388"/>
                    <a:pt x="114" y="494"/>
                    <a:pt x="252" y="494"/>
                  </a:cubicBezTo>
                  <a:cubicBezTo>
                    <a:pt x="388" y="494"/>
                    <a:pt x="501" y="388"/>
                    <a:pt x="501" y="250"/>
                  </a:cubicBezTo>
                  <a:cubicBezTo>
                    <a:pt x="501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"/>
            <p:cNvSpPr/>
            <p:nvPr/>
          </p:nvSpPr>
          <p:spPr>
            <a:xfrm>
              <a:off x="1870375" y="41367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2" y="1"/>
                  </a:moveTo>
                  <a:cubicBezTo>
                    <a:pt x="109" y="1"/>
                    <a:pt x="0" y="107"/>
                    <a:pt x="0" y="250"/>
                  </a:cubicBezTo>
                  <a:cubicBezTo>
                    <a:pt x="0" y="388"/>
                    <a:pt x="109" y="494"/>
                    <a:pt x="252" y="494"/>
                  </a:cubicBezTo>
                  <a:cubicBezTo>
                    <a:pt x="387" y="494"/>
                    <a:pt x="496" y="388"/>
                    <a:pt x="496" y="250"/>
                  </a:cubicBezTo>
                  <a:cubicBezTo>
                    <a:pt x="496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"/>
            <p:cNvSpPr/>
            <p:nvPr/>
          </p:nvSpPr>
          <p:spPr>
            <a:xfrm>
              <a:off x="1962150" y="41367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1"/>
                  </a:moveTo>
                  <a:cubicBezTo>
                    <a:pt x="114" y="1"/>
                    <a:pt x="1" y="107"/>
                    <a:pt x="1" y="250"/>
                  </a:cubicBezTo>
                  <a:cubicBezTo>
                    <a:pt x="1" y="388"/>
                    <a:pt x="114" y="494"/>
                    <a:pt x="250" y="494"/>
                  </a:cubicBezTo>
                  <a:cubicBezTo>
                    <a:pt x="388" y="494"/>
                    <a:pt x="502" y="388"/>
                    <a:pt x="502" y="250"/>
                  </a:cubicBezTo>
                  <a:cubicBezTo>
                    <a:pt x="502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"/>
            <p:cNvSpPr/>
            <p:nvPr/>
          </p:nvSpPr>
          <p:spPr>
            <a:xfrm>
              <a:off x="2054075" y="4136775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52" y="1"/>
                  </a:moveTo>
                  <a:cubicBezTo>
                    <a:pt x="109" y="1"/>
                    <a:pt x="1" y="107"/>
                    <a:pt x="1" y="250"/>
                  </a:cubicBezTo>
                  <a:cubicBezTo>
                    <a:pt x="1" y="388"/>
                    <a:pt x="109" y="494"/>
                    <a:pt x="252" y="494"/>
                  </a:cubicBezTo>
                  <a:cubicBezTo>
                    <a:pt x="388" y="494"/>
                    <a:pt x="496" y="388"/>
                    <a:pt x="496" y="250"/>
                  </a:cubicBezTo>
                  <a:cubicBezTo>
                    <a:pt x="496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"/>
            <p:cNvSpPr/>
            <p:nvPr/>
          </p:nvSpPr>
          <p:spPr>
            <a:xfrm>
              <a:off x="2145825" y="41367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"/>
            <p:cNvSpPr/>
            <p:nvPr/>
          </p:nvSpPr>
          <p:spPr>
            <a:xfrm>
              <a:off x="2237800" y="4136775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244" y="1"/>
                  </a:moveTo>
                  <a:cubicBezTo>
                    <a:pt x="107" y="1"/>
                    <a:pt x="0" y="107"/>
                    <a:pt x="0" y="250"/>
                  </a:cubicBezTo>
                  <a:cubicBezTo>
                    <a:pt x="0" y="388"/>
                    <a:pt x="107" y="494"/>
                    <a:pt x="244" y="494"/>
                  </a:cubicBezTo>
                  <a:cubicBezTo>
                    <a:pt x="387" y="494"/>
                    <a:pt x="494" y="388"/>
                    <a:pt x="494" y="250"/>
                  </a:cubicBezTo>
                  <a:cubicBezTo>
                    <a:pt x="494" y="107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"/>
            <p:cNvSpPr/>
            <p:nvPr/>
          </p:nvSpPr>
          <p:spPr>
            <a:xfrm>
              <a:off x="2329550" y="41367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7"/>
                    <a:pt x="0" y="250"/>
                  </a:cubicBezTo>
                  <a:cubicBezTo>
                    <a:pt x="0" y="388"/>
                    <a:pt x="115" y="494"/>
                    <a:pt x="251" y="494"/>
                  </a:cubicBezTo>
                  <a:cubicBezTo>
                    <a:pt x="387" y="494"/>
                    <a:pt x="502" y="388"/>
                    <a:pt x="502" y="250"/>
                  </a:cubicBezTo>
                  <a:cubicBezTo>
                    <a:pt x="502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"/>
            <p:cNvSpPr/>
            <p:nvPr/>
          </p:nvSpPr>
          <p:spPr>
            <a:xfrm>
              <a:off x="2421325" y="41367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1"/>
                  </a:moveTo>
                  <a:cubicBezTo>
                    <a:pt x="114" y="1"/>
                    <a:pt x="1" y="107"/>
                    <a:pt x="1" y="250"/>
                  </a:cubicBezTo>
                  <a:cubicBezTo>
                    <a:pt x="1" y="388"/>
                    <a:pt x="114" y="494"/>
                    <a:pt x="250" y="494"/>
                  </a:cubicBezTo>
                  <a:cubicBezTo>
                    <a:pt x="395" y="494"/>
                    <a:pt x="501" y="388"/>
                    <a:pt x="501" y="250"/>
                  </a:cubicBezTo>
                  <a:cubicBezTo>
                    <a:pt x="501" y="107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"/>
            <p:cNvSpPr/>
            <p:nvPr/>
          </p:nvSpPr>
          <p:spPr>
            <a:xfrm>
              <a:off x="2513250" y="41367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09" y="1"/>
                    <a:pt x="0" y="107"/>
                    <a:pt x="0" y="250"/>
                  </a:cubicBezTo>
                  <a:cubicBezTo>
                    <a:pt x="0" y="388"/>
                    <a:pt x="109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"/>
            <p:cNvSpPr/>
            <p:nvPr/>
          </p:nvSpPr>
          <p:spPr>
            <a:xfrm>
              <a:off x="2605000" y="41367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0" y="107"/>
                    <a:pt x="0" y="250"/>
                  </a:cubicBezTo>
                  <a:cubicBezTo>
                    <a:pt x="0" y="388"/>
                    <a:pt x="116" y="494"/>
                    <a:pt x="252" y="494"/>
                  </a:cubicBezTo>
                  <a:cubicBezTo>
                    <a:pt x="387" y="494"/>
                    <a:pt x="503" y="388"/>
                    <a:pt x="503" y="250"/>
                  </a:cubicBezTo>
                  <a:cubicBezTo>
                    <a:pt x="503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"/>
            <p:cNvSpPr/>
            <p:nvPr/>
          </p:nvSpPr>
          <p:spPr>
            <a:xfrm>
              <a:off x="2696950" y="41367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2" y="1"/>
                  </a:moveTo>
                  <a:cubicBezTo>
                    <a:pt x="108" y="1"/>
                    <a:pt x="1" y="107"/>
                    <a:pt x="1" y="250"/>
                  </a:cubicBezTo>
                  <a:cubicBezTo>
                    <a:pt x="1" y="388"/>
                    <a:pt x="108" y="494"/>
                    <a:pt x="252" y="494"/>
                  </a:cubicBezTo>
                  <a:cubicBezTo>
                    <a:pt x="388" y="494"/>
                    <a:pt x="495" y="388"/>
                    <a:pt x="495" y="250"/>
                  </a:cubicBezTo>
                  <a:cubicBezTo>
                    <a:pt x="495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"/>
            <p:cNvSpPr/>
            <p:nvPr/>
          </p:nvSpPr>
          <p:spPr>
            <a:xfrm>
              <a:off x="2788700" y="41367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"/>
            <p:cNvSpPr/>
            <p:nvPr/>
          </p:nvSpPr>
          <p:spPr>
            <a:xfrm>
              <a:off x="2880675" y="41367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1"/>
                  </a:moveTo>
                  <a:cubicBezTo>
                    <a:pt x="107" y="1"/>
                    <a:pt x="0" y="107"/>
                    <a:pt x="0" y="250"/>
                  </a:cubicBezTo>
                  <a:cubicBezTo>
                    <a:pt x="0" y="388"/>
                    <a:pt x="107" y="494"/>
                    <a:pt x="243" y="494"/>
                  </a:cubicBezTo>
                  <a:cubicBezTo>
                    <a:pt x="387" y="494"/>
                    <a:pt x="494" y="388"/>
                    <a:pt x="494" y="250"/>
                  </a:cubicBezTo>
                  <a:cubicBezTo>
                    <a:pt x="494" y="107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"/>
            <p:cNvSpPr/>
            <p:nvPr/>
          </p:nvSpPr>
          <p:spPr>
            <a:xfrm>
              <a:off x="2972425" y="41367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7"/>
                    <a:pt x="0" y="250"/>
                  </a:cubicBezTo>
                  <a:cubicBezTo>
                    <a:pt x="0" y="388"/>
                    <a:pt x="115" y="494"/>
                    <a:pt x="251" y="494"/>
                  </a:cubicBezTo>
                  <a:cubicBezTo>
                    <a:pt x="387" y="494"/>
                    <a:pt x="503" y="388"/>
                    <a:pt x="503" y="250"/>
                  </a:cubicBezTo>
                  <a:cubicBezTo>
                    <a:pt x="503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"/>
            <p:cNvSpPr/>
            <p:nvPr/>
          </p:nvSpPr>
          <p:spPr>
            <a:xfrm>
              <a:off x="3064375" y="41367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1"/>
                  </a:moveTo>
                  <a:cubicBezTo>
                    <a:pt x="107" y="1"/>
                    <a:pt x="1" y="107"/>
                    <a:pt x="1" y="250"/>
                  </a:cubicBezTo>
                  <a:cubicBezTo>
                    <a:pt x="1" y="388"/>
                    <a:pt x="107" y="494"/>
                    <a:pt x="243" y="494"/>
                  </a:cubicBezTo>
                  <a:cubicBezTo>
                    <a:pt x="388" y="494"/>
                    <a:pt x="495" y="388"/>
                    <a:pt x="495" y="250"/>
                  </a:cubicBezTo>
                  <a:cubicBezTo>
                    <a:pt x="495" y="107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"/>
            <p:cNvSpPr/>
            <p:nvPr/>
          </p:nvSpPr>
          <p:spPr>
            <a:xfrm>
              <a:off x="3156125" y="41367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"/>
            <p:cNvSpPr/>
            <p:nvPr/>
          </p:nvSpPr>
          <p:spPr>
            <a:xfrm>
              <a:off x="3247875" y="41367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"/>
            <p:cNvSpPr/>
            <p:nvPr/>
          </p:nvSpPr>
          <p:spPr>
            <a:xfrm>
              <a:off x="3339850" y="41367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1"/>
                  </a:moveTo>
                  <a:cubicBezTo>
                    <a:pt x="107" y="1"/>
                    <a:pt x="0" y="107"/>
                    <a:pt x="0" y="250"/>
                  </a:cubicBezTo>
                  <a:cubicBezTo>
                    <a:pt x="0" y="388"/>
                    <a:pt x="107" y="494"/>
                    <a:pt x="251" y="494"/>
                  </a:cubicBezTo>
                  <a:cubicBezTo>
                    <a:pt x="387" y="494"/>
                    <a:pt x="501" y="388"/>
                    <a:pt x="501" y="250"/>
                  </a:cubicBezTo>
                  <a:cubicBezTo>
                    <a:pt x="501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"/>
            <p:cNvSpPr/>
            <p:nvPr/>
          </p:nvSpPr>
          <p:spPr>
            <a:xfrm>
              <a:off x="3431575" y="41367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"/>
            <p:cNvSpPr/>
            <p:nvPr/>
          </p:nvSpPr>
          <p:spPr>
            <a:xfrm>
              <a:off x="3523550" y="41367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1"/>
                  </a:moveTo>
                  <a:cubicBezTo>
                    <a:pt x="107" y="1"/>
                    <a:pt x="0" y="107"/>
                    <a:pt x="0" y="250"/>
                  </a:cubicBezTo>
                  <a:cubicBezTo>
                    <a:pt x="0" y="388"/>
                    <a:pt x="107" y="494"/>
                    <a:pt x="250" y="494"/>
                  </a:cubicBezTo>
                  <a:cubicBezTo>
                    <a:pt x="388" y="494"/>
                    <a:pt x="494" y="388"/>
                    <a:pt x="494" y="250"/>
                  </a:cubicBezTo>
                  <a:cubicBezTo>
                    <a:pt x="494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"/>
            <p:cNvSpPr/>
            <p:nvPr/>
          </p:nvSpPr>
          <p:spPr>
            <a:xfrm>
              <a:off x="676400" y="42285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"/>
            <p:cNvSpPr/>
            <p:nvPr/>
          </p:nvSpPr>
          <p:spPr>
            <a:xfrm>
              <a:off x="768325" y="42285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"/>
            <p:cNvSpPr/>
            <p:nvPr/>
          </p:nvSpPr>
          <p:spPr>
            <a:xfrm>
              <a:off x="860125" y="42285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"/>
            <p:cNvSpPr/>
            <p:nvPr/>
          </p:nvSpPr>
          <p:spPr>
            <a:xfrm>
              <a:off x="951850" y="42285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"/>
            <p:cNvSpPr/>
            <p:nvPr/>
          </p:nvSpPr>
          <p:spPr>
            <a:xfrm>
              <a:off x="1043825" y="42285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"/>
            <p:cNvSpPr/>
            <p:nvPr/>
          </p:nvSpPr>
          <p:spPr>
            <a:xfrm>
              <a:off x="1135575" y="42285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"/>
            <p:cNvSpPr/>
            <p:nvPr/>
          </p:nvSpPr>
          <p:spPr>
            <a:xfrm>
              <a:off x="1227500" y="42285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"/>
            <p:cNvSpPr/>
            <p:nvPr/>
          </p:nvSpPr>
          <p:spPr>
            <a:xfrm>
              <a:off x="1319275" y="42285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"/>
            <p:cNvSpPr/>
            <p:nvPr/>
          </p:nvSpPr>
          <p:spPr>
            <a:xfrm>
              <a:off x="1411200" y="422852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"/>
            <p:cNvSpPr/>
            <p:nvPr/>
          </p:nvSpPr>
          <p:spPr>
            <a:xfrm>
              <a:off x="1503000" y="42285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"/>
            <p:cNvSpPr/>
            <p:nvPr/>
          </p:nvSpPr>
          <p:spPr>
            <a:xfrm>
              <a:off x="1594750" y="42285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"/>
            <p:cNvSpPr/>
            <p:nvPr/>
          </p:nvSpPr>
          <p:spPr>
            <a:xfrm>
              <a:off x="1686650" y="42285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"/>
            <p:cNvSpPr/>
            <p:nvPr/>
          </p:nvSpPr>
          <p:spPr>
            <a:xfrm>
              <a:off x="1778450" y="42285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"/>
            <p:cNvSpPr/>
            <p:nvPr/>
          </p:nvSpPr>
          <p:spPr>
            <a:xfrm>
              <a:off x="1870375" y="42285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"/>
            <p:cNvSpPr/>
            <p:nvPr/>
          </p:nvSpPr>
          <p:spPr>
            <a:xfrm>
              <a:off x="1962150" y="42285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"/>
            <p:cNvSpPr/>
            <p:nvPr/>
          </p:nvSpPr>
          <p:spPr>
            <a:xfrm>
              <a:off x="2054075" y="422852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"/>
            <p:cNvSpPr/>
            <p:nvPr/>
          </p:nvSpPr>
          <p:spPr>
            <a:xfrm>
              <a:off x="2145825" y="42285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"/>
            <p:cNvSpPr/>
            <p:nvPr/>
          </p:nvSpPr>
          <p:spPr>
            <a:xfrm>
              <a:off x="2237800" y="4228525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"/>
            <p:cNvSpPr/>
            <p:nvPr/>
          </p:nvSpPr>
          <p:spPr>
            <a:xfrm>
              <a:off x="2329550" y="42285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"/>
            <p:cNvSpPr/>
            <p:nvPr/>
          </p:nvSpPr>
          <p:spPr>
            <a:xfrm>
              <a:off x="2421325" y="42285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"/>
            <p:cNvSpPr/>
            <p:nvPr/>
          </p:nvSpPr>
          <p:spPr>
            <a:xfrm>
              <a:off x="2513250" y="42285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"/>
            <p:cNvSpPr/>
            <p:nvPr/>
          </p:nvSpPr>
          <p:spPr>
            <a:xfrm>
              <a:off x="2605000" y="42285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"/>
            <p:cNvSpPr/>
            <p:nvPr/>
          </p:nvSpPr>
          <p:spPr>
            <a:xfrm>
              <a:off x="2696950" y="42285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"/>
            <p:cNvSpPr/>
            <p:nvPr/>
          </p:nvSpPr>
          <p:spPr>
            <a:xfrm>
              <a:off x="2788700" y="42285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"/>
            <p:cNvSpPr/>
            <p:nvPr/>
          </p:nvSpPr>
          <p:spPr>
            <a:xfrm>
              <a:off x="2880675" y="42285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"/>
            <p:cNvSpPr/>
            <p:nvPr/>
          </p:nvSpPr>
          <p:spPr>
            <a:xfrm>
              <a:off x="2972425" y="42285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"/>
            <p:cNvSpPr/>
            <p:nvPr/>
          </p:nvSpPr>
          <p:spPr>
            <a:xfrm>
              <a:off x="3064375" y="42285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"/>
            <p:cNvSpPr/>
            <p:nvPr/>
          </p:nvSpPr>
          <p:spPr>
            <a:xfrm>
              <a:off x="3156125" y="42285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"/>
            <p:cNvSpPr/>
            <p:nvPr/>
          </p:nvSpPr>
          <p:spPr>
            <a:xfrm>
              <a:off x="3247875" y="42285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"/>
            <p:cNvSpPr/>
            <p:nvPr/>
          </p:nvSpPr>
          <p:spPr>
            <a:xfrm>
              <a:off x="3339850" y="42285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"/>
            <p:cNvSpPr/>
            <p:nvPr/>
          </p:nvSpPr>
          <p:spPr>
            <a:xfrm>
              <a:off x="3431575" y="42285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"/>
            <p:cNvSpPr/>
            <p:nvPr/>
          </p:nvSpPr>
          <p:spPr>
            <a:xfrm>
              <a:off x="3523550" y="42285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"/>
            <p:cNvSpPr/>
            <p:nvPr/>
          </p:nvSpPr>
          <p:spPr>
            <a:xfrm>
              <a:off x="676400" y="432045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"/>
            <p:cNvSpPr/>
            <p:nvPr/>
          </p:nvSpPr>
          <p:spPr>
            <a:xfrm>
              <a:off x="768325" y="4320450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45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7"/>
                    <a:pt x="109" y="496"/>
                    <a:pt x="245" y="496"/>
                  </a:cubicBezTo>
                  <a:cubicBezTo>
                    <a:pt x="388" y="496"/>
                    <a:pt x="496" y="387"/>
                    <a:pt x="496" y="245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"/>
            <p:cNvSpPr/>
            <p:nvPr/>
          </p:nvSpPr>
          <p:spPr>
            <a:xfrm>
              <a:off x="860125" y="4320450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14" y="0"/>
                    <a:pt x="0" y="109"/>
                    <a:pt x="0" y="245"/>
                  </a:cubicBezTo>
                  <a:cubicBezTo>
                    <a:pt x="0" y="387"/>
                    <a:pt x="114" y="496"/>
                    <a:pt x="251" y="496"/>
                  </a:cubicBezTo>
                  <a:cubicBezTo>
                    <a:pt x="387" y="496"/>
                    <a:pt x="501" y="387"/>
                    <a:pt x="501" y="245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"/>
            <p:cNvSpPr/>
            <p:nvPr/>
          </p:nvSpPr>
          <p:spPr>
            <a:xfrm>
              <a:off x="951850" y="432045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"/>
            <p:cNvSpPr/>
            <p:nvPr/>
          </p:nvSpPr>
          <p:spPr>
            <a:xfrm>
              <a:off x="1043825" y="432045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7"/>
                    <a:pt x="107" y="496"/>
                    <a:pt x="250" y="496"/>
                  </a:cubicBezTo>
                  <a:cubicBezTo>
                    <a:pt x="388" y="496"/>
                    <a:pt x="494" y="387"/>
                    <a:pt x="494" y="245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"/>
            <p:cNvSpPr/>
            <p:nvPr/>
          </p:nvSpPr>
          <p:spPr>
            <a:xfrm>
              <a:off x="1135575" y="432045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45"/>
                  </a:cubicBezTo>
                  <a:cubicBezTo>
                    <a:pt x="0" y="387"/>
                    <a:pt x="116" y="496"/>
                    <a:pt x="252" y="496"/>
                  </a:cubicBezTo>
                  <a:cubicBezTo>
                    <a:pt x="387" y="496"/>
                    <a:pt x="503" y="387"/>
                    <a:pt x="503" y="245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"/>
            <p:cNvSpPr/>
            <p:nvPr/>
          </p:nvSpPr>
          <p:spPr>
            <a:xfrm>
              <a:off x="1227500" y="4320450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1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7"/>
                    <a:pt x="109" y="496"/>
                    <a:pt x="251" y="496"/>
                  </a:cubicBezTo>
                  <a:cubicBezTo>
                    <a:pt x="387" y="496"/>
                    <a:pt x="496" y="387"/>
                    <a:pt x="496" y="245"/>
                  </a:cubicBezTo>
                  <a:cubicBezTo>
                    <a:pt x="496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"/>
            <p:cNvSpPr/>
            <p:nvPr/>
          </p:nvSpPr>
          <p:spPr>
            <a:xfrm>
              <a:off x="1319275" y="432045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7"/>
                    <a:pt x="114" y="496"/>
                    <a:pt x="252" y="496"/>
                  </a:cubicBezTo>
                  <a:cubicBezTo>
                    <a:pt x="388" y="496"/>
                    <a:pt x="501" y="387"/>
                    <a:pt x="501" y="245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"/>
            <p:cNvSpPr/>
            <p:nvPr/>
          </p:nvSpPr>
          <p:spPr>
            <a:xfrm>
              <a:off x="1411200" y="4320450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45" y="0"/>
                  </a:moveTo>
                  <a:cubicBezTo>
                    <a:pt x="109" y="0"/>
                    <a:pt x="1" y="109"/>
                    <a:pt x="1" y="245"/>
                  </a:cubicBezTo>
                  <a:cubicBezTo>
                    <a:pt x="1" y="387"/>
                    <a:pt x="109" y="496"/>
                    <a:pt x="245" y="496"/>
                  </a:cubicBezTo>
                  <a:cubicBezTo>
                    <a:pt x="388" y="496"/>
                    <a:pt x="496" y="387"/>
                    <a:pt x="496" y="245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"/>
            <p:cNvSpPr/>
            <p:nvPr/>
          </p:nvSpPr>
          <p:spPr>
            <a:xfrm>
              <a:off x="1503000" y="4320450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0" y="0"/>
                  </a:moveTo>
                  <a:cubicBezTo>
                    <a:pt x="114" y="0"/>
                    <a:pt x="0" y="109"/>
                    <a:pt x="0" y="245"/>
                  </a:cubicBezTo>
                  <a:cubicBezTo>
                    <a:pt x="0" y="387"/>
                    <a:pt x="114" y="496"/>
                    <a:pt x="250" y="496"/>
                  </a:cubicBezTo>
                  <a:cubicBezTo>
                    <a:pt x="387" y="496"/>
                    <a:pt x="501" y="387"/>
                    <a:pt x="501" y="245"/>
                  </a:cubicBezTo>
                  <a:cubicBezTo>
                    <a:pt x="501" y="109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"/>
            <p:cNvSpPr/>
            <p:nvPr/>
          </p:nvSpPr>
          <p:spPr>
            <a:xfrm>
              <a:off x="1594750" y="432045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94" y="496"/>
                    <a:pt x="503" y="387"/>
                    <a:pt x="503" y="245"/>
                  </a:cubicBezTo>
                  <a:cubicBezTo>
                    <a:pt x="503" y="10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"/>
            <p:cNvSpPr/>
            <p:nvPr/>
          </p:nvSpPr>
          <p:spPr>
            <a:xfrm>
              <a:off x="1686650" y="432045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"/>
            <p:cNvSpPr/>
            <p:nvPr/>
          </p:nvSpPr>
          <p:spPr>
            <a:xfrm>
              <a:off x="1778450" y="432045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7"/>
                    <a:pt x="114" y="496"/>
                    <a:pt x="252" y="496"/>
                  </a:cubicBezTo>
                  <a:cubicBezTo>
                    <a:pt x="388" y="496"/>
                    <a:pt x="501" y="387"/>
                    <a:pt x="501" y="245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"/>
            <p:cNvSpPr/>
            <p:nvPr/>
          </p:nvSpPr>
          <p:spPr>
            <a:xfrm>
              <a:off x="1870375" y="4320450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7"/>
                    <a:pt x="109" y="496"/>
                    <a:pt x="252" y="496"/>
                  </a:cubicBezTo>
                  <a:cubicBezTo>
                    <a:pt x="387" y="496"/>
                    <a:pt x="496" y="387"/>
                    <a:pt x="496" y="245"/>
                  </a:cubicBezTo>
                  <a:cubicBezTo>
                    <a:pt x="496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"/>
            <p:cNvSpPr/>
            <p:nvPr/>
          </p:nvSpPr>
          <p:spPr>
            <a:xfrm>
              <a:off x="1962150" y="432045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7"/>
                    <a:pt x="114" y="496"/>
                    <a:pt x="250" y="496"/>
                  </a:cubicBezTo>
                  <a:cubicBezTo>
                    <a:pt x="388" y="496"/>
                    <a:pt x="502" y="387"/>
                    <a:pt x="502" y="245"/>
                  </a:cubicBezTo>
                  <a:cubicBezTo>
                    <a:pt x="502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"/>
            <p:cNvSpPr/>
            <p:nvPr/>
          </p:nvSpPr>
          <p:spPr>
            <a:xfrm>
              <a:off x="2054075" y="4320450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52" y="0"/>
                  </a:moveTo>
                  <a:cubicBezTo>
                    <a:pt x="109" y="0"/>
                    <a:pt x="1" y="109"/>
                    <a:pt x="1" y="245"/>
                  </a:cubicBezTo>
                  <a:cubicBezTo>
                    <a:pt x="1" y="387"/>
                    <a:pt x="109" y="496"/>
                    <a:pt x="252" y="496"/>
                  </a:cubicBezTo>
                  <a:cubicBezTo>
                    <a:pt x="388" y="496"/>
                    <a:pt x="496" y="387"/>
                    <a:pt x="496" y="245"/>
                  </a:cubicBezTo>
                  <a:cubicBezTo>
                    <a:pt x="496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"/>
            <p:cNvSpPr/>
            <p:nvPr/>
          </p:nvSpPr>
          <p:spPr>
            <a:xfrm>
              <a:off x="2145825" y="432045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"/>
            <p:cNvSpPr/>
            <p:nvPr/>
          </p:nvSpPr>
          <p:spPr>
            <a:xfrm>
              <a:off x="2237800" y="4320450"/>
              <a:ext cx="12350" cy="12400"/>
            </a:xfrm>
            <a:custGeom>
              <a:avLst/>
              <a:gdLst/>
              <a:ahLst/>
              <a:cxnLst/>
              <a:rect l="l" t="t" r="r" b="b"/>
              <a:pathLst>
                <a:path w="494" h="496" extrusionOk="0">
                  <a:moveTo>
                    <a:pt x="244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7"/>
                    <a:pt x="107" y="496"/>
                    <a:pt x="244" y="496"/>
                  </a:cubicBezTo>
                  <a:cubicBezTo>
                    <a:pt x="387" y="496"/>
                    <a:pt x="494" y="387"/>
                    <a:pt x="494" y="245"/>
                  </a:cubicBezTo>
                  <a:cubicBezTo>
                    <a:pt x="494" y="109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"/>
            <p:cNvSpPr/>
            <p:nvPr/>
          </p:nvSpPr>
          <p:spPr>
            <a:xfrm>
              <a:off x="2329550" y="432045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87" y="496"/>
                    <a:pt x="502" y="387"/>
                    <a:pt x="502" y="245"/>
                  </a:cubicBezTo>
                  <a:cubicBezTo>
                    <a:pt x="502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"/>
            <p:cNvSpPr/>
            <p:nvPr/>
          </p:nvSpPr>
          <p:spPr>
            <a:xfrm>
              <a:off x="2421325" y="432045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7"/>
                    <a:pt x="114" y="496"/>
                    <a:pt x="250" y="496"/>
                  </a:cubicBezTo>
                  <a:cubicBezTo>
                    <a:pt x="395" y="496"/>
                    <a:pt x="501" y="387"/>
                    <a:pt x="501" y="245"/>
                  </a:cubicBezTo>
                  <a:cubicBezTo>
                    <a:pt x="501" y="109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"/>
            <p:cNvSpPr/>
            <p:nvPr/>
          </p:nvSpPr>
          <p:spPr>
            <a:xfrm>
              <a:off x="2513250" y="432045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7"/>
                    <a:pt x="109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"/>
            <p:cNvSpPr/>
            <p:nvPr/>
          </p:nvSpPr>
          <p:spPr>
            <a:xfrm>
              <a:off x="2605000" y="432045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45"/>
                  </a:cubicBezTo>
                  <a:cubicBezTo>
                    <a:pt x="0" y="387"/>
                    <a:pt x="116" y="496"/>
                    <a:pt x="252" y="496"/>
                  </a:cubicBezTo>
                  <a:cubicBezTo>
                    <a:pt x="387" y="496"/>
                    <a:pt x="503" y="387"/>
                    <a:pt x="503" y="245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"/>
            <p:cNvSpPr/>
            <p:nvPr/>
          </p:nvSpPr>
          <p:spPr>
            <a:xfrm>
              <a:off x="2696950" y="432045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2" y="0"/>
                  </a:moveTo>
                  <a:cubicBezTo>
                    <a:pt x="108" y="0"/>
                    <a:pt x="1" y="109"/>
                    <a:pt x="1" y="245"/>
                  </a:cubicBezTo>
                  <a:cubicBezTo>
                    <a:pt x="1" y="387"/>
                    <a:pt x="108" y="496"/>
                    <a:pt x="252" y="496"/>
                  </a:cubicBezTo>
                  <a:cubicBezTo>
                    <a:pt x="388" y="496"/>
                    <a:pt x="495" y="387"/>
                    <a:pt x="495" y="245"/>
                  </a:cubicBezTo>
                  <a:cubicBezTo>
                    <a:pt x="495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"/>
            <p:cNvSpPr/>
            <p:nvPr/>
          </p:nvSpPr>
          <p:spPr>
            <a:xfrm>
              <a:off x="2788700" y="432045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"/>
            <p:cNvSpPr/>
            <p:nvPr/>
          </p:nvSpPr>
          <p:spPr>
            <a:xfrm>
              <a:off x="2880675" y="432045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7"/>
                    <a:pt x="107" y="496"/>
                    <a:pt x="243" y="496"/>
                  </a:cubicBezTo>
                  <a:cubicBezTo>
                    <a:pt x="387" y="496"/>
                    <a:pt x="494" y="387"/>
                    <a:pt x="494" y="245"/>
                  </a:cubicBezTo>
                  <a:cubicBezTo>
                    <a:pt x="494" y="109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"/>
            <p:cNvSpPr/>
            <p:nvPr/>
          </p:nvSpPr>
          <p:spPr>
            <a:xfrm>
              <a:off x="2972425" y="432045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87" y="496"/>
                    <a:pt x="503" y="387"/>
                    <a:pt x="503" y="245"/>
                  </a:cubicBezTo>
                  <a:cubicBezTo>
                    <a:pt x="503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"/>
            <p:cNvSpPr/>
            <p:nvPr/>
          </p:nvSpPr>
          <p:spPr>
            <a:xfrm>
              <a:off x="3064375" y="432045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1" y="109"/>
                    <a:pt x="1" y="245"/>
                  </a:cubicBezTo>
                  <a:cubicBezTo>
                    <a:pt x="1" y="387"/>
                    <a:pt x="107" y="496"/>
                    <a:pt x="243" y="496"/>
                  </a:cubicBezTo>
                  <a:cubicBezTo>
                    <a:pt x="388" y="496"/>
                    <a:pt x="495" y="387"/>
                    <a:pt x="495" y="245"/>
                  </a:cubicBezTo>
                  <a:cubicBezTo>
                    <a:pt x="495" y="109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"/>
            <p:cNvSpPr/>
            <p:nvPr/>
          </p:nvSpPr>
          <p:spPr>
            <a:xfrm>
              <a:off x="3156125" y="432045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"/>
            <p:cNvSpPr/>
            <p:nvPr/>
          </p:nvSpPr>
          <p:spPr>
            <a:xfrm>
              <a:off x="3247875" y="432045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"/>
            <p:cNvSpPr/>
            <p:nvPr/>
          </p:nvSpPr>
          <p:spPr>
            <a:xfrm>
              <a:off x="3339850" y="4320450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7"/>
                    <a:pt x="107" y="496"/>
                    <a:pt x="251" y="496"/>
                  </a:cubicBezTo>
                  <a:cubicBezTo>
                    <a:pt x="387" y="496"/>
                    <a:pt x="501" y="387"/>
                    <a:pt x="501" y="245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"/>
            <p:cNvSpPr/>
            <p:nvPr/>
          </p:nvSpPr>
          <p:spPr>
            <a:xfrm>
              <a:off x="3431575" y="432045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"/>
            <p:cNvSpPr/>
            <p:nvPr/>
          </p:nvSpPr>
          <p:spPr>
            <a:xfrm>
              <a:off x="3523550" y="432045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7"/>
                    <a:pt x="107" y="496"/>
                    <a:pt x="250" y="496"/>
                  </a:cubicBezTo>
                  <a:cubicBezTo>
                    <a:pt x="388" y="496"/>
                    <a:pt x="494" y="387"/>
                    <a:pt x="494" y="245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"/>
            <p:cNvSpPr/>
            <p:nvPr/>
          </p:nvSpPr>
          <p:spPr>
            <a:xfrm>
              <a:off x="676400" y="44122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"/>
            <p:cNvSpPr/>
            <p:nvPr/>
          </p:nvSpPr>
          <p:spPr>
            <a:xfrm>
              <a:off x="768325" y="441222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2"/>
                    <a:pt x="245" y="502"/>
                  </a:cubicBezTo>
                  <a:cubicBezTo>
                    <a:pt x="388" y="502"/>
                    <a:pt x="496" y="388"/>
                    <a:pt x="496" y="252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"/>
            <p:cNvSpPr/>
            <p:nvPr/>
          </p:nvSpPr>
          <p:spPr>
            <a:xfrm>
              <a:off x="860125" y="44122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4" y="1"/>
                    <a:pt x="0" y="114"/>
                    <a:pt x="0" y="252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7" y="502"/>
                    <a:pt x="501" y="388"/>
                    <a:pt x="501" y="252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"/>
            <p:cNvSpPr/>
            <p:nvPr/>
          </p:nvSpPr>
          <p:spPr>
            <a:xfrm>
              <a:off x="951850" y="44122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"/>
            <p:cNvSpPr/>
            <p:nvPr/>
          </p:nvSpPr>
          <p:spPr>
            <a:xfrm>
              <a:off x="1043825" y="44122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2"/>
                    <a:pt x="250" y="502"/>
                  </a:cubicBezTo>
                  <a:cubicBezTo>
                    <a:pt x="388" y="502"/>
                    <a:pt x="494" y="388"/>
                    <a:pt x="494" y="252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"/>
            <p:cNvSpPr/>
            <p:nvPr/>
          </p:nvSpPr>
          <p:spPr>
            <a:xfrm>
              <a:off x="1135575" y="44122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2"/>
                  </a:cubicBezTo>
                  <a:cubicBezTo>
                    <a:pt x="0" y="388"/>
                    <a:pt x="116" y="502"/>
                    <a:pt x="252" y="502"/>
                  </a:cubicBezTo>
                  <a:cubicBezTo>
                    <a:pt x="387" y="502"/>
                    <a:pt x="503" y="388"/>
                    <a:pt x="503" y="252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"/>
            <p:cNvSpPr/>
            <p:nvPr/>
          </p:nvSpPr>
          <p:spPr>
            <a:xfrm>
              <a:off x="1227500" y="441222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2"/>
                    <a:pt x="251" y="502"/>
                  </a:cubicBezTo>
                  <a:cubicBezTo>
                    <a:pt x="387" y="502"/>
                    <a:pt x="496" y="388"/>
                    <a:pt x="496" y="252"/>
                  </a:cubicBezTo>
                  <a:cubicBezTo>
                    <a:pt x="496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"/>
            <p:cNvSpPr/>
            <p:nvPr/>
          </p:nvSpPr>
          <p:spPr>
            <a:xfrm>
              <a:off x="1319275" y="44122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2"/>
                    <a:pt x="252" y="502"/>
                  </a:cubicBezTo>
                  <a:cubicBezTo>
                    <a:pt x="388" y="502"/>
                    <a:pt x="501" y="388"/>
                    <a:pt x="501" y="252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"/>
            <p:cNvSpPr/>
            <p:nvPr/>
          </p:nvSpPr>
          <p:spPr>
            <a:xfrm>
              <a:off x="1411200" y="441222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1"/>
                  </a:moveTo>
                  <a:cubicBezTo>
                    <a:pt x="109" y="1"/>
                    <a:pt x="1" y="114"/>
                    <a:pt x="1" y="252"/>
                  </a:cubicBezTo>
                  <a:cubicBezTo>
                    <a:pt x="1" y="388"/>
                    <a:pt x="109" y="502"/>
                    <a:pt x="245" y="502"/>
                  </a:cubicBezTo>
                  <a:cubicBezTo>
                    <a:pt x="388" y="502"/>
                    <a:pt x="496" y="388"/>
                    <a:pt x="496" y="252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"/>
            <p:cNvSpPr/>
            <p:nvPr/>
          </p:nvSpPr>
          <p:spPr>
            <a:xfrm>
              <a:off x="1503000" y="44122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4" y="1"/>
                    <a:pt x="0" y="114"/>
                    <a:pt x="0" y="252"/>
                  </a:cubicBezTo>
                  <a:cubicBezTo>
                    <a:pt x="0" y="388"/>
                    <a:pt x="114" y="502"/>
                    <a:pt x="250" y="502"/>
                  </a:cubicBezTo>
                  <a:cubicBezTo>
                    <a:pt x="387" y="502"/>
                    <a:pt x="501" y="388"/>
                    <a:pt x="501" y="252"/>
                  </a:cubicBezTo>
                  <a:cubicBezTo>
                    <a:pt x="501" y="114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"/>
            <p:cNvSpPr/>
            <p:nvPr/>
          </p:nvSpPr>
          <p:spPr>
            <a:xfrm>
              <a:off x="1594750" y="44122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2"/>
                    <a:pt x="251" y="502"/>
                  </a:cubicBezTo>
                  <a:cubicBezTo>
                    <a:pt x="394" y="502"/>
                    <a:pt x="503" y="388"/>
                    <a:pt x="503" y="252"/>
                  </a:cubicBezTo>
                  <a:cubicBezTo>
                    <a:pt x="503" y="114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"/>
            <p:cNvSpPr/>
            <p:nvPr/>
          </p:nvSpPr>
          <p:spPr>
            <a:xfrm>
              <a:off x="1686650" y="44122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"/>
            <p:cNvSpPr/>
            <p:nvPr/>
          </p:nvSpPr>
          <p:spPr>
            <a:xfrm>
              <a:off x="1778450" y="44122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2"/>
                    <a:pt x="252" y="502"/>
                  </a:cubicBezTo>
                  <a:cubicBezTo>
                    <a:pt x="388" y="502"/>
                    <a:pt x="501" y="388"/>
                    <a:pt x="501" y="252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"/>
            <p:cNvSpPr/>
            <p:nvPr/>
          </p:nvSpPr>
          <p:spPr>
            <a:xfrm>
              <a:off x="1870375" y="441222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2"/>
                    <a:pt x="252" y="502"/>
                  </a:cubicBezTo>
                  <a:cubicBezTo>
                    <a:pt x="387" y="502"/>
                    <a:pt x="496" y="388"/>
                    <a:pt x="496" y="252"/>
                  </a:cubicBezTo>
                  <a:cubicBezTo>
                    <a:pt x="496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"/>
            <p:cNvSpPr/>
            <p:nvPr/>
          </p:nvSpPr>
          <p:spPr>
            <a:xfrm>
              <a:off x="1962150" y="44122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2"/>
                    <a:pt x="250" y="502"/>
                  </a:cubicBezTo>
                  <a:cubicBezTo>
                    <a:pt x="388" y="502"/>
                    <a:pt x="502" y="388"/>
                    <a:pt x="502" y="252"/>
                  </a:cubicBezTo>
                  <a:cubicBezTo>
                    <a:pt x="502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"/>
            <p:cNvSpPr/>
            <p:nvPr/>
          </p:nvSpPr>
          <p:spPr>
            <a:xfrm>
              <a:off x="2054075" y="441222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1"/>
                  </a:moveTo>
                  <a:cubicBezTo>
                    <a:pt x="109" y="1"/>
                    <a:pt x="1" y="114"/>
                    <a:pt x="1" y="252"/>
                  </a:cubicBezTo>
                  <a:cubicBezTo>
                    <a:pt x="1" y="388"/>
                    <a:pt x="109" y="502"/>
                    <a:pt x="252" y="502"/>
                  </a:cubicBezTo>
                  <a:cubicBezTo>
                    <a:pt x="388" y="502"/>
                    <a:pt x="496" y="388"/>
                    <a:pt x="496" y="252"/>
                  </a:cubicBezTo>
                  <a:cubicBezTo>
                    <a:pt x="496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"/>
            <p:cNvSpPr/>
            <p:nvPr/>
          </p:nvSpPr>
          <p:spPr>
            <a:xfrm>
              <a:off x="2145825" y="44122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"/>
            <p:cNvSpPr/>
            <p:nvPr/>
          </p:nvSpPr>
          <p:spPr>
            <a:xfrm>
              <a:off x="2237800" y="4412225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2"/>
                    <a:pt x="244" y="502"/>
                  </a:cubicBezTo>
                  <a:cubicBezTo>
                    <a:pt x="387" y="502"/>
                    <a:pt x="494" y="388"/>
                    <a:pt x="494" y="252"/>
                  </a:cubicBezTo>
                  <a:cubicBezTo>
                    <a:pt x="494" y="114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"/>
            <p:cNvSpPr/>
            <p:nvPr/>
          </p:nvSpPr>
          <p:spPr>
            <a:xfrm>
              <a:off x="2329550" y="44122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2"/>
                    <a:pt x="251" y="502"/>
                  </a:cubicBezTo>
                  <a:cubicBezTo>
                    <a:pt x="387" y="502"/>
                    <a:pt x="502" y="388"/>
                    <a:pt x="502" y="252"/>
                  </a:cubicBezTo>
                  <a:cubicBezTo>
                    <a:pt x="502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"/>
            <p:cNvSpPr/>
            <p:nvPr/>
          </p:nvSpPr>
          <p:spPr>
            <a:xfrm>
              <a:off x="2421325" y="44122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2"/>
                    <a:pt x="250" y="502"/>
                  </a:cubicBezTo>
                  <a:cubicBezTo>
                    <a:pt x="395" y="502"/>
                    <a:pt x="501" y="388"/>
                    <a:pt x="501" y="252"/>
                  </a:cubicBezTo>
                  <a:cubicBezTo>
                    <a:pt x="501" y="114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"/>
            <p:cNvSpPr/>
            <p:nvPr/>
          </p:nvSpPr>
          <p:spPr>
            <a:xfrm>
              <a:off x="2513250" y="44122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"/>
            <p:cNvSpPr/>
            <p:nvPr/>
          </p:nvSpPr>
          <p:spPr>
            <a:xfrm>
              <a:off x="2605000" y="44122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2"/>
                  </a:cubicBezTo>
                  <a:cubicBezTo>
                    <a:pt x="0" y="388"/>
                    <a:pt x="116" y="502"/>
                    <a:pt x="252" y="502"/>
                  </a:cubicBezTo>
                  <a:cubicBezTo>
                    <a:pt x="387" y="502"/>
                    <a:pt x="503" y="388"/>
                    <a:pt x="503" y="252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"/>
            <p:cNvSpPr/>
            <p:nvPr/>
          </p:nvSpPr>
          <p:spPr>
            <a:xfrm>
              <a:off x="2696950" y="44122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1"/>
                  </a:moveTo>
                  <a:cubicBezTo>
                    <a:pt x="108" y="1"/>
                    <a:pt x="1" y="114"/>
                    <a:pt x="1" y="252"/>
                  </a:cubicBezTo>
                  <a:cubicBezTo>
                    <a:pt x="1" y="388"/>
                    <a:pt x="108" y="502"/>
                    <a:pt x="252" y="502"/>
                  </a:cubicBezTo>
                  <a:cubicBezTo>
                    <a:pt x="388" y="502"/>
                    <a:pt x="495" y="388"/>
                    <a:pt x="495" y="252"/>
                  </a:cubicBezTo>
                  <a:cubicBezTo>
                    <a:pt x="495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"/>
            <p:cNvSpPr/>
            <p:nvPr/>
          </p:nvSpPr>
          <p:spPr>
            <a:xfrm>
              <a:off x="2788700" y="44122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"/>
            <p:cNvSpPr/>
            <p:nvPr/>
          </p:nvSpPr>
          <p:spPr>
            <a:xfrm>
              <a:off x="2880675" y="44122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2"/>
                    <a:pt x="243" y="502"/>
                  </a:cubicBezTo>
                  <a:cubicBezTo>
                    <a:pt x="387" y="502"/>
                    <a:pt x="494" y="388"/>
                    <a:pt x="494" y="252"/>
                  </a:cubicBezTo>
                  <a:cubicBezTo>
                    <a:pt x="494" y="114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"/>
            <p:cNvSpPr/>
            <p:nvPr/>
          </p:nvSpPr>
          <p:spPr>
            <a:xfrm>
              <a:off x="2972425" y="44122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2"/>
                    <a:pt x="251" y="502"/>
                  </a:cubicBezTo>
                  <a:cubicBezTo>
                    <a:pt x="387" y="502"/>
                    <a:pt x="503" y="388"/>
                    <a:pt x="503" y="252"/>
                  </a:cubicBezTo>
                  <a:cubicBezTo>
                    <a:pt x="503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"/>
            <p:cNvSpPr/>
            <p:nvPr/>
          </p:nvSpPr>
          <p:spPr>
            <a:xfrm>
              <a:off x="3064375" y="44122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1" y="114"/>
                    <a:pt x="1" y="252"/>
                  </a:cubicBezTo>
                  <a:cubicBezTo>
                    <a:pt x="1" y="388"/>
                    <a:pt x="107" y="502"/>
                    <a:pt x="243" y="502"/>
                  </a:cubicBezTo>
                  <a:cubicBezTo>
                    <a:pt x="388" y="502"/>
                    <a:pt x="495" y="388"/>
                    <a:pt x="495" y="252"/>
                  </a:cubicBezTo>
                  <a:cubicBezTo>
                    <a:pt x="495" y="114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"/>
            <p:cNvSpPr/>
            <p:nvPr/>
          </p:nvSpPr>
          <p:spPr>
            <a:xfrm>
              <a:off x="3156125" y="44122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"/>
            <p:cNvSpPr/>
            <p:nvPr/>
          </p:nvSpPr>
          <p:spPr>
            <a:xfrm>
              <a:off x="3247875" y="44122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"/>
            <p:cNvSpPr/>
            <p:nvPr/>
          </p:nvSpPr>
          <p:spPr>
            <a:xfrm>
              <a:off x="3339850" y="44122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2"/>
                    <a:pt x="251" y="502"/>
                  </a:cubicBezTo>
                  <a:cubicBezTo>
                    <a:pt x="387" y="502"/>
                    <a:pt x="501" y="388"/>
                    <a:pt x="501" y="252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"/>
            <p:cNvSpPr/>
            <p:nvPr/>
          </p:nvSpPr>
          <p:spPr>
            <a:xfrm>
              <a:off x="3431575" y="44122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"/>
            <p:cNvSpPr/>
            <p:nvPr/>
          </p:nvSpPr>
          <p:spPr>
            <a:xfrm>
              <a:off x="3523550" y="44122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2"/>
                    <a:pt x="250" y="502"/>
                  </a:cubicBezTo>
                  <a:cubicBezTo>
                    <a:pt x="388" y="502"/>
                    <a:pt x="494" y="388"/>
                    <a:pt x="494" y="252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"/>
            <p:cNvSpPr/>
            <p:nvPr/>
          </p:nvSpPr>
          <p:spPr>
            <a:xfrm>
              <a:off x="676400" y="45039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"/>
            <p:cNvSpPr/>
            <p:nvPr/>
          </p:nvSpPr>
          <p:spPr>
            <a:xfrm>
              <a:off x="768325" y="45039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95"/>
                    <a:pt x="109" y="503"/>
                    <a:pt x="245" y="503"/>
                  </a:cubicBezTo>
                  <a:cubicBezTo>
                    <a:pt x="388" y="503"/>
                    <a:pt x="496" y="395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"/>
            <p:cNvSpPr/>
            <p:nvPr/>
          </p:nvSpPr>
          <p:spPr>
            <a:xfrm>
              <a:off x="860125" y="45039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95"/>
                    <a:pt x="114" y="503"/>
                    <a:pt x="251" y="503"/>
                  </a:cubicBezTo>
                  <a:cubicBezTo>
                    <a:pt x="387" y="503"/>
                    <a:pt x="501" y="395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"/>
            <p:cNvSpPr/>
            <p:nvPr/>
          </p:nvSpPr>
          <p:spPr>
            <a:xfrm>
              <a:off x="951850" y="45039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"/>
            <p:cNvSpPr/>
            <p:nvPr/>
          </p:nvSpPr>
          <p:spPr>
            <a:xfrm>
              <a:off x="1043825" y="45039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95"/>
                    <a:pt x="107" y="503"/>
                    <a:pt x="250" y="503"/>
                  </a:cubicBezTo>
                  <a:cubicBezTo>
                    <a:pt x="388" y="503"/>
                    <a:pt x="494" y="395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"/>
            <p:cNvSpPr/>
            <p:nvPr/>
          </p:nvSpPr>
          <p:spPr>
            <a:xfrm>
              <a:off x="1135575" y="45039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95"/>
                    <a:pt x="116" y="503"/>
                    <a:pt x="252" y="503"/>
                  </a:cubicBezTo>
                  <a:cubicBezTo>
                    <a:pt x="387" y="503"/>
                    <a:pt x="503" y="395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"/>
            <p:cNvSpPr/>
            <p:nvPr/>
          </p:nvSpPr>
          <p:spPr>
            <a:xfrm>
              <a:off x="1227500" y="45039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95"/>
                    <a:pt x="109" y="503"/>
                    <a:pt x="251" y="503"/>
                  </a:cubicBezTo>
                  <a:cubicBezTo>
                    <a:pt x="387" y="503"/>
                    <a:pt x="496" y="395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"/>
            <p:cNvSpPr/>
            <p:nvPr/>
          </p:nvSpPr>
          <p:spPr>
            <a:xfrm>
              <a:off x="1319275" y="45039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95"/>
                    <a:pt x="114" y="503"/>
                    <a:pt x="252" y="503"/>
                  </a:cubicBezTo>
                  <a:cubicBezTo>
                    <a:pt x="388" y="503"/>
                    <a:pt x="501" y="395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"/>
            <p:cNvSpPr/>
            <p:nvPr/>
          </p:nvSpPr>
          <p:spPr>
            <a:xfrm>
              <a:off x="1411200" y="45039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95"/>
                    <a:pt x="109" y="503"/>
                    <a:pt x="245" y="503"/>
                  </a:cubicBezTo>
                  <a:cubicBezTo>
                    <a:pt x="388" y="503"/>
                    <a:pt x="496" y="395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"/>
            <p:cNvSpPr/>
            <p:nvPr/>
          </p:nvSpPr>
          <p:spPr>
            <a:xfrm>
              <a:off x="1503000" y="45039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95"/>
                    <a:pt x="114" y="503"/>
                    <a:pt x="250" y="503"/>
                  </a:cubicBezTo>
                  <a:cubicBezTo>
                    <a:pt x="387" y="503"/>
                    <a:pt x="501" y="395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"/>
            <p:cNvSpPr/>
            <p:nvPr/>
          </p:nvSpPr>
          <p:spPr>
            <a:xfrm>
              <a:off x="1594750" y="45039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95"/>
                    <a:pt x="115" y="503"/>
                    <a:pt x="251" y="503"/>
                  </a:cubicBezTo>
                  <a:cubicBezTo>
                    <a:pt x="394" y="503"/>
                    <a:pt x="503" y="395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"/>
            <p:cNvSpPr/>
            <p:nvPr/>
          </p:nvSpPr>
          <p:spPr>
            <a:xfrm>
              <a:off x="1686650" y="45039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"/>
            <p:cNvSpPr/>
            <p:nvPr/>
          </p:nvSpPr>
          <p:spPr>
            <a:xfrm>
              <a:off x="1778450" y="45039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95"/>
                    <a:pt x="114" y="503"/>
                    <a:pt x="252" y="503"/>
                  </a:cubicBezTo>
                  <a:cubicBezTo>
                    <a:pt x="388" y="503"/>
                    <a:pt x="501" y="395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"/>
            <p:cNvSpPr/>
            <p:nvPr/>
          </p:nvSpPr>
          <p:spPr>
            <a:xfrm>
              <a:off x="1870375" y="45039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95"/>
                    <a:pt x="109" y="503"/>
                    <a:pt x="252" y="503"/>
                  </a:cubicBezTo>
                  <a:cubicBezTo>
                    <a:pt x="387" y="503"/>
                    <a:pt x="496" y="395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"/>
            <p:cNvSpPr/>
            <p:nvPr/>
          </p:nvSpPr>
          <p:spPr>
            <a:xfrm>
              <a:off x="1962150" y="45039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95"/>
                    <a:pt x="114" y="503"/>
                    <a:pt x="250" y="503"/>
                  </a:cubicBezTo>
                  <a:cubicBezTo>
                    <a:pt x="388" y="503"/>
                    <a:pt x="502" y="395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"/>
            <p:cNvSpPr/>
            <p:nvPr/>
          </p:nvSpPr>
          <p:spPr>
            <a:xfrm>
              <a:off x="2054075" y="45039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95"/>
                    <a:pt x="109" y="503"/>
                    <a:pt x="252" y="503"/>
                  </a:cubicBezTo>
                  <a:cubicBezTo>
                    <a:pt x="388" y="503"/>
                    <a:pt x="496" y="395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"/>
            <p:cNvSpPr/>
            <p:nvPr/>
          </p:nvSpPr>
          <p:spPr>
            <a:xfrm>
              <a:off x="2145825" y="45039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"/>
            <p:cNvSpPr/>
            <p:nvPr/>
          </p:nvSpPr>
          <p:spPr>
            <a:xfrm>
              <a:off x="2237800" y="4503975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95"/>
                    <a:pt x="107" y="503"/>
                    <a:pt x="244" y="503"/>
                  </a:cubicBezTo>
                  <a:cubicBezTo>
                    <a:pt x="387" y="503"/>
                    <a:pt x="494" y="395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"/>
            <p:cNvSpPr/>
            <p:nvPr/>
          </p:nvSpPr>
          <p:spPr>
            <a:xfrm>
              <a:off x="2329550" y="45039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95"/>
                    <a:pt x="115" y="503"/>
                    <a:pt x="251" y="503"/>
                  </a:cubicBezTo>
                  <a:cubicBezTo>
                    <a:pt x="387" y="503"/>
                    <a:pt x="502" y="395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"/>
            <p:cNvSpPr/>
            <p:nvPr/>
          </p:nvSpPr>
          <p:spPr>
            <a:xfrm>
              <a:off x="2421325" y="45039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95"/>
                    <a:pt x="114" y="503"/>
                    <a:pt x="250" y="503"/>
                  </a:cubicBezTo>
                  <a:cubicBezTo>
                    <a:pt x="395" y="503"/>
                    <a:pt x="501" y="395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"/>
            <p:cNvSpPr/>
            <p:nvPr/>
          </p:nvSpPr>
          <p:spPr>
            <a:xfrm>
              <a:off x="2513250" y="45039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95"/>
                    <a:pt x="109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"/>
            <p:cNvSpPr/>
            <p:nvPr/>
          </p:nvSpPr>
          <p:spPr>
            <a:xfrm>
              <a:off x="2605000" y="45039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95"/>
                    <a:pt x="116" y="503"/>
                    <a:pt x="252" y="503"/>
                  </a:cubicBezTo>
                  <a:cubicBezTo>
                    <a:pt x="387" y="503"/>
                    <a:pt x="503" y="395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"/>
            <p:cNvSpPr/>
            <p:nvPr/>
          </p:nvSpPr>
          <p:spPr>
            <a:xfrm>
              <a:off x="2696950" y="45039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95"/>
                    <a:pt x="108" y="503"/>
                    <a:pt x="252" y="503"/>
                  </a:cubicBezTo>
                  <a:cubicBezTo>
                    <a:pt x="388" y="503"/>
                    <a:pt x="495" y="395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"/>
            <p:cNvSpPr/>
            <p:nvPr/>
          </p:nvSpPr>
          <p:spPr>
            <a:xfrm>
              <a:off x="2788700" y="45039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"/>
            <p:cNvSpPr/>
            <p:nvPr/>
          </p:nvSpPr>
          <p:spPr>
            <a:xfrm>
              <a:off x="2880675" y="45039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95"/>
                    <a:pt x="107" y="503"/>
                    <a:pt x="243" y="503"/>
                  </a:cubicBezTo>
                  <a:cubicBezTo>
                    <a:pt x="387" y="503"/>
                    <a:pt x="494" y="395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"/>
            <p:cNvSpPr/>
            <p:nvPr/>
          </p:nvSpPr>
          <p:spPr>
            <a:xfrm>
              <a:off x="2972425" y="45039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95"/>
                    <a:pt x="115" y="503"/>
                    <a:pt x="251" y="503"/>
                  </a:cubicBezTo>
                  <a:cubicBezTo>
                    <a:pt x="387" y="503"/>
                    <a:pt x="503" y="395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"/>
            <p:cNvSpPr/>
            <p:nvPr/>
          </p:nvSpPr>
          <p:spPr>
            <a:xfrm>
              <a:off x="3064375" y="45039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95"/>
                    <a:pt x="107" y="503"/>
                    <a:pt x="243" y="503"/>
                  </a:cubicBezTo>
                  <a:cubicBezTo>
                    <a:pt x="388" y="503"/>
                    <a:pt x="495" y="395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"/>
            <p:cNvSpPr/>
            <p:nvPr/>
          </p:nvSpPr>
          <p:spPr>
            <a:xfrm>
              <a:off x="3156125" y="45039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"/>
            <p:cNvSpPr/>
            <p:nvPr/>
          </p:nvSpPr>
          <p:spPr>
            <a:xfrm>
              <a:off x="3247875" y="45039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"/>
            <p:cNvSpPr/>
            <p:nvPr/>
          </p:nvSpPr>
          <p:spPr>
            <a:xfrm>
              <a:off x="3339850" y="45039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95"/>
                    <a:pt x="107" y="503"/>
                    <a:pt x="251" y="503"/>
                  </a:cubicBezTo>
                  <a:cubicBezTo>
                    <a:pt x="387" y="503"/>
                    <a:pt x="501" y="395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"/>
            <p:cNvSpPr/>
            <p:nvPr/>
          </p:nvSpPr>
          <p:spPr>
            <a:xfrm>
              <a:off x="3431575" y="45039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"/>
            <p:cNvSpPr/>
            <p:nvPr/>
          </p:nvSpPr>
          <p:spPr>
            <a:xfrm>
              <a:off x="3523550" y="45039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95"/>
                    <a:pt x="107" y="503"/>
                    <a:pt x="250" y="503"/>
                  </a:cubicBezTo>
                  <a:cubicBezTo>
                    <a:pt x="388" y="503"/>
                    <a:pt x="494" y="395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"/>
            <p:cNvSpPr/>
            <p:nvPr/>
          </p:nvSpPr>
          <p:spPr>
            <a:xfrm>
              <a:off x="676400" y="4595950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"/>
            <p:cNvSpPr/>
            <p:nvPr/>
          </p:nvSpPr>
          <p:spPr>
            <a:xfrm>
              <a:off x="768325" y="4595950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45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45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"/>
            <p:cNvSpPr/>
            <p:nvPr/>
          </p:nvSpPr>
          <p:spPr>
            <a:xfrm>
              <a:off x="860125" y="459595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4" y="0"/>
                    <a:pt x="0" y="114"/>
                    <a:pt x="0" y="250"/>
                  </a:cubicBezTo>
                  <a:cubicBezTo>
                    <a:pt x="0" y="387"/>
                    <a:pt x="114" y="501"/>
                    <a:pt x="251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"/>
            <p:cNvSpPr/>
            <p:nvPr/>
          </p:nvSpPr>
          <p:spPr>
            <a:xfrm>
              <a:off x="951850" y="4595950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"/>
            <p:cNvSpPr/>
            <p:nvPr/>
          </p:nvSpPr>
          <p:spPr>
            <a:xfrm>
              <a:off x="1043825" y="4595950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0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0" y="501"/>
                  </a:cubicBezTo>
                  <a:cubicBezTo>
                    <a:pt x="388" y="501"/>
                    <a:pt x="494" y="387"/>
                    <a:pt x="494" y="250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"/>
            <p:cNvSpPr/>
            <p:nvPr/>
          </p:nvSpPr>
          <p:spPr>
            <a:xfrm>
              <a:off x="1135575" y="45959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0" y="114"/>
                    <a:pt x="0" y="250"/>
                  </a:cubicBezTo>
                  <a:cubicBezTo>
                    <a:pt x="0" y="387"/>
                    <a:pt x="116" y="501"/>
                    <a:pt x="252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"/>
            <p:cNvSpPr/>
            <p:nvPr/>
          </p:nvSpPr>
          <p:spPr>
            <a:xfrm>
              <a:off x="1227500" y="4595950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51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1" y="501"/>
                  </a:cubicBezTo>
                  <a:cubicBezTo>
                    <a:pt x="387" y="501"/>
                    <a:pt x="496" y="387"/>
                    <a:pt x="496" y="250"/>
                  </a:cubicBezTo>
                  <a:cubicBezTo>
                    <a:pt x="496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"/>
            <p:cNvSpPr/>
            <p:nvPr/>
          </p:nvSpPr>
          <p:spPr>
            <a:xfrm>
              <a:off x="1319275" y="45959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2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2" y="501"/>
                  </a:cubicBezTo>
                  <a:cubicBezTo>
                    <a:pt x="388" y="501"/>
                    <a:pt x="501" y="387"/>
                    <a:pt x="501" y="250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"/>
            <p:cNvSpPr/>
            <p:nvPr/>
          </p:nvSpPr>
          <p:spPr>
            <a:xfrm>
              <a:off x="1411200" y="4595950"/>
              <a:ext cx="12425" cy="12525"/>
            </a:xfrm>
            <a:custGeom>
              <a:avLst/>
              <a:gdLst/>
              <a:ahLst/>
              <a:cxnLst/>
              <a:rect l="l" t="t" r="r" b="b"/>
              <a:pathLst>
                <a:path w="497" h="501" extrusionOk="0">
                  <a:moveTo>
                    <a:pt x="245" y="0"/>
                  </a:moveTo>
                  <a:cubicBezTo>
                    <a:pt x="109" y="0"/>
                    <a:pt x="1" y="114"/>
                    <a:pt x="1" y="250"/>
                  </a:cubicBezTo>
                  <a:cubicBezTo>
                    <a:pt x="1" y="387"/>
                    <a:pt x="109" y="501"/>
                    <a:pt x="245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"/>
            <p:cNvSpPr/>
            <p:nvPr/>
          </p:nvSpPr>
          <p:spPr>
            <a:xfrm>
              <a:off x="1503000" y="459595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4" y="0"/>
                    <a:pt x="0" y="114"/>
                    <a:pt x="0" y="250"/>
                  </a:cubicBezTo>
                  <a:cubicBezTo>
                    <a:pt x="0" y="387"/>
                    <a:pt x="114" y="501"/>
                    <a:pt x="250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"/>
            <p:cNvSpPr/>
            <p:nvPr/>
          </p:nvSpPr>
          <p:spPr>
            <a:xfrm>
              <a:off x="1594750" y="45959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94" y="501"/>
                    <a:pt x="503" y="387"/>
                    <a:pt x="503" y="250"/>
                  </a:cubicBezTo>
                  <a:cubicBezTo>
                    <a:pt x="503" y="114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"/>
            <p:cNvSpPr/>
            <p:nvPr/>
          </p:nvSpPr>
          <p:spPr>
            <a:xfrm>
              <a:off x="1686650" y="4595950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"/>
            <p:cNvSpPr/>
            <p:nvPr/>
          </p:nvSpPr>
          <p:spPr>
            <a:xfrm>
              <a:off x="1778450" y="45959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2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2" y="501"/>
                  </a:cubicBezTo>
                  <a:cubicBezTo>
                    <a:pt x="388" y="501"/>
                    <a:pt x="501" y="387"/>
                    <a:pt x="501" y="250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"/>
            <p:cNvSpPr/>
            <p:nvPr/>
          </p:nvSpPr>
          <p:spPr>
            <a:xfrm>
              <a:off x="1870375" y="4595950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52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2" y="501"/>
                  </a:cubicBezTo>
                  <a:cubicBezTo>
                    <a:pt x="387" y="501"/>
                    <a:pt x="496" y="387"/>
                    <a:pt x="496" y="250"/>
                  </a:cubicBezTo>
                  <a:cubicBezTo>
                    <a:pt x="496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"/>
            <p:cNvSpPr/>
            <p:nvPr/>
          </p:nvSpPr>
          <p:spPr>
            <a:xfrm>
              <a:off x="1962150" y="45959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0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0" y="501"/>
                  </a:cubicBezTo>
                  <a:cubicBezTo>
                    <a:pt x="388" y="501"/>
                    <a:pt x="502" y="387"/>
                    <a:pt x="502" y="250"/>
                  </a:cubicBezTo>
                  <a:cubicBezTo>
                    <a:pt x="502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"/>
            <p:cNvSpPr/>
            <p:nvPr/>
          </p:nvSpPr>
          <p:spPr>
            <a:xfrm>
              <a:off x="2054075" y="4595950"/>
              <a:ext cx="12425" cy="12525"/>
            </a:xfrm>
            <a:custGeom>
              <a:avLst/>
              <a:gdLst/>
              <a:ahLst/>
              <a:cxnLst/>
              <a:rect l="l" t="t" r="r" b="b"/>
              <a:pathLst>
                <a:path w="497" h="501" extrusionOk="0">
                  <a:moveTo>
                    <a:pt x="252" y="0"/>
                  </a:moveTo>
                  <a:cubicBezTo>
                    <a:pt x="109" y="0"/>
                    <a:pt x="1" y="114"/>
                    <a:pt x="1" y="250"/>
                  </a:cubicBezTo>
                  <a:cubicBezTo>
                    <a:pt x="1" y="387"/>
                    <a:pt x="109" y="501"/>
                    <a:pt x="252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"/>
            <p:cNvSpPr/>
            <p:nvPr/>
          </p:nvSpPr>
          <p:spPr>
            <a:xfrm>
              <a:off x="2145825" y="4595950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"/>
            <p:cNvSpPr/>
            <p:nvPr/>
          </p:nvSpPr>
          <p:spPr>
            <a:xfrm>
              <a:off x="2237800" y="4595950"/>
              <a:ext cx="12350" cy="12525"/>
            </a:xfrm>
            <a:custGeom>
              <a:avLst/>
              <a:gdLst/>
              <a:ahLst/>
              <a:cxnLst/>
              <a:rect l="l" t="t" r="r" b="b"/>
              <a:pathLst>
                <a:path w="494" h="501" extrusionOk="0">
                  <a:moveTo>
                    <a:pt x="244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44" y="501"/>
                  </a:cubicBezTo>
                  <a:cubicBezTo>
                    <a:pt x="387" y="501"/>
                    <a:pt x="494" y="387"/>
                    <a:pt x="494" y="250"/>
                  </a:cubicBezTo>
                  <a:cubicBezTo>
                    <a:pt x="494" y="114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"/>
            <p:cNvSpPr/>
            <p:nvPr/>
          </p:nvSpPr>
          <p:spPr>
            <a:xfrm>
              <a:off x="2329550" y="45959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87" y="501"/>
                    <a:pt x="502" y="387"/>
                    <a:pt x="502" y="250"/>
                  </a:cubicBezTo>
                  <a:cubicBezTo>
                    <a:pt x="502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"/>
            <p:cNvSpPr/>
            <p:nvPr/>
          </p:nvSpPr>
          <p:spPr>
            <a:xfrm>
              <a:off x="2421325" y="45959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0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0" y="501"/>
                  </a:cubicBezTo>
                  <a:cubicBezTo>
                    <a:pt x="395" y="501"/>
                    <a:pt x="501" y="387"/>
                    <a:pt x="501" y="250"/>
                  </a:cubicBezTo>
                  <a:cubicBezTo>
                    <a:pt x="501" y="114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"/>
            <p:cNvSpPr/>
            <p:nvPr/>
          </p:nvSpPr>
          <p:spPr>
            <a:xfrm>
              <a:off x="2513250" y="45959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"/>
            <p:cNvSpPr/>
            <p:nvPr/>
          </p:nvSpPr>
          <p:spPr>
            <a:xfrm>
              <a:off x="2605000" y="45959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0" y="114"/>
                    <a:pt x="0" y="250"/>
                  </a:cubicBezTo>
                  <a:cubicBezTo>
                    <a:pt x="0" y="387"/>
                    <a:pt x="116" y="501"/>
                    <a:pt x="252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"/>
            <p:cNvSpPr/>
            <p:nvPr/>
          </p:nvSpPr>
          <p:spPr>
            <a:xfrm>
              <a:off x="2696950" y="4595950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2" y="0"/>
                  </a:moveTo>
                  <a:cubicBezTo>
                    <a:pt x="108" y="0"/>
                    <a:pt x="1" y="114"/>
                    <a:pt x="1" y="250"/>
                  </a:cubicBezTo>
                  <a:cubicBezTo>
                    <a:pt x="1" y="387"/>
                    <a:pt x="108" y="501"/>
                    <a:pt x="252" y="501"/>
                  </a:cubicBezTo>
                  <a:cubicBezTo>
                    <a:pt x="388" y="501"/>
                    <a:pt x="495" y="387"/>
                    <a:pt x="495" y="250"/>
                  </a:cubicBezTo>
                  <a:cubicBezTo>
                    <a:pt x="495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"/>
            <p:cNvSpPr/>
            <p:nvPr/>
          </p:nvSpPr>
          <p:spPr>
            <a:xfrm>
              <a:off x="2788700" y="4595950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"/>
            <p:cNvSpPr/>
            <p:nvPr/>
          </p:nvSpPr>
          <p:spPr>
            <a:xfrm>
              <a:off x="2880675" y="4595950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43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43" y="501"/>
                  </a:cubicBezTo>
                  <a:cubicBezTo>
                    <a:pt x="387" y="501"/>
                    <a:pt x="494" y="387"/>
                    <a:pt x="494" y="250"/>
                  </a:cubicBezTo>
                  <a:cubicBezTo>
                    <a:pt x="494" y="114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"/>
            <p:cNvSpPr/>
            <p:nvPr/>
          </p:nvSpPr>
          <p:spPr>
            <a:xfrm>
              <a:off x="2972425" y="45959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"/>
            <p:cNvSpPr/>
            <p:nvPr/>
          </p:nvSpPr>
          <p:spPr>
            <a:xfrm>
              <a:off x="3064375" y="4595950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43" y="0"/>
                  </a:moveTo>
                  <a:cubicBezTo>
                    <a:pt x="107" y="0"/>
                    <a:pt x="1" y="114"/>
                    <a:pt x="1" y="250"/>
                  </a:cubicBezTo>
                  <a:cubicBezTo>
                    <a:pt x="1" y="387"/>
                    <a:pt x="107" y="501"/>
                    <a:pt x="243" y="501"/>
                  </a:cubicBezTo>
                  <a:cubicBezTo>
                    <a:pt x="388" y="501"/>
                    <a:pt x="495" y="387"/>
                    <a:pt x="495" y="250"/>
                  </a:cubicBezTo>
                  <a:cubicBezTo>
                    <a:pt x="495" y="114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"/>
            <p:cNvSpPr/>
            <p:nvPr/>
          </p:nvSpPr>
          <p:spPr>
            <a:xfrm>
              <a:off x="3156125" y="4595950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"/>
            <p:cNvSpPr/>
            <p:nvPr/>
          </p:nvSpPr>
          <p:spPr>
            <a:xfrm>
              <a:off x="3247875" y="45959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"/>
            <p:cNvSpPr/>
            <p:nvPr/>
          </p:nvSpPr>
          <p:spPr>
            <a:xfrm>
              <a:off x="3339850" y="459595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1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"/>
            <p:cNvSpPr/>
            <p:nvPr/>
          </p:nvSpPr>
          <p:spPr>
            <a:xfrm>
              <a:off x="3431575" y="4595950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"/>
            <p:cNvSpPr/>
            <p:nvPr/>
          </p:nvSpPr>
          <p:spPr>
            <a:xfrm>
              <a:off x="3523550" y="4595950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0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0" y="501"/>
                  </a:cubicBezTo>
                  <a:cubicBezTo>
                    <a:pt x="388" y="501"/>
                    <a:pt x="494" y="387"/>
                    <a:pt x="494" y="250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"/>
            <p:cNvSpPr/>
            <p:nvPr/>
          </p:nvSpPr>
          <p:spPr>
            <a:xfrm>
              <a:off x="676400" y="46877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"/>
            <p:cNvSpPr/>
            <p:nvPr/>
          </p:nvSpPr>
          <p:spPr>
            <a:xfrm>
              <a:off x="768325" y="46877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"/>
            <p:cNvSpPr/>
            <p:nvPr/>
          </p:nvSpPr>
          <p:spPr>
            <a:xfrm>
              <a:off x="860125" y="46877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15"/>
                    <a:pt x="0" y="251"/>
                  </a:cubicBezTo>
                  <a:cubicBezTo>
                    <a:pt x="0" y="387"/>
                    <a:pt x="114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"/>
            <p:cNvSpPr/>
            <p:nvPr/>
          </p:nvSpPr>
          <p:spPr>
            <a:xfrm>
              <a:off x="951850" y="46877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"/>
            <p:cNvSpPr/>
            <p:nvPr/>
          </p:nvSpPr>
          <p:spPr>
            <a:xfrm>
              <a:off x="1043825" y="46877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"/>
            <p:cNvSpPr/>
            <p:nvPr/>
          </p:nvSpPr>
          <p:spPr>
            <a:xfrm>
              <a:off x="1135575" y="46877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5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"/>
            <p:cNvSpPr/>
            <p:nvPr/>
          </p:nvSpPr>
          <p:spPr>
            <a:xfrm>
              <a:off x="1227500" y="46877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1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"/>
            <p:cNvSpPr/>
            <p:nvPr/>
          </p:nvSpPr>
          <p:spPr>
            <a:xfrm>
              <a:off x="1319275" y="46877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"/>
            <p:cNvSpPr/>
            <p:nvPr/>
          </p:nvSpPr>
          <p:spPr>
            <a:xfrm>
              <a:off x="1411200" y="46877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15"/>
                    <a:pt x="1" y="251"/>
                  </a:cubicBezTo>
                  <a:cubicBezTo>
                    <a:pt x="1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"/>
            <p:cNvSpPr/>
            <p:nvPr/>
          </p:nvSpPr>
          <p:spPr>
            <a:xfrm>
              <a:off x="1503000" y="46877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15"/>
                    <a:pt x="0" y="251"/>
                  </a:cubicBezTo>
                  <a:cubicBezTo>
                    <a:pt x="0" y="387"/>
                    <a:pt x="114" y="503"/>
                    <a:pt x="250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"/>
            <p:cNvSpPr/>
            <p:nvPr/>
          </p:nvSpPr>
          <p:spPr>
            <a:xfrm>
              <a:off x="1594750" y="46877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94" y="503"/>
                    <a:pt x="503" y="387"/>
                    <a:pt x="503" y="251"/>
                  </a:cubicBezTo>
                  <a:cubicBezTo>
                    <a:pt x="503" y="115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"/>
            <p:cNvSpPr/>
            <p:nvPr/>
          </p:nvSpPr>
          <p:spPr>
            <a:xfrm>
              <a:off x="1686650" y="46877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"/>
            <p:cNvSpPr/>
            <p:nvPr/>
          </p:nvSpPr>
          <p:spPr>
            <a:xfrm>
              <a:off x="1778450" y="46877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"/>
            <p:cNvSpPr/>
            <p:nvPr/>
          </p:nvSpPr>
          <p:spPr>
            <a:xfrm>
              <a:off x="1870375" y="46877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"/>
            <p:cNvSpPr/>
            <p:nvPr/>
          </p:nvSpPr>
          <p:spPr>
            <a:xfrm>
              <a:off x="1962150" y="46877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88" y="503"/>
                    <a:pt x="502" y="387"/>
                    <a:pt x="502" y="251"/>
                  </a:cubicBezTo>
                  <a:cubicBezTo>
                    <a:pt x="502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"/>
            <p:cNvSpPr/>
            <p:nvPr/>
          </p:nvSpPr>
          <p:spPr>
            <a:xfrm>
              <a:off x="2054075" y="46877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15"/>
                    <a:pt x="1" y="251"/>
                  </a:cubicBezTo>
                  <a:cubicBezTo>
                    <a:pt x="1" y="387"/>
                    <a:pt x="109" y="503"/>
                    <a:pt x="252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"/>
            <p:cNvSpPr/>
            <p:nvPr/>
          </p:nvSpPr>
          <p:spPr>
            <a:xfrm>
              <a:off x="2145825" y="46877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"/>
            <p:cNvSpPr/>
            <p:nvPr/>
          </p:nvSpPr>
          <p:spPr>
            <a:xfrm>
              <a:off x="2237800" y="4687700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44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15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"/>
            <p:cNvSpPr/>
            <p:nvPr/>
          </p:nvSpPr>
          <p:spPr>
            <a:xfrm>
              <a:off x="2329550" y="46877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2" y="387"/>
                    <a:pt x="502" y="251"/>
                  </a:cubicBezTo>
                  <a:cubicBezTo>
                    <a:pt x="502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"/>
            <p:cNvSpPr/>
            <p:nvPr/>
          </p:nvSpPr>
          <p:spPr>
            <a:xfrm>
              <a:off x="2421325" y="46877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95" y="503"/>
                    <a:pt x="501" y="387"/>
                    <a:pt x="501" y="251"/>
                  </a:cubicBezTo>
                  <a:cubicBezTo>
                    <a:pt x="501" y="115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"/>
            <p:cNvSpPr/>
            <p:nvPr/>
          </p:nvSpPr>
          <p:spPr>
            <a:xfrm>
              <a:off x="2513250" y="46877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"/>
            <p:cNvSpPr/>
            <p:nvPr/>
          </p:nvSpPr>
          <p:spPr>
            <a:xfrm>
              <a:off x="2605000" y="46877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5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"/>
            <p:cNvSpPr/>
            <p:nvPr/>
          </p:nvSpPr>
          <p:spPr>
            <a:xfrm>
              <a:off x="2696950" y="46877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15"/>
                    <a:pt x="1" y="251"/>
                  </a:cubicBezTo>
                  <a:cubicBezTo>
                    <a:pt x="1" y="387"/>
                    <a:pt x="108" y="503"/>
                    <a:pt x="252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"/>
            <p:cNvSpPr/>
            <p:nvPr/>
          </p:nvSpPr>
          <p:spPr>
            <a:xfrm>
              <a:off x="2788700" y="46877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"/>
            <p:cNvSpPr/>
            <p:nvPr/>
          </p:nvSpPr>
          <p:spPr>
            <a:xfrm>
              <a:off x="2880675" y="46877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43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15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"/>
            <p:cNvSpPr/>
            <p:nvPr/>
          </p:nvSpPr>
          <p:spPr>
            <a:xfrm>
              <a:off x="2972425" y="46877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"/>
            <p:cNvSpPr/>
            <p:nvPr/>
          </p:nvSpPr>
          <p:spPr>
            <a:xfrm>
              <a:off x="3064375" y="46877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15"/>
                    <a:pt x="1" y="251"/>
                  </a:cubicBezTo>
                  <a:cubicBezTo>
                    <a:pt x="1" y="387"/>
                    <a:pt x="107" y="503"/>
                    <a:pt x="243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15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"/>
            <p:cNvSpPr/>
            <p:nvPr/>
          </p:nvSpPr>
          <p:spPr>
            <a:xfrm>
              <a:off x="3156125" y="46877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"/>
            <p:cNvSpPr/>
            <p:nvPr/>
          </p:nvSpPr>
          <p:spPr>
            <a:xfrm>
              <a:off x="3247875" y="46877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"/>
            <p:cNvSpPr/>
            <p:nvPr/>
          </p:nvSpPr>
          <p:spPr>
            <a:xfrm>
              <a:off x="3339850" y="46877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"/>
            <p:cNvSpPr/>
            <p:nvPr/>
          </p:nvSpPr>
          <p:spPr>
            <a:xfrm>
              <a:off x="3431575" y="46877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"/>
            <p:cNvSpPr/>
            <p:nvPr/>
          </p:nvSpPr>
          <p:spPr>
            <a:xfrm>
              <a:off x="3523550" y="46877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"/>
            <p:cNvSpPr/>
            <p:nvPr/>
          </p:nvSpPr>
          <p:spPr>
            <a:xfrm>
              <a:off x="676400" y="47796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"/>
            <p:cNvSpPr/>
            <p:nvPr/>
          </p:nvSpPr>
          <p:spPr>
            <a:xfrm>
              <a:off x="768325" y="47796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45" y="0"/>
                  </a:moveTo>
                  <a:cubicBezTo>
                    <a:pt x="109" y="0"/>
                    <a:pt x="0" y="108"/>
                    <a:pt x="0" y="251"/>
                  </a:cubicBezTo>
                  <a:cubicBezTo>
                    <a:pt x="0" y="387"/>
                    <a:pt x="109" y="496"/>
                    <a:pt x="245" y="496"/>
                  </a:cubicBezTo>
                  <a:cubicBezTo>
                    <a:pt x="388" y="496"/>
                    <a:pt x="496" y="387"/>
                    <a:pt x="496" y="251"/>
                  </a:cubicBezTo>
                  <a:cubicBezTo>
                    <a:pt x="496" y="108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"/>
            <p:cNvSpPr/>
            <p:nvPr/>
          </p:nvSpPr>
          <p:spPr>
            <a:xfrm>
              <a:off x="860125" y="47796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14" y="0"/>
                    <a:pt x="0" y="108"/>
                    <a:pt x="0" y="251"/>
                  </a:cubicBezTo>
                  <a:cubicBezTo>
                    <a:pt x="0" y="387"/>
                    <a:pt x="114" y="496"/>
                    <a:pt x="251" y="496"/>
                  </a:cubicBezTo>
                  <a:cubicBezTo>
                    <a:pt x="387" y="496"/>
                    <a:pt x="501" y="387"/>
                    <a:pt x="501" y="251"/>
                  </a:cubicBezTo>
                  <a:cubicBezTo>
                    <a:pt x="501" y="108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"/>
            <p:cNvSpPr/>
            <p:nvPr/>
          </p:nvSpPr>
          <p:spPr>
            <a:xfrm>
              <a:off x="951850" y="47796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"/>
            <p:cNvSpPr/>
            <p:nvPr/>
          </p:nvSpPr>
          <p:spPr>
            <a:xfrm>
              <a:off x="1043825" y="47796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8"/>
                    <a:pt x="0" y="251"/>
                  </a:cubicBezTo>
                  <a:cubicBezTo>
                    <a:pt x="0" y="387"/>
                    <a:pt x="107" y="496"/>
                    <a:pt x="250" y="496"/>
                  </a:cubicBezTo>
                  <a:cubicBezTo>
                    <a:pt x="388" y="496"/>
                    <a:pt x="494" y="387"/>
                    <a:pt x="494" y="251"/>
                  </a:cubicBezTo>
                  <a:cubicBezTo>
                    <a:pt x="494" y="108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"/>
            <p:cNvSpPr/>
            <p:nvPr/>
          </p:nvSpPr>
          <p:spPr>
            <a:xfrm>
              <a:off x="1135575" y="47796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8"/>
                    <a:pt x="0" y="251"/>
                  </a:cubicBezTo>
                  <a:cubicBezTo>
                    <a:pt x="0" y="387"/>
                    <a:pt x="116" y="496"/>
                    <a:pt x="252" y="496"/>
                  </a:cubicBezTo>
                  <a:cubicBezTo>
                    <a:pt x="387" y="496"/>
                    <a:pt x="503" y="387"/>
                    <a:pt x="503" y="251"/>
                  </a:cubicBezTo>
                  <a:cubicBezTo>
                    <a:pt x="503" y="108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"/>
            <p:cNvSpPr/>
            <p:nvPr/>
          </p:nvSpPr>
          <p:spPr>
            <a:xfrm>
              <a:off x="1227500" y="47796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1" y="0"/>
                  </a:moveTo>
                  <a:cubicBezTo>
                    <a:pt x="109" y="0"/>
                    <a:pt x="0" y="108"/>
                    <a:pt x="0" y="251"/>
                  </a:cubicBezTo>
                  <a:cubicBezTo>
                    <a:pt x="0" y="387"/>
                    <a:pt x="109" y="496"/>
                    <a:pt x="251" y="496"/>
                  </a:cubicBezTo>
                  <a:cubicBezTo>
                    <a:pt x="387" y="496"/>
                    <a:pt x="496" y="387"/>
                    <a:pt x="496" y="251"/>
                  </a:cubicBezTo>
                  <a:cubicBezTo>
                    <a:pt x="496" y="108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"/>
            <p:cNvSpPr/>
            <p:nvPr/>
          </p:nvSpPr>
          <p:spPr>
            <a:xfrm>
              <a:off x="1319275" y="47796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8"/>
                    <a:pt x="1" y="251"/>
                  </a:cubicBezTo>
                  <a:cubicBezTo>
                    <a:pt x="1" y="387"/>
                    <a:pt x="114" y="496"/>
                    <a:pt x="252" y="496"/>
                  </a:cubicBezTo>
                  <a:cubicBezTo>
                    <a:pt x="388" y="496"/>
                    <a:pt x="501" y="387"/>
                    <a:pt x="501" y="251"/>
                  </a:cubicBezTo>
                  <a:cubicBezTo>
                    <a:pt x="501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"/>
            <p:cNvSpPr/>
            <p:nvPr/>
          </p:nvSpPr>
          <p:spPr>
            <a:xfrm>
              <a:off x="1411200" y="477962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45" y="0"/>
                  </a:moveTo>
                  <a:cubicBezTo>
                    <a:pt x="109" y="0"/>
                    <a:pt x="1" y="108"/>
                    <a:pt x="1" y="251"/>
                  </a:cubicBezTo>
                  <a:cubicBezTo>
                    <a:pt x="1" y="387"/>
                    <a:pt x="109" y="496"/>
                    <a:pt x="245" y="496"/>
                  </a:cubicBezTo>
                  <a:cubicBezTo>
                    <a:pt x="388" y="496"/>
                    <a:pt x="496" y="387"/>
                    <a:pt x="496" y="251"/>
                  </a:cubicBezTo>
                  <a:cubicBezTo>
                    <a:pt x="496" y="108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"/>
            <p:cNvSpPr/>
            <p:nvPr/>
          </p:nvSpPr>
          <p:spPr>
            <a:xfrm>
              <a:off x="1503000" y="47796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0" y="0"/>
                  </a:moveTo>
                  <a:cubicBezTo>
                    <a:pt x="114" y="0"/>
                    <a:pt x="0" y="108"/>
                    <a:pt x="0" y="251"/>
                  </a:cubicBezTo>
                  <a:cubicBezTo>
                    <a:pt x="0" y="387"/>
                    <a:pt x="114" y="496"/>
                    <a:pt x="250" y="496"/>
                  </a:cubicBezTo>
                  <a:cubicBezTo>
                    <a:pt x="387" y="496"/>
                    <a:pt x="501" y="387"/>
                    <a:pt x="501" y="251"/>
                  </a:cubicBezTo>
                  <a:cubicBezTo>
                    <a:pt x="501" y="108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"/>
            <p:cNvSpPr/>
            <p:nvPr/>
          </p:nvSpPr>
          <p:spPr>
            <a:xfrm>
              <a:off x="1594750" y="47796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8"/>
                    <a:pt x="0" y="251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94" y="496"/>
                    <a:pt x="503" y="387"/>
                    <a:pt x="503" y="251"/>
                  </a:cubicBezTo>
                  <a:cubicBezTo>
                    <a:pt x="503" y="108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"/>
            <p:cNvSpPr/>
            <p:nvPr/>
          </p:nvSpPr>
          <p:spPr>
            <a:xfrm>
              <a:off x="1686650" y="47796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"/>
            <p:cNvSpPr/>
            <p:nvPr/>
          </p:nvSpPr>
          <p:spPr>
            <a:xfrm>
              <a:off x="1778450" y="47796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8"/>
                    <a:pt x="1" y="251"/>
                  </a:cubicBezTo>
                  <a:cubicBezTo>
                    <a:pt x="1" y="387"/>
                    <a:pt x="114" y="496"/>
                    <a:pt x="252" y="496"/>
                  </a:cubicBezTo>
                  <a:cubicBezTo>
                    <a:pt x="388" y="496"/>
                    <a:pt x="501" y="387"/>
                    <a:pt x="501" y="251"/>
                  </a:cubicBezTo>
                  <a:cubicBezTo>
                    <a:pt x="501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"/>
            <p:cNvSpPr/>
            <p:nvPr/>
          </p:nvSpPr>
          <p:spPr>
            <a:xfrm>
              <a:off x="1870375" y="47796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2" y="0"/>
                  </a:moveTo>
                  <a:cubicBezTo>
                    <a:pt x="109" y="0"/>
                    <a:pt x="0" y="108"/>
                    <a:pt x="0" y="251"/>
                  </a:cubicBezTo>
                  <a:cubicBezTo>
                    <a:pt x="0" y="387"/>
                    <a:pt x="109" y="496"/>
                    <a:pt x="252" y="496"/>
                  </a:cubicBezTo>
                  <a:cubicBezTo>
                    <a:pt x="387" y="496"/>
                    <a:pt x="496" y="387"/>
                    <a:pt x="496" y="251"/>
                  </a:cubicBezTo>
                  <a:cubicBezTo>
                    <a:pt x="496" y="108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"/>
            <p:cNvSpPr/>
            <p:nvPr/>
          </p:nvSpPr>
          <p:spPr>
            <a:xfrm>
              <a:off x="1962150" y="47796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8"/>
                    <a:pt x="1" y="251"/>
                  </a:cubicBezTo>
                  <a:cubicBezTo>
                    <a:pt x="1" y="387"/>
                    <a:pt x="114" y="496"/>
                    <a:pt x="250" y="496"/>
                  </a:cubicBezTo>
                  <a:cubicBezTo>
                    <a:pt x="388" y="496"/>
                    <a:pt x="502" y="387"/>
                    <a:pt x="502" y="251"/>
                  </a:cubicBezTo>
                  <a:cubicBezTo>
                    <a:pt x="502" y="108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"/>
            <p:cNvSpPr/>
            <p:nvPr/>
          </p:nvSpPr>
          <p:spPr>
            <a:xfrm>
              <a:off x="2054075" y="477962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52" y="0"/>
                  </a:moveTo>
                  <a:cubicBezTo>
                    <a:pt x="109" y="0"/>
                    <a:pt x="1" y="108"/>
                    <a:pt x="1" y="251"/>
                  </a:cubicBezTo>
                  <a:cubicBezTo>
                    <a:pt x="1" y="387"/>
                    <a:pt x="109" y="496"/>
                    <a:pt x="252" y="496"/>
                  </a:cubicBezTo>
                  <a:cubicBezTo>
                    <a:pt x="388" y="496"/>
                    <a:pt x="496" y="387"/>
                    <a:pt x="496" y="251"/>
                  </a:cubicBezTo>
                  <a:cubicBezTo>
                    <a:pt x="496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"/>
            <p:cNvSpPr/>
            <p:nvPr/>
          </p:nvSpPr>
          <p:spPr>
            <a:xfrm>
              <a:off x="2145825" y="47796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"/>
            <p:cNvSpPr/>
            <p:nvPr/>
          </p:nvSpPr>
          <p:spPr>
            <a:xfrm>
              <a:off x="2237800" y="4779625"/>
              <a:ext cx="12350" cy="12400"/>
            </a:xfrm>
            <a:custGeom>
              <a:avLst/>
              <a:gdLst/>
              <a:ahLst/>
              <a:cxnLst/>
              <a:rect l="l" t="t" r="r" b="b"/>
              <a:pathLst>
                <a:path w="494" h="496" extrusionOk="0">
                  <a:moveTo>
                    <a:pt x="244" y="0"/>
                  </a:moveTo>
                  <a:cubicBezTo>
                    <a:pt x="107" y="0"/>
                    <a:pt x="0" y="108"/>
                    <a:pt x="0" y="251"/>
                  </a:cubicBezTo>
                  <a:cubicBezTo>
                    <a:pt x="0" y="387"/>
                    <a:pt x="107" y="496"/>
                    <a:pt x="244" y="496"/>
                  </a:cubicBezTo>
                  <a:cubicBezTo>
                    <a:pt x="387" y="496"/>
                    <a:pt x="494" y="387"/>
                    <a:pt x="494" y="251"/>
                  </a:cubicBezTo>
                  <a:cubicBezTo>
                    <a:pt x="494" y="108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"/>
            <p:cNvSpPr/>
            <p:nvPr/>
          </p:nvSpPr>
          <p:spPr>
            <a:xfrm>
              <a:off x="2329550" y="47796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8"/>
                    <a:pt x="0" y="251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87" y="496"/>
                    <a:pt x="502" y="387"/>
                    <a:pt x="502" y="251"/>
                  </a:cubicBezTo>
                  <a:cubicBezTo>
                    <a:pt x="502" y="108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"/>
            <p:cNvSpPr/>
            <p:nvPr/>
          </p:nvSpPr>
          <p:spPr>
            <a:xfrm>
              <a:off x="2421325" y="47796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8"/>
                    <a:pt x="1" y="251"/>
                  </a:cubicBezTo>
                  <a:cubicBezTo>
                    <a:pt x="1" y="387"/>
                    <a:pt x="114" y="496"/>
                    <a:pt x="250" y="496"/>
                  </a:cubicBezTo>
                  <a:cubicBezTo>
                    <a:pt x="395" y="496"/>
                    <a:pt x="501" y="387"/>
                    <a:pt x="501" y="251"/>
                  </a:cubicBezTo>
                  <a:cubicBezTo>
                    <a:pt x="501" y="108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"/>
            <p:cNvSpPr/>
            <p:nvPr/>
          </p:nvSpPr>
          <p:spPr>
            <a:xfrm>
              <a:off x="2513250" y="47796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09" y="0"/>
                    <a:pt x="0" y="108"/>
                    <a:pt x="0" y="251"/>
                  </a:cubicBezTo>
                  <a:cubicBezTo>
                    <a:pt x="0" y="387"/>
                    <a:pt x="109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"/>
            <p:cNvSpPr/>
            <p:nvPr/>
          </p:nvSpPr>
          <p:spPr>
            <a:xfrm>
              <a:off x="2605000" y="47796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8"/>
                    <a:pt x="0" y="251"/>
                  </a:cubicBezTo>
                  <a:cubicBezTo>
                    <a:pt x="0" y="387"/>
                    <a:pt x="116" y="496"/>
                    <a:pt x="252" y="496"/>
                  </a:cubicBezTo>
                  <a:cubicBezTo>
                    <a:pt x="387" y="496"/>
                    <a:pt x="503" y="387"/>
                    <a:pt x="503" y="251"/>
                  </a:cubicBezTo>
                  <a:cubicBezTo>
                    <a:pt x="503" y="108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"/>
            <p:cNvSpPr/>
            <p:nvPr/>
          </p:nvSpPr>
          <p:spPr>
            <a:xfrm>
              <a:off x="2696950" y="47796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2" y="0"/>
                  </a:moveTo>
                  <a:cubicBezTo>
                    <a:pt x="108" y="0"/>
                    <a:pt x="1" y="108"/>
                    <a:pt x="1" y="251"/>
                  </a:cubicBezTo>
                  <a:cubicBezTo>
                    <a:pt x="1" y="387"/>
                    <a:pt x="108" y="496"/>
                    <a:pt x="252" y="496"/>
                  </a:cubicBezTo>
                  <a:cubicBezTo>
                    <a:pt x="388" y="496"/>
                    <a:pt x="495" y="387"/>
                    <a:pt x="495" y="251"/>
                  </a:cubicBezTo>
                  <a:cubicBezTo>
                    <a:pt x="495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"/>
            <p:cNvSpPr/>
            <p:nvPr/>
          </p:nvSpPr>
          <p:spPr>
            <a:xfrm>
              <a:off x="2788700" y="47796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"/>
            <p:cNvSpPr/>
            <p:nvPr/>
          </p:nvSpPr>
          <p:spPr>
            <a:xfrm>
              <a:off x="2880675" y="47796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0" y="108"/>
                    <a:pt x="0" y="251"/>
                  </a:cubicBezTo>
                  <a:cubicBezTo>
                    <a:pt x="0" y="387"/>
                    <a:pt x="107" y="496"/>
                    <a:pt x="243" y="496"/>
                  </a:cubicBezTo>
                  <a:cubicBezTo>
                    <a:pt x="387" y="496"/>
                    <a:pt x="494" y="387"/>
                    <a:pt x="494" y="251"/>
                  </a:cubicBezTo>
                  <a:cubicBezTo>
                    <a:pt x="494" y="108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"/>
            <p:cNvSpPr/>
            <p:nvPr/>
          </p:nvSpPr>
          <p:spPr>
            <a:xfrm>
              <a:off x="2972425" y="47796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8"/>
                    <a:pt x="0" y="251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87" y="496"/>
                    <a:pt x="503" y="387"/>
                    <a:pt x="503" y="251"/>
                  </a:cubicBezTo>
                  <a:cubicBezTo>
                    <a:pt x="503" y="108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"/>
            <p:cNvSpPr/>
            <p:nvPr/>
          </p:nvSpPr>
          <p:spPr>
            <a:xfrm>
              <a:off x="3064375" y="47796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1" y="108"/>
                    <a:pt x="1" y="251"/>
                  </a:cubicBezTo>
                  <a:cubicBezTo>
                    <a:pt x="1" y="387"/>
                    <a:pt x="107" y="496"/>
                    <a:pt x="243" y="496"/>
                  </a:cubicBezTo>
                  <a:cubicBezTo>
                    <a:pt x="388" y="496"/>
                    <a:pt x="495" y="387"/>
                    <a:pt x="495" y="251"/>
                  </a:cubicBezTo>
                  <a:cubicBezTo>
                    <a:pt x="495" y="108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"/>
            <p:cNvSpPr/>
            <p:nvPr/>
          </p:nvSpPr>
          <p:spPr>
            <a:xfrm>
              <a:off x="3156125" y="47796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"/>
            <p:cNvSpPr/>
            <p:nvPr/>
          </p:nvSpPr>
          <p:spPr>
            <a:xfrm>
              <a:off x="3247875" y="47796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"/>
            <p:cNvSpPr/>
            <p:nvPr/>
          </p:nvSpPr>
          <p:spPr>
            <a:xfrm>
              <a:off x="3339850" y="47796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07" y="0"/>
                    <a:pt x="0" y="108"/>
                    <a:pt x="0" y="251"/>
                  </a:cubicBezTo>
                  <a:cubicBezTo>
                    <a:pt x="0" y="387"/>
                    <a:pt x="107" y="496"/>
                    <a:pt x="251" y="496"/>
                  </a:cubicBezTo>
                  <a:cubicBezTo>
                    <a:pt x="387" y="496"/>
                    <a:pt x="501" y="387"/>
                    <a:pt x="501" y="251"/>
                  </a:cubicBezTo>
                  <a:cubicBezTo>
                    <a:pt x="501" y="108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"/>
            <p:cNvSpPr/>
            <p:nvPr/>
          </p:nvSpPr>
          <p:spPr>
            <a:xfrm>
              <a:off x="3431575" y="47796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"/>
            <p:cNvSpPr/>
            <p:nvPr/>
          </p:nvSpPr>
          <p:spPr>
            <a:xfrm>
              <a:off x="3523550" y="47796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8"/>
                    <a:pt x="0" y="251"/>
                  </a:cubicBezTo>
                  <a:cubicBezTo>
                    <a:pt x="0" y="387"/>
                    <a:pt x="107" y="496"/>
                    <a:pt x="250" y="496"/>
                  </a:cubicBezTo>
                  <a:cubicBezTo>
                    <a:pt x="388" y="496"/>
                    <a:pt x="494" y="387"/>
                    <a:pt x="494" y="251"/>
                  </a:cubicBezTo>
                  <a:cubicBezTo>
                    <a:pt x="494" y="108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"/>
            <p:cNvSpPr/>
            <p:nvPr/>
          </p:nvSpPr>
          <p:spPr>
            <a:xfrm>
              <a:off x="676400" y="48714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"/>
            <p:cNvSpPr/>
            <p:nvPr/>
          </p:nvSpPr>
          <p:spPr>
            <a:xfrm>
              <a:off x="768325" y="487140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"/>
            <p:cNvSpPr/>
            <p:nvPr/>
          </p:nvSpPr>
          <p:spPr>
            <a:xfrm>
              <a:off x="860125" y="48714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4" y="1"/>
                    <a:pt x="0" y="114"/>
                    <a:pt x="0" y="252"/>
                  </a:cubicBezTo>
                  <a:cubicBezTo>
                    <a:pt x="0" y="388"/>
                    <a:pt x="114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"/>
            <p:cNvSpPr/>
            <p:nvPr/>
          </p:nvSpPr>
          <p:spPr>
            <a:xfrm>
              <a:off x="951850" y="48714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"/>
            <p:cNvSpPr/>
            <p:nvPr/>
          </p:nvSpPr>
          <p:spPr>
            <a:xfrm>
              <a:off x="1043825" y="48714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"/>
            <p:cNvSpPr/>
            <p:nvPr/>
          </p:nvSpPr>
          <p:spPr>
            <a:xfrm>
              <a:off x="1135575" y="48714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"/>
            <p:cNvSpPr/>
            <p:nvPr/>
          </p:nvSpPr>
          <p:spPr>
            <a:xfrm>
              <a:off x="1227500" y="487140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51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"/>
            <p:cNvSpPr/>
            <p:nvPr/>
          </p:nvSpPr>
          <p:spPr>
            <a:xfrm>
              <a:off x="1319275" y="48714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"/>
            <p:cNvSpPr/>
            <p:nvPr/>
          </p:nvSpPr>
          <p:spPr>
            <a:xfrm>
              <a:off x="1411200" y="4871400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1"/>
                  </a:moveTo>
                  <a:cubicBezTo>
                    <a:pt x="109" y="1"/>
                    <a:pt x="1" y="114"/>
                    <a:pt x="1" y="252"/>
                  </a:cubicBezTo>
                  <a:cubicBezTo>
                    <a:pt x="1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"/>
            <p:cNvSpPr/>
            <p:nvPr/>
          </p:nvSpPr>
          <p:spPr>
            <a:xfrm>
              <a:off x="1503000" y="48714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4" y="1"/>
                    <a:pt x="0" y="114"/>
                    <a:pt x="0" y="252"/>
                  </a:cubicBezTo>
                  <a:cubicBezTo>
                    <a:pt x="0" y="388"/>
                    <a:pt x="114" y="501"/>
                    <a:pt x="250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"/>
            <p:cNvSpPr/>
            <p:nvPr/>
          </p:nvSpPr>
          <p:spPr>
            <a:xfrm>
              <a:off x="1594750" y="48714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94" y="501"/>
                    <a:pt x="503" y="388"/>
                    <a:pt x="503" y="252"/>
                  </a:cubicBezTo>
                  <a:cubicBezTo>
                    <a:pt x="503" y="114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"/>
            <p:cNvSpPr/>
            <p:nvPr/>
          </p:nvSpPr>
          <p:spPr>
            <a:xfrm>
              <a:off x="1686650" y="48714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"/>
            <p:cNvSpPr/>
            <p:nvPr/>
          </p:nvSpPr>
          <p:spPr>
            <a:xfrm>
              <a:off x="1778450" y="48714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"/>
            <p:cNvSpPr/>
            <p:nvPr/>
          </p:nvSpPr>
          <p:spPr>
            <a:xfrm>
              <a:off x="1870375" y="487140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"/>
            <p:cNvSpPr/>
            <p:nvPr/>
          </p:nvSpPr>
          <p:spPr>
            <a:xfrm>
              <a:off x="1962150" y="48714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88" y="501"/>
                    <a:pt x="502" y="388"/>
                    <a:pt x="502" y="252"/>
                  </a:cubicBezTo>
                  <a:cubicBezTo>
                    <a:pt x="502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"/>
            <p:cNvSpPr/>
            <p:nvPr/>
          </p:nvSpPr>
          <p:spPr>
            <a:xfrm>
              <a:off x="2054075" y="4871400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1"/>
                  </a:moveTo>
                  <a:cubicBezTo>
                    <a:pt x="109" y="1"/>
                    <a:pt x="1" y="114"/>
                    <a:pt x="1" y="252"/>
                  </a:cubicBezTo>
                  <a:cubicBezTo>
                    <a:pt x="1" y="388"/>
                    <a:pt x="109" y="501"/>
                    <a:pt x="252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"/>
            <p:cNvSpPr/>
            <p:nvPr/>
          </p:nvSpPr>
          <p:spPr>
            <a:xfrm>
              <a:off x="2145825" y="48714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"/>
            <p:cNvSpPr/>
            <p:nvPr/>
          </p:nvSpPr>
          <p:spPr>
            <a:xfrm>
              <a:off x="2237800" y="4871400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44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"/>
            <p:cNvSpPr/>
            <p:nvPr/>
          </p:nvSpPr>
          <p:spPr>
            <a:xfrm>
              <a:off x="2329550" y="48714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2" y="388"/>
                    <a:pt x="502" y="252"/>
                  </a:cubicBezTo>
                  <a:cubicBezTo>
                    <a:pt x="502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"/>
            <p:cNvSpPr/>
            <p:nvPr/>
          </p:nvSpPr>
          <p:spPr>
            <a:xfrm>
              <a:off x="2421325" y="48714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95" y="501"/>
                    <a:pt x="501" y="388"/>
                    <a:pt x="501" y="252"/>
                  </a:cubicBezTo>
                  <a:cubicBezTo>
                    <a:pt x="501" y="114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"/>
            <p:cNvSpPr/>
            <p:nvPr/>
          </p:nvSpPr>
          <p:spPr>
            <a:xfrm>
              <a:off x="2513250" y="48714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"/>
            <p:cNvSpPr/>
            <p:nvPr/>
          </p:nvSpPr>
          <p:spPr>
            <a:xfrm>
              <a:off x="2605000" y="48714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"/>
            <p:cNvSpPr/>
            <p:nvPr/>
          </p:nvSpPr>
          <p:spPr>
            <a:xfrm>
              <a:off x="2696950" y="48714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1"/>
                  </a:moveTo>
                  <a:cubicBezTo>
                    <a:pt x="108" y="1"/>
                    <a:pt x="1" y="114"/>
                    <a:pt x="1" y="252"/>
                  </a:cubicBezTo>
                  <a:cubicBezTo>
                    <a:pt x="1" y="388"/>
                    <a:pt x="108" y="501"/>
                    <a:pt x="252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"/>
            <p:cNvSpPr/>
            <p:nvPr/>
          </p:nvSpPr>
          <p:spPr>
            <a:xfrm>
              <a:off x="2788700" y="48714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"/>
            <p:cNvSpPr/>
            <p:nvPr/>
          </p:nvSpPr>
          <p:spPr>
            <a:xfrm>
              <a:off x="2880675" y="48714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43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"/>
            <p:cNvSpPr/>
            <p:nvPr/>
          </p:nvSpPr>
          <p:spPr>
            <a:xfrm>
              <a:off x="2972425" y="48714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"/>
            <p:cNvSpPr/>
            <p:nvPr/>
          </p:nvSpPr>
          <p:spPr>
            <a:xfrm>
              <a:off x="3064375" y="48714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1" y="114"/>
                    <a:pt x="1" y="252"/>
                  </a:cubicBezTo>
                  <a:cubicBezTo>
                    <a:pt x="1" y="388"/>
                    <a:pt x="107" y="501"/>
                    <a:pt x="243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"/>
            <p:cNvSpPr/>
            <p:nvPr/>
          </p:nvSpPr>
          <p:spPr>
            <a:xfrm>
              <a:off x="3156125" y="48714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"/>
            <p:cNvSpPr/>
            <p:nvPr/>
          </p:nvSpPr>
          <p:spPr>
            <a:xfrm>
              <a:off x="3247875" y="48714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"/>
            <p:cNvSpPr/>
            <p:nvPr/>
          </p:nvSpPr>
          <p:spPr>
            <a:xfrm>
              <a:off x="3339850" y="48714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"/>
            <p:cNvSpPr/>
            <p:nvPr/>
          </p:nvSpPr>
          <p:spPr>
            <a:xfrm>
              <a:off x="3431575" y="48714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"/>
            <p:cNvSpPr/>
            <p:nvPr/>
          </p:nvSpPr>
          <p:spPr>
            <a:xfrm>
              <a:off x="3523550" y="48714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"/>
            <p:cNvSpPr/>
            <p:nvPr/>
          </p:nvSpPr>
          <p:spPr>
            <a:xfrm>
              <a:off x="676400" y="49633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"/>
            <p:cNvSpPr/>
            <p:nvPr/>
          </p:nvSpPr>
          <p:spPr>
            <a:xfrm>
              <a:off x="768325" y="49633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45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"/>
            <p:cNvSpPr/>
            <p:nvPr/>
          </p:nvSpPr>
          <p:spPr>
            <a:xfrm>
              <a:off x="860125" y="49633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14" y="0"/>
                    <a:pt x="0" y="109"/>
                    <a:pt x="0" y="245"/>
                  </a:cubicBezTo>
                  <a:cubicBezTo>
                    <a:pt x="0" y="388"/>
                    <a:pt x="114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"/>
            <p:cNvSpPr/>
            <p:nvPr/>
          </p:nvSpPr>
          <p:spPr>
            <a:xfrm>
              <a:off x="951850" y="49633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"/>
            <p:cNvSpPr/>
            <p:nvPr/>
          </p:nvSpPr>
          <p:spPr>
            <a:xfrm>
              <a:off x="1043825" y="49633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"/>
            <p:cNvSpPr/>
            <p:nvPr/>
          </p:nvSpPr>
          <p:spPr>
            <a:xfrm>
              <a:off x="1135575" y="49633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"/>
            <p:cNvSpPr/>
            <p:nvPr/>
          </p:nvSpPr>
          <p:spPr>
            <a:xfrm>
              <a:off x="1227500" y="49633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1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51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"/>
            <p:cNvSpPr/>
            <p:nvPr/>
          </p:nvSpPr>
          <p:spPr>
            <a:xfrm>
              <a:off x="1319275" y="49633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"/>
            <p:cNvSpPr/>
            <p:nvPr/>
          </p:nvSpPr>
          <p:spPr>
            <a:xfrm>
              <a:off x="1411200" y="496332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45" y="0"/>
                  </a:moveTo>
                  <a:cubicBezTo>
                    <a:pt x="109" y="0"/>
                    <a:pt x="1" y="109"/>
                    <a:pt x="1" y="245"/>
                  </a:cubicBezTo>
                  <a:cubicBezTo>
                    <a:pt x="1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"/>
            <p:cNvSpPr/>
            <p:nvPr/>
          </p:nvSpPr>
          <p:spPr>
            <a:xfrm>
              <a:off x="1503000" y="49633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0" y="0"/>
                  </a:moveTo>
                  <a:cubicBezTo>
                    <a:pt x="114" y="0"/>
                    <a:pt x="0" y="109"/>
                    <a:pt x="0" y="245"/>
                  </a:cubicBezTo>
                  <a:cubicBezTo>
                    <a:pt x="0" y="388"/>
                    <a:pt x="114" y="496"/>
                    <a:pt x="250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"/>
            <p:cNvSpPr/>
            <p:nvPr/>
          </p:nvSpPr>
          <p:spPr>
            <a:xfrm>
              <a:off x="1594750" y="49633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94" y="496"/>
                    <a:pt x="503" y="388"/>
                    <a:pt x="503" y="245"/>
                  </a:cubicBezTo>
                  <a:cubicBezTo>
                    <a:pt x="503" y="10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"/>
            <p:cNvSpPr/>
            <p:nvPr/>
          </p:nvSpPr>
          <p:spPr>
            <a:xfrm>
              <a:off x="1686650" y="49633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"/>
            <p:cNvSpPr/>
            <p:nvPr/>
          </p:nvSpPr>
          <p:spPr>
            <a:xfrm>
              <a:off x="1778450" y="49633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"/>
            <p:cNvSpPr/>
            <p:nvPr/>
          </p:nvSpPr>
          <p:spPr>
            <a:xfrm>
              <a:off x="1870375" y="49633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"/>
            <p:cNvSpPr/>
            <p:nvPr/>
          </p:nvSpPr>
          <p:spPr>
            <a:xfrm>
              <a:off x="1962150" y="49633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88" y="496"/>
                    <a:pt x="502" y="388"/>
                    <a:pt x="502" y="245"/>
                  </a:cubicBezTo>
                  <a:cubicBezTo>
                    <a:pt x="502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"/>
            <p:cNvSpPr/>
            <p:nvPr/>
          </p:nvSpPr>
          <p:spPr>
            <a:xfrm>
              <a:off x="2054075" y="496332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52" y="0"/>
                  </a:moveTo>
                  <a:cubicBezTo>
                    <a:pt x="109" y="0"/>
                    <a:pt x="1" y="109"/>
                    <a:pt x="1" y="245"/>
                  </a:cubicBezTo>
                  <a:cubicBezTo>
                    <a:pt x="1" y="388"/>
                    <a:pt x="109" y="496"/>
                    <a:pt x="252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"/>
            <p:cNvSpPr/>
            <p:nvPr/>
          </p:nvSpPr>
          <p:spPr>
            <a:xfrm>
              <a:off x="2145825" y="49633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"/>
            <p:cNvSpPr/>
            <p:nvPr/>
          </p:nvSpPr>
          <p:spPr>
            <a:xfrm>
              <a:off x="2237800" y="4963325"/>
              <a:ext cx="12350" cy="12400"/>
            </a:xfrm>
            <a:custGeom>
              <a:avLst/>
              <a:gdLst/>
              <a:ahLst/>
              <a:cxnLst/>
              <a:rect l="l" t="t" r="r" b="b"/>
              <a:pathLst>
                <a:path w="494" h="496" extrusionOk="0">
                  <a:moveTo>
                    <a:pt x="244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44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"/>
            <p:cNvSpPr/>
            <p:nvPr/>
          </p:nvSpPr>
          <p:spPr>
            <a:xfrm>
              <a:off x="2329550" y="49633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2" y="388"/>
                    <a:pt x="502" y="245"/>
                  </a:cubicBezTo>
                  <a:cubicBezTo>
                    <a:pt x="502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"/>
            <p:cNvSpPr/>
            <p:nvPr/>
          </p:nvSpPr>
          <p:spPr>
            <a:xfrm>
              <a:off x="2421325" y="49633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95" y="496"/>
                    <a:pt x="501" y="388"/>
                    <a:pt x="501" y="245"/>
                  </a:cubicBezTo>
                  <a:cubicBezTo>
                    <a:pt x="501" y="109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"/>
            <p:cNvSpPr/>
            <p:nvPr/>
          </p:nvSpPr>
          <p:spPr>
            <a:xfrm>
              <a:off x="2513250" y="49633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"/>
            <p:cNvSpPr/>
            <p:nvPr/>
          </p:nvSpPr>
          <p:spPr>
            <a:xfrm>
              <a:off x="2605000" y="49633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"/>
            <p:cNvSpPr/>
            <p:nvPr/>
          </p:nvSpPr>
          <p:spPr>
            <a:xfrm>
              <a:off x="2696950" y="49633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2" y="0"/>
                  </a:moveTo>
                  <a:cubicBezTo>
                    <a:pt x="108" y="0"/>
                    <a:pt x="1" y="109"/>
                    <a:pt x="1" y="245"/>
                  </a:cubicBezTo>
                  <a:cubicBezTo>
                    <a:pt x="1" y="388"/>
                    <a:pt x="108" y="496"/>
                    <a:pt x="252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"/>
            <p:cNvSpPr/>
            <p:nvPr/>
          </p:nvSpPr>
          <p:spPr>
            <a:xfrm>
              <a:off x="2788700" y="49633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"/>
            <p:cNvSpPr/>
            <p:nvPr/>
          </p:nvSpPr>
          <p:spPr>
            <a:xfrm>
              <a:off x="2880675" y="49633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43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"/>
            <p:cNvSpPr/>
            <p:nvPr/>
          </p:nvSpPr>
          <p:spPr>
            <a:xfrm>
              <a:off x="2972425" y="49633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"/>
            <p:cNvSpPr/>
            <p:nvPr/>
          </p:nvSpPr>
          <p:spPr>
            <a:xfrm>
              <a:off x="3064375" y="49633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1" y="109"/>
                    <a:pt x="1" y="245"/>
                  </a:cubicBezTo>
                  <a:cubicBezTo>
                    <a:pt x="1" y="388"/>
                    <a:pt x="107" y="496"/>
                    <a:pt x="243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"/>
            <p:cNvSpPr/>
            <p:nvPr/>
          </p:nvSpPr>
          <p:spPr>
            <a:xfrm>
              <a:off x="3156125" y="49633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"/>
            <p:cNvSpPr/>
            <p:nvPr/>
          </p:nvSpPr>
          <p:spPr>
            <a:xfrm>
              <a:off x="3247875" y="49633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"/>
            <p:cNvSpPr/>
            <p:nvPr/>
          </p:nvSpPr>
          <p:spPr>
            <a:xfrm>
              <a:off x="3339850" y="49633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"/>
            <p:cNvSpPr/>
            <p:nvPr/>
          </p:nvSpPr>
          <p:spPr>
            <a:xfrm>
              <a:off x="3431575" y="49633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"/>
            <p:cNvSpPr/>
            <p:nvPr/>
          </p:nvSpPr>
          <p:spPr>
            <a:xfrm>
              <a:off x="3523550" y="49633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"/>
            <p:cNvSpPr/>
            <p:nvPr/>
          </p:nvSpPr>
          <p:spPr>
            <a:xfrm>
              <a:off x="676400" y="50551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"/>
            <p:cNvSpPr/>
            <p:nvPr/>
          </p:nvSpPr>
          <p:spPr>
            <a:xfrm>
              <a:off x="768325" y="5055125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45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45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"/>
            <p:cNvSpPr/>
            <p:nvPr/>
          </p:nvSpPr>
          <p:spPr>
            <a:xfrm>
              <a:off x="860125" y="50551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4" y="0"/>
                    <a:pt x="0" y="114"/>
                    <a:pt x="0" y="250"/>
                  </a:cubicBezTo>
                  <a:cubicBezTo>
                    <a:pt x="0" y="387"/>
                    <a:pt x="114" y="501"/>
                    <a:pt x="251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"/>
            <p:cNvSpPr/>
            <p:nvPr/>
          </p:nvSpPr>
          <p:spPr>
            <a:xfrm>
              <a:off x="951850" y="50551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"/>
            <p:cNvSpPr/>
            <p:nvPr/>
          </p:nvSpPr>
          <p:spPr>
            <a:xfrm>
              <a:off x="1043825" y="50551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0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0" y="501"/>
                  </a:cubicBezTo>
                  <a:cubicBezTo>
                    <a:pt x="388" y="501"/>
                    <a:pt x="494" y="387"/>
                    <a:pt x="494" y="250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"/>
            <p:cNvSpPr/>
            <p:nvPr/>
          </p:nvSpPr>
          <p:spPr>
            <a:xfrm>
              <a:off x="1135575" y="50551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0" y="114"/>
                    <a:pt x="0" y="250"/>
                  </a:cubicBezTo>
                  <a:cubicBezTo>
                    <a:pt x="0" y="387"/>
                    <a:pt x="116" y="501"/>
                    <a:pt x="252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"/>
            <p:cNvSpPr/>
            <p:nvPr/>
          </p:nvSpPr>
          <p:spPr>
            <a:xfrm>
              <a:off x="1227500" y="5055125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51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1" y="501"/>
                  </a:cubicBezTo>
                  <a:cubicBezTo>
                    <a:pt x="387" y="501"/>
                    <a:pt x="496" y="387"/>
                    <a:pt x="496" y="250"/>
                  </a:cubicBezTo>
                  <a:cubicBezTo>
                    <a:pt x="496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"/>
            <p:cNvSpPr/>
            <p:nvPr/>
          </p:nvSpPr>
          <p:spPr>
            <a:xfrm>
              <a:off x="1319275" y="50551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2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2" y="501"/>
                  </a:cubicBezTo>
                  <a:cubicBezTo>
                    <a:pt x="388" y="501"/>
                    <a:pt x="501" y="387"/>
                    <a:pt x="501" y="250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"/>
            <p:cNvSpPr/>
            <p:nvPr/>
          </p:nvSpPr>
          <p:spPr>
            <a:xfrm>
              <a:off x="1411200" y="5055125"/>
              <a:ext cx="12425" cy="12525"/>
            </a:xfrm>
            <a:custGeom>
              <a:avLst/>
              <a:gdLst/>
              <a:ahLst/>
              <a:cxnLst/>
              <a:rect l="l" t="t" r="r" b="b"/>
              <a:pathLst>
                <a:path w="497" h="501" extrusionOk="0">
                  <a:moveTo>
                    <a:pt x="245" y="0"/>
                  </a:moveTo>
                  <a:cubicBezTo>
                    <a:pt x="109" y="0"/>
                    <a:pt x="1" y="114"/>
                    <a:pt x="1" y="250"/>
                  </a:cubicBezTo>
                  <a:cubicBezTo>
                    <a:pt x="1" y="387"/>
                    <a:pt x="109" y="501"/>
                    <a:pt x="245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"/>
            <p:cNvSpPr/>
            <p:nvPr/>
          </p:nvSpPr>
          <p:spPr>
            <a:xfrm>
              <a:off x="1503000" y="50551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4" y="0"/>
                    <a:pt x="0" y="114"/>
                    <a:pt x="0" y="250"/>
                  </a:cubicBezTo>
                  <a:cubicBezTo>
                    <a:pt x="0" y="387"/>
                    <a:pt x="114" y="501"/>
                    <a:pt x="250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"/>
            <p:cNvSpPr/>
            <p:nvPr/>
          </p:nvSpPr>
          <p:spPr>
            <a:xfrm>
              <a:off x="1594750" y="50551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94" y="501"/>
                    <a:pt x="503" y="387"/>
                    <a:pt x="503" y="250"/>
                  </a:cubicBezTo>
                  <a:cubicBezTo>
                    <a:pt x="503" y="114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"/>
            <p:cNvSpPr/>
            <p:nvPr/>
          </p:nvSpPr>
          <p:spPr>
            <a:xfrm>
              <a:off x="1686650" y="50551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"/>
            <p:cNvSpPr/>
            <p:nvPr/>
          </p:nvSpPr>
          <p:spPr>
            <a:xfrm>
              <a:off x="1778450" y="50551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2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2" y="501"/>
                  </a:cubicBezTo>
                  <a:cubicBezTo>
                    <a:pt x="388" y="501"/>
                    <a:pt x="501" y="387"/>
                    <a:pt x="501" y="250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"/>
            <p:cNvSpPr/>
            <p:nvPr/>
          </p:nvSpPr>
          <p:spPr>
            <a:xfrm>
              <a:off x="1870375" y="5055125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52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2" y="501"/>
                  </a:cubicBezTo>
                  <a:cubicBezTo>
                    <a:pt x="387" y="501"/>
                    <a:pt x="496" y="387"/>
                    <a:pt x="496" y="250"/>
                  </a:cubicBezTo>
                  <a:cubicBezTo>
                    <a:pt x="496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"/>
            <p:cNvSpPr/>
            <p:nvPr/>
          </p:nvSpPr>
          <p:spPr>
            <a:xfrm>
              <a:off x="1962150" y="50551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0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0" y="501"/>
                  </a:cubicBezTo>
                  <a:cubicBezTo>
                    <a:pt x="388" y="501"/>
                    <a:pt x="502" y="387"/>
                    <a:pt x="502" y="250"/>
                  </a:cubicBezTo>
                  <a:cubicBezTo>
                    <a:pt x="502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"/>
            <p:cNvSpPr/>
            <p:nvPr/>
          </p:nvSpPr>
          <p:spPr>
            <a:xfrm>
              <a:off x="2054075" y="5055125"/>
              <a:ext cx="12425" cy="12525"/>
            </a:xfrm>
            <a:custGeom>
              <a:avLst/>
              <a:gdLst/>
              <a:ahLst/>
              <a:cxnLst/>
              <a:rect l="l" t="t" r="r" b="b"/>
              <a:pathLst>
                <a:path w="497" h="501" extrusionOk="0">
                  <a:moveTo>
                    <a:pt x="252" y="0"/>
                  </a:moveTo>
                  <a:cubicBezTo>
                    <a:pt x="109" y="0"/>
                    <a:pt x="1" y="114"/>
                    <a:pt x="1" y="250"/>
                  </a:cubicBezTo>
                  <a:cubicBezTo>
                    <a:pt x="1" y="387"/>
                    <a:pt x="109" y="501"/>
                    <a:pt x="252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"/>
            <p:cNvSpPr/>
            <p:nvPr/>
          </p:nvSpPr>
          <p:spPr>
            <a:xfrm>
              <a:off x="2145825" y="50551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"/>
            <p:cNvSpPr/>
            <p:nvPr/>
          </p:nvSpPr>
          <p:spPr>
            <a:xfrm>
              <a:off x="2237800" y="5055125"/>
              <a:ext cx="12350" cy="12525"/>
            </a:xfrm>
            <a:custGeom>
              <a:avLst/>
              <a:gdLst/>
              <a:ahLst/>
              <a:cxnLst/>
              <a:rect l="l" t="t" r="r" b="b"/>
              <a:pathLst>
                <a:path w="494" h="501" extrusionOk="0">
                  <a:moveTo>
                    <a:pt x="244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44" y="501"/>
                  </a:cubicBezTo>
                  <a:cubicBezTo>
                    <a:pt x="387" y="501"/>
                    <a:pt x="494" y="387"/>
                    <a:pt x="494" y="250"/>
                  </a:cubicBezTo>
                  <a:cubicBezTo>
                    <a:pt x="494" y="114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"/>
            <p:cNvSpPr/>
            <p:nvPr/>
          </p:nvSpPr>
          <p:spPr>
            <a:xfrm>
              <a:off x="2329550" y="50551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87" y="501"/>
                    <a:pt x="502" y="387"/>
                    <a:pt x="502" y="250"/>
                  </a:cubicBezTo>
                  <a:cubicBezTo>
                    <a:pt x="502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"/>
            <p:cNvSpPr/>
            <p:nvPr/>
          </p:nvSpPr>
          <p:spPr>
            <a:xfrm>
              <a:off x="2421325" y="50551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0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0" y="501"/>
                  </a:cubicBezTo>
                  <a:cubicBezTo>
                    <a:pt x="395" y="501"/>
                    <a:pt x="501" y="387"/>
                    <a:pt x="501" y="250"/>
                  </a:cubicBezTo>
                  <a:cubicBezTo>
                    <a:pt x="501" y="114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"/>
            <p:cNvSpPr/>
            <p:nvPr/>
          </p:nvSpPr>
          <p:spPr>
            <a:xfrm>
              <a:off x="2513250" y="50551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"/>
            <p:cNvSpPr/>
            <p:nvPr/>
          </p:nvSpPr>
          <p:spPr>
            <a:xfrm>
              <a:off x="2605000" y="50551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0" y="114"/>
                    <a:pt x="0" y="250"/>
                  </a:cubicBezTo>
                  <a:cubicBezTo>
                    <a:pt x="0" y="387"/>
                    <a:pt x="116" y="501"/>
                    <a:pt x="252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"/>
            <p:cNvSpPr/>
            <p:nvPr/>
          </p:nvSpPr>
          <p:spPr>
            <a:xfrm>
              <a:off x="2696950" y="50551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2" y="0"/>
                  </a:moveTo>
                  <a:cubicBezTo>
                    <a:pt x="108" y="0"/>
                    <a:pt x="1" y="114"/>
                    <a:pt x="1" y="250"/>
                  </a:cubicBezTo>
                  <a:cubicBezTo>
                    <a:pt x="1" y="387"/>
                    <a:pt x="108" y="501"/>
                    <a:pt x="252" y="501"/>
                  </a:cubicBezTo>
                  <a:cubicBezTo>
                    <a:pt x="388" y="501"/>
                    <a:pt x="495" y="387"/>
                    <a:pt x="495" y="250"/>
                  </a:cubicBezTo>
                  <a:cubicBezTo>
                    <a:pt x="495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"/>
            <p:cNvSpPr/>
            <p:nvPr/>
          </p:nvSpPr>
          <p:spPr>
            <a:xfrm>
              <a:off x="2788700" y="50551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"/>
            <p:cNvSpPr/>
            <p:nvPr/>
          </p:nvSpPr>
          <p:spPr>
            <a:xfrm>
              <a:off x="2880675" y="50551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43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43" y="501"/>
                  </a:cubicBezTo>
                  <a:cubicBezTo>
                    <a:pt x="387" y="501"/>
                    <a:pt x="494" y="387"/>
                    <a:pt x="494" y="250"/>
                  </a:cubicBezTo>
                  <a:cubicBezTo>
                    <a:pt x="494" y="114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"/>
            <p:cNvSpPr/>
            <p:nvPr/>
          </p:nvSpPr>
          <p:spPr>
            <a:xfrm>
              <a:off x="2972425" y="50551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"/>
            <p:cNvSpPr/>
            <p:nvPr/>
          </p:nvSpPr>
          <p:spPr>
            <a:xfrm>
              <a:off x="3064375" y="50551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43" y="0"/>
                  </a:moveTo>
                  <a:cubicBezTo>
                    <a:pt x="107" y="0"/>
                    <a:pt x="1" y="114"/>
                    <a:pt x="1" y="250"/>
                  </a:cubicBezTo>
                  <a:cubicBezTo>
                    <a:pt x="1" y="387"/>
                    <a:pt x="107" y="501"/>
                    <a:pt x="243" y="501"/>
                  </a:cubicBezTo>
                  <a:cubicBezTo>
                    <a:pt x="388" y="501"/>
                    <a:pt x="495" y="387"/>
                    <a:pt x="495" y="250"/>
                  </a:cubicBezTo>
                  <a:cubicBezTo>
                    <a:pt x="495" y="114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"/>
            <p:cNvSpPr/>
            <p:nvPr/>
          </p:nvSpPr>
          <p:spPr>
            <a:xfrm>
              <a:off x="3156125" y="50551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"/>
            <p:cNvSpPr/>
            <p:nvPr/>
          </p:nvSpPr>
          <p:spPr>
            <a:xfrm>
              <a:off x="3247875" y="50551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"/>
            <p:cNvSpPr/>
            <p:nvPr/>
          </p:nvSpPr>
          <p:spPr>
            <a:xfrm>
              <a:off x="3339850" y="50551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1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"/>
            <p:cNvSpPr/>
            <p:nvPr/>
          </p:nvSpPr>
          <p:spPr>
            <a:xfrm>
              <a:off x="3431575" y="50551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"/>
            <p:cNvSpPr/>
            <p:nvPr/>
          </p:nvSpPr>
          <p:spPr>
            <a:xfrm>
              <a:off x="3523550" y="50551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0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0" y="501"/>
                  </a:cubicBezTo>
                  <a:cubicBezTo>
                    <a:pt x="388" y="501"/>
                    <a:pt x="494" y="387"/>
                    <a:pt x="494" y="250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"/>
            <p:cNvSpPr/>
            <p:nvPr/>
          </p:nvSpPr>
          <p:spPr>
            <a:xfrm>
              <a:off x="676400" y="5147025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"/>
            <p:cNvSpPr/>
            <p:nvPr/>
          </p:nvSpPr>
          <p:spPr>
            <a:xfrm>
              <a:off x="768325" y="5147025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45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"/>
            <p:cNvSpPr/>
            <p:nvPr/>
          </p:nvSpPr>
          <p:spPr>
            <a:xfrm>
              <a:off x="860125" y="5147025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1" y="1"/>
                  </a:moveTo>
                  <a:cubicBezTo>
                    <a:pt x="114" y="1"/>
                    <a:pt x="0" y="109"/>
                    <a:pt x="0" y="245"/>
                  </a:cubicBezTo>
                  <a:cubicBezTo>
                    <a:pt x="0" y="388"/>
                    <a:pt x="114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"/>
            <p:cNvSpPr/>
            <p:nvPr/>
          </p:nvSpPr>
          <p:spPr>
            <a:xfrm>
              <a:off x="951850" y="5147025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"/>
            <p:cNvSpPr/>
            <p:nvPr/>
          </p:nvSpPr>
          <p:spPr>
            <a:xfrm>
              <a:off x="1043825" y="5147025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0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"/>
            <p:cNvSpPr/>
            <p:nvPr/>
          </p:nvSpPr>
          <p:spPr>
            <a:xfrm>
              <a:off x="1135575" y="5147025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"/>
            <p:cNvSpPr/>
            <p:nvPr/>
          </p:nvSpPr>
          <p:spPr>
            <a:xfrm>
              <a:off x="1227500" y="5147025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51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1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"/>
            <p:cNvSpPr/>
            <p:nvPr/>
          </p:nvSpPr>
          <p:spPr>
            <a:xfrm>
              <a:off x="1319275" y="5147025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2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"/>
            <p:cNvSpPr/>
            <p:nvPr/>
          </p:nvSpPr>
          <p:spPr>
            <a:xfrm>
              <a:off x="1411200" y="5147025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45" y="1"/>
                  </a:moveTo>
                  <a:cubicBezTo>
                    <a:pt x="109" y="1"/>
                    <a:pt x="1" y="109"/>
                    <a:pt x="1" y="245"/>
                  </a:cubicBezTo>
                  <a:cubicBezTo>
                    <a:pt x="1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"/>
            <p:cNvSpPr/>
            <p:nvPr/>
          </p:nvSpPr>
          <p:spPr>
            <a:xfrm>
              <a:off x="1503000" y="5147025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0" y="1"/>
                  </a:moveTo>
                  <a:cubicBezTo>
                    <a:pt x="114" y="1"/>
                    <a:pt x="0" y="109"/>
                    <a:pt x="0" y="245"/>
                  </a:cubicBezTo>
                  <a:cubicBezTo>
                    <a:pt x="0" y="388"/>
                    <a:pt x="114" y="496"/>
                    <a:pt x="250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"/>
            <p:cNvSpPr/>
            <p:nvPr/>
          </p:nvSpPr>
          <p:spPr>
            <a:xfrm>
              <a:off x="1594750" y="5147025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94" y="496"/>
                    <a:pt x="503" y="388"/>
                    <a:pt x="503" y="245"/>
                  </a:cubicBezTo>
                  <a:cubicBezTo>
                    <a:pt x="503" y="109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"/>
            <p:cNvSpPr/>
            <p:nvPr/>
          </p:nvSpPr>
          <p:spPr>
            <a:xfrm>
              <a:off x="1686650" y="5147025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"/>
            <p:cNvSpPr/>
            <p:nvPr/>
          </p:nvSpPr>
          <p:spPr>
            <a:xfrm>
              <a:off x="1778450" y="5147025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2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"/>
            <p:cNvSpPr/>
            <p:nvPr/>
          </p:nvSpPr>
          <p:spPr>
            <a:xfrm>
              <a:off x="1870375" y="5147025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52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"/>
            <p:cNvSpPr/>
            <p:nvPr/>
          </p:nvSpPr>
          <p:spPr>
            <a:xfrm>
              <a:off x="1962150" y="5147025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0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88" y="496"/>
                    <a:pt x="502" y="388"/>
                    <a:pt x="502" y="245"/>
                  </a:cubicBezTo>
                  <a:cubicBezTo>
                    <a:pt x="502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"/>
            <p:cNvSpPr/>
            <p:nvPr/>
          </p:nvSpPr>
          <p:spPr>
            <a:xfrm>
              <a:off x="2054075" y="5147025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52" y="1"/>
                  </a:moveTo>
                  <a:cubicBezTo>
                    <a:pt x="109" y="1"/>
                    <a:pt x="1" y="109"/>
                    <a:pt x="1" y="245"/>
                  </a:cubicBezTo>
                  <a:cubicBezTo>
                    <a:pt x="1" y="388"/>
                    <a:pt x="109" y="496"/>
                    <a:pt x="252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"/>
            <p:cNvSpPr/>
            <p:nvPr/>
          </p:nvSpPr>
          <p:spPr>
            <a:xfrm>
              <a:off x="2145825" y="5147025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"/>
            <p:cNvSpPr/>
            <p:nvPr/>
          </p:nvSpPr>
          <p:spPr>
            <a:xfrm>
              <a:off x="2237800" y="5147025"/>
              <a:ext cx="12350" cy="12425"/>
            </a:xfrm>
            <a:custGeom>
              <a:avLst/>
              <a:gdLst/>
              <a:ahLst/>
              <a:cxnLst/>
              <a:rect l="l" t="t" r="r" b="b"/>
              <a:pathLst>
                <a:path w="494" h="497" extrusionOk="0">
                  <a:moveTo>
                    <a:pt x="244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44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"/>
            <p:cNvSpPr/>
            <p:nvPr/>
          </p:nvSpPr>
          <p:spPr>
            <a:xfrm>
              <a:off x="2329550" y="5147025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2" y="388"/>
                    <a:pt x="502" y="245"/>
                  </a:cubicBezTo>
                  <a:cubicBezTo>
                    <a:pt x="502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"/>
            <p:cNvSpPr/>
            <p:nvPr/>
          </p:nvSpPr>
          <p:spPr>
            <a:xfrm>
              <a:off x="2421325" y="5147025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0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95" y="496"/>
                    <a:pt x="501" y="388"/>
                    <a:pt x="501" y="245"/>
                  </a:cubicBezTo>
                  <a:cubicBezTo>
                    <a:pt x="501" y="109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"/>
            <p:cNvSpPr/>
            <p:nvPr/>
          </p:nvSpPr>
          <p:spPr>
            <a:xfrm>
              <a:off x="2513250" y="5147025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"/>
            <p:cNvSpPr/>
            <p:nvPr/>
          </p:nvSpPr>
          <p:spPr>
            <a:xfrm>
              <a:off x="2605000" y="5147025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"/>
            <p:cNvSpPr/>
            <p:nvPr/>
          </p:nvSpPr>
          <p:spPr>
            <a:xfrm>
              <a:off x="2696950" y="5147025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2" y="1"/>
                  </a:moveTo>
                  <a:cubicBezTo>
                    <a:pt x="108" y="1"/>
                    <a:pt x="1" y="109"/>
                    <a:pt x="1" y="245"/>
                  </a:cubicBezTo>
                  <a:cubicBezTo>
                    <a:pt x="1" y="388"/>
                    <a:pt x="108" y="496"/>
                    <a:pt x="252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"/>
            <p:cNvSpPr/>
            <p:nvPr/>
          </p:nvSpPr>
          <p:spPr>
            <a:xfrm>
              <a:off x="2788700" y="5147025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"/>
            <p:cNvSpPr/>
            <p:nvPr/>
          </p:nvSpPr>
          <p:spPr>
            <a:xfrm>
              <a:off x="2880675" y="5147025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3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43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"/>
            <p:cNvSpPr/>
            <p:nvPr/>
          </p:nvSpPr>
          <p:spPr>
            <a:xfrm>
              <a:off x="2972425" y="5147025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"/>
            <p:cNvSpPr/>
            <p:nvPr/>
          </p:nvSpPr>
          <p:spPr>
            <a:xfrm>
              <a:off x="3064375" y="5147025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3" y="1"/>
                  </a:moveTo>
                  <a:cubicBezTo>
                    <a:pt x="107" y="1"/>
                    <a:pt x="1" y="109"/>
                    <a:pt x="1" y="245"/>
                  </a:cubicBezTo>
                  <a:cubicBezTo>
                    <a:pt x="1" y="388"/>
                    <a:pt x="107" y="496"/>
                    <a:pt x="243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"/>
            <p:cNvSpPr/>
            <p:nvPr/>
          </p:nvSpPr>
          <p:spPr>
            <a:xfrm>
              <a:off x="3156125" y="5147025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"/>
            <p:cNvSpPr/>
            <p:nvPr/>
          </p:nvSpPr>
          <p:spPr>
            <a:xfrm>
              <a:off x="3247875" y="5147025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"/>
            <p:cNvSpPr/>
            <p:nvPr/>
          </p:nvSpPr>
          <p:spPr>
            <a:xfrm>
              <a:off x="3339850" y="5147025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1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"/>
            <p:cNvSpPr/>
            <p:nvPr/>
          </p:nvSpPr>
          <p:spPr>
            <a:xfrm>
              <a:off x="3431575" y="5147025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"/>
            <p:cNvSpPr/>
            <p:nvPr/>
          </p:nvSpPr>
          <p:spPr>
            <a:xfrm>
              <a:off x="3523550" y="5147025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0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"/>
            <p:cNvSpPr/>
            <p:nvPr/>
          </p:nvSpPr>
          <p:spPr>
            <a:xfrm>
              <a:off x="676400" y="52387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"/>
            <p:cNvSpPr/>
            <p:nvPr/>
          </p:nvSpPr>
          <p:spPr>
            <a:xfrm>
              <a:off x="768325" y="52387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"/>
            <p:cNvSpPr/>
            <p:nvPr/>
          </p:nvSpPr>
          <p:spPr>
            <a:xfrm>
              <a:off x="860125" y="52387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"/>
            <p:cNvSpPr/>
            <p:nvPr/>
          </p:nvSpPr>
          <p:spPr>
            <a:xfrm>
              <a:off x="951850" y="52387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"/>
            <p:cNvSpPr/>
            <p:nvPr/>
          </p:nvSpPr>
          <p:spPr>
            <a:xfrm>
              <a:off x="1043825" y="52387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"/>
            <p:cNvSpPr/>
            <p:nvPr/>
          </p:nvSpPr>
          <p:spPr>
            <a:xfrm>
              <a:off x="1135575" y="52387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"/>
            <p:cNvSpPr/>
            <p:nvPr/>
          </p:nvSpPr>
          <p:spPr>
            <a:xfrm>
              <a:off x="1227500" y="52387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"/>
            <p:cNvSpPr/>
            <p:nvPr/>
          </p:nvSpPr>
          <p:spPr>
            <a:xfrm>
              <a:off x="1319275" y="52387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"/>
            <p:cNvSpPr/>
            <p:nvPr/>
          </p:nvSpPr>
          <p:spPr>
            <a:xfrm>
              <a:off x="1411200" y="52387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"/>
            <p:cNvSpPr/>
            <p:nvPr/>
          </p:nvSpPr>
          <p:spPr>
            <a:xfrm>
              <a:off x="1503000" y="52387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"/>
            <p:cNvSpPr/>
            <p:nvPr/>
          </p:nvSpPr>
          <p:spPr>
            <a:xfrm>
              <a:off x="1594750" y="52387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"/>
            <p:cNvSpPr/>
            <p:nvPr/>
          </p:nvSpPr>
          <p:spPr>
            <a:xfrm>
              <a:off x="1686650" y="52387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"/>
            <p:cNvSpPr/>
            <p:nvPr/>
          </p:nvSpPr>
          <p:spPr>
            <a:xfrm>
              <a:off x="1778450" y="52387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"/>
            <p:cNvSpPr/>
            <p:nvPr/>
          </p:nvSpPr>
          <p:spPr>
            <a:xfrm>
              <a:off x="1870375" y="52387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"/>
            <p:cNvSpPr/>
            <p:nvPr/>
          </p:nvSpPr>
          <p:spPr>
            <a:xfrm>
              <a:off x="1962150" y="52387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"/>
            <p:cNvSpPr/>
            <p:nvPr/>
          </p:nvSpPr>
          <p:spPr>
            <a:xfrm>
              <a:off x="2054075" y="52387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"/>
            <p:cNvSpPr/>
            <p:nvPr/>
          </p:nvSpPr>
          <p:spPr>
            <a:xfrm>
              <a:off x="2145825" y="52387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"/>
            <p:cNvSpPr/>
            <p:nvPr/>
          </p:nvSpPr>
          <p:spPr>
            <a:xfrm>
              <a:off x="2237800" y="5238775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"/>
            <p:cNvSpPr/>
            <p:nvPr/>
          </p:nvSpPr>
          <p:spPr>
            <a:xfrm>
              <a:off x="2329550" y="52387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"/>
            <p:cNvSpPr/>
            <p:nvPr/>
          </p:nvSpPr>
          <p:spPr>
            <a:xfrm>
              <a:off x="2421325" y="52387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"/>
            <p:cNvSpPr/>
            <p:nvPr/>
          </p:nvSpPr>
          <p:spPr>
            <a:xfrm>
              <a:off x="2513250" y="52387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"/>
            <p:cNvSpPr/>
            <p:nvPr/>
          </p:nvSpPr>
          <p:spPr>
            <a:xfrm>
              <a:off x="2605000" y="52387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"/>
            <p:cNvSpPr/>
            <p:nvPr/>
          </p:nvSpPr>
          <p:spPr>
            <a:xfrm>
              <a:off x="2696950" y="52387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"/>
            <p:cNvSpPr/>
            <p:nvPr/>
          </p:nvSpPr>
          <p:spPr>
            <a:xfrm>
              <a:off x="2788700" y="52387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"/>
            <p:cNvSpPr/>
            <p:nvPr/>
          </p:nvSpPr>
          <p:spPr>
            <a:xfrm>
              <a:off x="2880675" y="52387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"/>
            <p:cNvSpPr/>
            <p:nvPr/>
          </p:nvSpPr>
          <p:spPr>
            <a:xfrm>
              <a:off x="2972425" y="52387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"/>
            <p:cNvSpPr/>
            <p:nvPr/>
          </p:nvSpPr>
          <p:spPr>
            <a:xfrm>
              <a:off x="3064375" y="52387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"/>
            <p:cNvSpPr/>
            <p:nvPr/>
          </p:nvSpPr>
          <p:spPr>
            <a:xfrm>
              <a:off x="3156125" y="52387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"/>
            <p:cNvSpPr/>
            <p:nvPr/>
          </p:nvSpPr>
          <p:spPr>
            <a:xfrm>
              <a:off x="3247875" y="52387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"/>
            <p:cNvSpPr/>
            <p:nvPr/>
          </p:nvSpPr>
          <p:spPr>
            <a:xfrm>
              <a:off x="3339850" y="52387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"/>
            <p:cNvSpPr/>
            <p:nvPr/>
          </p:nvSpPr>
          <p:spPr>
            <a:xfrm>
              <a:off x="3431575" y="52387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"/>
            <p:cNvSpPr/>
            <p:nvPr/>
          </p:nvSpPr>
          <p:spPr>
            <a:xfrm>
              <a:off x="3523550" y="52387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"/>
            <p:cNvSpPr/>
            <p:nvPr/>
          </p:nvSpPr>
          <p:spPr>
            <a:xfrm>
              <a:off x="676400" y="53305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"/>
            <p:cNvSpPr/>
            <p:nvPr/>
          </p:nvSpPr>
          <p:spPr>
            <a:xfrm>
              <a:off x="768325" y="53305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"/>
            <p:cNvSpPr/>
            <p:nvPr/>
          </p:nvSpPr>
          <p:spPr>
            <a:xfrm>
              <a:off x="860125" y="53305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4" y="0"/>
                    <a:pt x="0" y="114"/>
                    <a:pt x="0" y="252"/>
                  </a:cubicBezTo>
                  <a:cubicBezTo>
                    <a:pt x="0" y="388"/>
                    <a:pt x="114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"/>
            <p:cNvSpPr/>
            <p:nvPr/>
          </p:nvSpPr>
          <p:spPr>
            <a:xfrm>
              <a:off x="951850" y="53305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"/>
            <p:cNvSpPr/>
            <p:nvPr/>
          </p:nvSpPr>
          <p:spPr>
            <a:xfrm>
              <a:off x="1043825" y="53305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"/>
            <p:cNvSpPr/>
            <p:nvPr/>
          </p:nvSpPr>
          <p:spPr>
            <a:xfrm>
              <a:off x="1135575" y="53305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6" y="0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"/>
            <p:cNvSpPr/>
            <p:nvPr/>
          </p:nvSpPr>
          <p:spPr>
            <a:xfrm>
              <a:off x="1227500" y="53305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51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"/>
            <p:cNvSpPr/>
            <p:nvPr/>
          </p:nvSpPr>
          <p:spPr>
            <a:xfrm>
              <a:off x="1319275" y="53305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"/>
            <p:cNvSpPr/>
            <p:nvPr/>
          </p:nvSpPr>
          <p:spPr>
            <a:xfrm>
              <a:off x="1411200" y="533057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0"/>
                  </a:moveTo>
                  <a:cubicBezTo>
                    <a:pt x="109" y="0"/>
                    <a:pt x="1" y="114"/>
                    <a:pt x="1" y="252"/>
                  </a:cubicBezTo>
                  <a:cubicBezTo>
                    <a:pt x="1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"/>
            <p:cNvSpPr/>
            <p:nvPr/>
          </p:nvSpPr>
          <p:spPr>
            <a:xfrm>
              <a:off x="1503000" y="53305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4" y="0"/>
                    <a:pt x="0" y="114"/>
                    <a:pt x="0" y="252"/>
                  </a:cubicBezTo>
                  <a:cubicBezTo>
                    <a:pt x="0" y="388"/>
                    <a:pt x="114" y="501"/>
                    <a:pt x="250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"/>
            <p:cNvSpPr/>
            <p:nvPr/>
          </p:nvSpPr>
          <p:spPr>
            <a:xfrm>
              <a:off x="1594750" y="53305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5" y="0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94" y="501"/>
                    <a:pt x="503" y="388"/>
                    <a:pt x="503" y="252"/>
                  </a:cubicBezTo>
                  <a:cubicBezTo>
                    <a:pt x="503" y="114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"/>
            <p:cNvSpPr/>
            <p:nvPr/>
          </p:nvSpPr>
          <p:spPr>
            <a:xfrm>
              <a:off x="1686650" y="53305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"/>
            <p:cNvSpPr/>
            <p:nvPr/>
          </p:nvSpPr>
          <p:spPr>
            <a:xfrm>
              <a:off x="1778450" y="53305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"/>
            <p:cNvSpPr/>
            <p:nvPr/>
          </p:nvSpPr>
          <p:spPr>
            <a:xfrm>
              <a:off x="1870375" y="53305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"/>
            <p:cNvSpPr/>
            <p:nvPr/>
          </p:nvSpPr>
          <p:spPr>
            <a:xfrm>
              <a:off x="1962150" y="53305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88" y="501"/>
                    <a:pt x="502" y="388"/>
                    <a:pt x="502" y="252"/>
                  </a:cubicBezTo>
                  <a:cubicBezTo>
                    <a:pt x="502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"/>
            <p:cNvSpPr/>
            <p:nvPr/>
          </p:nvSpPr>
          <p:spPr>
            <a:xfrm>
              <a:off x="2054075" y="533057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0"/>
                  </a:moveTo>
                  <a:cubicBezTo>
                    <a:pt x="109" y="0"/>
                    <a:pt x="1" y="114"/>
                    <a:pt x="1" y="252"/>
                  </a:cubicBezTo>
                  <a:cubicBezTo>
                    <a:pt x="1" y="388"/>
                    <a:pt x="109" y="501"/>
                    <a:pt x="252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"/>
            <p:cNvSpPr/>
            <p:nvPr/>
          </p:nvSpPr>
          <p:spPr>
            <a:xfrm>
              <a:off x="2145825" y="53305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"/>
            <p:cNvSpPr/>
            <p:nvPr/>
          </p:nvSpPr>
          <p:spPr>
            <a:xfrm>
              <a:off x="2237800" y="5330575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44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"/>
            <p:cNvSpPr/>
            <p:nvPr/>
          </p:nvSpPr>
          <p:spPr>
            <a:xfrm>
              <a:off x="2329550" y="53305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5" y="0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2" y="388"/>
                    <a:pt x="502" y="252"/>
                  </a:cubicBezTo>
                  <a:cubicBezTo>
                    <a:pt x="502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"/>
            <p:cNvSpPr/>
            <p:nvPr/>
          </p:nvSpPr>
          <p:spPr>
            <a:xfrm>
              <a:off x="2421325" y="53305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95" y="501"/>
                    <a:pt x="501" y="388"/>
                    <a:pt x="501" y="252"/>
                  </a:cubicBezTo>
                  <a:cubicBezTo>
                    <a:pt x="501" y="114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"/>
            <p:cNvSpPr/>
            <p:nvPr/>
          </p:nvSpPr>
          <p:spPr>
            <a:xfrm>
              <a:off x="2513250" y="53305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"/>
            <p:cNvSpPr/>
            <p:nvPr/>
          </p:nvSpPr>
          <p:spPr>
            <a:xfrm>
              <a:off x="2605000" y="53305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6" y="0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"/>
            <p:cNvSpPr/>
            <p:nvPr/>
          </p:nvSpPr>
          <p:spPr>
            <a:xfrm>
              <a:off x="2696950" y="53305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0"/>
                  </a:moveTo>
                  <a:cubicBezTo>
                    <a:pt x="108" y="0"/>
                    <a:pt x="1" y="114"/>
                    <a:pt x="1" y="252"/>
                  </a:cubicBezTo>
                  <a:cubicBezTo>
                    <a:pt x="1" y="388"/>
                    <a:pt x="108" y="501"/>
                    <a:pt x="252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"/>
            <p:cNvSpPr/>
            <p:nvPr/>
          </p:nvSpPr>
          <p:spPr>
            <a:xfrm>
              <a:off x="2788700" y="53305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"/>
            <p:cNvSpPr/>
            <p:nvPr/>
          </p:nvSpPr>
          <p:spPr>
            <a:xfrm>
              <a:off x="2880675" y="53305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43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"/>
            <p:cNvSpPr/>
            <p:nvPr/>
          </p:nvSpPr>
          <p:spPr>
            <a:xfrm>
              <a:off x="2972425" y="53305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5" y="0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"/>
            <p:cNvSpPr/>
            <p:nvPr/>
          </p:nvSpPr>
          <p:spPr>
            <a:xfrm>
              <a:off x="3064375" y="53305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0"/>
                  </a:moveTo>
                  <a:cubicBezTo>
                    <a:pt x="107" y="0"/>
                    <a:pt x="1" y="114"/>
                    <a:pt x="1" y="252"/>
                  </a:cubicBezTo>
                  <a:cubicBezTo>
                    <a:pt x="1" y="388"/>
                    <a:pt x="107" y="501"/>
                    <a:pt x="243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"/>
            <p:cNvSpPr/>
            <p:nvPr/>
          </p:nvSpPr>
          <p:spPr>
            <a:xfrm>
              <a:off x="3156125" y="53305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"/>
            <p:cNvSpPr/>
            <p:nvPr/>
          </p:nvSpPr>
          <p:spPr>
            <a:xfrm>
              <a:off x="3247875" y="53305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"/>
            <p:cNvSpPr/>
            <p:nvPr/>
          </p:nvSpPr>
          <p:spPr>
            <a:xfrm>
              <a:off x="3339850" y="53305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"/>
            <p:cNvSpPr/>
            <p:nvPr/>
          </p:nvSpPr>
          <p:spPr>
            <a:xfrm>
              <a:off x="3431575" y="53305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"/>
            <p:cNvSpPr/>
            <p:nvPr/>
          </p:nvSpPr>
          <p:spPr>
            <a:xfrm>
              <a:off x="3523550" y="53305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"/>
            <p:cNvSpPr/>
            <p:nvPr/>
          </p:nvSpPr>
          <p:spPr>
            <a:xfrm>
              <a:off x="676400" y="54225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"/>
            <p:cNvSpPr/>
            <p:nvPr/>
          </p:nvSpPr>
          <p:spPr>
            <a:xfrm>
              <a:off x="768325" y="54225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"/>
            <p:cNvSpPr/>
            <p:nvPr/>
          </p:nvSpPr>
          <p:spPr>
            <a:xfrm>
              <a:off x="860125" y="54225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09"/>
                    <a:pt x="0" y="251"/>
                  </a:cubicBezTo>
                  <a:cubicBezTo>
                    <a:pt x="0" y="387"/>
                    <a:pt x="114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"/>
            <p:cNvSpPr/>
            <p:nvPr/>
          </p:nvSpPr>
          <p:spPr>
            <a:xfrm>
              <a:off x="951850" y="54225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"/>
            <p:cNvSpPr/>
            <p:nvPr/>
          </p:nvSpPr>
          <p:spPr>
            <a:xfrm>
              <a:off x="1043825" y="54225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"/>
            <p:cNvSpPr/>
            <p:nvPr/>
          </p:nvSpPr>
          <p:spPr>
            <a:xfrm>
              <a:off x="1135575" y="54225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09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"/>
            <p:cNvSpPr/>
            <p:nvPr/>
          </p:nvSpPr>
          <p:spPr>
            <a:xfrm>
              <a:off x="1227500" y="54225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503"/>
                    <a:pt x="251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"/>
            <p:cNvSpPr/>
            <p:nvPr/>
          </p:nvSpPr>
          <p:spPr>
            <a:xfrm>
              <a:off x="1319275" y="54225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"/>
            <p:cNvSpPr/>
            <p:nvPr/>
          </p:nvSpPr>
          <p:spPr>
            <a:xfrm>
              <a:off x="1411200" y="54225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09"/>
                    <a:pt x="1" y="251"/>
                  </a:cubicBezTo>
                  <a:cubicBezTo>
                    <a:pt x="1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"/>
            <p:cNvSpPr/>
            <p:nvPr/>
          </p:nvSpPr>
          <p:spPr>
            <a:xfrm>
              <a:off x="1503000" y="54225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09"/>
                    <a:pt x="0" y="251"/>
                  </a:cubicBezTo>
                  <a:cubicBezTo>
                    <a:pt x="0" y="387"/>
                    <a:pt x="114" y="503"/>
                    <a:pt x="250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09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"/>
            <p:cNvSpPr/>
            <p:nvPr/>
          </p:nvSpPr>
          <p:spPr>
            <a:xfrm>
              <a:off x="1594750" y="54225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09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94" y="503"/>
                    <a:pt x="503" y="387"/>
                    <a:pt x="503" y="251"/>
                  </a:cubicBezTo>
                  <a:cubicBezTo>
                    <a:pt x="503" y="10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"/>
            <p:cNvSpPr/>
            <p:nvPr/>
          </p:nvSpPr>
          <p:spPr>
            <a:xfrm>
              <a:off x="1686650" y="54225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"/>
            <p:cNvSpPr/>
            <p:nvPr/>
          </p:nvSpPr>
          <p:spPr>
            <a:xfrm>
              <a:off x="1778450" y="54225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"/>
            <p:cNvSpPr/>
            <p:nvPr/>
          </p:nvSpPr>
          <p:spPr>
            <a:xfrm>
              <a:off x="1870375" y="54225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"/>
            <p:cNvSpPr/>
            <p:nvPr/>
          </p:nvSpPr>
          <p:spPr>
            <a:xfrm>
              <a:off x="1962150" y="54225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88" y="503"/>
                    <a:pt x="502" y="387"/>
                    <a:pt x="502" y="251"/>
                  </a:cubicBezTo>
                  <a:cubicBezTo>
                    <a:pt x="502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"/>
            <p:cNvSpPr/>
            <p:nvPr/>
          </p:nvSpPr>
          <p:spPr>
            <a:xfrm>
              <a:off x="2054075" y="54225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09"/>
                    <a:pt x="1" y="251"/>
                  </a:cubicBezTo>
                  <a:cubicBezTo>
                    <a:pt x="1" y="387"/>
                    <a:pt x="109" y="503"/>
                    <a:pt x="252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"/>
            <p:cNvSpPr/>
            <p:nvPr/>
          </p:nvSpPr>
          <p:spPr>
            <a:xfrm>
              <a:off x="2145825" y="54225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"/>
            <p:cNvSpPr/>
            <p:nvPr/>
          </p:nvSpPr>
          <p:spPr>
            <a:xfrm>
              <a:off x="2237800" y="5422500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503"/>
                    <a:pt x="244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09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"/>
            <p:cNvSpPr/>
            <p:nvPr/>
          </p:nvSpPr>
          <p:spPr>
            <a:xfrm>
              <a:off x="2329550" y="54225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09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2" y="387"/>
                    <a:pt x="502" y="251"/>
                  </a:cubicBezTo>
                  <a:cubicBezTo>
                    <a:pt x="502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"/>
            <p:cNvSpPr/>
            <p:nvPr/>
          </p:nvSpPr>
          <p:spPr>
            <a:xfrm>
              <a:off x="2421325" y="54225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95" y="503"/>
                    <a:pt x="501" y="387"/>
                    <a:pt x="501" y="251"/>
                  </a:cubicBezTo>
                  <a:cubicBezTo>
                    <a:pt x="501" y="109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"/>
            <p:cNvSpPr/>
            <p:nvPr/>
          </p:nvSpPr>
          <p:spPr>
            <a:xfrm>
              <a:off x="2513250" y="54225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"/>
            <p:cNvSpPr/>
            <p:nvPr/>
          </p:nvSpPr>
          <p:spPr>
            <a:xfrm>
              <a:off x="2605000" y="54225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09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"/>
            <p:cNvSpPr/>
            <p:nvPr/>
          </p:nvSpPr>
          <p:spPr>
            <a:xfrm>
              <a:off x="2696950" y="54225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09"/>
                    <a:pt x="1" y="251"/>
                  </a:cubicBezTo>
                  <a:cubicBezTo>
                    <a:pt x="1" y="387"/>
                    <a:pt x="108" y="503"/>
                    <a:pt x="252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"/>
            <p:cNvSpPr/>
            <p:nvPr/>
          </p:nvSpPr>
          <p:spPr>
            <a:xfrm>
              <a:off x="2788700" y="54225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"/>
            <p:cNvSpPr/>
            <p:nvPr/>
          </p:nvSpPr>
          <p:spPr>
            <a:xfrm>
              <a:off x="2880675" y="54225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503"/>
                    <a:pt x="243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09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"/>
            <p:cNvSpPr/>
            <p:nvPr/>
          </p:nvSpPr>
          <p:spPr>
            <a:xfrm>
              <a:off x="2972425" y="54225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09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"/>
            <p:cNvSpPr/>
            <p:nvPr/>
          </p:nvSpPr>
          <p:spPr>
            <a:xfrm>
              <a:off x="3064375" y="54225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09"/>
                    <a:pt x="1" y="251"/>
                  </a:cubicBezTo>
                  <a:cubicBezTo>
                    <a:pt x="1" y="387"/>
                    <a:pt x="107" y="503"/>
                    <a:pt x="243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09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"/>
            <p:cNvSpPr/>
            <p:nvPr/>
          </p:nvSpPr>
          <p:spPr>
            <a:xfrm>
              <a:off x="3156125" y="54225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"/>
            <p:cNvSpPr/>
            <p:nvPr/>
          </p:nvSpPr>
          <p:spPr>
            <a:xfrm>
              <a:off x="3247875" y="54225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"/>
            <p:cNvSpPr/>
            <p:nvPr/>
          </p:nvSpPr>
          <p:spPr>
            <a:xfrm>
              <a:off x="3339850" y="54225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"/>
            <p:cNvSpPr/>
            <p:nvPr/>
          </p:nvSpPr>
          <p:spPr>
            <a:xfrm>
              <a:off x="3431575" y="54225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"/>
            <p:cNvSpPr/>
            <p:nvPr/>
          </p:nvSpPr>
          <p:spPr>
            <a:xfrm>
              <a:off x="3523550" y="54225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"/>
            <p:cNvSpPr/>
            <p:nvPr/>
          </p:nvSpPr>
          <p:spPr>
            <a:xfrm>
              <a:off x="635875" y="5336650"/>
              <a:ext cx="2940550" cy="1475"/>
            </a:xfrm>
            <a:custGeom>
              <a:avLst/>
              <a:gdLst/>
              <a:ahLst/>
              <a:cxnLst/>
              <a:rect l="l" t="t" r="r" b="b"/>
              <a:pathLst>
                <a:path w="117622" h="59" extrusionOk="0">
                  <a:moveTo>
                    <a:pt x="1" y="0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"/>
            <p:cNvSpPr/>
            <p:nvPr/>
          </p:nvSpPr>
          <p:spPr>
            <a:xfrm>
              <a:off x="635875" y="542842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"/>
            <p:cNvSpPr/>
            <p:nvPr/>
          </p:nvSpPr>
          <p:spPr>
            <a:xfrm>
              <a:off x="635875" y="524472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"/>
            <p:cNvSpPr/>
            <p:nvPr/>
          </p:nvSpPr>
          <p:spPr>
            <a:xfrm>
              <a:off x="635875" y="515297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"/>
            <p:cNvSpPr/>
            <p:nvPr/>
          </p:nvSpPr>
          <p:spPr>
            <a:xfrm>
              <a:off x="635875" y="506100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8"/>
                  </a:lnTo>
                  <a:lnTo>
                    <a:pt x="117622" y="58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"/>
            <p:cNvSpPr/>
            <p:nvPr/>
          </p:nvSpPr>
          <p:spPr>
            <a:xfrm>
              <a:off x="635875" y="496925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8"/>
                  </a:lnTo>
                  <a:lnTo>
                    <a:pt x="117622" y="58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"/>
            <p:cNvSpPr/>
            <p:nvPr/>
          </p:nvSpPr>
          <p:spPr>
            <a:xfrm>
              <a:off x="635875" y="4877300"/>
              <a:ext cx="2940550" cy="1650"/>
            </a:xfrm>
            <a:custGeom>
              <a:avLst/>
              <a:gdLst/>
              <a:ahLst/>
              <a:cxnLst/>
              <a:rect l="l" t="t" r="r" b="b"/>
              <a:pathLst>
                <a:path w="117622" h="66" extrusionOk="0">
                  <a:moveTo>
                    <a:pt x="1" y="0"/>
                  </a:moveTo>
                  <a:lnTo>
                    <a:pt x="1" y="66"/>
                  </a:lnTo>
                  <a:lnTo>
                    <a:pt x="117622" y="66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"/>
            <p:cNvSpPr/>
            <p:nvPr/>
          </p:nvSpPr>
          <p:spPr>
            <a:xfrm>
              <a:off x="635875" y="478555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"/>
            <p:cNvSpPr/>
            <p:nvPr/>
          </p:nvSpPr>
          <p:spPr>
            <a:xfrm>
              <a:off x="635875" y="4693575"/>
              <a:ext cx="2940550" cy="1675"/>
            </a:xfrm>
            <a:custGeom>
              <a:avLst/>
              <a:gdLst/>
              <a:ahLst/>
              <a:cxnLst/>
              <a:rect l="l" t="t" r="r" b="b"/>
              <a:pathLst>
                <a:path w="117622" h="67" extrusionOk="0">
                  <a:moveTo>
                    <a:pt x="1" y="1"/>
                  </a:moveTo>
                  <a:lnTo>
                    <a:pt x="1" y="66"/>
                  </a:lnTo>
                  <a:lnTo>
                    <a:pt x="117622" y="66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"/>
            <p:cNvSpPr/>
            <p:nvPr/>
          </p:nvSpPr>
          <p:spPr>
            <a:xfrm>
              <a:off x="635875" y="4601850"/>
              <a:ext cx="2940550" cy="1425"/>
            </a:xfrm>
            <a:custGeom>
              <a:avLst/>
              <a:gdLst/>
              <a:ahLst/>
              <a:cxnLst/>
              <a:rect l="l" t="t" r="r" b="b"/>
              <a:pathLst>
                <a:path w="117622" h="57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"/>
            <p:cNvSpPr/>
            <p:nvPr/>
          </p:nvSpPr>
          <p:spPr>
            <a:xfrm>
              <a:off x="635875" y="4510100"/>
              <a:ext cx="2940550" cy="1425"/>
            </a:xfrm>
            <a:custGeom>
              <a:avLst/>
              <a:gdLst/>
              <a:ahLst/>
              <a:cxnLst/>
              <a:rect l="l" t="t" r="r" b="b"/>
              <a:pathLst>
                <a:path w="117622" h="57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"/>
            <p:cNvSpPr/>
            <p:nvPr/>
          </p:nvSpPr>
          <p:spPr>
            <a:xfrm>
              <a:off x="635875" y="4418125"/>
              <a:ext cx="2940550" cy="1500"/>
            </a:xfrm>
            <a:custGeom>
              <a:avLst/>
              <a:gdLst/>
              <a:ahLst/>
              <a:cxnLst/>
              <a:rect l="l" t="t" r="r" b="b"/>
              <a:pathLst>
                <a:path w="117622" h="60" extrusionOk="0">
                  <a:moveTo>
                    <a:pt x="1" y="1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"/>
            <p:cNvSpPr/>
            <p:nvPr/>
          </p:nvSpPr>
          <p:spPr>
            <a:xfrm>
              <a:off x="635875" y="432637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"/>
            <p:cNvSpPr/>
            <p:nvPr/>
          </p:nvSpPr>
          <p:spPr>
            <a:xfrm>
              <a:off x="635875" y="4234425"/>
              <a:ext cx="2940550" cy="1475"/>
            </a:xfrm>
            <a:custGeom>
              <a:avLst/>
              <a:gdLst/>
              <a:ahLst/>
              <a:cxnLst/>
              <a:rect l="l" t="t" r="r" b="b"/>
              <a:pathLst>
                <a:path w="117622" h="59" extrusionOk="0">
                  <a:moveTo>
                    <a:pt x="1" y="0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"/>
            <p:cNvSpPr/>
            <p:nvPr/>
          </p:nvSpPr>
          <p:spPr>
            <a:xfrm>
              <a:off x="635875" y="4142675"/>
              <a:ext cx="2940550" cy="1425"/>
            </a:xfrm>
            <a:custGeom>
              <a:avLst/>
              <a:gdLst/>
              <a:ahLst/>
              <a:cxnLst/>
              <a:rect l="l" t="t" r="r" b="b"/>
              <a:pathLst>
                <a:path w="117622" h="57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"/>
            <p:cNvSpPr/>
            <p:nvPr/>
          </p:nvSpPr>
          <p:spPr>
            <a:xfrm>
              <a:off x="635875" y="4050750"/>
              <a:ext cx="2940550" cy="1625"/>
            </a:xfrm>
            <a:custGeom>
              <a:avLst/>
              <a:gdLst/>
              <a:ahLst/>
              <a:cxnLst/>
              <a:rect l="l" t="t" r="r" b="b"/>
              <a:pathLst>
                <a:path w="117622" h="65" extrusionOk="0">
                  <a:moveTo>
                    <a:pt x="1" y="0"/>
                  </a:moveTo>
                  <a:lnTo>
                    <a:pt x="1" y="64"/>
                  </a:lnTo>
                  <a:lnTo>
                    <a:pt x="117622" y="64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"/>
            <p:cNvSpPr/>
            <p:nvPr/>
          </p:nvSpPr>
          <p:spPr>
            <a:xfrm>
              <a:off x="635875" y="3958950"/>
              <a:ext cx="2940550" cy="1500"/>
            </a:xfrm>
            <a:custGeom>
              <a:avLst/>
              <a:gdLst/>
              <a:ahLst/>
              <a:cxnLst/>
              <a:rect l="l" t="t" r="r" b="b"/>
              <a:pathLst>
                <a:path w="117622" h="60" extrusionOk="0">
                  <a:moveTo>
                    <a:pt x="1" y="1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"/>
            <p:cNvSpPr/>
            <p:nvPr/>
          </p:nvSpPr>
          <p:spPr>
            <a:xfrm>
              <a:off x="635875" y="3867025"/>
              <a:ext cx="2940550" cy="1625"/>
            </a:xfrm>
            <a:custGeom>
              <a:avLst/>
              <a:gdLst/>
              <a:ahLst/>
              <a:cxnLst/>
              <a:rect l="l" t="t" r="r" b="b"/>
              <a:pathLst>
                <a:path w="117622" h="65" extrusionOk="0">
                  <a:moveTo>
                    <a:pt x="1" y="1"/>
                  </a:moveTo>
                  <a:lnTo>
                    <a:pt x="1" y="65"/>
                  </a:lnTo>
                  <a:lnTo>
                    <a:pt x="117622" y="65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"/>
            <p:cNvSpPr/>
            <p:nvPr/>
          </p:nvSpPr>
          <p:spPr>
            <a:xfrm>
              <a:off x="635875" y="3775250"/>
              <a:ext cx="2940550" cy="1475"/>
            </a:xfrm>
            <a:custGeom>
              <a:avLst/>
              <a:gdLst/>
              <a:ahLst/>
              <a:cxnLst/>
              <a:rect l="l" t="t" r="r" b="b"/>
              <a:pathLst>
                <a:path w="117622" h="59" extrusionOk="0">
                  <a:moveTo>
                    <a:pt x="1" y="0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"/>
            <p:cNvSpPr/>
            <p:nvPr/>
          </p:nvSpPr>
          <p:spPr>
            <a:xfrm>
              <a:off x="635875" y="368350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"/>
            <p:cNvSpPr/>
            <p:nvPr/>
          </p:nvSpPr>
          <p:spPr>
            <a:xfrm>
              <a:off x="635875" y="359157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"/>
            <p:cNvSpPr/>
            <p:nvPr/>
          </p:nvSpPr>
          <p:spPr>
            <a:xfrm>
              <a:off x="635875" y="3499800"/>
              <a:ext cx="2940550" cy="1475"/>
            </a:xfrm>
            <a:custGeom>
              <a:avLst/>
              <a:gdLst/>
              <a:ahLst/>
              <a:cxnLst/>
              <a:rect l="l" t="t" r="r" b="b"/>
              <a:pathLst>
                <a:path w="117622" h="59" extrusionOk="0">
                  <a:moveTo>
                    <a:pt x="1" y="0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"/>
            <p:cNvSpPr/>
            <p:nvPr/>
          </p:nvSpPr>
          <p:spPr>
            <a:xfrm>
              <a:off x="635875" y="3407875"/>
              <a:ext cx="2940550" cy="1425"/>
            </a:xfrm>
            <a:custGeom>
              <a:avLst/>
              <a:gdLst/>
              <a:ahLst/>
              <a:cxnLst/>
              <a:rect l="l" t="t" r="r" b="b"/>
              <a:pathLst>
                <a:path w="117622" h="57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"/>
            <p:cNvSpPr/>
            <p:nvPr/>
          </p:nvSpPr>
          <p:spPr>
            <a:xfrm>
              <a:off x="635875" y="3316075"/>
              <a:ext cx="2940550" cy="1500"/>
            </a:xfrm>
            <a:custGeom>
              <a:avLst/>
              <a:gdLst/>
              <a:ahLst/>
              <a:cxnLst/>
              <a:rect l="l" t="t" r="r" b="b"/>
              <a:pathLst>
                <a:path w="117622" h="60" extrusionOk="0">
                  <a:moveTo>
                    <a:pt x="1" y="1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"/>
            <p:cNvSpPr/>
            <p:nvPr/>
          </p:nvSpPr>
          <p:spPr>
            <a:xfrm>
              <a:off x="635875" y="3224150"/>
              <a:ext cx="2940550" cy="1625"/>
            </a:xfrm>
            <a:custGeom>
              <a:avLst/>
              <a:gdLst/>
              <a:ahLst/>
              <a:cxnLst/>
              <a:rect l="l" t="t" r="r" b="b"/>
              <a:pathLst>
                <a:path w="117622" h="65" extrusionOk="0">
                  <a:moveTo>
                    <a:pt x="1" y="1"/>
                  </a:moveTo>
                  <a:lnTo>
                    <a:pt x="1" y="64"/>
                  </a:lnTo>
                  <a:lnTo>
                    <a:pt x="117622" y="64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"/>
            <p:cNvSpPr/>
            <p:nvPr/>
          </p:nvSpPr>
          <p:spPr>
            <a:xfrm>
              <a:off x="635875" y="313240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8"/>
                  </a:lnTo>
                  <a:lnTo>
                    <a:pt x="117622" y="58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"/>
            <p:cNvSpPr/>
            <p:nvPr/>
          </p:nvSpPr>
          <p:spPr>
            <a:xfrm>
              <a:off x="635875" y="3040450"/>
              <a:ext cx="2940550" cy="1650"/>
            </a:xfrm>
            <a:custGeom>
              <a:avLst/>
              <a:gdLst/>
              <a:ahLst/>
              <a:cxnLst/>
              <a:rect l="l" t="t" r="r" b="b"/>
              <a:pathLst>
                <a:path w="117622" h="66" extrusionOk="0">
                  <a:moveTo>
                    <a:pt x="1" y="0"/>
                  </a:moveTo>
                  <a:lnTo>
                    <a:pt x="1" y="66"/>
                  </a:lnTo>
                  <a:lnTo>
                    <a:pt x="117622" y="66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"/>
            <p:cNvSpPr/>
            <p:nvPr/>
          </p:nvSpPr>
          <p:spPr>
            <a:xfrm>
              <a:off x="635875" y="294870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"/>
            <p:cNvSpPr/>
            <p:nvPr/>
          </p:nvSpPr>
          <p:spPr>
            <a:xfrm>
              <a:off x="635875" y="2856900"/>
              <a:ext cx="2940550" cy="1500"/>
            </a:xfrm>
            <a:custGeom>
              <a:avLst/>
              <a:gdLst/>
              <a:ahLst/>
              <a:cxnLst/>
              <a:rect l="l" t="t" r="r" b="b"/>
              <a:pathLst>
                <a:path w="117622" h="60" extrusionOk="0">
                  <a:moveTo>
                    <a:pt x="1" y="1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"/>
            <p:cNvSpPr/>
            <p:nvPr/>
          </p:nvSpPr>
          <p:spPr>
            <a:xfrm>
              <a:off x="635875" y="276497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8"/>
                  </a:lnTo>
                  <a:lnTo>
                    <a:pt x="117622" y="58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"/>
            <p:cNvSpPr/>
            <p:nvPr/>
          </p:nvSpPr>
          <p:spPr>
            <a:xfrm>
              <a:off x="635875" y="2673250"/>
              <a:ext cx="2940550" cy="1425"/>
            </a:xfrm>
            <a:custGeom>
              <a:avLst/>
              <a:gdLst/>
              <a:ahLst/>
              <a:cxnLst/>
              <a:rect l="l" t="t" r="r" b="b"/>
              <a:pathLst>
                <a:path w="117622" h="57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"/>
            <p:cNvSpPr/>
            <p:nvPr/>
          </p:nvSpPr>
          <p:spPr>
            <a:xfrm>
              <a:off x="635875" y="258127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"/>
            <p:cNvSpPr/>
            <p:nvPr/>
          </p:nvSpPr>
          <p:spPr>
            <a:xfrm>
              <a:off x="635875" y="248952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"/>
            <p:cNvSpPr/>
            <p:nvPr/>
          </p:nvSpPr>
          <p:spPr>
            <a:xfrm>
              <a:off x="635875" y="2397575"/>
              <a:ext cx="2940550" cy="1650"/>
            </a:xfrm>
            <a:custGeom>
              <a:avLst/>
              <a:gdLst/>
              <a:ahLst/>
              <a:cxnLst/>
              <a:rect l="l" t="t" r="r" b="b"/>
              <a:pathLst>
                <a:path w="117622" h="66" extrusionOk="0">
                  <a:moveTo>
                    <a:pt x="1" y="0"/>
                  </a:moveTo>
                  <a:lnTo>
                    <a:pt x="1" y="65"/>
                  </a:lnTo>
                  <a:lnTo>
                    <a:pt x="117622" y="65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"/>
            <p:cNvSpPr/>
            <p:nvPr/>
          </p:nvSpPr>
          <p:spPr>
            <a:xfrm>
              <a:off x="635875" y="2305825"/>
              <a:ext cx="2940550" cy="1425"/>
            </a:xfrm>
            <a:custGeom>
              <a:avLst/>
              <a:gdLst/>
              <a:ahLst/>
              <a:cxnLst/>
              <a:rect l="l" t="t" r="r" b="b"/>
              <a:pathLst>
                <a:path w="117622" h="57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"/>
            <p:cNvSpPr/>
            <p:nvPr/>
          </p:nvSpPr>
          <p:spPr>
            <a:xfrm>
              <a:off x="635875" y="2213850"/>
              <a:ext cx="2940550" cy="1675"/>
            </a:xfrm>
            <a:custGeom>
              <a:avLst/>
              <a:gdLst/>
              <a:ahLst/>
              <a:cxnLst/>
              <a:rect l="l" t="t" r="r" b="b"/>
              <a:pathLst>
                <a:path w="117622" h="67" extrusionOk="0">
                  <a:moveTo>
                    <a:pt x="1" y="1"/>
                  </a:moveTo>
                  <a:lnTo>
                    <a:pt x="1" y="66"/>
                  </a:lnTo>
                  <a:lnTo>
                    <a:pt x="117622" y="66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"/>
            <p:cNvSpPr/>
            <p:nvPr/>
          </p:nvSpPr>
          <p:spPr>
            <a:xfrm>
              <a:off x="635875" y="212210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8"/>
                  </a:lnTo>
                  <a:lnTo>
                    <a:pt x="117622" y="58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"/>
            <p:cNvSpPr/>
            <p:nvPr/>
          </p:nvSpPr>
          <p:spPr>
            <a:xfrm>
              <a:off x="635875" y="203035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8"/>
                  </a:lnTo>
                  <a:lnTo>
                    <a:pt x="117622" y="58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"/>
            <p:cNvSpPr/>
            <p:nvPr/>
          </p:nvSpPr>
          <p:spPr>
            <a:xfrm>
              <a:off x="635875" y="1938400"/>
              <a:ext cx="2940550" cy="1475"/>
            </a:xfrm>
            <a:custGeom>
              <a:avLst/>
              <a:gdLst/>
              <a:ahLst/>
              <a:cxnLst/>
              <a:rect l="l" t="t" r="r" b="b"/>
              <a:pathLst>
                <a:path w="117622" h="59" extrusionOk="0">
                  <a:moveTo>
                    <a:pt x="1" y="0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"/>
            <p:cNvSpPr/>
            <p:nvPr/>
          </p:nvSpPr>
          <p:spPr>
            <a:xfrm>
              <a:off x="635875" y="184665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"/>
            <p:cNvSpPr/>
            <p:nvPr/>
          </p:nvSpPr>
          <p:spPr>
            <a:xfrm>
              <a:off x="635875" y="1754675"/>
              <a:ext cx="2940550" cy="1500"/>
            </a:xfrm>
            <a:custGeom>
              <a:avLst/>
              <a:gdLst/>
              <a:ahLst/>
              <a:cxnLst/>
              <a:rect l="l" t="t" r="r" b="b"/>
              <a:pathLst>
                <a:path w="117622" h="60" extrusionOk="0">
                  <a:moveTo>
                    <a:pt x="1" y="1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"/>
            <p:cNvSpPr/>
            <p:nvPr/>
          </p:nvSpPr>
          <p:spPr>
            <a:xfrm>
              <a:off x="635875" y="166292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8"/>
                  </a:lnTo>
                  <a:lnTo>
                    <a:pt x="117622" y="58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"/>
            <p:cNvSpPr/>
            <p:nvPr/>
          </p:nvSpPr>
          <p:spPr>
            <a:xfrm>
              <a:off x="635875" y="1571025"/>
              <a:ext cx="2940550" cy="1600"/>
            </a:xfrm>
            <a:custGeom>
              <a:avLst/>
              <a:gdLst/>
              <a:ahLst/>
              <a:cxnLst/>
              <a:rect l="l" t="t" r="r" b="b"/>
              <a:pathLst>
                <a:path w="117622" h="64" extrusionOk="0">
                  <a:moveTo>
                    <a:pt x="1" y="0"/>
                  </a:moveTo>
                  <a:lnTo>
                    <a:pt x="1" y="64"/>
                  </a:lnTo>
                  <a:lnTo>
                    <a:pt x="117622" y="64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"/>
            <p:cNvSpPr/>
            <p:nvPr/>
          </p:nvSpPr>
          <p:spPr>
            <a:xfrm>
              <a:off x="635875" y="1479225"/>
              <a:ext cx="2940550" cy="1500"/>
            </a:xfrm>
            <a:custGeom>
              <a:avLst/>
              <a:gdLst/>
              <a:ahLst/>
              <a:cxnLst/>
              <a:rect l="l" t="t" r="r" b="b"/>
              <a:pathLst>
                <a:path w="117622" h="60" extrusionOk="0">
                  <a:moveTo>
                    <a:pt x="1" y="1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"/>
            <p:cNvSpPr/>
            <p:nvPr/>
          </p:nvSpPr>
          <p:spPr>
            <a:xfrm>
              <a:off x="635875" y="138747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"/>
            <p:cNvSpPr/>
            <p:nvPr/>
          </p:nvSpPr>
          <p:spPr>
            <a:xfrm>
              <a:off x="635875" y="1295525"/>
              <a:ext cx="2940550" cy="1475"/>
            </a:xfrm>
            <a:custGeom>
              <a:avLst/>
              <a:gdLst/>
              <a:ahLst/>
              <a:cxnLst/>
              <a:rect l="l" t="t" r="r" b="b"/>
              <a:pathLst>
                <a:path w="117622" h="59" extrusionOk="0">
                  <a:moveTo>
                    <a:pt x="1" y="0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"/>
            <p:cNvSpPr/>
            <p:nvPr/>
          </p:nvSpPr>
          <p:spPr>
            <a:xfrm>
              <a:off x="635875" y="1203775"/>
              <a:ext cx="2940550" cy="1425"/>
            </a:xfrm>
            <a:custGeom>
              <a:avLst/>
              <a:gdLst/>
              <a:ahLst/>
              <a:cxnLst/>
              <a:rect l="l" t="t" r="r" b="b"/>
              <a:pathLst>
                <a:path w="117622" h="57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"/>
            <p:cNvSpPr/>
            <p:nvPr/>
          </p:nvSpPr>
          <p:spPr>
            <a:xfrm>
              <a:off x="635875" y="111185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"/>
            <p:cNvSpPr/>
            <p:nvPr/>
          </p:nvSpPr>
          <p:spPr>
            <a:xfrm>
              <a:off x="773700" y="1065050"/>
              <a:ext cx="1475" cy="4410900"/>
            </a:xfrm>
            <a:custGeom>
              <a:avLst/>
              <a:gdLst/>
              <a:ahLst/>
              <a:cxnLst/>
              <a:rect l="l" t="t" r="r" b="b"/>
              <a:pathLst>
                <a:path w="59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"/>
            <p:cNvSpPr/>
            <p:nvPr/>
          </p:nvSpPr>
          <p:spPr>
            <a:xfrm>
              <a:off x="681950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"/>
            <p:cNvSpPr/>
            <p:nvPr/>
          </p:nvSpPr>
          <p:spPr>
            <a:xfrm>
              <a:off x="865650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8" y="17643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"/>
            <p:cNvSpPr/>
            <p:nvPr/>
          </p:nvSpPr>
          <p:spPr>
            <a:xfrm>
              <a:off x="957400" y="1065050"/>
              <a:ext cx="1500" cy="4410900"/>
            </a:xfrm>
            <a:custGeom>
              <a:avLst/>
              <a:gdLst/>
              <a:ahLst/>
              <a:cxnLst/>
              <a:rect l="l" t="t" r="r" b="b"/>
              <a:pathLst>
                <a:path w="60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"/>
            <p:cNvSpPr/>
            <p:nvPr/>
          </p:nvSpPr>
          <p:spPr>
            <a:xfrm>
              <a:off x="1049375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"/>
            <p:cNvSpPr/>
            <p:nvPr/>
          </p:nvSpPr>
          <p:spPr>
            <a:xfrm>
              <a:off x="1141125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"/>
            <p:cNvSpPr/>
            <p:nvPr/>
          </p:nvSpPr>
          <p:spPr>
            <a:xfrm>
              <a:off x="1232875" y="1065050"/>
              <a:ext cx="1650" cy="4410900"/>
            </a:xfrm>
            <a:custGeom>
              <a:avLst/>
              <a:gdLst/>
              <a:ahLst/>
              <a:cxnLst/>
              <a:rect l="l" t="t" r="r" b="b"/>
              <a:pathLst>
                <a:path w="66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66" y="17643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"/>
            <p:cNvSpPr/>
            <p:nvPr/>
          </p:nvSpPr>
          <p:spPr>
            <a:xfrm>
              <a:off x="1324825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8" y="17643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"/>
            <p:cNvSpPr/>
            <p:nvPr/>
          </p:nvSpPr>
          <p:spPr>
            <a:xfrm>
              <a:off x="1416575" y="1065050"/>
              <a:ext cx="1500" cy="4410900"/>
            </a:xfrm>
            <a:custGeom>
              <a:avLst/>
              <a:gdLst/>
              <a:ahLst/>
              <a:cxnLst/>
              <a:rect l="l" t="t" r="r" b="b"/>
              <a:pathLst>
                <a:path w="60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"/>
            <p:cNvSpPr/>
            <p:nvPr/>
          </p:nvSpPr>
          <p:spPr>
            <a:xfrm>
              <a:off x="1508550" y="1065050"/>
              <a:ext cx="1425" cy="4410900"/>
            </a:xfrm>
            <a:custGeom>
              <a:avLst/>
              <a:gdLst/>
              <a:ahLst/>
              <a:cxnLst/>
              <a:rect l="l" t="t" r="r" b="b"/>
              <a:pathLst>
                <a:path w="57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"/>
            <p:cNvSpPr/>
            <p:nvPr/>
          </p:nvSpPr>
          <p:spPr>
            <a:xfrm>
              <a:off x="1600300" y="1065050"/>
              <a:ext cx="1425" cy="4410900"/>
            </a:xfrm>
            <a:custGeom>
              <a:avLst/>
              <a:gdLst/>
              <a:ahLst/>
              <a:cxnLst/>
              <a:rect l="l" t="t" r="r" b="b"/>
              <a:pathLst>
                <a:path w="57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"/>
            <p:cNvSpPr/>
            <p:nvPr/>
          </p:nvSpPr>
          <p:spPr>
            <a:xfrm>
              <a:off x="1692250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"/>
            <p:cNvSpPr/>
            <p:nvPr/>
          </p:nvSpPr>
          <p:spPr>
            <a:xfrm>
              <a:off x="1784000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"/>
            <p:cNvSpPr/>
            <p:nvPr/>
          </p:nvSpPr>
          <p:spPr>
            <a:xfrm>
              <a:off x="1875750" y="1065050"/>
              <a:ext cx="1650" cy="4410900"/>
            </a:xfrm>
            <a:custGeom>
              <a:avLst/>
              <a:gdLst/>
              <a:ahLst/>
              <a:cxnLst/>
              <a:rect l="l" t="t" r="r" b="b"/>
              <a:pathLst>
                <a:path w="66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66" y="17643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"/>
            <p:cNvSpPr/>
            <p:nvPr/>
          </p:nvSpPr>
          <p:spPr>
            <a:xfrm>
              <a:off x="1967700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8" y="17643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"/>
            <p:cNvSpPr/>
            <p:nvPr/>
          </p:nvSpPr>
          <p:spPr>
            <a:xfrm>
              <a:off x="2059450" y="1065050"/>
              <a:ext cx="1675" cy="4410900"/>
            </a:xfrm>
            <a:custGeom>
              <a:avLst/>
              <a:gdLst/>
              <a:ahLst/>
              <a:cxnLst/>
              <a:rect l="l" t="t" r="r" b="b"/>
              <a:pathLst>
                <a:path w="67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66" y="17643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"/>
            <p:cNvSpPr/>
            <p:nvPr/>
          </p:nvSpPr>
          <p:spPr>
            <a:xfrm>
              <a:off x="2151425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"/>
            <p:cNvSpPr/>
            <p:nvPr/>
          </p:nvSpPr>
          <p:spPr>
            <a:xfrm>
              <a:off x="2243175" y="1065050"/>
              <a:ext cx="1425" cy="4410900"/>
            </a:xfrm>
            <a:custGeom>
              <a:avLst/>
              <a:gdLst/>
              <a:ahLst/>
              <a:cxnLst/>
              <a:rect l="l" t="t" r="r" b="b"/>
              <a:pathLst>
                <a:path w="57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"/>
            <p:cNvSpPr/>
            <p:nvPr/>
          </p:nvSpPr>
          <p:spPr>
            <a:xfrm>
              <a:off x="2335075" y="1065050"/>
              <a:ext cx="1500" cy="4410900"/>
            </a:xfrm>
            <a:custGeom>
              <a:avLst/>
              <a:gdLst/>
              <a:ahLst/>
              <a:cxnLst/>
              <a:rect l="l" t="t" r="r" b="b"/>
              <a:pathLst>
                <a:path w="60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"/>
            <p:cNvSpPr/>
            <p:nvPr/>
          </p:nvSpPr>
          <p:spPr>
            <a:xfrm>
              <a:off x="2426875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"/>
            <p:cNvSpPr/>
            <p:nvPr/>
          </p:nvSpPr>
          <p:spPr>
            <a:xfrm>
              <a:off x="2518800" y="1065050"/>
              <a:ext cx="1475" cy="4410900"/>
            </a:xfrm>
            <a:custGeom>
              <a:avLst/>
              <a:gdLst/>
              <a:ahLst/>
              <a:cxnLst/>
              <a:rect l="l" t="t" r="r" b="b"/>
              <a:pathLst>
                <a:path w="59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"/>
            <p:cNvSpPr/>
            <p:nvPr/>
          </p:nvSpPr>
          <p:spPr>
            <a:xfrm>
              <a:off x="2610600" y="1065050"/>
              <a:ext cx="1425" cy="4410900"/>
            </a:xfrm>
            <a:custGeom>
              <a:avLst/>
              <a:gdLst/>
              <a:ahLst/>
              <a:cxnLst/>
              <a:rect l="l" t="t" r="r" b="b"/>
              <a:pathLst>
                <a:path w="57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"/>
            <p:cNvSpPr/>
            <p:nvPr/>
          </p:nvSpPr>
          <p:spPr>
            <a:xfrm>
              <a:off x="2702325" y="1065050"/>
              <a:ext cx="1625" cy="4410900"/>
            </a:xfrm>
            <a:custGeom>
              <a:avLst/>
              <a:gdLst/>
              <a:ahLst/>
              <a:cxnLst/>
              <a:rect l="l" t="t" r="r" b="b"/>
              <a:pathLst>
                <a:path w="65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65" y="17643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"/>
            <p:cNvSpPr/>
            <p:nvPr/>
          </p:nvSpPr>
          <p:spPr>
            <a:xfrm>
              <a:off x="2794250" y="1065050"/>
              <a:ext cx="1500" cy="4410900"/>
            </a:xfrm>
            <a:custGeom>
              <a:avLst/>
              <a:gdLst/>
              <a:ahLst/>
              <a:cxnLst/>
              <a:rect l="l" t="t" r="r" b="b"/>
              <a:pathLst>
                <a:path w="60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"/>
            <p:cNvSpPr/>
            <p:nvPr/>
          </p:nvSpPr>
          <p:spPr>
            <a:xfrm>
              <a:off x="2886050" y="1065050"/>
              <a:ext cx="1625" cy="4410900"/>
            </a:xfrm>
            <a:custGeom>
              <a:avLst/>
              <a:gdLst/>
              <a:ahLst/>
              <a:cxnLst/>
              <a:rect l="l" t="t" r="r" b="b"/>
              <a:pathLst>
                <a:path w="65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64" y="17643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"/>
            <p:cNvSpPr/>
            <p:nvPr/>
          </p:nvSpPr>
          <p:spPr>
            <a:xfrm>
              <a:off x="2977975" y="1065050"/>
              <a:ext cx="1475" cy="4410900"/>
            </a:xfrm>
            <a:custGeom>
              <a:avLst/>
              <a:gdLst/>
              <a:ahLst/>
              <a:cxnLst/>
              <a:rect l="l" t="t" r="r" b="b"/>
              <a:pathLst>
                <a:path w="59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"/>
            <p:cNvSpPr/>
            <p:nvPr/>
          </p:nvSpPr>
          <p:spPr>
            <a:xfrm>
              <a:off x="3069750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8" y="17643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"/>
            <p:cNvSpPr/>
            <p:nvPr/>
          </p:nvSpPr>
          <p:spPr>
            <a:xfrm>
              <a:off x="3161675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"/>
            <p:cNvSpPr/>
            <p:nvPr/>
          </p:nvSpPr>
          <p:spPr>
            <a:xfrm>
              <a:off x="3253425" y="1065050"/>
              <a:ext cx="1475" cy="4410900"/>
            </a:xfrm>
            <a:custGeom>
              <a:avLst/>
              <a:gdLst/>
              <a:ahLst/>
              <a:cxnLst/>
              <a:rect l="l" t="t" r="r" b="b"/>
              <a:pathLst>
                <a:path w="59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"/>
            <p:cNvSpPr/>
            <p:nvPr/>
          </p:nvSpPr>
          <p:spPr>
            <a:xfrm>
              <a:off x="3345375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8" y="17643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"/>
            <p:cNvSpPr/>
            <p:nvPr/>
          </p:nvSpPr>
          <p:spPr>
            <a:xfrm>
              <a:off x="3437125" y="1065050"/>
              <a:ext cx="1500" cy="4410900"/>
            </a:xfrm>
            <a:custGeom>
              <a:avLst/>
              <a:gdLst/>
              <a:ahLst/>
              <a:cxnLst/>
              <a:rect l="l" t="t" r="r" b="b"/>
              <a:pathLst>
                <a:path w="60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"/>
            <p:cNvSpPr/>
            <p:nvPr/>
          </p:nvSpPr>
          <p:spPr>
            <a:xfrm>
              <a:off x="3528925" y="1065050"/>
              <a:ext cx="1625" cy="4410900"/>
            </a:xfrm>
            <a:custGeom>
              <a:avLst/>
              <a:gdLst/>
              <a:ahLst/>
              <a:cxnLst/>
              <a:rect l="l" t="t" r="r" b="b"/>
              <a:pathLst>
                <a:path w="65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64" y="17643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4" name="Google Shape;3304;p3"/>
          <p:cNvSpPr txBox="1">
            <a:spLocks noGrp="1"/>
          </p:cNvSpPr>
          <p:nvPr>
            <p:ph type="title"/>
          </p:nvPr>
        </p:nvSpPr>
        <p:spPr>
          <a:xfrm>
            <a:off x="720000" y="2427410"/>
            <a:ext cx="5067600" cy="9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05" name="Google Shape;3305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96588"/>
            <a:ext cx="1256700" cy="956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6" name="Google Shape;3306;p3"/>
          <p:cNvSpPr txBox="1">
            <a:spLocks noGrp="1"/>
          </p:cNvSpPr>
          <p:nvPr>
            <p:ph type="subTitle" idx="1"/>
          </p:nvPr>
        </p:nvSpPr>
        <p:spPr>
          <a:xfrm>
            <a:off x="720000" y="3471913"/>
            <a:ext cx="5067600" cy="375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7" name="Google Shape;3307;p3"/>
          <p:cNvSpPr/>
          <p:nvPr/>
        </p:nvSpPr>
        <p:spPr>
          <a:xfrm>
            <a:off x="298276" y="242362"/>
            <a:ext cx="491917" cy="517164"/>
          </a:xfrm>
          <a:custGeom>
            <a:avLst/>
            <a:gdLst/>
            <a:ahLst/>
            <a:cxnLst/>
            <a:rect l="l" t="t" r="r" b="b"/>
            <a:pathLst>
              <a:path w="16581" h="17432" extrusionOk="0">
                <a:moveTo>
                  <a:pt x="8431" y="4679"/>
                </a:moveTo>
                <a:cubicBezTo>
                  <a:pt x="9068" y="4707"/>
                  <a:pt x="9697" y="4879"/>
                  <a:pt x="10256" y="5191"/>
                </a:cubicBezTo>
                <a:cubicBezTo>
                  <a:pt x="10264" y="5191"/>
                  <a:pt x="10264" y="5198"/>
                  <a:pt x="10271" y="5198"/>
                </a:cubicBezTo>
                <a:cubicBezTo>
                  <a:pt x="10298" y="5211"/>
                  <a:pt x="10319" y="5226"/>
                  <a:pt x="10339" y="5239"/>
                </a:cubicBezTo>
                <a:cubicBezTo>
                  <a:pt x="10367" y="5253"/>
                  <a:pt x="10389" y="5267"/>
                  <a:pt x="10415" y="5281"/>
                </a:cubicBezTo>
                <a:cubicBezTo>
                  <a:pt x="10415" y="5287"/>
                  <a:pt x="10422" y="5287"/>
                  <a:pt x="10430" y="5294"/>
                </a:cubicBezTo>
                <a:cubicBezTo>
                  <a:pt x="10969" y="5632"/>
                  <a:pt x="11426" y="6097"/>
                  <a:pt x="11757" y="6643"/>
                </a:cubicBezTo>
                <a:cubicBezTo>
                  <a:pt x="11757" y="6649"/>
                  <a:pt x="11764" y="6656"/>
                  <a:pt x="11764" y="6663"/>
                </a:cubicBezTo>
                <a:cubicBezTo>
                  <a:pt x="11777" y="6684"/>
                  <a:pt x="11790" y="6704"/>
                  <a:pt x="11805" y="6732"/>
                </a:cubicBezTo>
                <a:cubicBezTo>
                  <a:pt x="11819" y="6752"/>
                  <a:pt x="11832" y="6780"/>
                  <a:pt x="11847" y="6802"/>
                </a:cubicBezTo>
                <a:cubicBezTo>
                  <a:pt x="11847" y="6808"/>
                  <a:pt x="11854" y="6815"/>
                  <a:pt x="11854" y="6822"/>
                </a:cubicBezTo>
                <a:cubicBezTo>
                  <a:pt x="12150" y="7382"/>
                  <a:pt x="12316" y="8018"/>
                  <a:pt x="12330" y="8653"/>
                </a:cubicBezTo>
                <a:lnTo>
                  <a:pt x="12330" y="8675"/>
                </a:lnTo>
                <a:cubicBezTo>
                  <a:pt x="12330" y="8701"/>
                  <a:pt x="12330" y="8723"/>
                  <a:pt x="12323" y="8751"/>
                </a:cubicBezTo>
                <a:lnTo>
                  <a:pt x="12323" y="8834"/>
                </a:lnTo>
                <a:lnTo>
                  <a:pt x="12323" y="8854"/>
                </a:lnTo>
                <a:cubicBezTo>
                  <a:pt x="12303" y="9497"/>
                  <a:pt x="12131" y="10119"/>
                  <a:pt x="11819" y="10678"/>
                </a:cubicBezTo>
                <a:cubicBezTo>
                  <a:pt x="11812" y="10685"/>
                  <a:pt x="11812" y="10692"/>
                  <a:pt x="11805" y="10700"/>
                </a:cubicBezTo>
                <a:cubicBezTo>
                  <a:pt x="11799" y="10720"/>
                  <a:pt x="11784" y="10741"/>
                  <a:pt x="11771" y="10761"/>
                </a:cubicBezTo>
                <a:cubicBezTo>
                  <a:pt x="11757" y="10790"/>
                  <a:pt x="11742" y="10809"/>
                  <a:pt x="11722" y="10838"/>
                </a:cubicBezTo>
                <a:cubicBezTo>
                  <a:pt x="11722" y="10844"/>
                  <a:pt x="11716" y="10851"/>
                  <a:pt x="11716" y="10851"/>
                </a:cubicBezTo>
                <a:cubicBezTo>
                  <a:pt x="11376" y="11397"/>
                  <a:pt x="10913" y="11853"/>
                  <a:pt x="10361" y="12178"/>
                </a:cubicBezTo>
                <a:cubicBezTo>
                  <a:pt x="10361" y="12185"/>
                  <a:pt x="10354" y="12185"/>
                  <a:pt x="10347" y="12193"/>
                </a:cubicBezTo>
                <a:cubicBezTo>
                  <a:pt x="10319" y="12206"/>
                  <a:pt x="10298" y="12219"/>
                  <a:pt x="10271" y="12234"/>
                </a:cubicBezTo>
                <a:cubicBezTo>
                  <a:pt x="10249" y="12248"/>
                  <a:pt x="10230" y="12261"/>
                  <a:pt x="10201" y="12267"/>
                </a:cubicBezTo>
                <a:cubicBezTo>
                  <a:pt x="10201" y="12276"/>
                  <a:pt x="10195" y="12276"/>
                  <a:pt x="10188" y="12282"/>
                </a:cubicBezTo>
                <a:cubicBezTo>
                  <a:pt x="9621" y="12579"/>
                  <a:pt x="8992" y="12739"/>
                  <a:pt x="8357" y="12752"/>
                </a:cubicBezTo>
                <a:lnTo>
                  <a:pt x="8150" y="12752"/>
                </a:lnTo>
                <a:cubicBezTo>
                  <a:pt x="7513" y="12724"/>
                  <a:pt x="6884" y="12551"/>
                  <a:pt x="6325" y="12241"/>
                </a:cubicBezTo>
                <a:cubicBezTo>
                  <a:pt x="6325" y="12241"/>
                  <a:pt x="6317" y="12234"/>
                  <a:pt x="6310" y="12234"/>
                </a:cubicBezTo>
                <a:cubicBezTo>
                  <a:pt x="6283" y="12219"/>
                  <a:pt x="6262" y="12206"/>
                  <a:pt x="6234" y="12193"/>
                </a:cubicBezTo>
                <a:cubicBezTo>
                  <a:pt x="6214" y="12178"/>
                  <a:pt x="6192" y="12165"/>
                  <a:pt x="6172" y="12151"/>
                </a:cubicBezTo>
                <a:cubicBezTo>
                  <a:pt x="6166" y="12143"/>
                  <a:pt x="6159" y="12143"/>
                  <a:pt x="6151" y="12136"/>
                </a:cubicBezTo>
                <a:cubicBezTo>
                  <a:pt x="5612" y="11798"/>
                  <a:pt x="5155" y="11335"/>
                  <a:pt x="4824" y="10790"/>
                </a:cubicBezTo>
                <a:cubicBezTo>
                  <a:pt x="4824" y="10783"/>
                  <a:pt x="4817" y="10775"/>
                  <a:pt x="4817" y="10768"/>
                </a:cubicBezTo>
                <a:cubicBezTo>
                  <a:pt x="4804" y="10748"/>
                  <a:pt x="4791" y="10720"/>
                  <a:pt x="4776" y="10700"/>
                </a:cubicBezTo>
                <a:cubicBezTo>
                  <a:pt x="4762" y="10672"/>
                  <a:pt x="4749" y="10650"/>
                  <a:pt x="4734" y="10630"/>
                </a:cubicBezTo>
                <a:cubicBezTo>
                  <a:pt x="4734" y="10624"/>
                  <a:pt x="4727" y="10617"/>
                  <a:pt x="4727" y="10609"/>
                </a:cubicBezTo>
                <a:cubicBezTo>
                  <a:pt x="4431" y="10050"/>
                  <a:pt x="4265" y="9421"/>
                  <a:pt x="4258" y="8777"/>
                </a:cubicBezTo>
                <a:lnTo>
                  <a:pt x="4258" y="8758"/>
                </a:lnTo>
                <a:lnTo>
                  <a:pt x="4258" y="8675"/>
                </a:lnTo>
                <a:lnTo>
                  <a:pt x="4258" y="8598"/>
                </a:lnTo>
                <a:lnTo>
                  <a:pt x="4258" y="8577"/>
                </a:lnTo>
                <a:cubicBezTo>
                  <a:pt x="4278" y="7935"/>
                  <a:pt x="4450" y="7313"/>
                  <a:pt x="4762" y="6752"/>
                </a:cubicBezTo>
                <a:cubicBezTo>
                  <a:pt x="4769" y="6745"/>
                  <a:pt x="4769" y="6739"/>
                  <a:pt x="4776" y="6732"/>
                </a:cubicBezTo>
                <a:cubicBezTo>
                  <a:pt x="4791" y="6711"/>
                  <a:pt x="4804" y="6684"/>
                  <a:pt x="4817" y="6663"/>
                </a:cubicBezTo>
                <a:cubicBezTo>
                  <a:pt x="4832" y="6636"/>
                  <a:pt x="4845" y="6614"/>
                  <a:pt x="4859" y="6594"/>
                </a:cubicBezTo>
                <a:cubicBezTo>
                  <a:pt x="4859" y="6586"/>
                  <a:pt x="4865" y="6586"/>
                  <a:pt x="4865" y="6580"/>
                </a:cubicBezTo>
                <a:cubicBezTo>
                  <a:pt x="5205" y="6034"/>
                  <a:pt x="5675" y="5578"/>
                  <a:pt x="6220" y="5253"/>
                </a:cubicBezTo>
                <a:cubicBezTo>
                  <a:pt x="6227" y="5246"/>
                  <a:pt x="6227" y="5246"/>
                  <a:pt x="6234" y="5239"/>
                </a:cubicBezTo>
                <a:cubicBezTo>
                  <a:pt x="6255" y="5226"/>
                  <a:pt x="6283" y="5218"/>
                  <a:pt x="6303" y="5204"/>
                </a:cubicBezTo>
                <a:cubicBezTo>
                  <a:pt x="6332" y="5191"/>
                  <a:pt x="6351" y="5176"/>
                  <a:pt x="6380" y="5163"/>
                </a:cubicBezTo>
                <a:cubicBezTo>
                  <a:pt x="6386" y="5156"/>
                  <a:pt x="6386" y="5156"/>
                  <a:pt x="6393" y="5150"/>
                </a:cubicBezTo>
                <a:cubicBezTo>
                  <a:pt x="6960" y="4853"/>
                  <a:pt x="7589" y="4694"/>
                  <a:pt x="8232" y="4679"/>
                </a:cubicBezTo>
                <a:close/>
                <a:moveTo>
                  <a:pt x="6932" y="1"/>
                </a:moveTo>
                <a:lnTo>
                  <a:pt x="6317" y="2544"/>
                </a:lnTo>
                <a:cubicBezTo>
                  <a:pt x="6096" y="2613"/>
                  <a:pt x="5889" y="2688"/>
                  <a:pt x="5681" y="2779"/>
                </a:cubicBezTo>
                <a:cubicBezTo>
                  <a:pt x="5537" y="2841"/>
                  <a:pt x="5398" y="2910"/>
                  <a:pt x="5253" y="2987"/>
                </a:cubicBezTo>
                <a:cubicBezTo>
                  <a:pt x="5247" y="2993"/>
                  <a:pt x="5238" y="3000"/>
                  <a:pt x="5225" y="3000"/>
                </a:cubicBezTo>
                <a:cubicBezTo>
                  <a:pt x="5218" y="3007"/>
                  <a:pt x="5218" y="3007"/>
                  <a:pt x="5212" y="3013"/>
                </a:cubicBezTo>
                <a:cubicBezTo>
                  <a:pt x="5170" y="3035"/>
                  <a:pt x="5136" y="3048"/>
                  <a:pt x="5101" y="3070"/>
                </a:cubicBezTo>
                <a:cubicBezTo>
                  <a:pt x="5101" y="3076"/>
                  <a:pt x="5094" y="3076"/>
                  <a:pt x="5087" y="3076"/>
                </a:cubicBezTo>
                <a:cubicBezTo>
                  <a:pt x="5059" y="3096"/>
                  <a:pt x="5031" y="3111"/>
                  <a:pt x="4998" y="3131"/>
                </a:cubicBezTo>
                <a:cubicBezTo>
                  <a:pt x="4990" y="3131"/>
                  <a:pt x="4990" y="3138"/>
                  <a:pt x="4983" y="3144"/>
                </a:cubicBezTo>
                <a:cubicBezTo>
                  <a:pt x="4928" y="3172"/>
                  <a:pt x="4873" y="3207"/>
                  <a:pt x="4817" y="3242"/>
                </a:cubicBezTo>
                <a:cubicBezTo>
                  <a:pt x="4776" y="3269"/>
                  <a:pt x="4734" y="3297"/>
                  <a:pt x="4686" y="3325"/>
                </a:cubicBezTo>
                <a:cubicBezTo>
                  <a:pt x="4459" y="3476"/>
                  <a:pt x="4236" y="3650"/>
                  <a:pt x="4023" y="3836"/>
                </a:cubicBezTo>
                <a:lnTo>
                  <a:pt x="1528" y="3048"/>
                </a:lnTo>
                <a:lnTo>
                  <a:pt x="63" y="5536"/>
                </a:lnTo>
                <a:lnTo>
                  <a:pt x="1956" y="7341"/>
                </a:lnTo>
                <a:cubicBezTo>
                  <a:pt x="1921" y="7507"/>
                  <a:pt x="1888" y="7673"/>
                  <a:pt x="1866" y="7830"/>
                </a:cubicBezTo>
                <a:cubicBezTo>
                  <a:pt x="1859" y="7893"/>
                  <a:pt x="1853" y="7948"/>
                  <a:pt x="1846" y="8011"/>
                </a:cubicBezTo>
                <a:cubicBezTo>
                  <a:pt x="1831" y="8107"/>
                  <a:pt x="1825" y="8212"/>
                  <a:pt x="1818" y="8315"/>
                </a:cubicBezTo>
                <a:lnTo>
                  <a:pt x="1818" y="8328"/>
                </a:lnTo>
                <a:cubicBezTo>
                  <a:pt x="1818" y="8391"/>
                  <a:pt x="1811" y="8452"/>
                  <a:pt x="1811" y="8509"/>
                </a:cubicBezTo>
                <a:lnTo>
                  <a:pt x="1811" y="8535"/>
                </a:lnTo>
                <a:lnTo>
                  <a:pt x="1811" y="8633"/>
                </a:lnTo>
                <a:lnTo>
                  <a:pt x="1811" y="8653"/>
                </a:lnTo>
                <a:lnTo>
                  <a:pt x="1811" y="8771"/>
                </a:lnTo>
                <a:lnTo>
                  <a:pt x="1811" y="8799"/>
                </a:lnTo>
                <a:cubicBezTo>
                  <a:pt x="1811" y="9185"/>
                  <a:pt x="1853" y="9580"/>
                  <a:pt x="1929" y="9967"/>
                </a:cubicBezTo>
                <a:lnTo>
                  <a:pt x="0" y="11743"/>
                </a:lnTo>
                <a:lnTo>
                  <a:pt x="1423" y="14251"/>
                </a:lnTo>
                <a:lnTo>
                  <a:pt x="3933" y="13512"/>
                </a:lnTo>
                <a:cubicBezTo>
                  <a:pt x="4140" y="13706"/>
                  <a:pt x="4354" y="13878"/>
                  <a:pt x="4583" y="14037"/>
                </a:cubicBezTo>
                <a:cubicBezTo>
                  <a:pt x="4673" y="14092"/>
                  <a:pt x="4756" y="14155"/>
                  <a:pt x="4845" y="14210"/>
                </a:cubicBezTo>
                <a:cubicBezTo>
                  <a:pt x="4852" y="14217"/>
                  <a:pt x="4865" y="14217"/>
                  <a:pt x="4873" y="14225"/>
                </a:cubicBezTo>
                <a:cubicBezTo>
                  <a:pt x="4880" y="14231"/>
                  <a:pt x="4887" y="14231"/>
                  <a:pt x="4893" y="14238"/>
                </a:cubicBezTo>
                <a:cubicBezTo>
                  <a:pt x="4928" y="14258"/>
                  <a:pt x="4963" y="14280"/>
                  <a:pt x="4998" y="14299"/>
                </a:cubicBezTo>
                <a:cubicBezTo>
                  <a:pt x="5031" y="14321"/>
                  <a:pt x="5066" y="14341"/>
                  <a:pt x="5101" y="14362"/>
                </a:cubicBezTo>
                <a:cubicBezTo>
                  <a:pt x="5107" y="14362"/>
                  <a:pt x="5114" y="14369"/>
                  <a:pt x="5122" y="14369"/>
                </a:cubicBezTo>
                <a:cubicBezTo>
                  <a:pt x="5129" y="14376"/>
                  <a:pt x="5136" y="14382"/>
                  <a:pt x="5149" y="14382"/>
                </a:cubicBezTo>
                <a:cubicBezTo>
                  <a:pt x="5280" y="14459"/>
                  <a:pt x="5426" y="14535"/>
                  <a:pt x="5563" y="14598"/>
                </a:cubicBezTo>
                <a:cubicBezTo>
                  <a:pt x="5771" y="14694"/>
                  <a:pt x="5978" y="14777"/>
                  <a:pt x="6192" y="14853"/>
                </a:cubicBezTo>
                <a:lnTo>
                  <a:pt x="6766" y="17403"/>
                </a:lnTo>
                <a:lnTo>
                  <a:pt x="9649" y="17431"/>
                </a:lnTo>
                <a:lnTo>
                  <a:pt x="10271" y="14888"/>
                </a:lnTo>
                <a:cubicBezTo>
                  <a:pt x="10485" y="14819"/>
                  <a:pt x="10692" y="14742"/>
                  <a:pt x="10900" y="14653"/>
                </a:cubicBezTo>
                <a:cubicBezTo>
                  <a:pt x="11044" y="14590"/>
                  <a:pt x="11190" y="14522"/>
                  <a:pt x="11328" y="14445"/>
                </a:cubicBezTo>
                <a:cubicBezTo>
                  <a:pt x="11334" y="14439"/>
                  <a:pt x="11343" y="14439"/>
                  <a:pt x="11356" y="14432"/>
                </a:cubicBezTo>
                <a:cubicBezTo>
                  <a:pt x="11363" y="14424"/>
                  <a:pt x="11369" y="14424"/>
                  <a:pt x="11369" y="14417"/>
                </a:cubicBezTo>
                <a:cubicBezTo>
                  <a:pt x="11411" y="14404"/>
                  <a:pt x="11445" y="14382"/>
                  <a:pt x="11480" y="14362"/>
                </a:cubicBezTo>
                <a:cubicBezTo>
                  <a:pt x="11480" y="14356"/>
                  <a:pt x="11487" y="14356"/>
                  <a:pt x="11494" y="14356"/>
                </a:cubicBezTo>
                <a:cubicBezTo>
                  <a:pt x="11522" y="14334"/>
                  <a:pt x="11550" y="14321"/>
                  <a:pt x="11583" y="14299"/>
                </a:cubicBezTo>
                <a:cubicBezTo>
                  <a:pt x="11591" y="14299"/>
                  <a:pt x="11598" y="14293"/>
                  <a:pt x="11605" y="14293"/>
                </a:cubicBezTo>
                <a:cubicBezTo>
                  <a:pt x="11936" y="14092"/>
                  <a:pt x="12262" y="13858"/>
                  <a:pt x="12558" y="13603"/>
                </a:cubicBezTo>
                <a:lnTo>
                  <a:pt x="15053" y="14382"/>
                </a:lnTo>
                <a:lnTo>
                  <a:pt x="16518" y="11903"/>
                </a:lnTo>
                <a:lnTo>
                  <a:pt x="14625" y="10091"/>
                </a:lnTo>
                <a:cubicBezTo>
                  <a:pt x="14652" y="9973"/>
                  <a:pt x="14673" y="9856"/>
                  <a:pt x="14693" y="9738"/>
                </a:cubicBezTo>
                <a:cubicBezTo>
                  <a:pt x="14708" y="9628"/>
                  <a:pt x="14722" y="9524"/>
                  <a:pt x="14735" y="9421"/>
                </a:cubicBezTo>
                <a:cubicBezTo>
                  <a:pt x="14743" y="9373"/>
                  <a:pt x="14750" y="9317"/>
                  <a:pt x="14750" y="9268"/>
                </a:cubicBezTo>
                <a:cubicBezTo>
                  <a:pt x="14763" y="9166"/>
                  <a:pt x="14763" y="9054"/>
                  <a:pt x="14770" y="8950"/>
                </a:cubicBezTo>
                <a:lnTo>
                  <a:pt x="14770" y="8923"/>
                </a:lnTo>
                <a:lnTo>
                  <a:pt x="14770" y="8895"/>
                </a:lnTo>
                <a:cubicBezTo>
                  <a:pt x="14770" y="8860"/>
                  <a:pt x="14776" y="8819"/>
                  <a:pt x="14776" y="8777"/>
                </a:cubicBezTo>
                <a:lnTo>
                  <a:pt x="14776" y="8660"/>
                </a:lnTo>
                <a:lnTo>
                  <a:pt x="14776" y="8633"/>
                </a:lnTo>
                <a:cubicBezTo>
                  <a:pt x="14770" y="8245"/>
                  <a:pt x="14728" y="7852"/>
                  <a:pt x="14652" y="7465"/>
                </a:cubicBezTo>
                <a:lnTo>
                  <a:pt x="16581" y="5695"/>
                </a:lnTo>
                <a:lnTo>
                  <a:pt x="15164" y="3179"/>
                </a:lnTo>
                <a:lnTo>
                  <a:pt x="12648" y="3919"/>
                </a:lnTo>
                <a:cubicBezTo>
                  <a:pt x="12558" y="3836"/>
                  <a:pt x="12469" y="3753"/>
                  <a:pt x="12379" y="3677"/>
                </a:cubicBezTo>
                <a:cubicBezTo>
                  <a:pt x="12296" y="3615"/>
                  <a:pt x="12213" y="3552"/>
                  <a:pt x="12122" y="3491"/>
                </a:cubicBezTo>
                <a:cubicBezTo>
                  <a:pt x="12081" y="3456"/>
                  <a:pt x="12039" y="3428"/>
                  <a:pt x="11998" y="3393"/>
                </a:cubicBezTo>
                <a:cubicBezTo>
                  <a:pt x="11908" y="3338"/>
                  <a:pt x="11825" y="3277"/>
                  <a:pt x="11736" y="3221"/>
                </a:cubicBezTo>
                <a:cubicBezTo>
                  <a:pt x="11729" y="3214"/>
                  <a:pt x="11716" y="3214"/>
                  <a:pt x="11708" y="3207"/>
                </a:cubicBezTo>
                <a:cubicBezTo>
                  <a:pt x="11701" y="3201"/>
                  <a:pt x="11694" y="3201"/>
                  <a:pt x="11688" y="3194"/>
                </a:cubicBezTo>
                <a:cubicBezTo>
                  <a:pt x="11653" y="3172"/>
                  <a:pt x="11618" y="3153"/>
                  <a:pt x="11583" y="3131"/>
                </a:cubicBezTo>
                <a:cubicBezTo>
                  <a:pt x="11550" y="3111"/>
                  <a:pt x="11515" y="3090"/>
                  <a:pt x="11480" y="3076"/>
                </a:cubicBezTo>
                <a:cubicBezTo>
                  <a:pt x="11474" y="3070"/>
                  <a:pt x="11467" y="3070"/>
                  <a:pt x="11467" y="3061"/>
                </a:cubicBezTo>
                <a:cubicBezTo>
                  <a:pt x="11452" y="3055"/>
                  <a:pt x="11445" y="3048"/>
                  <a:pt x="11439" y="3048"/>
                </a:cubicBezTo>
                <a:cubicBezTo>
                  <a:pt x="11301" y="2972"/>
                  <a:pt x="11155" y="2895"/>
                  <a:pt x="11018" y="2834"/>
                </a:cubicBezTo>
                <a:cubicBezTo>
                  <a:pt x="10810" y="2738"/>
                  <a:pt x="10603" y="2655"/>
                  <a:pt x="10389" y="2579"/>
                </a:cubicBezTo>
                <a:lnTo>
                  <a:pt x="9815" y="27"/>
                </a:lnTo>
                <a:lnTo>
                  <a:pt x="693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10" name="Google Shape;3310;p4"/>
          <p:cNvSpPr txBox="1">
            <a:spLocks noGrp="1"/>
          </p:cNvSpPr>
          <p:nvPr>
            <p:ph type="body" idx="1"/>
          </p:nvPr>
        </p:nvSpPr>
        <p:spPr>
          <a:xfrm>
            <a:off x="720000" y="1091526"/>
            <a:ext cx="77040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311" name="Google Shape;3311;p4"/>
          <p:cNvGrpSpPr/>
          <p:nvPr/>
        </p:nvGrpSpPr>
        <p:grpSpPr>
          <a:xfrm>
            <a:off x="8870898" y="929774"/>
            <a:ext cx="347597" cy="4345456"/>
            <a:chOff x="-136402" y="-175976"/>
            <a:chExt cx="347597" cy="4345456"/>
          </a:xfrm>
        </p:grpSpPr>
        <p:sp>
          <p:nvSpPr>
            <p:cNvPr id="3312" name="Google Shape;3312;p4"/>
            <p:cNvSpPr/>
            <p:nvPr/>
          </p:nvSpPr>
          <p:spPr>
            <a:xfrm>
              <a:off x="-136402" y="-175976"/>
              <a:ext cx="273965" cy="273814"/>
            </a:xfrm>
            <a:custGeom>
              <a:avLst/>
              <a:gdLst/>
              <a:ahLst/>
              <a:cxnLst/>
              <a:rect l="l" t="t" r="r" b="b"/>
              <a:pathLst>
                <a:path w="3624" h="3622" extrusionOk="0">
                  <a:moveTo>
                    <a:pt x="1515" y="0"/>
                  </a:moveTo>
                  <a:lnTo>
                    <a:pt x="1" y="1513"/>
                  </a:lnTo>
                  <a:lnTo>
                    <a:pt x="1" y="3621"/>
                  </a:lnTo>
                  <a:lnTo>
                    <a:pt x="36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"/>
            <p:cNvSpPr/>
            <p:nvPr/>
          </p:nvSpPr>
          <p:spPr>
            <a:xfrm>
              <a:off x="-136402" y="1778994"/>
              <a:ext cx="347597" cy="506503"/>
            </a:xfrm>
            <a:custGeom>
              <a:avLst/>
              <a:gdLst/>
              <a:ahLst/>
              <a:cxnLst/>
              <a:rect l="l" t="t" r="r" b="b"/>
              <a:pathLst>
                <a:path w="4598" h="6700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6699"/>
                  </a:lnTo>
                  <a:lnTo>
                    <a:pt x="4597" y="2109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"/>
            <p:cNvSpPr/>
            <p:nvPr/>
          </p:nvSpPr>
          <p:spPr>
            <a:xfrm>
              <a:off x="-136402" y="2326153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0"/>
                  </a:moveTo>
                  <a:lnTo>
                    <a:pt x="1" y="4597"/>
                  </a:lnTo>
                  <a:lnTo>
                    <a:pt x="1" y="6697"/>
                  </a:lnTo>
                  <a:lnTo>
                    <a:pt x="4597" y="2108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"/>
            <p:cNvSpPr/>
            <p:nvPr/>
          </p:nvSpPr>
          <p:spPr>
            <a:xfrm>
              <a:off x="-136402" y="-175976"/>
              <a:ext cx="91624" cy="91473"/>
            </a:xfrm>
            <a:custGeom>
              <a:avLst/>
              <a:gdLst/>
              <a:ahLst/>
              <a:cxnLst/>
              <a:rect l="l" t="t" r="r" b="b"/>
              <a:pathLst>
                <a:path w="1212" h="1210" extrusionOk="0">
                  <a:moveTo>
                    <a:pt x="1" y="0"/>
                  </a:moveTo>
                  <a:lnTo>
                    <a:pt x="1" y="1209"/>
                  </a:lnTo>
                  <a:lnTo>
                    <a:pt x="1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"/>
            <p:cNvSpPr/>
            <p:nvPr/>
          </p:nvSpPr>
          <p:spPr>
            <a:xfrm>
              <a:off x="-136402" y="3602504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6699"/>
                  </a:lnTo>
                  <a:lnTo>
                    <a:pt x="4597" y="2102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"/>
            <p:cNvSpPr/>
            <p:nvPr/>
          </p:nvSpPr>
          <p:spPr>
            <a:xfrm>
              <a:off x="-136402" y="3420168"/>
              <a:ext cx="347597" cy="506352"/>
            </a:xfrm>
            <a:custGeom>
              <a:avLst/>
              <a:gdLst/>
              <a:ahLst/>
              <a:cxnLst/>
              <a:rect l="l" t="t" r="r" b="b"/>
              <a:pathLst>
                <a:path w="4598" h="6698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6697"/>
                  </a:lnTo>
                  <a:lnTo>
                    <a:pt x="4597" y="2103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"/>
            <p:cNvSpPr/>
            <p:nvPr/>
          </p:nvSpPr>
          <p:spPr>
            <a:xfrm>
              <a:off x="-136402" y="3237908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0"/>
                  </a:moveTo>
                  <a:lnTo>
                    <a:pt x="1" y="4596"/>
                  </a:lnTo>
                  <a:lnTo>
                    <a:pt x="1" y="6696"/>
                  </a:lnTo>
                  <a:lnTo>
                    <a:pt x="4597" y="2100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"/>
            <p:cNvSpPr/>
            <p:nvPr/>
          </p:nvSpPr>
          <p:spPr>
            <a:xfrm>
              <a:off x="-136402" y="3055572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0"/>
                  </a:moveTo>
                  <a:lnTo>
                    <a:pt x="1" y="4595"/>
                  </a:lnTo>
                  <a:lnTo>
                    <a:pt x="1" y="6697"/>
                  </a:lnTo>
                  <a:lnTo>
                    <a:pt x="4597" y="2107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"/>
            <p:cNvSpPr/>
            <p:nvPr/>
          </p:nvSpPr>
          <p:spPr>
            <a:xfrm>
              <a:off x="-136402" y="-175976"/>
              <a:ext cx="347597" cy="456155"/>
            </a:xfrm>
            <a:custGeom>
              <a:avLst/>
              <a:gdLst/>
              <a:ahLst/>
              <a:cxnLst/>
              <a:rect l="l" t="t" r="r" b="b"/>
              <a:pathLst>
                <a:path w="4598" h="6034" extrusionOk="0">
                  <a:moveTo>
                    <a:pt x="3927" y="0"/>
                  </a:moveTo>
                  <a:lnTo>
                    <a:pt x="1" y="3925"/>
                  </a:lnTo>
                  <a:lnTo>
                    <a:pt x="1" y="6033"/>
                  </a:lnTo>
                  <a:lnTo>
                    <a:pt x="4597" y="1437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"/>
            <p:cNvSpPr/>
            <p:nvPr/>
          </p:nvSpPr>
          <p:spPr>
            <a:xfrm>
              <a:off x="-136402" y="2690749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6699"/>
                  </a:lnTo>
                  <a:lnTo>
                    <a:pt x="4597" y="2109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"/>
            <p:cNvSpPr/>
            <p:nvPr/>
          </p:nvSpPr>
          <p:spPr>
            <a:xfrm>
              <a:off x="-136402" y="1232062"/>
              <a:ext cx="347597" cy="506957"/>
            </a:xfrm>
            <a:custGeom>
              <a:avLst/>
              <a:gdLst/>
              <a:ahLst/>
              <a:cxnLst/>
              <a:rect l="l" t="t" r="r" b="b"/>
              <a:pathLst>
                <a:path w="4598" h="6706" extrusionOk="0">
                  <a:moveTo>
                    <a:pt x="4597" y="0"/>
                  </a:moveTo>
                  <a:lnTo>
                    <a:pt x="1" y="4597"/>
                  </a:lnTo>
                  <a:lnTo>
                    <a:pt x="1" y="6705"/>
                  </a:lnTo>
                  <a:lnTo>
                    <a:pt x="4597" y="2109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4"/>
            <p:cNvSpPr/>
            <p:nvPr/>
          </p:nvSpPr>
          <p:spPr>
            <a:xfrm>
              <a:off x="-136402" y="2508489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0"/>
                  </a:moveTo>
                  <a:lnTo>
                    <a:pt x="1" y="4596"/>
                  </a:lnTo>
                  <a:lnTo>
                    <a:pt x="1" y="6698"/>
                  </a:lnTo>
                  <a:lnTo>
                    <a:pt x="4597" y="2108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"/>
            <p:cNvSpPr/>
            <p:nvPr/>
          </p:nvSpPr>
          <p:spPr>
            <a:xfrm>
              <a:off x="-136402" y="1049726"/>
              <a:ext cx="347597" cy="506806"/>
            </a:xfrm>
            <a:custGeom>
              <a:avLst/>
              <a:gdLst/>
              <a:ahLst/>
              <a:cxnLst/>
              <a:rect l="l" t="t" r="r" b="b"/>
              <a:pathLst>
                <a:path w="4598" h="6704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6704"/>
                  </a:lnTo>
                  <a:lnTo>
                    <a:pt x="4597" y="2109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"/>
            <p:cNvSpPr/>
            <p:nvPr/>
          </p:nvSpPr>
          <p:spPr>
            <a:xfrm>
              <a:off x="-136402" y="503172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6698"/>
                  </a:lnTo>
                  <a:lnTo>
                    <a:pt x="4597" y="2102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"/>
            <p:cNvSpPr/>
            <p:nvPr/>
          </p:nvSpPr>
          <p:spPr>
            <a:xfrm>
              <a:off x="-136402" y="2143817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0"/>
                  </a:moveTo>
                  <a:lnTo>
                    <a:pt x="1" y="4597"/>
                  </a:lnTo>
                  <a:lnTo>
                    <a:pt x="1" y="6697"/>
                  </a:lnTo>
                  <a:lnTo>
                    <a:pt x="4597" y="2109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"/>
            <p:cNvSpPr/>
            <p:nvPr/>
          </p:nvSpPr>
          <p:spPr>
            <a:xfrm>
              <a:off x="-136402" y="1596734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0"/>
                  </a:moveTo>
                  <a:lnTo>
                    <a:pt x="1" y="4597"/>
                  </a:lnTo>
                  <a:lnTo>
                    <a:pt x="1" y="6698"/>
                  </a:lnTo>
                  <a:lnTo>
                    <a:pt x="4597" y="2108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"/>
            <p:cNvSpPr/>
            <p:nvPr/>
          </p:nvSpPr>
          <p:spPr>
            <a:xfrm>
              <a:off x="-136402" y="320836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6698"/>
                  </a:lnTo>
                  <a:lnTo>
                    <a:pt x="4597" y="2102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"/>
            <p:cNvSpPr/>
            <p:nvPr/>
          </p:nvSpPr>
          <p:spPr>
            <a:xfrm>
              <a:off x="-136402" y="3784840"/>
              <a:ext cx="347597" cy="384640"/>
            </a:xfrm>
            <a:custGeom>
              <a:avLst/>
              <a:gdLst/>
              <a:ahLst/>
              <a:cxnLst/>
              <a:rect l="l" t="t" r="r" b="b"/>
              <a:pathLst>
                <a:path w="4598" h="5088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5088"/>
                  </a:lnTo>
                  <a:lnTo>
                    <a:pt x="1611" y="5088"/>
                  </a:lnTo>
                  <a:lnTo>
                    <a:pt x="4597" y="2102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4"/>
            <p:cNvSpPr/>
            <p:nvPr/>
          </p:nvSpPr>
          <p:spPr>
            <a:xfrm>
              <a:off x="-136402" y="1414398"/>
              <a:ext cx="347597" cy="506957"/>
            </a:xfrm>
            <a:custGeom>
              <a:avLst/>
              <a:gdLst/>
              <a:ahLst/>
              <a:cxnLst/>
              <a:rect l="l" t="t" r="r" b="b"/>
              <a:pathLst>
                <a:path w="4598" h="6706" extrusionOk="0">
                  <a:moveTo>
                    <a:pt x="4597" y="0"/>
                  </a:moveTo>
                  <a:lnTo>
                    <a:pt x="1" y="4597"/>
                  </a:lnTo>
                  <a:lnTo>
                    <a:pt x="1" y="6705"/>
                  </a:lnTo>
                  <a:lnTo>
                    <a:pt x="4597" y="2109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4"/>
            <p:cNvSpPr/>
            <p:nvPr/>
          </p:nvSpPr>
          <p:spPr>
            <a:xfrm>
              <a:off x="-136402" y="685583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1"/>
                  </a:moveTo>
                  <a:lnTo>
                    <a:pt x="1" y="4589"/>
                  </a:lnTo>
                  <a:lnTo>
                    <a:pt x="1" y="6697"/>
                  </a:lnTo>
                  <a:lnTo>
                    <a:pt x="4597" y="2101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4"/>
            <p:cNvSpPr/>
            <p:nvPr/>
          </p:nvSpPr>
          <p:spPr>
            <a:xfrm>
              <a:off x="-136402" y="2873085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6699"/>
                  </a:lnTo>
                  <a:lnTo>
                    <a:pt x="4597" y="2109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4"/>
            <p:cNvSpPr/>
            <p:nvPr/>
          </p:nvSpPr>
          <p:spPr>
            <a:xfrm>
              <a:off x="-136402" y="-43836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1"/>
                  </a:moveTo>
                  <a:lnTo>
                    <a:pt x="1" y="4590"/>
                  </a:lnTo>
                  <a:lnTo>
                    <a:pt x="1" y="6697"/>
                  </a:lnTo>
                  <a:lnTo>
                    <a:pt x="4597" y="2102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4"/>
            <p:cNvSpPr/>
            <p:nvPr/>
          </p:nvSpPr>
          <p:spPr>
            <a:xfrm>
              <a:off x="8971" y="3967175"/>
              <a:ext cx="202223" cy="202299"/>
            </a:xfrm>
            <a:custGeom>
              <a:avLst/>
              <a:gdLst/>
              <a:ahLst/>
              <a:cxnLst/>
              <a:rect l="l" t="t" r="r" b="b"/>
              <a:pathLst>
                <a:path w="2675" h="2676" extrusionOk="0">
                  <a:moveTo>
                    <a:pt x="2674" y="0"/>
                  </a:moveTo>
                  <a:lnTo>
                    <a:pt x="0" y="2676"/>
                  </a:lnTo>
                  <a:lnTo>
                    <a:pt x="2100" y="2676"/>
                  </a:lnTo>
                  <a:lnTo>
                    <a:pt x="2674" y="2102"/>
                  </a:lnTo>
                  <a:lnTo>
                    <a:pt x="2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4"/>
            <p:cNvSpPr/>
            <p:nvPr/>
          </p:nvSpPr>
          <p:spPr>
            <a:xfrm>
              <a:off x="-136402" y="1961481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0"/>
                  </a:moveTo>
                  <a:lnTo>
                    <a:pt x="1" y="4595"/>
                  </a:lnTo>
                  <a:lnTo>
                    <a:pt x="1" y="6697"/>
                  </a:lnTo>
                  <a:lnTo>
                    <a:pt x="4597" y="2107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4"/>
            <p:cNvSpPr/>
            <p:nvPr/>
          </p:nvSpPr>
          <p:spPr>
            <a:xfrm>
              <a:off x="-136402" y="867919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0"/>
                  </a:moveTo>
                  <a:lnTo>
                    <a:pt x="1" y="4589"/>
                  </a:lnTo>
                  <a:lnTo>
                    <a:pt x="1" y="6697"/>
                  </a:lnTo>
                  <a:lnTo>
                    <a:pt x="4597" y="2100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4"/>
            <p:cNvSpPr/>
            <p:nvPr/>
          </p:nvSpPr>
          <p:spPr>
            <a:xfrm>
              <a:off x="-136402" y="138500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6698"/>
                  </a:lnTo>
                  <a:lnTo>
                    <a:pt x="4597" y="2102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4"/>
            <p:cNvSpPr/>
            <p:nvPr/>
          </p:nvSpPr>
          <p:spPr>
            <a:xfrm>
              <a:off x="191311" y="4149587"/>
              <a:ext cx="19882" cy="19882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262" y="1"/>
                  </a:moveTo>
                  <a:lnTo>
                    <a:pt x="0" y="263"/>
                  </a:lnTo>
                  <a:lnTo>
                    <a:pt x="262" y="263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9" name="Google Shape;3339;p4"/>
          <p:cNvGrpSpPr/>
          <p:nvPr/>
        </p:nvGrpSpPr>
        <p:grpSpPr>
          <a:xfrm>
            <a:off x="8870898" y="929774"/>
            <a:ext cx="347597" cy="4345451"/>
            <a:chOff x="-136402" y="-175976"/>
            <a:chExt cx="347597" cy="4345451"/>
          </a:xfrm>
        </p:grpSpPr>
        <p:sp>
          <p:nvSpPr>
            <p:cNvPr id="3340" name="Google Shape;3340;p4"/>
            <p:cNvSpPr/>
            <p:nvPr/>
          </p:nvSpPr>
          <p:spPr>
            <a:xfrm>
              <a:off x="-136402" y="3579069"/>
              <a:ext cx="347597" cy="371033"/>
            </a:xfrm>
            <a:custGeom>
              <a:avLst/>
              <a:gdLst/>
              <a:ahLst/>
              <a:cxnLst/>
              <a:rect l="l" t="t" r="r" b="b"/>
              <a:pathLst>
                <a:path w="4598" h="4908" extrusionOk="0">
                  <a:moveTo>
                    <a:pt x="4597" y="1"/>
                  </a:moveTo>
                  <a:lnTo>
                    <a:pt x="1" y="4595"/>
                  </a:lnTo>
                  <a:lnTo>
                    <a:pt x="1" y="4907"/>
                  </a:lnTo>
                  <a:lnTo>
                    <a:pt x="4597" y="311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4"/>
            <p:cNvSpPr/>
            <p:nvPr/>
          </p:nvSpPr>
          <p:spPr>
            <a:xfrm>
              <a:off x="-136402" y="2850179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4900"/>
                  </a:lnTo>
                  <a:lnTo>
                    <a:pt x="4597" y="304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4"/>
            <p:cNvSpPr/>
            <p:nvPr/>
          </p:nvSpPr>
          <p:spPr>
            <a:xfrm>
              <a:off x="-14615" y="3943741"/>
              <a:ext cx="225810" cy="225734"/>
            </a:xfrm>
            <a:custGeom>
              <a:avLst/>
              <a:gdLst/>
              <a:ahLst/>
              <a:cxnLst/>
              <a:rect l="l" t="t" r="r" b="b"/>
              <a:pathLst>
                <a:path w="2987" h="2986" extrusionOk="0">
                  <a:moveTo>
                    <a:pt x="2986" y="0"/>
                  </a:moveTo>
                  <a:lnTo>
                    <a:pt x="0" y="2986"/>
                  </a:lnTo>
                  <a:lnTo>
                    <a:pt x="312" y="2986"/>
                  </a:lnTo>
                  <a:lnTo>
                    <a:pt x="2986" y="310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4"/>
            <p:cNvSpPr/>
            <p:nvPr/>
          </p:nvSpPr>
          <p:spPr>
            <a:xfrm>
              <a:off x="-136402" y="3214775"/>
              <a:ext cx="347597" cy="370655"/>
            </a:xfrm>
            <a:custGeom>
              <a:avLst/>
              <a:gdLst/>
              <a:ahLst/>
              <a:cxnLst/>
              <a:rect l="l" t="t" r="r" b="b"/>
              <a:pathLst>
                <a:path w="4598" h="4903" extrusionOk="0">
                  <a:moveTo>
                    <a:pt x="4597" y="1"/>
                  </a:moveTo>
                  <a:lnTo>
                    <a:pt x="1" y="4591"/>
                  </a:lnTo>
                  <a:lnTo>
                    <a:pt x="1" y="4902"/>
                  </a:lnTo>
                  <a:lnTo>
                    <a:pt x="4597" y="306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"/>
            <p:cNvSpPr/>
            <p:nvPr/>
          </p:nvSpPr>
          <p:spPr>
            <a:xfrm>
              <a:off x="-136402" y="2485508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0"/>
                  </a:moveTo>
                  <a:lnTo>
                    <a:pt x="1" y="4589"/>
                  </a:lnTo>
                  <a:lnTo>
                    <a:pt x="1" y="4900"/>
                  </a:lnTo>
                  <a:lnTo>
                    <a:pt x="4597" y="304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"/>
            <p:cNvSpPr/>
            <p:nvPr/>
          </p:nvSpPr>
          <p:spPr>
            <a:xfrm>
              <a:off x="-136402" y="2120760"/>
              <a:ext cx="347597" cy="370579"/>
            </a:xfrm>
            <a:custGeom>
              <a:avLst/>
              <a:gdLst/>
              <a:ahLst/>
              <a:cxnLst/>
              <a:rect l="l" t="t" r="r" b="b"/>
              <a:pathLst>
                <a:path w="4598" h="4902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4902"/>
                  </a:lnTo>
                  <a:lnTo>
                    <a:pt x="4597" y="305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"/>
            <p:cNvSpPr/>
            <p:nvPr/>
          </p:nvSpPr>
          <p:spPr>
            <a:xfrm>
              <a:off x="-136402" y="1756088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4900"/>
                  </a:lnTo>
                  <a:lnTo>
                    <a:pt x="4597" y="304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"/>
            <p:cNvSpPr/>
            <p:nvPr/>
          </p:nvSpPr>
          <p:spPr>
            <a:xfrm>
              <a:off x="-136402" y="1391417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4901"/>
                  </a:lnTo>
                  <a:lnTo>
                    <a:pt x="4597" y="304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4"/>
            <p:cNvSpPr/>
            <p:nvPr/>
          </p:nvSpPr>
          <p:spPr>
            <a:xfrm>
              <a:off x="-136402" y="1026669"/>
              <a:ext cx="347597" cy="370655"/>
            </a:xfrm>
            <a:custGeom>
              <a:avLst/>
              <a:gdLst/>
              <a:ahLst/>
              <a:cxnLst/>
              <a:rect l="l" t="t" r="r" b="b"/>
              <a:pathLst>
                <a:path w="4598" h="4903" extrusionOk="0">
                  <a:moveTo>
                    <a:pt x="4597" y="0"/>
                  </a:moveTo>
                  <a:lnTo>
                    <a:pt x="1" y="4597"/>
                  </a:lnTo>
                  <a:lnTo>
                    <a:pt x="1" y="4902"/>
                  </a:lnTo>
                  <a:lnTo>
                    <a:pt x="4597" y="306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"/>
            <p:cNvSpPr/>
            <p:nvPr/>
          </p:nvSpPr>
          <p:spPr>
            <a:xfrm>
              <a:off x="-136402" y="661998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4901"/>
                  </a:lnTo>
                  <a:lnTo>
                    <a:pt x="4597" y="313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"/>
            <p:cNvSpPr/>
            <p:nvPr/>
          </p:nvSpPr>
          <p:spPr>
            <a:xfrm>
              <a:off x="-136402" y="297402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0"/>
                  </a:moveTo>
                  <a:lnTo>
                    <a:pt x="1" y="4596"/>
                  </a:lnTo>
                  <a:lnTo>
                    <a:pt x="1" y="4900"/>
                  </a:lnTo>
                  <a:lnTo>
                    <a:pt x="4597" y="310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"/>
            <p:cNvSpPr/>
            <p:nvPr/>
          </p:nvSpPr>
          <p:spPr>
            <a:xfrm>
              <a:off x="-136402" y="-67421"/>
              <a:ext cx="347597" cy="370655"/>
            </a:xfrm>
            <a:custGeom>
              <a:avLst/>
              <a:gdLst/>
              <a:ahLst/>
              <a:cxnLst/>
              <a:rect l="l" t="t" r="r" b="b"/>
              <a:pathLst>
                <a:path w="4598" h="4903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4902"/>
                  </a:lnTo>
                  <a:lnTo>
                    <a:pt x="4597" y="313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"/>
            <p:cNvSpPr/>
            <p:nvPr/>
          </p:nvSpPr>
          <p:spPr>
            <a:xfrm>
              <a:off x="-136402" y="-175976"/>
              <a:ext cx="114606" cy="114379"/>
            </a:xfrm>
            <a:custGeom>
              <a:avLst/>
              <a:gdLst/>
              <a:ahLst/>
              <a:cxnLst/>
              <a:rect l="l" t="t" r="r" b="b"/>
              <a:pathLst>
                <a:path w="1516" h="1513" extrusionOk="0">
                  <a:moveTo>
                    <a:pt x="1212" y="0"/>
                  </a:moveTo>
                  <a:lnTo>
                    <a:pt x="1" y="1209"/>
                  </a:lnTo>
                  <a:lnTo>
                    <a:pt x="1" y="1513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"/>
            <p:cNvSpPr/>
            <p:nvPr/>
          </p:nvSpPr>
          <p:spPr>
            <a:xfrm>
              <a:off x="167725" y="4126077"/>
              <a:ext cx="43469" cy="43393"/>
            </a:xfrm>
            <a:custGeom>
              <a:avLst/>
              <a:gdLst/>
              <a:ahLst/>
              <a:cxnLst/>
              <a:rect l="l" t="t" r="r" b="b"/>
              <a:pathLst>
                <a:path w="575" h="574" extrusionOk="0">
                  <a:moveTo>
                    <a:pt x="574" y="0"/>
                  </a:moveTo>
                  <a:lnTo>
                    <a:pt x="0" y="574"/>
                  </a:lnTo>
                  <a:lnTo>
                    <a:pt x="312" y="574"/>
                  </a:lnTo>
                  <a:lnTo>
                    <a:pt x="574" y="312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"/>
            <p:cNvSpPr/>
            <p:nvPr/>
          </p:nvSpPr>
          <p:spPr>
            <a:xfrm>
              <a:off x="-136402" y="3396658"/>
              <a:ext cx="347597" cy="371108"/>
            </a:xfrm>
            <a:custGeom>
              <a:avLst/>
              <a:gdLst/>
              <a:ahLst/>
              <a:cxnLst/>
              <a:rect l="l" t="t" r="r" b="b"/>
              <a:pathLst>
                <a:path w="4598" h="4909" extrusionOk="0">
                  <a:moveTo>
                    <a:pt x="4597" y="0"/>
                  </a:moveTo>
                  <a:lnTo>
                    <a:pt x="1" y="4596"/>
                  </a:lnTo>
                  <a:lnTo>
                    <a:pt x="1" y="4908"/>
                  </a:lnTo>
                  <a:lnTo>
                    <a:pt x="4597" y="312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"/>
            <p:cNvSpPr/>
            <p:nvPr/>
          </p:nvSpPr>
          <p:spPr>
            <a:xfrm>
              <a:off x="-136402" y="2667843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4900"/>
                  </a:lnTo>
                  <a:lnTo>
                    <a:pt x="4597" y="304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"/>
            <p:cNvSpPr/>
            <p:nvPr/>
          </p:nvSpPr>
          <p:spPr>
            <a:xfrm>
              <a:off x="-136402" y="1938424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4900"/>
                  </a:lnTo>
                  <a:lnTo>
                    <a:pt x="4597" y="305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"/>
            <p:cNvSpPr/>
            <p:nvPr/>
          </p:nvSpPr>
          <p:spPr>
            <a:xfrm>
              <a:off x="-136402" y="1209081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96"/>
                  </a:lnTo>
                  <a:lnTo>
                    <a:pt x="1" y="4901"/>
                  </a:lnTo>
                  <a:lnTo>
                    <a:pt x="4597" y="304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"/>
            <p:cNvSpPr/>
            <p:nvPr/>
          </p:nvSpPr>
          <p:spPr>
            <a:xfrm>
              <a:off x="-136402" y="479662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4901"/>
                  </a:lnTo>
                  <a:lnTo>
                    <a:pt x="4597" y="311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"/>
            <p:cNvSpPr/>
            <p:nvPr/>
          </p:nvSpPr>
          <p:spPr>
            <a:xfrm>
              <a:off x="-136402" y="3761405"/>
              <a:ext cx="347597" cy="370957"/>
            </a:xfrm>
            <a:custGeom>
              <a:avLst/>
              <a:gdLst/>
              <a:ahLst/>
              <a:cxnLst/>
              <a:rect l="l" t="t" r="r" b="b"/>
              <a:pathLst>
                <a:path w="4598" h="4907" extrusionOk="0">
                  <a:moveTo>
                    <a:pt x="4597" y="0"/>
                  </a:moveTo>
                  <a:lnTo>
                    <a:pt x="1" y="4597"/>
                  </a:lnTo>
                  <a:lnTo>
                    <a:pt x="1" y="4907"/>
                  </a:lnTo>
                  <a:lnTo>
                    <a:pt x="4597" y="311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"/>
            <p:cNvSpPr/>
            <p:nvPr/>
          </p:nvSpPr>
          <p:spPr>
            <a:xfrm>
              <a:off x="-136402" y="3032440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91"/>
                  </a:lnTo>
                  <a:lnTo>
                    <a:pt x="1" y="4901"/>
                  </a:lnTo>
                  <a:lnTo>
                    <a:pt x="4597" y="306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"/>
            <p:cNvSpPr/>
            <p:nvPr/>
          </p:nvSpPr>
          <p:spPr>
            <a:xfrm>
              <a:off x="-136402" y="2303172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89"/>
                  </a:lnTo>
                  <a:lnTo>
                    <a:pt x="1" y="4901"/>
                  </a:lnTo>
                  <a:lnTo>
                    <a:pt x="4597" y="304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"/>
            <p:cNvSpPr/>
            <p:nvPr/>
          </p:nvSpPr>
          <p:spPr>
            <a:xfrm>
              <a:off x="-136402" y="1573753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4901"/>
                  </a:lnTo>
                  <a:lnTo>
                    <a:pt x="4597" y="304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"/>
            <p:cNvSpPr/>
            <p:nvPr/>
          </p:nvSpPr>
          <p:spPr>
            <a:xfrm>
              <a:off x="-136402" y="844334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4901"/>
                  </a:lnTo>
                  <a:lnTo>
                    <a:pt x="4597" y="312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"/>
            <p:cNvSpPr/>
            <p:nvPr/>
          </p:nvSpPr>
          <p:spPr>
            <a:xfrm>
              <a:off x="-136402" y="115066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0"/>
                  </a:moveTo>
                  <a:lnTo>
                    <a:pt x="1" y="4595"/>
                  </a:lnTo>
                  <a:lnTo>
                    <a:pt x="1" y="4900"/>
                  </a:lnTo>
                  <a:lnTo>
                    <a:pt x="4597" y="310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"/>
            <p:cNvSpPr/>
            <p:nvPr/>
          </p:nvSpPr>
          <p:spPr>
            <a:xfrm>
              <a:off x="-136402" y="-175976"/>
              <a:ext cx="296947" cy="296720"/>
            </a:xfrm>
            <a:custGeom>
              <a:avLst/>
              <a:gdLst/>
              <a:ahLst/>
              <a:cxnLst/>
              <a:rect l="l" t="t" r="r" b="b"/>
              <a:pathLst>
                <a:path w="3928" h="3925" extrusionOk="0">
                  <a:moveTo>
                    <a:pt x="3624" y="0"/>
                  </a:moveTo>
                  <a:lnTo>
                    <a:pt x="1" y="3621"/>
                  </a:lnTo>
                  <a:lnTo>
                    <a:pt x="1" y="3925"/>
                  </a:lnTo>
                  <a:lnTo>
                    <a:pt x="39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6" name="Google Shape;3366;p4"/>
          <p:cNvSpPr/>
          <p:nvPr/>
        </p:nvSpPr>
        <p:spPr>
          <a:xfrm>
            <a:off x="8870850" y="929725"/>
            <a:ext cx="347700" cy="4345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7" name="Google Shape;3367;p4"/>
          <p:cNvSpPr/>
          <p:nvPr/>
        </p:nvSpPr>
        <p:spPr>
          <a:xfrm>
            <a:off x="-770275" y="-449275"/>
            <a:ext cx="1540800" cy="15408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8" name="Google Shape;3368;p4"/>
          <p:cNvSpPr/>
          <p:nvPr/>
        </p:nvSpPr>
        <p:spPr>
          <a:xfrm>
            <a:off x="-437725" y="-116725"/>
            <a:ext cx="875700" cy="875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9" name="Google Shape;3369;p4"/>
          <p:cNvSpPr/>
          <p:nvPr/>
        </p:nvSpPr>
        <p:spPr>
          <a:xfrm>
            <a:off x="-260868" y="4310950"/>
            <a:ext cx="1206475" cy="1268396"/>
          </a:xfrm>
          <a:custGeom>
            <a:avLst/>
            <a:gdLst/>
            <a:ahLst/>
            <a:cxnLst/>
            <a:rect l="l" t="t" r="r" b="b"/>
            <a:pathLst>
              <a:path w="16581" h="17432" extrusionOk="0">
                <a:moveTo>
                  <a:pt x="8431" y="4679"/>
                </a:moveTo>
                <a:cubicBezTo>
                  <a:pt x="9068" y="4707"/>
                  <a:pt x="9697" y="4879"/>
                  <a:pt x="10256" y="5191"/>
                </a:cubicBezTo>
                <a:cubicBezTo>
                  <a:pt x="10264" y="5191"/>
                  <a:pt x="10264" y="5198"/>
                  <a:pt x="10271" y="5198"/>
                </a:cubicBezTo>
                <a:cubicBezTo>
                  <a:pt x="10298" y="5211"/>
                  <a:pt x="10319" y="5226"/>
                  <a:pt x="10339" y="5239"/>
                </a:cubicBezTo>
                <a:cubicBezTo>
                  <a:pt x="10367" y="5253"/>
                  <a:pt x="10389" y="5267"/>
                  <a:pt x="10415" y="5281"/>
                </a:cubicBezTo>
                <a:cubicBezTo>
                  <a:pt x="10415" y="5287"/>
                  <a:pt x="10422" y="5287"/>
                  <a:pt x="10430" y="5294"/>
                </a:cubicBezTo>
                <a:cubicBezTo>
                  <a:pt x="10969" y="5632"/>
                  <a:pt x="11426" y="6097"/>
                  <a:pt x="11757" y="6643"/>
                </a:cubicBezTo>
                <a:cubicBezTo>
                  <a:pt x="11757" y="6649"/>
                  <a:pt x="11764" y="6656"/>
                  <a:pt x="11764" y="6663"/>
                </a:cubicBezTo>
                <a:cubicBezTo>
                  <a:pt x="11777" y="6684"/>
                  <a:pt x="11790" y="6704"/>
                  <a:pt x="11805" y="6732"/>
                </a:cubicBezTo>
                <a:cubicBezTo>
                  <a:pt x="11819" y="6752"/>
                  <a:pt x="11832" y="6780"/>
                  <a:pt x="11847" y="6802"/>
                </a:cubicBezTo>
                <a:cubicBezTo>
                  <a:pt x="11847" y="6808"/>
                  <a:pt x="11854" y="6815"/>
                  <a:pt x="11854" y="6822"/>
                </a:cubicBezTo>
                <a:cubicBezTo>
                  <a:pt x="12150" y="7382"/>
                  <a:pt x="12316" y="8018"/>
                  <a:pt x="12330" y="8653"/>
                </a:cubicBezTo>
                <a:lnTo>
                  <a:pt x="12330" y="8675"/>
                </a:lnTo>
                <a:cubicBezTo>
                  <a:pt x="12330" y="8701"/>
                  <a:pt x="12330" y="8723"/>
                  <a:pt x="12323" y="8751"/>
                </a:cubicBezTo>
                <a:lnTo>
                  <a:pt x="12323" y="8834"/>
                </a:lnTo>
                <a:lnTo>
                  <a:pt x="12323" y="8854"/>
                </a:lnTo>
                <a:cubicBezTo>
                  <a:pt x="12303" y="9497"/>
                  <a:pt x="12131" y="10119"/>
                  <a:pt x="11819" y="10678"/>
                </a:cubicBezTo>
                <a:cubicBezTo>
                  <a:pt x="11812" y="10685"/>
                  <a:pt x="11812" y="10692"/>
                  <a:pt x="11805" y="10700"/>
                </a:cubicBezTo>
                <a:cubicBezTo>
                  <a:pt x="11799" y="10720"/>
                  <a:pt x="11784" y="10741"/>
                  <a:pt x="11771" y="10761"/>
                </a:cubicBezTo>
                <a:cubicBezTo>
                  <a:pt x="11757" y="10790"/>
                  <a:pt x="11742" y="10809"/>
                  <a:pt x="11722" y="10838"/>
                </a:cubicBezTo>
                <a:cubicBezTo>
                  <a:pt x="11722" y="10844"/>
                  <a:pt x="11716" y="10851"/>
                  <a:pt x="11716" y="10851"/>
                </a:cubicBezTo>
                <a:cubicBezTo>
                  <a:pt x="11376" y="11397"/>
                  <a:pt x="10913" y="11853"/>
                  <a:pt x="10361" y="12178"/>
                </a:cubicBezTo>
                <a:cubicBezTo>
                  <a:pt x="10361" y="12185"/>
                  <a:pt x="10354" y="12185"/>
                  <a:pt x="10347" y="12193"/>
                </a:cubicBezTo>
                <a:cubicBezTo>
                  <a:pt x="10319" y="12206"/>
                  <a:pt x="10298" y="12219"/>
                  <a:pt x="10271" y="12234"/>
                </a:cubicBezTo>
                <a:cubicBezTo>
                  <a:pt x="10249" y="12248"/>
                  <a:pt x="10230" y="12261"/>
                  <a:pt x="10201" y="12267"/>
                </a:cubicBezTo>
                <a:cubicBezTo>
                  <a:pt x="10201" y="12276"/>
                  <a:pt x="10195" y="12276"/>
                  <a:pt x="10188" y="12282"/>
                </a:cubicBezTo>
                <a:cubicBezTo>
                  <a:pt x="9621" y="12579"/>
                  <a:pt x="8992" y="12739"/>
                  <a:pt x="8357" y="12752"/>
                </a:cubicBezTo>
                <a:lnTo>
                  <a:pt x="8150" y="12752"/>
                </a:lnTo>
                <a:cubicBezTo>
                  <a:pt x="7513" y="12724"/>
                  <a:pt x="6884" y="12551"/>
                  <a:pt x="6325" y="12241"/>
                </a:cubicBezTo>
                <a:cubicBezTo>
                  <a:pt x="6325" y="12241"/>
                  <a:pt x="6317" y="12234"/>
                  <a:pt x="6310" y="12234"/>
                </a:cubicBezTo>
                <a:cubicBezTo>
                  <a:pt x="6283" y="12219"/>
                  <a:pt x="6262" y="12206"/>
                  <a:pt x="6234" y="12193"/>
                </a:cubicBezTo>
                <a:cubicBezTo>
                  <a:pt x="6214" y="12178"/>
                  <a:pt x="6192" y="12165"/>
                  <a:pt x="6172" y="12151"/>
                </a:cubicBezTo>
                <a:cubicBezTo>
                  <a:pt x="6166" y="12143"/>
                  <a:pt x="6159" y="12143"/>
                  <a:pt x="6151" y="12136"/>
                </a:cubicBezTo>
                <a:cubicBezTo>
                  <a:pt x="5612" y="11798"/>
                  <a:pt x="5155" y="11335"/>
                  <a:pt x="4824" y="10790"/>
                </a:cubicBezTo>
                <a:cubicBezTo>
                  <a:pt x="4824" y="10783"/>
                  <a:pt x="4817" y="10775"/>
                  <a:pt x="4817" y="10768"/>
                </a:cubicBezTo>
                <a:cubicBezTo>
                  <a:pt x="4804" y="10748"/>
                  <a:pt x="4791" y="10720"/>
                  <a:pt x="4776" y="10700"/>
                </a:cubicBezTo>
                <a:cubicBezTo>
                  <a:pt x="4762" y="10672"/>
                  <a:pt x="4749" y="10650"/>
                  <a:pt x="4734" y="10630"/>
                </a:cubicBezTo>
                <a:cubicBezTo>
                  <a:pt x="4734" y="10624"/>
                  <a:pt x="4727" y="10617"/>
                  <a:pt x="4727" y="10609"/>
                </a:cubicBezTo>
                <a:cubicBezTo>
                  <a:pt x="4431" y="10050"/>
                  <a:pt x="4265" y="9421"/>
                  <a:pt x="4258" y="8777"/>
                </a:cubicBezTo>
                <a:lnTo>
                  <a:pt x="4258" y="8758"/>
                </a:lnTo>
                <a:lnTo>
                  <a:pt x="4258" y="8675"/>
                </a:lnTo>
                <a:lnTo>
                  <a:pt x="4258" y="8598"/>
                </a:lnTo>
                <a:lnTo>
                  <a:pt x="4258" y="8577"/>
                </a:lnTo>
                <a:cubicBezTo>
                  <a:pt x="4278" y="7935"/>
                  <a:pt x="4450" y="7313"/>
                  <a:pt x="4762" y="6752"/>
                </a:cubicBezTo>
                <a:cubicBezTo>
                  <a:pt x="4769" y="6745"/>
                  <a:pt x="4769" y="6739"/>
                  <a:pt x="4776" y="6732"/>
                </a:cubicBezTo>
                <a:cubicBezTo>
                  <a:pt x="4791" y="6711"/>
                  <a:pt x="4804" y="6684"/>
                  <a:pt x="4817" y="6663"/>
                </a:cubicBezTo>
                <a:cubicBezTo>
                  <a:pt x="4832" y="6636"/>
                  <a:pt x="4845" y="6614"/>
                  <a:pt x="4859" y="6594"/>
                </a:cubicBezTo>
                <a:cubicBezTo>
                  <a:pt x="4859" y="6586"/>
                  <a:pt x="4865" y="6586"/>
                  <a:pt x="4865" y="6580"/>
                </a:cubicBezTo>
                <a:cubicBezTo>
                  <a:pt x="5205" y="6034"/>
                  <a:pt x="5675" y="5578"/>
                  <a:pt x="6220" y="5253"/>
                </a:cubicBezTo>
                <a:cubicBezTo>
                  <a:pt x="6227" y="5246"/>
                  <a:pt x="6227" y="5246"/>
                  <a:pt x="6234" y="5239"/>
                </a:cubicBezTo>
                <a:cubicBezTo>
                  <a:pt x="6255" y="5226"/>
                  <a:pt x="6283" y="5218"/>
                  <a:pt x="6303" y="5204"/>
                </a:cubicBezTo>
                <a:cubicBezTo>
                  <a:pt x="6332" y="5191"/>
                  <a:pt x="6351" y="5176"/>
                  <a:pt x="6380" y="5163"/>
                </a:cubicBezTo>
                <a:cubicBezTo>
                  <a:pt x="6386" y="5156"/>
                  <a:pt x="6386" y="5156"/>
                  <a:pt x="6393" y="5150"/>
                </a:cubicBezTo>
                <a:cubicBezTo>
                  <a:pt x="6960" y="4853"/>
                  <a:pt x="7589" y="4694"/>
                  <a:pt x="8232" y="4679"/>
                </a:cubicBezTo>
                <a:close/>
                <a:moveTo>
                  <a:pt x="6932" y="1"/>
                </a:moveTo>
                <a:lnTo>
                  <a:pt x="6317" y="2544"/>
                </a:lnTo>
                <a:cubicBezTo>
                  <a:pt x="6096" y="2613"/>
                  <a:pt x="5889" y="2688"/>
                  <a:pt x="5681" y="2779"/>
                </a:cubicBezTo>
                <a:cubicBezTo>
                  <a:pt x="5537" y="2841"/>
                  <a:pt x="5398" y="2910"/>
                  <a:pt x="5253" y="2987"/>
                </a:cubicBezTo>
                <a:cubicBezTo>
                  <a:pt x="5247" y="2993"/>
                  <a:pt x="5238" y="3000"/>
                  <a:pt x="5225" y="3000"/>
                </a:cubicBezTo>
                <a:cubicBezTo>
                  <a:pt x="5218" y="3007"/>
                  <a:pt x="5218" y="3007"/>
                  <a:pt x="5212" y="3013"/>
                </a:cubicBezTo>
                <a:cubicBezTo>
                  <a:pt x="5170" y="3035"/>
                  <a:pt x="5136" y="3048"/>
                  <a:pt x="5101" y="3070"/>
                </a:cubicBezTo>
                <a:cubicBezTo>
                  <a:pt x="5101" y="3076"/>
                  <a:pt x="5094" y="3076"/>
                  <a:pt x="5087" y="3076"/>
                </a:cubicBezTo>
                <a:cubicBezTo>
                  <a:pt x="5059" y="3096"/>
                  <a:pt x="5031" y="3111"/>
                  <a:pt x="4998" y="3131"/>
                </a:cubicBezTo>
                <a:cubicBezTo>
                  <a:pt x="4990" y="3131"/>
                  <a:pt x="4990" y="3138"/>
                  <a:pt x="4983" y="3144"/>
                </a:cubicBezTo>
                <a:cubicBezTo>
                  <a:pt x="4928" y="3172"/>
                  <a:pt x="4873" y="3207"/>
                  <a:pt x="4817" y="3242"/>
                </a:cubicBezTo>
                <a:cubicBezTo>
                  <a:pt x="4776" y="3269"/>
                  <a:pt x="4734" y="3297"/>
                  <a:pt x="4686" y="3325"/>
                </a:cubicBezTo>
                <a:cubicBezTo>
                  <a:pt x="4459" y="3476"/>
                  <a:pt x="4236" y="3650"/>
                  <a:pt x="4023" y="3836"/>
                </a:cubicBezTo>
                <a:lnTo>
                  <a:pt x="1528" y="3048"/>
                </a:lnTo>
                <a:lnTo>
                  <a:pt x="63" y="5536"/>
                </a:lnTo>
                <a:lnTo>
                  <a:pt x="1956" y="7341"/>
                </a:lnTo>
                <a:cubicBezTo>
                  <a:pt x="1921" y="7507"/>
                  <a:pt x="1888" y="7673"/>
                  <a:pt x="1866" y="7830"/>
                </a:cubicBezTo>
                <a:cubicBezTo>
                  <a:pt x="1859" y="7893"/>
                  <a:pt x="1853" y="7948"/>
                  <a:pt x="1846" y="8011"/>
                </a:cubicBezTo>
                <a:cubicBezTo>
                  <a:pt x="1831" y="8107"/>
                  <a:pt x="1825" y="8212"/>
                  <a:pt x="1818" y="8315"/>
                </a:cubicBezTo>
                <a:lnTo>
                  <a:pt x="1818" y="8328"/>
                </a:lnTo>
                <a:cubicBezTo>
                  <a:pt x="1818" y="8391"/>
                  <a:pt x="1811" y="8452"/>
                  <a:pt x="1811" y="8509"/>
                </a:cubicBezTo>
                <a:lnTo>
                  <a:pt x="1811" y="8535"/>
                </a:lnTo>
                <a:lnTo>
                  <a:pt x="1811" y="8633"/>
                </a:lnTo>
                <a:lnTo>
                  <a:pt x="1811" y="8653"/>
                </a:lnTo>
                <a:lnTo>
                  <a:pt x="1811" y="8771"/>
                </a:lnTo>
                <a:lnTo>
                  <a:pt x="1811" y="8799"/>
                </a:lnTo>
                <a:cubicBezTo>
                  <a:pt x="1811" y="9185"/>
                  <a:pt x="1853" y="9580"/>
                  <a:pt x="1929" y="9967"/>
                </a:cubicBezTo>
                <a:lnTo>
                  <a:pt x="0" y="11743"/>
                </a:lnTo>
                <a:lnTo>
                  <a:pt x="1423" y="14251"/>
                </a:lnTo>
                <a:lnTo>
                  <a:pt x="3933" y="13512"/>
                </a:lnTo>
                <a:cubicBezTo>
                  <a:pt x="4140" y="13706"/>
                  <a:pt x="4354" y="13878"/>
                  <a:pt x="4583" y="14037"/>
                </a:cubicBezTo>
                <a:cubicBezTo>
                  <a:pt x="4673" y="14092"/>
                  <a:pt x="4756" y="14155"/>
                  <a:pt x="4845" y="14210"/>
                </a:cubicBezTo>
                <a:cubicBezTo>
                  <a:pt x="4852" y="14217"/>
                  <a:pt x="4865" y="14217"/>
                  <a:pt x="4873" y="14225"/>
                </a:cubicBezTo>
                <a:cubicBezTo>
                  <a:pt x="4880" y="14231"/>
                  <a:pt x="4887" y="14231"/>
                  <a:pt x="4893" y="14238"/>
                </a:cubicBezTo>
                <a:cubicBezTo>
                  <a:pt x="4928" y="14258"/>
                  <a:pt x="4963" y="14280"/>
                  <a:pt x="4998" y="14299"/>
                </a:cubicBezTo>
                <a:cubicBezTo>
                  <a:pt x="5031" y="14321"/>
                  <a:pt x="5066" y="14341"/>
                  <a:pt x="5101" y="14362"/>
                </a:cubicBezTo>
                <a:cubicBezTo>
                  <a:pt x="5107" y="14362"/>
                  <a:pt x="5114" y="14369"/>
                  <a:pt x="5122" y="14369"/>
                </a:cubicBezTo>
                <a:cubicBezTo>
                  <a:pt x="5129" y="14376"/>
                  <a:pt x="5136" y="14382"/>
                  <a:pt x="5149" y="14382"/>
                </a:cubicBezTo>
                <a:cubicBezTo>
                  <a:pt x="5280" y="14459"/>
                  <a:pt x="5426" y="14535"/>
                  <a:pt x="5563" y="14598"/>
                </a:cubicBezTo>
                <a:cubicBezTo>
                  <a:pt x="5771" y="14694"/>
                  <a:pt x="5978" y="14777"/>
                  <a:pt x="6192" y="14853"/>
                </a:cubicBezTo>
                <a:lnTo>
                  <a:pt x="6766" y="17403"/>
                </a:lnTo>
                <a:lnTo>
                  <a:pt x="9649" y="17431"/>
                </a:lnTo>
                <a:lnTo>
                  <a:pt x="10271" y="14888"/>
                </a:lnTo>
                <a:cubicBezTo>
                  <a:pt x="10485" y="14819"/>
                  <a:pt x="10692" y="14742"/>
                  <a:pt x="10900" y="14653"/>
                </a:cubicBezTo>
                <a:cubicBezTo>
                  <a:pt x="11044" y="14590"/>
                  <a:pt x="11190" y="14522"/>
                  <a:pt x="11328" y="14445"/>
                </a:cubicBezTo>
                <a:cubicBezTo>
                  <a:pt x="11334" y="14439"/>
                  <a:pt x="11343" y="14439"/>
                  <a:pt x="11356" y="14432"/>
                </a:cubicBezTo>
                <a:cubicBezTo>
                  <a:pt x="11363" y="14424"/>
                  <a:pt x="11369" y="14424"/>
                  <a:pt x="11369" y="14417"/>
                </a:cubicBezTo>
                <a:cubicBezTo>
                  <a:pt x="11411" y="14404"/>
                  <a:pt x="11445" y="14382"/>
                  <a:pt x="11480" y="14362"/>
                </a:cubicBezTo>
                <a:cubicBezTo>
                  <a:pt x="11480" y="14356"/>
                  <a:pt x="11487" y="14356"/>
                  <a:pt x="11494" y="14356"/>
                </a:cubicBezTo>
                <a:cubicBezTo>
                  <a:pt x="11522" y="14334"/>
                  <a:pt x="11550" y="14321"/>
                  <a:pt x="11583" y="14299"/>
                </a:cubicBezTo>
                <a:cubicBezTo>
                  <a:pt x="11591" y="14299"/>
                  <a:pt x="11598" y="14293"/>
                  <a:pt x="11605" y="14293"/>
                </a:cubicBezTo>
                <a:cubicBezTo>
                  <a:pt x="11936" y="14092"/>
                  <a:pt x="12262" y="13858"/>
                  <a:pt x="12558" y="13603"/>
                </a:cubicBezTo>
                <a:lnTo>
                  <a:pt x="15053" y="14382"/>
                </a:lnTo>
                <a:lnTo>
                  <a:pt x="16518" y="11903"/>
                </a:lnTo>
                <a:lnTo>
                  <a:pt x="14625" y="10091"/>
                </a:lnTo>
                <a:cubicBezTo>
                  <a:pt x="14652" y="9973"/>
                  <a:pt x="14673" y="9856"/>
                  <a:pt x="14693" y="9738"/>
                </a:cubicBezTo>
                <a:cubicBezTo>
                  <a:pt x="14708" y="9628"/>
                  <a:pt x="14722" y="9524"/>
                  <a:pt x="14735" y="9421"/>
                </a:cubicBezTo>
                <a:cubicBezTo>
                  <a:pt x="14743" y="9373"/>
                  <a:pt x="14750" y="9317"/>
                  <a:pt x="14750" y="9268"/>
                </a:cubicBezTo>
                <a:cubicBezTo>
                  <a:pt x="14763" y="9166"/>
                  <a:pt x="14763" y="9054"/>
                  <a:pt x="14770" y="8950"/>
                </a:cubicBezTo>
                <a:lnTo>
                  <a:pt x="14770" y="8923"/>
                </a:lnTo>
                <a:lnTo>
                  <a:pt x="14770" y="8895"/>
                </a:lnTo>
                <a:cubicBezTo>
                  <a:pt x="14770" y="8860"/>
                  <a:pt x="14776" y="8819"/>
                  <a:pt x="14776" y="8777"/>
                </a:cubicBezTo>
                <a:lnTo>
                  <a:pt x="14776" y="8660"/>
                </a:lnTo>
                <a:lnTo>
                  <a:pt x="14776" y="8633"/>
                </a:lnTo>
                <a:cubicBezTo>
                  <a:pt x="14770" y="8245"/>
                  <a:pt x="14728" y="7852"/>
                  <a:pt x="14652" y="7465"/>
                </a:cubicBezTo>
                <a:lnTo>
                  <a:pt x="16581" y="5695"/>
                </a:lnTo>
                <a:lnTo>
                  <a:pt x="15164" y="3179"/>
                </a:lnTo>
                <a:lnTo>
                  <a:pt x="12648" y="3919"/>
                </a:lnTo>
                <a:cubicBezTo>
                  <a:pt x="12558" y="3836"/>
                  <a:pt x="12469" y="3753"/>
                  <a:pt x="12379" y="3677"/>
                </a:cubicBezTo>
                <a:cubicBezTo>
                  <a:pt x="12296" y="3615"/>
                  <a:pt x="12213" y="3552"/>
                  <a:pt x="12122" y="3491"/>
                </a:cubicBezTo>
                <a:cubicBezTo>
                  <a:pt x="12081" y="3456"/>
                  <a:pt x="12039" y="3428"/>
                  <a:pt x="11998" y="3393"/>
                </a:cubicBezTo>
                <a:cubicBezTo>
                  <a:pt x="11908" y="3338"/>
                  <a:pt x="11825" y="3277"/>
                  <a:pt x="11736" y="3221"/>
                </a:cubicBezTo>
                <a:cubicBezTo>
                  <a:pt x="11729" y="3214"/>
                  <a:pt x="11716" y="3214"/>
                  <a:pt x="11708" y="3207"/>
                </a:cubicBezTo>
                <a:cubicBezTo>
                  <a:pt x="11701" y="3201"/>
                  <a:pt x="11694" y="3201"/>
                  <a:pt x="11688" y="3194"/>
                </a:cubicBezTo>
                <a:cubicBezTo>
                  <a:pt x="11653" y="3172"/>
                  <a:pt x="11618" y="3153"/>
                  <a:pt x="11583" y="3131"/>
                </a:cubicBezTo>
                <a:cubicBezTo>
                  <a:pt x="11550" y="3111"/>
                  <a:pt x="11515" y="3090"/>
                  <a:pt x="11480" y="3076"/>
                </a:cubicBezTo>
                <a:cubicBezTo>
                  <a:pt x="11474" y="3070"/>
                  <a:pt x="11467" y="3070"/>
                  <a:pt x="11467" y="3061"/>
                </a:cubicBezTo>
                <a:cubicBezTo>
                  <a:pt x="11452" y="3055"/>
                  <a:pt x="11445" y="3048"/>
                  <a:pt x="11439" y="3048"/>
                </a:cubicBezTo>
                <a:cubicBezTo>
                  <a:pt x="11301" y="2972"/>
                  <a:pt x="11155" y="2895"/>
                  <a:pt x="11018" y="2834"/>
                </a:cubicBezTo>
                <a:cubicBezTo>
                  <a:pt x="10810" y="2738"/>
                  <a:pt x="10603" y="2655"/>
                  <a:pt x="10389" y="2579"/>
                </a:cubicBezTo>
                <a:lnTo>
                  <a:pt x="9815" y="27"/>
                </a:lnTo>
                <a:lnTo>
                  <a:pt x="693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85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1" name="Shape 8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0" name="Google Shape;859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91" name="Google Shape;8591;p13"/>
          <p:cNvSpPr txBox="1">
            <a:spLocks noGrp="1"/>
          </p:cNvSpPr>
          <p:nvPr>
            <p:ph type="subTitle" idx="1"/>
          </p:nvPr>
        </p:nvSpPr>
        <p:spPr>
          <a:xfrm>
            <a:off x="720000" y="4044657"/>
            <a:ext cx="24009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92" name="Google Shape;8592;p13"/>
          <p:cNvSpPr txBox="1">
            <a:spLocks noGrp="1"/>
          </p:cNvSpPr>
          <p:nvPr>
            <p:ph type="subTitle" idx="2"/>
          </p:nvPr>
        </p:nvSpPr>
        <p:spPr>
          <a:xfrm>
            <a:off x="3367649" y="4044657"/>
            <a:ext cx="24048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93" name="Google Shape;8593;p13"/>
          <p:cNvSpPr txBox="1">
            <a:spLocks noGrp="1"/>
          </p:cNvSpPr>
          <p:nvPr>
            <p:ph type="subTitle" idx="3"/>
          </p:nvPr>
        </p:nvSpPr>
        <p:spPr>
          <a:xfrm>
            <a:off x="6019197" y="4044657"/>
            <a:ext cx="24048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94" name="Google Shape;8594;p13"/>
          <p:cNvSpPr txBox="1">
            <a:spLocks noGrp="1"/>
          </p:cNvSpPr>
          <p:nvPr>
            <p:ph type="title" idx="4" hasCustomPrompt="1"/>
          </p:nvPr>
        </p:nvSpPr>
        <p:spPr>
          <a:xfrm>
            <a:off x="1586100" y="3081685"/>
            <a:ext cx="668700" cy="45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95" name="Google Shape;8595;p13"/>
          <p:cNvSpPr txBox="1">
            <a:spLocks noGrp="1"/>
          </p:cNvSpPr>
          <p:nvPr>
            <p:ph type="title" idx="5" hasCustomPrompt="1"/>
          </p:nvPr>
        </p:nvSpPr>
        <p:spPr>
          <a:xfrm>
            <a:off x="4210425" y="3081682"/>
            <a:ext cx="703500" cy="45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96" name="Google Shape;8596;p13"/>
          <p:cNvSpPr txBox="1">
            <a:spLocks noGrp="1"/>
          </p:cNvSpPr>
          <p:nvPr>
            <p:ph type="title" idx="6" hasCustomPrompt="1"/>
          </p:nvPr>
        </p:nvSpPr>
        <p:spPr>
          <a:xfrm>
            <a:off x="6869550" y="3081682"/>
            <a:ext cx="704100" cy="45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97" name="Google Shape;8597;p13"/>
          <p:cNvSpPr txBox="1">
            <a:spLocks noGrp="1"/>
          </p:cNvSpPr>
          <p:nvPr>
            <p:ph type="subTitle" idx="7"/>
          </p:nvPr>
        </p:nvSpPr>
        <p:spPr>
          <a:xfrm>
            <a:off x="720000" y="3707428"/>
            <a:ext cx="2400900" cy="4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8598" name="Google Shape;8598;p13"/>
          <p:cNvSpPr txBox="1">
            <a:spLocks noGrp="1"/>
          </p:cNvSpPr>
          <p:nvPr>
            <p:ph type="subTitle" idx="8"/>
          </p:nvPr>
        </p:nvSpPr>
        <p:spPr>
          <a:xfrm>
            <a:off x="3367649" y="3707427"/>
            <a:ext cx="2404800" cy="4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8599" name="Google Shape;8599;p13"/>
          <p:cNvSpPr txBox="1">
            <a:spLocks noGrp="1"/>
          </p:cNvSpPr>
          <p:nvPr>
            <p:ph type="subTitle" idx="9"/>
          </p:nvPr>
        </p:nvSpPr>
        <p:spPr>
          <a:xfrm>
            <a:off x="6019197" y="3707427"/>
            <a:ext cx="2404800" cy="4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8600" name="Google Shape;8600;p13"/>
          <p:cNvSpPr txBox="1">
            <a:spLocks noGrp="1"/>
          </p:cNvSpPr>
          <p:nvPr>
            <p:ph type="subTitle" idx="13"/>
          </p:nvPr>
        </p:nvSpPr>
        <p:spPr>
          <a:xfrm>
            <a:off x="720000" y="2242663"/>
            <a:ext cx="24009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01" name="Google Shape;8601;p13"/>
          <p:cNvSpPr txBox="1">
            <a:spLocks noGrp="1"/>
          </p:cNvSpPr>
          <p:nvPr>
            <p:ph type="subTitle" idx="14"/>
          </p:nvPr>
        </p:nvSpPr>
        <p:spPr>
          <a:xfrm>
            <a:off x="3367649" y="2242663"/>
            <a:ext cx="24048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02" name="Google Shape;8602;p13"/>
          <p:cNvSpPr txBox="1">
            <a:spLocks noGrp="1"/>
          </p:cNvSpPr>
          <p:nvPr>
            <p:ph type="subTitle" idx="15"/>
          </p:nvPr>
        </p:nvSpPr>
        <p:spPr>
          <a:xfrm>
            <a:off x="6019197" y="2242663"/>
            <a:ext cx="24048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03" name="Google Shape;8603;p13"/>
          <p:cNvSpPr txBox="1">
            <a:spLocks noGrp="1"/>
          </p:cNvSpPr>
          <p:nvPr>
            <p:ph type="title" idx="16" hasCustomPrompt="1"/>
          </p:nvPr>
        </p:nvSpPr>
        <p:spPr>
          <a:xfrm>
            <a:off x="1586100" y="1279691"/>
            <a:ext cx="668700" cy="45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04" name="Google Shape;8604;p13"/>
          <p:cNvSpPr txBox="1">
            <a:spLocks noGrp="1"/>
          </p:cNvSpPr>
          <p:nvPr>
            <p:ph type="title" idx="17" hasCustomPrompt="1"/>
          </p:nvPr>
        </p:nvSpPr>
        <p:spPr>
          <a:xfrm>
            <a:off x="4210425" y="1279688"/>
            <a:ext cx="703500" cy="45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05" name="Google Shape;8605;p13"/>
          <p:cNvSpPr txBox="1">
            <a:spLocks noGrp="1"/>
          </p:cNvSpPr>
          <p:nvPr>
            <p:ph type="title" idx="18" hasCustomPrompt="1"/>
          </p:nvPr>
        </p:nvSpPr>
        <p:spPr>
          <a:xfrm>
            <a:off x="6869550" y="1279688"/>
            <a:ext cx="704100" cy="45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06" name="Google Shape;8606;p13"/>
          <p:cNvSpPr txBox="1">
            <a:spLocks noGrp="1"/>
          </p:cNvSpPr>
          <p:nvPr>
            <p:ph type="subTitle" idx="19"/>
          </p:nvPr>
        </p:nvSpPr>
        <p:spPr>
          <a:xfrm>
            <a:off x="720000" y="1905427"/>
            <a:ext cx="2400900" cy="4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8607" name="Google Shape;8607;p13"/>
          <p:cNvSpPr txBox="1">
            <a:spLocks noGrp="1"/>
          </p:cNvSpPr>
          <p:nvPr>
            <p:ph type="subTitle" idx="20"/>
          </p:nvPr>
        </p:nvSpPr>
        <p:spPr>
          <a:xfrm>
            <a:off x="3367649" y="1905426"/>
            <a:ext cx="2404800" cy="4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8608" name="Google Shape;8608;p13"/>
          <p:cNvSpPr txBox="1">
            <a:spLocks noGrp="1"/>
          </p:cNvSpPr>
          <p:nvPr>
            <p:ph type="subTitle" idx="21"/>
          </p:nvPr>
        </p:nvSpPr>
        <p:spPr>
          <a:xfrm>
            <a:off x="6019197" y="1905426"/>
            <a:ext cx="2404800" cy="4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 Medium"/>
              <a:buNone/>
              <a:defRPr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8609" name="Google Shape;8609;p13"/>
          <p:cNvSpPr/>
          <p:nvPr/>
        </p:nvSpPr>
        <p:spPr>
          <a:xfrm>
            <a:off x="8634600" y="-164025"/>
            <a:ext cx="894600" cy="3204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0" name="Google Shape;8610;p13"/>
          <p:cNvSpPr/>
          <p:nvPr/>
        </p:nvSpPr>
        <p:spPr>
          <a:xfrm>
            <a:off x="-459596" y="-487046"/>
            <a:ext cx="1355828" cy="1425415"/>
          </a:xfrm>
          <a:custGeom>
            <a:avLst/>
            <a:gdLst/>
            <a:ahLst/>
            <a:cxnLst/>
            <a:rect l="l" t="t" r="r" b="b"/>
            <a:pathLst>
              <a:path w="16581" h="17432" extrusionOk="0">
                <a:moveTo>
                  <a:pt x="8431" y="4679"/>
                </a:moveTo>
                <a:cubicBezTo>
                  <a:pt x="9068" y="4707"/>
                  <a:pt x="9697" y="4879"/>
                  <a:pt x="10256" y="5191"/>
                </a:cubicBezTo>
                <a:cubicBezTo>
                  <a:pt x="10264" y="5191"/>
                  <a:pt x="10264" y="5198"/>
                  <a:pt x="10271" y="5198"/>
                </a:cubicBezTo>
                <a:cubicBezTo>
                  <a:pt x="10298" y="5211"/>
                  <a:pt x="10319" y="5226"/>
                  <a:pt x="10339" y="5239"/>
                </a:cubicBezTo>
                <a:cubicBezTo>
                  <a:pt x="10367" y="5253"/>
                  <a:pt x="10389" y="5267"/>
                  <a:pt x="10415" y="5281"/>
                </a:cubicBezTo>
                <a:cubicBezTo>
                  <a:pt x="10415" y="5287"/>
                  <a:pt x="10422" y="5287"/>
                  <a:pt x="10430" y="5294"/>
                </a:cubicBezTo>
                <a:cubicBezTo>
                  <a:pt x="10969" y="5632"/>
                  <a:pt x="11426" y="6097"/>
                  <a:pt x="11757" y="6643"/>
                </a:cubicBezTo>
                <a:cubicBezTo>
                  <a:pt x="11757" y="6649"/>
                  <a:pt x="11764" y="6656"/>
                  <a:pt x="11764" y="6663"/>
                </a:cubicBezTo>
                <a:cubicBezTo>
                  <a:pt x="11777" y="6684"/>
                  <a:pt x="11790" y="6704"/>
                  <a:pt x="11805" y="6732"/>
                </a:cubicBezTo>
                <a:cubicBezTo>
                  <a:pt x="11819" y="6752"/>
                  <a:pt x="11832" y="6780"/>
                  <a:pt x="11847" y="6802"/>
                </a:cubicBezTo>
                <a:cubicBezTo>
                  <a:pt x="11847" y="6808"/>
                  <a:pt x="11854" y="6815"/>
                  <a:pt x="11854" y="6822"/>
                </a:cubicBezTo>
                <a:cubicBezTo>
                  <a:pt x="12150" y="7382"/>
                  <a:pt x="12316" y="8018"/>
                  <a:pt x="12330" y="8653"/>
                </a:cubicBezTo>
                <a:lnTo>
                  <a:pt x="12330" y="8675"/>
                </a:lnTo>
                <a:cubicBezTo>
                  <a:pt x="12330" y="8701"/>
                  <a:pt x="12330" y="8723"/>
                  <a:pt x="12323" y="8751"/>
                </a:cubicBezTo>
                <a:lnTo>
                  <a:pt x="12323" y="8834"/>
                </a:lnTo>
                <a:lnTo>
                  <a:pt x="12323" y="8854"/>
                </a:lnTo>
                <a:cubicBezTo>
                  <a:pt x="12303" y="9497"/>
                  <a:pt x="12131" y="10119"/>
                  <a:pt x="11819" y="10678"/>
                </a:cubicBezTo>
                <a:cubicBezTo>
                  <a:pt x="11812" y="10685"/>
                  <a:pt x="11812" y="10692"/>
                  <a:pt x="11805" y="10700"/>
                </a:cubicBezTo>
                <a:cubicBezTo>
                  <a:pt x="11799" y="10720"/>
                  <a:pt x="11784" y="10741"/>
                  <a:pt x="11771" y="10761"/>
                </a:cubicBezTo>
                <a:cubicBezTo>
                  <a:pt x="11757" y="10790"/>
                  <a:pt x="11742" y="10809"/>
                  <a:pt x="11722" y="10838"/>
                </a:cubicBezTo>
                <a:cubicBezTo>
                  <a:pt x="11722" y="10844"/>
                  <a:pt x="11716" y="10851"/>
                  <a:pt x="11716" y="10851"/>
                </a:cubicBezTo>
                <a:cubicBezTo>
                  <a:pt x="11376" y="11397"/>
                  <a:pt x="10913" y="11853"/>
                  <a:pt x="10361" y="12178"/>
                </a:cubicBezTo>
                <a:cubicBezTo>
                  <a:pt x="10361" y="12185"/>
                  <a:pt x="10354" y="12185"/>
                  <a:pt x="10347" y="12193"/>
                </a:cubicBezTo>
                <a:cubicBezTo>
                  <a:pt x="10319" y="12206"/>
                  <a:pt x="10298" y="12219"/>
                  <a:pt x="10271" y="12234"/>
                </a:cubicBezTo>
                <a:cubicBezTo>
                  <a:pt x="10249" y="12248"/>
                  <a:pt x="10230" y="12261"/>
                  <a:pt x="10201" y="12267"/>
                </a:cubicBezTo>
                <a:cubicBezTo>
                  <a:pt x="10201" y="12276"/>
                  <a:pt x="10195" y="12276"/>
                  <a:pt x="10188" y="12282"/>
                </a:cubicBezTo>
                <a:cubicBezTo>
                  <a:pt x="9621" y="12579"/>
                  <a:pt x="8992" y="12739"/>
                  <a:pt x="8357" y="12752"/>
                </a:cubicBezTo>
                <a:lnTo>
                  <a:pt x="8150" y="12752"/>
                </a:lnTo>
                <a:cubicBezTo>
                  <a:pt x="7513" y="12724"/>
                  <a:pt x="6884" y="12551"/>
                  <a:pt x="6325" y="12241"/>
                </a:cubicBezTo>
                <a:cubicBezTo>
                  <a:pt x="6325" y="12241"/>
                  <a:pt x="6317" y="12234"/>
                  <a:pt x="6310" y="12234"/>
                </a:cubicBezTo>
                <a:cubicBezTo>
                  <a:pt x="6283" y="12219"/>
                  <a:pt x="6262" y="12206"/>
                  <a:pt x="6234" y="12193"/>
                </a:cubicBezTo>
                <a:cubicBezTo>
                  <a:pt x="6214" y="12178"/>
                  <a:pt x="6192" y="12165"/>
                  <a:pt x="6172" y="12151"/>
                </a:cubicBezTo>
                <a:cubicBezTo>
                  <a:pt x="6166" y="12143"/>
                  <a:pt x="6159" y="12143"/>
                  <a:pt x="6151" y="12136"/>
                </a:cubicBezTo>
                <a:cubicBezTo>
                  <a:pt x="5612" y="11798"/>
                  <a:pt x="5155" y="11335"/>
                  <a:pt x="4824" y="10790"/>
                </a:cubicBezTo>
                <a:cubicBezTo>
                  <a:pt x="4824" y="10783"/>
                  <a:pt x="4817" y="10775"/>
                  <a:pt x="4817" y="10768"/>
                </a:cubicBezTo>
                <a:cubicBezTo>
                  <a:pt x="4804" y="10748"/>
                  <a:pt x="4791" y="10720"/>
                  <a:pt x="4776" y="10700"/>
                </a:cubicBezTo>
                <a:cubicBezTo>
                  <a:pt x="4762" y="10672"/>
                  <a:pt x="4749" y="10650"/>
                  <a:pt x="4734" y="10630"/>
                </a:cubicBezTo>
                <a:cubicBezTo>
                  <a:pt x="4734" y="10624"/>
                  <a:pt x="4727" y="10617"/>
                  <a:pt x="4727" y="10609"/>
                </a:cubicBezTo>
                <a:cubicBezTo>
                  <a:pt x="4431" y="10050"/>
                  <a:pt x="4265" y="9421"/>
                  <a:pt x="4258" y="8777"/>
                </a:cubicBezTo>
                <a:lnTo>
                  <a:pt x="4258" y="8758"/>
                </a:lnTo>
                <a:lnTo>
                  <a:pt x="4258" y="8675"/>
                </a:lnTo>
                <a:lnTo>
                  <a:pt x="4258" y="8598"/>
                </a:lnTo>
                <a:lnTo>
                  <a:pt x="4258" y="8577"/>
                </a:lnTo>
                <a:cubicBezTo>
                  <a:pt x="4278" y="7935"/>
                  <a:pt x="4450" y="7313"/>
                  <a:pt x="4762" y="6752"/>
                </a:cubicBezTo>
                <a:cubicBezTo>
                  <a:pt x="4769" y="6745"/>
                  <a:pt x="4769" y="6739"/>
                  <a:pt x="4776" y="6732"/>
                </a:cubicBezTo>
                <a:cubicBezTo>
                  <a:pt x="4791" y="6711"/>
                  <a:pt x="4804" y="6684"/>
                  <a:pt x="4817" y="6663"/>
                </a:cubicBezTo>
                <a:cubicBezTo>
                  <a:pt x="4832" y="6636"/>
                  <a:pt x="4845" y="6614"/>
                  <a:pt x="4859" y="6594"/>
                </a:cubicBezTo>
                <a:cubicBezTo>
                  <a:pt x="4859" y="6586"/>
                  <a:pt x="4865" y="6586"/>
                  <a:pt x="4865" y="6580"/>
                </a:cubicBezTo>
                <a:cubicBezTo>
                  <a:pt x="5205" y="6034"/>
                  <a:pt x="5675" y="5578"/>
                  <a:pt x="6220" y="5253"/>
                </a:cubicBezTo>
                <a:cubicBezTo>
                  <a:pt x="6227" y="5246"/>
                  <a:pt x="6227" y="5246"/>
                  <a:pt x="6234" y="5239"/>
                </a:cubicBezTo>
                <a:cubicBezTo>
                  <a:pt x="6255" y="5226"/>
                  <a:pt x="6283" y="5218"/>
                  <a:pt x="6303" y="5204"/>
                </a:cubicBezTo>
                <a:cubicBezTo>
                  <a:pt x="6332" y="5191"/>
                  <a:pt x="6351" y="5176"/>
                  <a:pt x="6380" y="5163"/>
                </a:cubicBezTo>
                <a:cubicBezTo>
                  <a:pt x="6386" y="5156"/>
                  <a:pt x="6386" y="5156"/>
                  <a:pt x="6393" y="5150"/>
                </a:cubicBezTo>
                <a:cubicBezTo>
                  <a:pt x="6960" y="4853"/>
                  <a:pt x="7589" y="4694"/>
                  <a:pt x="8232" y="4679"/>
                </a:cubicBezTo>
                <a:close/>
                <a:moveTo>
                  <a:pt x="6932" y="1"/>
                </a:moveTo>
                <a:lnTo>
                  <a:pt x="6317" y="2544"/>
                </a:lnTo>
                <a:cubicBezTo>
                  <a:pt x="6096" y="2613"/>
                  <a:pt x="5889" y="2688"/>
                  <a:pt x="5681" y="2779"/>
                </a:cubicBezTo>
                <a:cubicBezTo>
                  <a:pt x="5537" y="2841"/>
                  <a:pt x="5398" y="2910"/>
                  <a:pt x="5253" y="2987"/>
                </a:cubicBezTo>
                <a:cubicBezTo>
                  <a:pt x="5247" y="2993"/>
                  <a:pt x="5238" y="3000"/>
                  <a:pt x="5225" y="3000"/>
                </a:cubicBezTo>
                <a:cubicBezTo>
                  <a:pt x="5218" y="3007"/>
                  <a:pt x="5218" y="3007"/>
                  <a:pt x="5212" y="3013"/>
                </a:cubicBezTo>
                <a:cubicBezTo>
                  <a:pt x="5170" y="3035"/>
                  <a:pt x="5136" y="3048"/>
                  <a:pt x="5101" y="3070"/>
                </a:cubicBezTo>
                <a:cubicBezTo>
                  <a:pt x="5101" y="3076"/>
                  <a:pt x="5094" y="3076"/>
                  <a:pt x="5087" y="3076"/>
                </a:cubicBezTo>
                <a:cubicBezTo>
                  <a:pt x="5059" y="3096"/>
                  <a:pt x="5031" y="3111"/>
                  <a:pt x="4998" y="3131"/>
                </a:cubicBezTo>
                <a:cubicBezTo>
                  <a:pt x="4990" y="3131"/>
                  <a:pt x="4990" y="3138"/>
                  <a:pt x="4983" y="3144"/>
                </a:cubicBezTo>
                <a:cubicBezTo>
                  <a:pt x="4928" y="3172"/>
                  <a:pt x="4873" y="3207"/>
                  <a:pt x="4817" y="3242"/>
                </a:cubicBezTo>
                <a:cubicBezTo>
                  <a:pt x="4776" y="3269"/>
                  <a:pt x="4734" y="3297"/>
                  <a:pt x="4686" y="3325"/>
                </a:cubicBezTo>
                <a:cubicBezTo>
                  <a:pt x="4459" y="3476"/>
                  <a:pt x="4236" y="3650"/>
                  <a:pt x="4023" y="3836"/>
                </a:cubicBezTo>
                <a:lnTo>
                  <a:pt x="1528" y="3048"/>
                </a:lnTo>
                <a:lnTo>
                  <a:pt x="63" y="5536"/>
                </a:lnTo>
                <a:lnTo>
                  <a:pt x="1956" y="7341"/>
                </a:lnTo>
                <a:cubicBezTo>
                  <a:pt x="1921" y="7507"/>
                  <a:pt x="1888" y="7673"/>
                  <a:pt x="1866" y="7830"/>
                </a:cubicBezTo>
                <a:cubicBezTo>
                  <a:pt x="1859" y="7893"/>
                  <a:pt x="1853" y="7948"/>
                  <a:pt x="1846" y="8011"/>
                </a:cubicBezTo>
                <a:cubicBezTo>
                  <a:pt x="1831" y="8107"/>
                  <a:pt x="1825" y="8212"/>
                  <a:pt x="1818" y="8315"/>
                </a:cubicBezTo>
                <a:lnTo>
                  <a:pt x="1818" y="8328"/>
                </a:lnTo>
                <a:cubicBezTo>
                  <a:pt x="1818" y="8391"/>
                  <a:pt x="1811" y="8452"/>
                  <a:pt x="1811" y="8509"/>
                </a:cubicBezTo>
                <a:lnTo>
                  <a:pt x="1811" y="8535"/>
                </a:lnTo>
                <a:lnTo>
                  <a:pt x="1811" y="8633"/>
                </a:lnTo>
                <a:lnTo>
                  <a:pt x="1811" y="8653"/>
                </a:lnTo>
                <a:lnTo>
                  <a:pt x="1811" y="8771"/>
                </a:lnTo>
                <a:lnTo>
                  <a:pt x="1811" y="8799"/>
                </a:lnTo>
                <a:cubicBezTo>
                  <a:pt x="1811" y="9185"/>
                  <a:pt x="1853" y="9580"/>
                  <a:pt x="1929" y="9967"/>
                </a:cubicBezTo>
                <a:lnTo>
                  <a:pt x="0" y="11743"/>
                </a:lnTo>
                <a:lnTo>
                  <a:pt x="1423" y="14251"/>
                </a:lnTo>
                <a:lnTo>
                  <a:pt x="3933" y="13512"/>
                </a:lnTo>
                <a:cubicBezTo>
                  <a:pt x="4140" y="13706"/>
                  <a:pt x="4354" y="13878"/>
                  <a:pt x="4583" y="14037"/>
                </a:cubicBezTo>
                <a:cubicBezTo>
                  <a:pt x="4673" y="14092"/>
                  <a:pt x="4756" y="14155"/>
                  <a:pt x="4845" y="14210"/>
                </a:cubicBezTo>
                <a:cubicBezTo>
                  <a:pt x="4852" y="14217"/>
                  <a:pt x="4865" y="14217"/>
                  <a:pt x="4873" y="14225"/>
                </a:cubicBezTo>
                <a:cubicBezTo>
                  <a:pt x="4880" y="14231"/>
                  <a:pt x="4887" y="14231"/>
                  <a:pt x="4893" y="14238"/>
                </a:cubicBezTo>
                <a:cubicBezTo>
                  <a:pt x="4928" y="14258"/>
                  <a:pt x="4963" y="14280"/>
                  <a:pt x="4998" y="14299"/>
                </a:cubicBezTo>
                <a:cubicBezTo>
                  <a:pt x="5031" y="14321"/>
                  <a:pt x="5066" y="14341"/>
                  <a:pt x="5101" y="14362"/>
                </a:cubicBezTo>
                <a:cubicBezTo>
                  <a:pt x="5107" y="14362"/>
                  <a:pt x="5114" y="14369"/>
                  <a:pt x="5122" y="14369"/>
                </a:cubicBezTo>
                <a:cubicBezTo>
                  <a:pt x="5129" y="14376"/>
                  <a:pt x="5136" y="14382"/>
                  <a:pt x="5149" y="14382"/>
                </a:cubicBezTo>
                <a:cubicBezTo>
                  <a:pt x="5280" y="14459"/>
                  <a:pt x="5426" y="14535"/>
                  <a:pt x="5563" y="14598"/>
                </a:cubicBezTo>
                <a:cubicBezTo>
                  <a:pt x="5771" y="14694"/>
                  <a:pt x="5978" y="14777"/>
                  <a:pt x="6192" y="14853"/>
                </a:cubicBezTo>
                <a:lnTo>
                  <a:pt x="6766" y="17403"/>
                </a:lnTo>
                <a:lnTo>
                  <a:pt x="9649" y="17431"/>
                </a:lnTo>
                <a:lnTo>
                  <a:pt x="10271" y="14888"/>
                </a:lnTo>
                <a:cubicBezTo>
                  <a:pt x="10485" y="14819"/>
                  <a:pt x="10692" y="14742"/>
                  <a:pt x="10900" y="14653"/>
                </a:cubicBezTo>
                <a:cubicBezTo>
                  <a:pt x="11044" y="14590"/>
                  <a:pt x="11190" y="14522"/>
                  <a:pt x="11328" y="14445"/>
                </a:cubicBezTo>
                <a:cubicBezTo>
                  <a:pt x="11334" y="14439"/>
                  <a:pt x="11343" y="14439"/>
                  <a:pt x="11356" y="14432"/>
                </a:cubicBezTo>
                <a:cubicBezTo>
                  <a:pt x="11363" y="14424"/>
                  <a:pt x="11369" y="14424"/>
                  <a:pt x="11369" y="14417"/>
                </a:cubicBezTo>
                <a:cubicBezTo>
                  <a:pt x="11411" y="14404"/>
                  <a:pt x="11445" y="14382"/>
                  <a:pt x="11480" y="14362"/>
                </a:cubicBezTo>
                <a:cubicBezTo>
                  <a:pt x="11480" y="14356"/>
                  <a:pt x="11487" y="14356"/>
                  <a:pt x="11494" y="14356"/>
                </a:cubicBezTo>
                <a:cubicBezTo>
                  <a:pt x="11522" y="14334"/>
                  <a:pt x="11550" y="14321"/>
                  <a:pt x="11583" y="14299"/>
                </a:cubicBezTo>
                <a:cubicBezTo>
                  <a:pt x="11591" y="14299"/>
                  <a:pt x="11598" y="14293"/>
                  <a:pt x="11605" y="14293"/>
                </a:cubicBezTo>
                <a:cubicBezTo>
                  <a:pt x="11936" y="14092"/>
                  <a:pt x="12262" y="13858"/>
                  <a:pt x="12558" y="13603"/>
                </a:cubicBezTo>
                <a:lnTo>
                  <a:pt x="15053" y="14382"/>
                </a:lnTo>
                <a:lnTo>
                  <a:pt x="16518" y="11903"/>
                </a:lnTo>
                <a:lnTo>
                  <a:pt x="14625" y="10091"/>
                </a:lnTo>
                <a:cubicBezTo>
                  <a:pt x="14652" y="9973"/>
                  <a:pt x="14673" y="9856"/>
                  <a:pt x="14693" y="9738"/>
                </a:cubicBezTo>
                <a:cubicBezTo>
                  <a:pt x="14708" y="9628"/>
                  <a:pt x="14722" y="9524"/>
                  <a:pt x="14735" y="9421"/>
                </a:cubicBezTo>
                <a:cubicBezTo>
                  <a:pt x="14743" y="9373"/>
                  <a:pt x="14750" y="9317"/>
                  <a:pt x="14750" y="9268"/>
                </a:cubicBezTo>
                <a:cubicBezTo>
                  <a:pt x="14763" y="9166"/>
                  <a:pt x="14763" y="9054"/>
                  <a:pt x="14770" y="8950"/>
                </a:cubicBezTo>
                <a:lnTo>
                  <a:pt x="14770" y="8923"/>
                </a:lnTo>
                <a:lnTo>
                  <a:pt x="14770" y="8895"/>
                </a:lnTo>
                <a:cubicBezTo>
                  <a:pt x="14770" y="8860"/>
                  <a:pt x="14776" y="8819"/>
                  <a:pt x="14776" y="8777"/>
                </a:cubicBezTo>
                <a:lnTo>
                  <a:pt x="14776" y="8660"/>
                </a:lnTo>
                <a:lnTo>
                  <a:pt x="14776" y="8633"/>
                </a:lnTo>
                <a:cubicBezTo>
                  <a:pt x="14770" y="8245"/>
                  <a:pt x="14728" y="7852"/>
                  <a:pt x="14652" y="7465"/>
                </a:cubicBezTo>
                <a:lnTo>
                  <a:pt x="16581" y="5695"/>
                </a:lnTo>
                <a:lnTo>
                  <a:pt x="15164" y="3179"/>
                </a:lnTo>
                <a:lnTo>
                  <a:pt x="12648" y="3919"/>
                </a:lnTo>
                <a:cubicBezTo>
                  <a:pt x="12558" y="3836"/>
                  <a:pt x="12469" y="3753"/>
                  <a:pt x="12379" y="3677"/>
                </a:cubicBezTo>
                <a:cubicBezTo>
                  <a:pt x="12296" y="3615"/>
                  <a:pt x="12213" y="3552"/>
                  <a:pt x="12122" y="3491"/>
                </a:cubicBezTo>
                <a:cubicBezTo>
                  <a:pt x="12081" y="3456"/>
                  <a:pt x="12039" y="3428"/>
                  <a:pt x="11998" y="3393"/>
                </a:cubicBezTo>
                <a:cubicBezTo>
                  <a:pt x="11908" y="3338"/>
                  <a:pt x="11825" y="3277"/>
                  <a:pt x="11736" y="3221"/>
                </a:cubicBezTo>
                <a:cubicBezTo>
                  <a:pt x="11729" y="3214"/>
                  <a:pt x="11716" y="3214"/>
                  <a:pt x="11708" y="3207"/>
                </a:cubicBezTo>
                <a:cubicBezTo>
                  <a:pt x="11701" y="3201"/>
                  <a:pt x="11694" y="3201"/>
                  <a:pt x="11688" y="3194"/>
                </a:cubicBezTo>
                <a:cubicBezTo>
                  <a:pt x="11653" y="3172"/>
                  <a:pt x="11618" y="3153"/>
                  <a:pt x="11583" y="3131"/>
                </a:cubicBezTo>
                <a:cubicBezTo>
                  <a:pt x="11550" y="3111"/>
                  <a:pt x="11515" y="3090"/>
                  <a:pt x="11480" y="3076"/>
                </a:cubicBezTo>
                <a:cubicBezTo>
                  <a:pt x="11474" y="3070"/>
                  <a:pt x="11467" y="3070"/>
                  <a:pt x="11467" y="3061"/>
                </a:cubicBezTo>
                <a:cubicBezTo>
                  <a:pt x="11452" y="3055"/>
                  <a:pt x="11445" y="3048"/>
                  <a:pt x="11439" y="3048"/>
                </a:cubicBezTo>
                <a:cubicBezTo>
                  <a:pt x="11301" y="2972"/>
                  <a:pt x="11155" y="2895"/>
                  <a:pt x="11018" y="2834"/>
                </a:cubicBezTo>
                <a:cubicBezTo>
                  <a:pt x="10810" y="2738"/>
                  <a:pt x="10603" y="2655"/>
                  <a:pt x="10389" y="2579"/>
                </a:cubicBezTo>
                <a:lnTo>
                  <a:pt x="9815" y="27"/>
                </a:lnTo>
                <a:lnTo>
                  <a:pt x="6932" y="1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1" name="Google Shape;8611;p13"/>
          <p:cNvSpPr/>
          <p:nvPr/>
        </p:nvSpPr>
        <p:spPr>
          <a:xfrm>
            <a:off x="8634600" y="2643625"/>
            <a:ext cx="2404800" cy="24048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12" name="Google Shape;8612;p13"/>
          <p:cNvGrpSpPr/>
          <p:nvPr/>
        </p:nvGrpSpPr>
        <p:grpSpPr>
          <a:xfrm rot="5400000">
            <a:off x="1746620" y="2952196"/>
            <a:ext cx="347597" cy="4345456"/>
            <a:chOff x="-136402" y="-175976"/>
            <a:chExt cx="347597" cy="4345456"/>
          </a:xfrm>
        </p:grpSpPr>
        <p:sp>
          <p:nvSpPr>
            <p:cNvPr id="8613" name="Google Shape;8613;p13"/>
            <p:cNvSpPr/>
            <p:nvPr/>
          </p:nvSpPr>
          <p:spPr>
            <a:xfrm>
              <a:off x="-136402" y="-175976"/>
              <a:ext cx="273965" cy="273814"/>
            </a:xfrm>
            <a:custGeom>
              <a:avLst/>
              <a:gdLst/>
              <a:ahLst/>
              <a:cxnLst/>
              <a:rect l="l" t="t" r="r" b="b"/>
              <a:pathLst>
                <a:path w="3624" h="3622" extrusionOk="0">
                  <a:moveTo>
                    <a:pt x="1515" y="0"/>
                  </a:moveTo>
                  <a:lnTo>
                    <a:pt x="1" y="1513"/>
                  </a:lnTo>
                  <a:lnTo>
                    <a:pt x="1" y="3621"/>
                  </a:lnTo>
                  <a:lnTo>
                    <a:pt x="36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13"/>
            <p:cNvSpPr/>
            <p:nvPr/>
          </p:nvSpPr>
          <p:spPr>
            <a:xfrm>
              <a:off x="-136402" y="1778994"/>
              <a:ext cx="347597" cy="506503"/>
            </a:xfrm>
            <a:custGeom>
              <a:avLst/>
              <a:gdLst/>
              <a:ahLst/>
              <a:cxnLst/>
              <a:rect l="l" t="t" r="r" b="b"/>
              <a:pathLst>
                <a:path w="4598" h="6700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6699"/>
                  </a:lnTo>
                  <a:lnTo>
                    <a:pt x="4597" y="2109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13"/>
            <p:cNvSpPr/>
            <p:nvPr/>
          </p:nvSpPr>
          <p:spPr>
            <a:xfrm>
              <a:off x="-136402" y="2326153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0"/>
                  </a:moveTo>
                  <a:lnTo>
                    <a:pt x="1" y="4597"/>
                  </a:lnTo>
                  <a:lnTo>
                    <a:pt x="1" y="6697"/>
                  </a:lnTo>
                  <a:lnTo>
                    <a:pt x="4597" y="2108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13"/>
            <p:cNvSpPr/>
            <p:nvPr/>
          </p:nvSpPr>
          <p:spPr>
            <a:xfrm>
              <a:off x="-136402" y="-175976"/>
              <a:ext cx="91624" cy="91473"/>
            </a:xfrm>
            <a:custGeom>
              <a:avLst/>
              <a:gdLst/>
              <a:ahLst/>
              <a:cxnLst/>
              <a:rect l="l" t="t" r="r" b="b"/>
              <a:pathLst>
                <a:path w="1212" h="1210" extrusionOk="0">
                  <a:moveTo>
                    <a:pt x="1" y="0"/>
                  </a:moveTo>
                  <a:lnTo>
                    <a:pt x="1" y="1209"/>
                  </a:lnTo>
                  <a:lnTo>
                    <a:pt x="1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13"/>
            <p:cNvSpPr/>
            <p:nvPr/>
          </p:nvSpPr>
          <p:spPr>
            <a:xfrm>
              <a:off x="-136402" y="3602504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6699"/>
                  </a:lnTo>
                  <a:lnTo>
                    <a:pt x="4597" y="2102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13"/>
            <p:cNvSpPr/>
            <p:nvPr/>
          </p:nvSpPr>
          <p:spPr>
            <a:xfrm>
              <a:off x="-136402" y="3420168"/>
              <a:ext cx="347597" cy="506352"/>
            </a:xfrm>
            <a:custGeom>
              <a:avLst/>
              <a:gdLst/>
              <a:ahLst/>
              <a:cxnLst/>
              <a:rect l="l" t="t" r="r" b="b"/>
              <a:pathLst>
                <a:path w="4598" h="6698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6697"/>
                  </a:lnTo>
                  <a:lnTo>
                    <a:pt x="4597" y="2103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13"/>
            <p:cNvSpPr/>
            <p:nvPr/>
          </p:nvSpPr>
          <p:spPr>
            <a:xfrm>
              <a:off x="-136402" y="3237908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0"/>
                  </a:moveTo>
                  <a:lnTo>
                    <a:pt x="1" y="4596"/>
                  </a:lnTo>
                  <a:lnTo>
                    <a:pt x="1" y="6696"/>
                  </a:lnTo>
                  <a:lnTo>
                    <a:pt x="4597" y="2100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13"/>
            <p:cNvSpPr/>
            <p:nvPr/>
          </p:nvSpPr>
          <p:spPr>
            <a:xfrm>
              <a:off x="-136402" y="3055572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0"/>
                  </a:moveTo>
                  <a:lnTo>
                    <a:pt x="1" y="4595"/>
                  </a:lnTo>
                  <a:lnTo>
                    <a:pt x="1" y="6697"/>
                  </a:lnTo>
                  <a:lnTo>
                    <a:pt x="4597" y="2107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13"/>
            <p:cNvSpPr/>
            <p:nvPr/>
          </p:nvSpPr>
          <p:spPr>
            <a:xfrm>
              <a:off x="-136402" y="-175976"/>
              <a:ext cx="347597" cy="456155"/>
            </a:xfrm>
            <a:custGeom>
              <a:avLst/>
              <a:gdLst/>
              <a:ahLst/>
              <a:cxnLst/>
              <a:rect l="l" t="t" r="r" b="b"/>
              <a:pathLst>
                <a:path w="4598" h="6034" extrusionOk="0">
                  <a:moveTo>
                    <a:pt x="3927" y="0"/>
                  </a:moveTo>
                  <a:lnTo>
                    <a:pt x="1" y="3925"/>
                  </a:lnTo>
                  <a:lnTo>
                    <a:pt x="1" y="6033"/>
                  </a:lnTo>
                  <a:lnTo>
                    <a:pt x="4597" y="1437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13"/>
            <p:cNvSpPr/>
            <p:nvPr/>
          </p:nvSpPr>
          <p:spPr>
            <a:xfrm>
              <a:off x="-136402" y="2690749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6699"/>
                  </a:lnTo>
                  <a:lnTo>
                    <a:pt x="4597" y="2109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13"/>
            <p:cNvSpPr/>
            <p:nvPr/>
          </p:nvSpPr>
          <p:spPr>
            <a:xfrm>
              <a:off x="-136402" y="1232062"/>
              <a:ext cx="347597" cy="506957"/>
            </a:xfrm>
            <a:custGeom>
              <a:avLst/>
              <a:gdLst/>
              <a:ahLst/>
              <a:cxnLst/>
              <a:rect l="l" t="t" r="r" b="b"/>
              <a:pathLst>
                <a:path w="4598" h="6706" extrusionOk="0">
                  <a:moveTo>
                    <a:pt x="4597" y="0"/>
                  </a:moveTo>
                  <a:lnTo>
                    <a:pt x="1" y="4597"/>
                  </a:lnTo>
                  <a:lnTo>
                    <a:pt x="1" y="6705"/>
                  </a:lnTo>
                  <a:lnTo>
                    <a:pt x="4597" y="2109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13"/>
            <p:cNvSpPr/>
            <p:nvPr/>
          </p:nvSpPr>
          <p:spPr>
            <a:xfrm>
              <a:off x="-136402" y="2508489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0"/>
                  </a:moveTo>
                  <a:lnTo>
                    <a:pt x="1" y="4596"/>
                  </a:lnTo>
                  <a:lnTo>
                    <a:pt x="1" y="6698"/>
                  </a:lnTo>
                  <a:lnTo>
                    <a:pt x="4597" y="2108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13"/>
            <p:cNvSpPr/>
            <p:nvPr/>
          </p:nvSpPr>
          <p:spPr>
            <a:xfrm>
              <a:off x="-136402" y="1049726"/>
              <a:ext cx="347597" cy="506806"/>
            </a:xfrm>
            <a:custGeom>
              <a:avLst/>
              <a:gdLst/>
              <a:ahLst/>
              <a:cxnLst/>
              <a:rect l="l" t="t" r="r" b="b"/>
              <a:pathLst>
                <a:path w="4598" h="6704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6704"/>
                  </a:lnTo>
                  <a:lnTo>
                    <a:pt x="4597" y="2109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13"/>
            <p:cNvSpPr/>
            <p:nvPr/>
          </p:nvSpPr>
          <p:spPr>
            <a:xfrm>
              <a:off x="-136402" y="503172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6698"/>
                  </a:lnTo>
                  <a:lnTo>
                    <a:pt x="4597" y="2102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13"/>
            <p:cNvSpPr/>
            <p:nvPr/>
          </p:nvSpPr>
          <p:spPr>
            <a:xfrm>
              <a:off x="-136402" y="2143817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0"/>
                  </a:moveTo>
                  <a:lnTo>
                    <a:pt x="1" y="4597"/>
                  </a:lnTo>
                  <a:lnTo>
                    <a:pt x="1" y="6697"/>
                  </a:lnTo>
                  <a:lnTo>
                    <a:pt x="4597" y="2109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13"/>
            <p:cNvSpPr/>
            <p:nvPr/>
          </p:nvSpPr>
          <p:spPr>
            <a:xfrm>
              <a:off x="-136402" y="1596734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0"/>
                  </a:moveTo>
                  <a:lnTo>
                    <a:pt x="1" y="4597"/>
                  </a:lnTo>
                  <a:lnTo>
                    <a:pt x="1" y="6698"/>
                  </a:lnTo>
                  <a:lnTo>
                    <a:pt x="4597" y="2108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13"/>
            <p:cNvSpPr/>
            <p:nvPr/>
          </p:nvSpPr>
          <p:spPr>
            <a:xfrm>
              <a:off x="-136402" y="320836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6698"/>
                  </a:lnTo>
                  <a:lnTo>
                    <a:pt x="4597" y="2102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13"/>
            <p:cNvSpPr/>
            <p:nvPr/>
          </p:nvSpPr>
          <p:spPr>
            <a:xfrm>
              <a:off x="-136402" y="3784840"/>
              <a:ext cx="347597" cy="384640"/>
            </a:xfrm>
            <a:custGeom>
              <a:avLst/>
              <a:gdLst/>
              <a:ahLst/>
              <a:cxnLst/>
              <a:rect l="l" t="t" r="r" b="b"/>
              <a:pathLst>
                <a:path w="4598" h="5088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5088"/>
                  </a:lnTo>
                  <a:lnTo>
                    <a:pt x="1611" y="5088"/>
                  </a:lnTo>
                  <a:lnTo>
                    <a:pt x="4597" y="2102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13"/>
            <p:cNvSpPr/>
            <p:nvPr/>
          </p:nvSpPr>
          <p:spPr>
            <a:xfrm>
              <a:off x="-136402" y="1414398"/>
              <a:ext cx="347597" cy="506957"/>
            </a:xfrm>
            <a:custGeom>
              <a:avLst/>
              <a:gdLst/>
              <a:ahLst/>
              <a:cxnLst/>
              <a:rect l="l" t="t" r="r" b="b"/>
              <a:pathLst>
                <a:path w="4598" h="6706" extrusionOk="0">
                  <a:moveTo>
                    <a:pt x="4597" y="0"/>
                  </a:moveTo>
                  <a:lnTo>
                    <a:pt x="1" y="4597"/>
                  </a:lnTo>
                  <a:lnTo>
                    <a:pt x="1" y="6705"/>
                  </a:lnTo>
                  <a:lnTo>
                    <a:pt x="4597" y="2109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13"/>
            <p:cNvSpPr/>
            <p:nvPr/>
          </p:nvSpPr>
          <p:spPr>
            <a:xfrm>
              <a:off x="-136402" y="685583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1"/>
                  </a:moveTo>
                  <a:lnTo>
                    <a:pt x="1" y="4589"/>
                  </a:lnTo>
                  <a:lnTo>
                    <a:pt x="1" y="6697"/>
                  </a:lnTo>
                  <a:lnTo>
                    <a:pt x="4597" y="2101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13"/>
            <p:cNvSpPr/>
            <p:nvPr/>
          </p:nvSpPr>
          <p:spPr>
            <a:xfrm>
              <a:off x="-136402" y="2873085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6699"/>
                  </a:lnTo>
                  <a:lnTo>
                    <a:pt x="4597" y="2109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13"/>
            <p:cNvSpPr/>
            <p:nvPr/>
          </p:nvSpPr>
          <p:spPr>
            <a:xfrm>
              <a:off x="-136402" y="-43836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1"/>
                  </a:moveTo>
                  <a:lnTo>
                    <a:pt x="1" y="4590"/>
                  </a:lnTo>
                  <a:lnTo>
                    <a:pt x="1" y="6697"/>
                  </a:lnTo>
                  <a:lnTo>
                    <a:pt x="4597" y="2102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13"/>
            <p:cNvSpPr/>
            <p:nvPr/>
          </p:nvSpPr>
          <p:spPr>
            <a:xfrm>
              <a:off x="8971" y="3967175"/>
              <a:ext cx="202223" cy="202299"/>
            </a:xfrm>
            <a:custGeom>
              <a:avLst/>
              <a:gdLst/>
              <a:ahLst/>
              <a:cxnLst/>
              <a:rect l="l" t="t" r="r" b="b"/>
              <a:pathLst>
                <a:path w="2675" h="2676" extrusionOk="0">
                  <a:moveTo>
                    <a:pt x="2674" y="0"/>
                  </a:moveTo>
                  <a:lnTo>
                    <a:pt x="0" y="2676"/>
                  </a:lnTo>
                  <a:lnTo>
                    <a:pt x="2100" y="2676"/>
                  </a:lnTo>
                  <a:lnTo>
                    <a:pt x="2674" y="2102"/>
                  </a:lnTo>
                  <a:lnTo>
                    <a:pt x="2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13"/>
            <p:cNvSpPr/>
            <p:nvPr/>
          </p:nvSpPr>
          <p:spPr>
            <a:xfrm>
              <a:off x="-136402" y="1961481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0"/>
                  </a:moveTo>
                  <a:lnTo>
                    <a:pt x="1" y="4595"/>
                  </a:lnTo>
                  <a:lnTo>
                    <a:pt x="1" y="6697"/>
                  </a:lnTo>
                  <a:lnTo>
                    <a:pt x="4597" y="2107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13"/>
            <p:cNvSpPr/>
            <p:nvPr/>
          </p:nvSpPr>
          <p:spPr>
            <a:xfrm>
              <a:off x="-136402" y="867919"/>
              <a:ext cx="347597" cy="506276"/>
            </a:xfrm>
            <a:custGeom>
              <a:avLst/>
              <a:gdLst/>
              <a:ahLst/>
              <a:cxnLst/>
              <a:rect l="l" t="t" r="r" b="b"/>
              <a:pathLst>
                <a:path w="4598" h="6697" extrusionOk="0">
                  <a:moveTo>
                    <a:pt x="4597" y="0"/>
                  </a:moveTo>
                  <a:lnTo>
                    <a:pt x="1" y="4589"/>
                  </a:lnTo>
                  <a:lnTo>
                    <a:pt x="1" y="6697"/>
                  </a:lnTo>
                  <a:lnTo>
                    <a:pt x="4597" y="2100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13"/>
            <p:cNvSpPr/>
            <p:nvPr/>
          </p:nvSpPr>
          <p:spPr>
            <a:xfrm>
              <a:off x="-136402" y="138500"/>
              <a:ext cx="347597" cy="506428"/>
            </a:xfrm>
            <a:custGeom>
              <a:avLst/>
              <a:gdLst/>
              <a:ahLst/>
              <a:cxnLst/>
              <a:rect l="l" t="t" r="r" b="b"/>
              <a:pathLst>
                <a:path w="4598" h="6699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6698"/>
                  </a:lnTo>
                  <a:lnTo>
                    <a:pt x="4597" y="2102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13"/>
            <p:cNvSpPr/>
            <p:nvPr/>
          </p:nvSpPr>
          <p:spPr>
            <a:xfrm>
              <a:off x="191311" y="4149587"/>
              <a:ext cx="19882" cy="19882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262" y="1"/>
                  </a:moveTo>
                  <a:lnTo>
                    <a:pt x="0" y="263"/>
                  </a:lnTo>
                  <a:lnTo>
                    <a:pt x="262" y="263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0" name="Google Shape;8640;p13"/>
          <p:cNvGrpSpPr/>
          <p:nvPr/>
        </p:nvGrpSpPr>
        <p:grpSpPr>
          <a:xfrm rot="5400000">
            <a:off x="1746622" y="2952198"/>
            <a:ext cx="347597" cy="4345451"/>
            <a:chOff x="-136402" y="-175976"/>
            <a:chExt cx="347597" cy="4345451"/>
          </a:xfrm>
        </p:grpSpPr>
        <p:sp>
          <p:nvSpPr>
            <p:cNvPr id="8641" name="Google Shape;8641;p13"/>
            <p:cNvSpPr/>
            <p:nvPr/>
          </p:nvSpPr>
          <p:spPr>
            <a:xfrm>
              <a:off x="-136402" y="3579069"/>
              <a:ext cx="347597" cy="371033"/>
            </a:xfrm>
            <a:custGeom>
              <a:avLst/>
              <a:gdLst/>
              <a:ahLst/>
              <a:cxnLst/>
              <a:rect l="l" t="t" r="r" b="b"/>
              <a:pathLst>
                <a:path w="4598" h="4908" extrusionOk="0">
                  <a:moveTo>
                    <a:pt x="4597" y="1"/>
                  </a:moveTo>
                  <a:lnTo>
                    <a:pt x="1" y="4595"/>
                  </a:lnTo>
                  <a:lnTo>
                    <a:pt x="1" y="4907"/>
                  </a:lnTo>
                  <a:lnTo>
                    <a:pt x="4597" y="311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13"/>
            <p:cNvSpPr/>
            <p:nvPr/>
          </p:nvSpPr>
          <p:spPr>
            <a:xfrm>
              <a:off x="-136402" y="2850179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4900"/>
                  </a:lnTo>
                  <a:lnTo>
                    <a:pt x="4597" y="304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13"/>
            <p:cNvSpPr/>
            <p:nvPr/>
          </p:nvSpPr>
          <p:spPr>
            <a:xfrm>
              <a:off x="-14615" y="3943741"/>
              <a:ext cx="225810" cy="225734"/>
            </a:xfrm>
            <a:custGeom>
              <a:avLst/>
              <a:gdLst/>
              <a:ahLst/>
              <a:cxnLst/>
              <a:rect l="l" t="t" r="r" b="b"/>
              <a:pathLst>
                <a:path w="2987" h="2986" extrusionOk="0">
                  <a:moveTo>
                    <a:pt x="2986" y="0"/>
                  </a:moveTo>
                  <a:lnTo>
                    <a:pt x="0" y="2986"/>
                  </a:lnTo>
                  <a:lnTo>
                    <a:pt x="312" y="2986"/>
                  </a:lnTo>
                  <a:lnTo>
                    <a:pt x="2986" y="310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13"/>
            <p:cNvSpPr/>
            <p:nvPr/>
          </p:nvSpPr>
          <p:spPr>
            <a:xfrm>
              <a:off x="-136402" y="3214775"/>
              <a:ext cx="347597" cy="370655"/>
            </a:xfrm>
            <a:custGeom>
              <a:avLst/>
              <a:gdLst/>
              <a:ahLst/>
              <a:cxnLst/>
              <a:rect l="l" t="t" r="r" b="b"/>
              <a:pathLst>
                <a:path w="4598" h="4903" extrusionOk="0">
                  <a:moveTo>
                    <a:pt x="4597" y="1"/>
                  </a:moveTo>
                  <a:lnTo>
                    <a:pt x="1" y="4591"/>
                  </a:lnTo>
                  <a:lnTo>
                    <a:pt x="1" y="4902"/>
                  </a:lnTo>
                  <a:lnTo>
                    <a:pt x="4597" y="306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13"/>
            <p:cNvSpPr/>
            <p:nvPr/>
          </p:nvSpPr>
          <p:spPr>
            <a:xfrm>
              <a:off x="-136402" y="2485508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0"/>
                  </a:moveTo>
                  <a:lnTo>
                    <a:pt x="1" y="4589"/>
                  </a:lnTo>
                  <a:lnTo>
                    <a:pt x="1" y="4900"/>
                  </a:lnTo>
                  <a:lnTo>
                    <a:pt x="4597" y="304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13"/>
            <p:cNvSpPr/>
            <p:nvPr/>
          </p:nvSpPr>
          <p:spPr>
            <a:xfrm>
              <a:off x="-136402" y="2120760"/>
              <a:ext cx="347597" cy="370579"/>
            </a:xfrm>
            <a:custGeom>
              <a:avLst/>
              <a:gdLst/>
              <a:ahLst/>
              <a:cxnLst/>
              <a:rect l="l" t="t" r="r" b="b"/>
              <a:pathLst>
                <a:path w="4598" h="4902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4902"/>
                  </a:lnTo>
                  <a:lnTo>
                    <a:pt x="4597" y="305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13"/>
            <p:cNvSpPr/>
            <p:nvPr/>
          </p:nvSpPr>
          <p:spPr>
            <a:xfrm>
              <a:off x="-136402" y="1756088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4900"/>
                  </a:lnTo>
                  <a:lnTo>
                    <a:pt x="4597" y="304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13"/>
            <p:cNvSpPr/>
            <p:nvPr/>
          </p:nvSpPr>
          <p:spPr>
            <a:xfrm>
              <a:off x="-136402" y="1391417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4901"/>
                  </a:lnTo>
                  <a:lnTo>
                    <a:pt x="4597" y="304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13"/>
            <p:cNvSpPr/>
            <p:nvPr/>
          </p:nvSpPr>
          <p:spPr>
            <a:xfrm>
              <a:off x="-136402" y="1026669"/>
              <a:ext cx="347597" cy="370655"/>
            </a:xfrm>
            <a:custGeom>
              <a:avLst/>
              <a:gdLst/>
              <a:ahLst/>
              <a:cxnLst/>
              <a:rect l="l" t="t" r="r" b="b"/>
              <a:pathLst>
                <a:path w="4598" h="4903" extrusionOk="0">
                  <a:moveTo>
                    <a:pt x="4597" y="0"/>
                  </a:moveTo>
                  <a:lnTo>
                    <a:pt x="1" y="4597"/>
                  </a:lnTo>
                  <a:lnTo>
                    <a:pt x="1" y="4902"/>
                  </a:lnTo>
                  <a:lnTo>
                    <a:pt x="4597" y="306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13"/>
            <p:cNvSpPr/>
            <p:nvPr/>
          </p:nvSpPr>
          <p:spPr>
            <a:xfrm>
              <a:off x="-136402" y="661998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4901"/>
                  </a:lnTo>
                  <a:lnTo>
                    <a:pt x="4597" y="313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13"/>
            <p:cNvSpPr/>
            <p:nvPr/>
          </p:nvSpPr>
          <p:spPr>
            <a:xfrm>
              <a:off x="-136402" y="297402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0"/>
                  </a:moveTo>
                  <a:lnTo>
                    <a:pt x="1" y="4596"/>
                  </a:lnTo>
                  <a:lnTo>
                    <a:pt x="1" y="4900"/>
                  </a:lnTo>
                  <a:lnTo>
                    <a:pt x="4597" y="310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13"/>
            <p:cNvSpPr/>
            <p:nvPr/>
          </p:nvSpPr>
          <p:spPr>
            <a:xfrm>
              <a:off x="-136402" y="-67421"/>
              <a:ext cx="347597" cy="370655"/>
            </a:xfrm>
            <a:custGeom>
              <a:avLst/>
              <a:gdLst/>
              <a:ahLst/>
              <a:cxnLst/>
              <a:rect l="l" t="t" r="r" b="b"/>
              <a:pathLst>
                <a:path w="4598" h="4903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4902"/>
                  </a:lnTo>
                  <a:lnTo>
                    <a:pt x="4597" y="313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13"/>
            <p:cNvSpPr/>
            <p:nvPr/>
          </p:nvSpPr>
          <p:spPr>
            <a:xfrm>
              <a:off x="-136402" y="-175976"/>
              <a:ext cx="114606" cy="114379"/>
            </a:xfrm>
            <a:custGeom>
              <a:avLst/>
              <a:gdLst/>
              <a:ahLst/>
              <a:cxnLst/>
              <a:rect l="l" t="t" r="r" b="b"/>
              <a:pathLst>
                <a:path w="1516" h="1513" extrusionOk="0">
                  <a:moveTo>
                    <a:pt x="1212" y="0"/>
                  </a:moveTo>
                  <a:lnTo>
                    <a:pt x="1" y="1209"/>
                  </a:lnTo>
                  <a:lnTo>
                    <a:pt x="1" y="1513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13"/>
            <p:cNvSpPr/>
            <p:nvPr/>
          </p:nvSpPr>
          <p:spPr>
            <a:xfrm>
              <a:off x="167725" y="4126077"/>
              <a:ext cx="43469" cy="43393"/>
            </a:xfrm>
            <a:custGeom>
              <a:avLst/>
              <a:gdLst/>
              <a:ahLst/>
              <a:cxnLst/>
              <a:rect l="l" t="t" r="r" b="b"/>
              <a:pathLst>
                <a:path w="575" h="574" extrusionOk="0">
                  <a:moveTo>
                    <a:pt x="574" y="0"/>
                  </a:moveTo>
                  <a:lnTo>
                    <a:pt x="0" y="574"/>
                  </a:lnTo>
                  <a:lnTo>
                    <a:pt x="312" y="574"/>
                  </a:lnTo>
                  <a:lnTo>
                    <a:pt x="574" y="312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13"/>
            <p:cNvSpPr/>
            <p:nvPr/>
          </p:nvSpPr>
          <p:spPr>
            <a:xfrm>
              <a:off x="-136402" y="3396658"/>
              <a:ext cx="347597" cy="371108"/>
            </a:xfrm>
            <a:custGeom>
              <a:avLst/>
              <a:gdLst/>
              <a:ahLst/>
              <a:cxnLst/>
              <a:rect l="l" t="t" r="r" b="b"/>
              <a:pathLst>
                <a:path w="4598" h="4909" extrusionOk="0">
                  <a:moveTo>
                    <a:pt x="4597" y="0"/>
                  </a:moveTo>
                  <a:lnTo>
                    <a:pt x="1" y="4596"/>
                  </a:lnTo>
                  <a:lnTo>
                    <a:pt x="1" y="4908"/>
                  </a:lnTo>
                  <a:lnTo>
                    <a:pt x="4597" y="312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13"/>
            <p:cNvSpPr/>
            <p:nvPr/>
          </p:nvSpPr>
          <p:spPr>
            <a:xfrm>
              <a:off x="-136402" y="2667843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4900"/>
                  </a:lnTo>
                  <a:lnTo>
                    <a:pt x="4597" y="304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13"/>
            <p:cNvSpPr/>
            <p:nvPr/>
          </p:nvSpPr>
          <p:spPr>
            <a:xfrm>
              <a:off x="-136402" y="1938424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0"/>
                  </a:moveTo>
                  <a:lnTo>
                    <a:pt x="1" y="4590"/>
                  </a:lnTo>
                  <a:lnTo>
                    <a:pt x="1" y="4900"/>
                  </a:lnTo>
                  <a:lnTo>
                    <a:pt x="4597" y="305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13"/>
            <p:cNvSpPr/>
            <p:nvPr/>
          </p:nvSpPr>
          <p:spPr>
            <a:xfrm>
              <a:off x="-136402" y="1209081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96"/>
                  </a:lnTo>
                  <a:lnTo>
                    <a:pt x="1" y="4901"/>
                  </a:lnTo>
                  <a:lnTo>
                    <a:pt x="4597" y="304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13"/>
            <p:cNvSpPr/>
            <p:nvPr/>
          </p:nvSpPr>
          <p:spPr>
            <a:xfrm>
              <a:off x="-136402" y="479662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4901"/>
                  </a:lnTo>
                  <a:lnTo>
                    <a:pt x="4597" y="311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13"/>
            <p:cNvSpPr/>
            <p:nvPr/>
          </p:nvSpPr>
          <p:spPr>
            <a:xfrm>
              <a:off x="-136402" y="3761405"/>
              <a:ext cx="347597" cy="370957"/>
            </a:xfrm>
            <a:custGeom>
              <a:avLst/>
              <a:gdLst/>
              <a:ahLst/>
              <a:cxnLst/>
              <a:rect l="l" t="t" r="r" b="b"/>
              <a:pathLst>
                <a:path w="4598" h="4907" extrusionOk="0">
                  <a:moveTo>
                    <a:pt x="4597" y="0"/>
                  </a:moveTo>
                  <a:lnTo>
                    <a:pt x="1" y="4597"/>
                  </a:lnTo>
                  <a:lnTo>
                    <a:pt x="1" y="4907"/>
                  </a:lnTo>
                  <a:lnTo>
                    <a:pt x="4597" y="311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13"/>
            <p:cNvSpPr/>
            <p:nvPr/>
          </p:nvSpPr>
          <p:spPr>
            <a:xfrm>
              <a:off x="-136402" y="3032440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91"/>
                  </a:lnTo>
                  <a:lnTo>
                    <a:pt x="1" y="4901"/>
                  </a:lnTo>
                  <a:lnTo>
                    <a:pt x="4597" y="306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13"/>
            <p:cNvSpPr/>
            <p:nvPr/>
          </p:nvSpPr>
          <p:spPr>
            <a:xfrm>
              <a:off x="-136402" y="2303172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89"/>
                  </a:lnTo>
                  <a:lnTo>
                    <a:pt x="1" y="4901"/>
                  </a:lnTo>
                  <a:lnTo>
                    <a:pt x="4597" y="304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13"/>
            <p:cNvSpPr/>
            <p:nvPr/>
          </p:nvSpPr>
          <p:spPr>
            <a:xfrm>
              <a:off x="-136402" y="1573753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4901"/>
                  </a:lnTo>
                  <a:lnTo>
                    <a:pt x="4597" y="304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13"/>
            <p:cNvSpPr/>
            <p:nvPr/>
          </p:nvSpPr>
          <p:spPr>
            <a:xfrm>
              <a:off x="-136402" y="844334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1"/>
                  </a:moveTo>
                  <a:lnTo>
                    <a:pt x="1" y="4597"/>
                  </a:lnTo>
                  <a:lnTo>
                    <a:pt x="1" y="4901"/>
                  </a:lnTo>
                  <a:lnTo>
                    <a:pt x="4597" y="312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13"/>
            <p:cNvSpPr/>
            <p:nvPr/>
          </p:nvSpPr>
          <p:spPr>
            <a:xfrm>
              <a:off x="-136402" y="115066"/>
              <a:ext cx="347597" cy="370503"/>
            </a:xfrm>
            <a:custGeom>
              <a:avLst/>
              <a:gdLst/>
              <a:ahLst/>
              <a:cxnLst/>
              <a:rect l="l" t="t" r="r" b="b"/>
              <a:pathLst>
                <a:path w="4598" h="4901" extrusionOk="0">
                  <a:moveTo>
                    <a:pt x="4597" y="0"/>
                  </a:moveTo>
                  <a:lnTo>
                    <a:pt x="1" y="4595"/>
                  </a:lnTo>
                  <a:lnTo>
                    <a:pt x="1" y="4900"/>
                  </a:lnTo>
                  <a:lnTo>
                    <a:pt x="4597" y="310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13"/>
            <p:cNvSpPr/>
            <p:nvPr/>
          </p:nvSpPr>
          <p:spPr>
            <a:xfrm>
              <a:off x="-136402" y="-175976"/>
              <a:ext cx="296947" cy="296720"/>
            </a:xfrm>
            <a:custGeom>
              <a:avLst/>
              <a:gdLst/>
              <a:ahLst/>
              <a:cxnLst/>
              <a:rect l="l" t="t" r="r" b="b"/>
              <a:pathLst>
                <a:path w="3928" h="3925" extrusionOk="0">
                  <a:moveTo>
                    <a:pt x="3624" y="0"/>
                  </a:moveTo>
                  <a:lnTo>
                    <a:pt x="1" y="3621"/>
                  </a:lnTo>
                  <a:lnTo>
                    <a:pt x="1" y="3925"/>
                  </a:lnTo>
                  <a:lnTo>
                    <a:pt x="39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7" name="Google Shape;8667;p13"/>
          <p:cNvSpPr/>
          <p:nvPr/>
        </p:nvSpPr>
        <p:spPr>
          <a:xfrm rot="5400000">
            <a:off x="1746595" y="2952177"/>
            <a:ext cx="347700" cy="4345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4" name="Google Shape;14504;p32"/>
          <p:cNvGrpSpPr/>
          <p:nvPr/>
        </p:nvGrpSpPr>
        <p:grpSpPr>
          <a:xfrm rot="5400000">
            <a:off x="1416205" y="-2099758"/>
            <a:ext cx="6311597" cy="9467556"/>
            <a:chOff x="635875" y="1065050"/>
            <a:chExt cx="2940550" cy="4410900"/>
          </a:xfrm>
        </p:grpSpPr>
        <p:sp>
          <p:nvSpPr>
            <p:cNvPr id="14505" name="Google Shape;14505;p32"/>
            <p:cNvSpPr/>
            <p:nvPr/>
          </p:nvSpPr>
          <p:spPr>
            <a:xfrm>
              <a:off x="676400" y="11059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6" name="Google Shape;14506;p32"/>
            <p:cNvSpPr/>
            <p:nvPr/>
          </p:nvSpPr>
          <p:spPr>
            <a:xfrm>
              <a:off x="768325" y="110590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7" name="Google Shape;14507;p32"/>
            <p:cNvSpPr/>
            <p:nvPr/>
          </p:nvSpPr>
          <p:spPr>
            <a:xfrm>
              <a:off x="860125" y="110590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8" name="Google Shape;14508;p32"/>
            <p:cNvSpPr/>
            <p:nvPr/>
          </p:nvSpPr>
          <p:spPr>
            <a:xfrm>
              <a:off x="951850" y="11059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9" name="Google Shape;14509;p32"/>
            <p:cNvSpPr/>
            <p:nvPr/>
          </p:nvSpPr>
          <p:spPr>
            <a:xfrm>
              <a:off x="1043825" y="11059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0" name="Google Shape;14510;p32"/>
            <p:cNvSpPr/>
            <p:nvPr/>
          </p:nvSpPr>
          <p:spPr>
            <a:xfrm>
              <a:off x="1135575" y="11059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1" name="Google Shape;14511;p32"/>
            <p:cNvSpPr/>
            <p:nvPr/>
          </p:nvSpPr>
          <p:spPr>
            <a:xfrm>
              <a:off x="1227500" y="110590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2" name="Google Shape;14512;p32"/>
            <p:cNvSpPr/>
            <p:nvPr/>
          </p:nvSpPr>
          <p:spPr>
            <a:xfrm>
              <a:off x="1319275" y="11059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3" name="Google Shape;14513;p32"/>
            <p:cNvSpPr/>
            <p:nvPr/>
          </p:nvSpPr>
          <p:spPr>
            <a:xfrm>
              <a:off x="1411200" y="110590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4" name="Google Shape;14514;p32"/>
            <p:cNvSpPr/>
            <p:nvPr/>
          </p:nvSpPr>
          <p:spPr>
            <a:xfrm>
              <a:off x="1503000" y="110590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5" name="Google Shape;14515;p32"/>
            <p:cNvSpPr/>
            <p:nvPr/>
          </p:nvSpPr>
          <p:spPr>
            <a:xfrm>
              <a:off x="1594750" y="11059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6" name="Google Shape;14516;p32"/>
            <p:cNvSpPr/>
            <p:nvPr/>
          </p:nvSpPr>
          <p:spPr>
            <a:xfrm>
              <a:off x="1686650" y="11059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7" name="Google Shape;14517;p32"/>
            <p:cNvSpPr/>
            <p:nvPr/>
          </p:nvSpPr>
          <p:spPr>
            <a:xfrm>
              <a:off x="1778450" y="11059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8" name="Google Shape;14518;p32"/>
            <p:cNvSpPr/>
            <p:nvPr/>
          </p:nvSpPr>
          <p:spPr>
            <a:xfrm>
              <a:off x="1870375" y="110590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9" name="Google Shape;14519;p32"/>
            <p:cNvSpPr/>
            <p:nvPr/>
          </p:nvSpPr>
          <p:spPr>
            <a:xfrm>
              <a:off x="1962150" y="11059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0" name="Google Shape;14520;p32"/>
            <p:cNvSpPr/>
            <p:nvPr/>
          </p:nvSpPr>
          <p:spPr>
            <a:xfrm>
              <a:off x="2054075" y="110590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1" name="Google Shape;14521;p32"/>
            <p:cNvSpPr/>
            <p:nvPr/>
          </p:nvSpPr>
          <p:spPr>
            <a:xfrm>
              <a:off x="2145825" y="11059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2" name="Google Shape;14522;p32"/>
            <p:cNvSpPr/>
            <p:nvPr/>
          </p:nvSpPr>
          <p:spPr>
            <a:xfrm>
              <a:off x="2237800" y="1105900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3" name="Google Shape;14523;p32"/>
            <p:cNvSpPr/>
            <p:nvPr/>
          </p:nvSpPr>
          <p:spPr>
            <a:xfrm>
              <a:off x="2329550" y="11059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4" name="Google Shape;14524;p32"/>
            <p:cNvSpPr/>
            <p:nvPr/>
          </p:nvSpPr>
          <p:spPr>
            <a:xfrm>
              <a:off x="2421325" y="11059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5" name="Google Shape;14525;p32"/>
            <p:cNvSpPr/>
            <p:nvPr/>
          </p:nvSpPr>
          <p:spPr>
            <a:xfrm>
              <a:off x="2513250" y="11059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6" name="Google Shape;14526;p32"/>
            <p:cNvSpPr/>
            <p:nvPr/>
          </p:nvSpPr>
          <p:spPr>
            <a:xfrm>
              <a:off x="2605000" y="11059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7" name="Google Shape;14527;p32"/>
            <p:cNvSpPr/>
            <p:nvPr/>
          </p:nvSpPr>
          <p:spPr>
            <a:xfrm>
              <a:off x="2696950" y="11059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8" name="Google Shape;14528;p32"/>
            <p:cNvSpPr/>
            <p:nvPr/>
          </p:nvSpPr>
          <p:spPr>
            <a:xfrm>
              <a:off x="2788700" y="11059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9" name="Google Shape;14529;p32"/>
            <p:cNvSpPr/>
            <p:nvPr/>
          </p:nvSpPr>
          <p:spPr>
            <a:xfrm>
              <a:off x="2880675" y="11059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0" name="Google Shape;14530;p32"/>
            <p:cNvSpPr/>
            <p:nvPr/>
          </p:nvSpPr>
          <p:spPr>
            <a:xfrm>
              <a:off x="2972425" y="11059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1" name="Google Shape;14531;p32"/>
            <p:cNvSpPr/>
            <p:nvPr/>
          </p:nvSpPr>
          <p:spPr>
            <a:xfrm>
              <a:off x="3064375" y="11059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2" name="Google Shape;14532;p32"/>
            <p:cNvSpPr/>
            <p:nvPr/>
          </p:nvSpPr>
          <p:spPr>
            <a:xfrm>
              <a:off x="3156125" y="11059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3" name="Google Shape;14533;p32"/>
            <p:cNvSpPr/>
            <p:nvPr/>
          </p:nvSpPr>
          <p:spPr>
            <a:xfrm>
              <a:off x="3247875" y="11059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4" name="Google Shape;14534;p32"/>
            <p:cNvSpPr/>
            <p:nvPr/>
          </p:nvSpPr>
          <p:spPr>
            <a:xfrm>
              <a:off x="3339850" y="110590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5" name="Google Shape;14535;p32"/>
            <p:cNvSpPr/>
            <p:nvPr/>
          </p:nvSpPr>
          <p:spPr>
            <a:xfrm>
              <a:off x="3431575" y="11059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6" name="Google Shape;14536;p32"/>
            <p:cNvSpPr/>
            <p:nvPr/>
          </p:nvSpPr>
          <p:spPr>
            <a:xfrm>
              <a:off x="3523550" y="11059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7" name="Google Shape;14537;p32"/>
            <p:cNvSpPr/>
            <p:nvPr/>
          </p:nvSpPr>
          <p:spPr>
            <a:xfrm>
              <a:off x="676400" y="11978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8" name="Google Shape;14538;p32"/>
            <p:cNvSpPr/>
            <p:nvPr/>
          </p:nvSpPr>
          <p:spPr>
            <a:xfrm>
              <a:off x="768325" y="11978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45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8"/>
                    <a:pt x="109" y="494"/>
                    <a:pt x="245" y="494"/>
                  </a:cubicBezTo>
                  <a:cubicBezTo>
                    <a:pt x="388" y="494"/>
                    <a:pt x="496" y="388"/>
                    <a:pt x="496" y="243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9" name="Google Shape;14539;p32"/>
            <p:cNvSpPr/>
            <p:nvPr/>
          </p:nvSpPr>
          <p:spPr>
            <a:xfrm>
              <a:off x="860125" y="11978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0"/>
                  </a:moveTo>
                  <a:cubicBezTo>
                    <a:pt x="114" y="0"/>
                    <a:pt x="0" y="107"/>
                    <a:pt x="0" y="243"/>
                  </a:cubicBezTo>
                  <a:cubicBezTo>
                    <a:pt x="0" y="388"/>
                    <a:pt x="114" y="494"/>
                    <a:pt x="251" y="494"/>
                  </a:cubicBezTo>
                  <a:cubicBezTo>
                    <a:pt x="387" y="494"/>
                    <a:pt x="501" y="388"/>
                    <a:pt x="501" y="243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0" name="Google Shape;14540;p32"/>
            <p:cNvSpPr/>
            <p:nvPr/>
          </p:nvSpPr>
          <p:spPr>
            <a:xfrm>
              <a:off x="951850" y="11978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1" name="Google Shape;14541;p32"/>
            <p:cNvSpPr/>
            <p:nvPr/>
          </p:nvSpPr>
          <p:spPr>
            <a:xfrm>
              <a:off x="1043825" y="11978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8"/>
                    <a:pt x="107" y="494"/>
                    <a:pt x="250" y="494"/>
                  </a:cubicBezTo>
                  <a:cubicBezTo>
                    <a:pt x="388" y="494"/>
                    <a:pt x="494" y="388"/>
                    <a:pt x="494" y="243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2" name="Google Shape;14542;p32"/>
            <p:cNvSpPr/>
            <p:nvPr/>
          </p:nvSpPr>
          <p:spPr>
            <a:xfrm>
              <a:off x="1135575" y="11978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0" y="107"/>
                    <a:pt x="0" y="243"/>
                  </a:cubicBezTo>
                  <a:cubicBezTo>
                    <a:pt x="0" y="388"/>
                    <a:pt x="116" y="494"/>
                    <a:pt x="252" y="494"/>
                  </a:cubicBezTo>
                  <a:cubicBezTo>
                    <a:pt x="387" y="494"/>
                    <a:pt x="503" y="388"/>
                    <a:pt x="503" y="243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3" name="Google Shape;14543;p32"/>
            <p:cNvSpPr/>
            <p:nvPr/>
          </p:nvSpPr>
          <p:spPr>
            <a:xfrm>
              <a:off x="1227500" y="11978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1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8"/>
                    <a:pt x="109" y="494"/>
                    <a:pt x="251" y="494"/>
                  </a:cubicBezTo>
                  <a:cubicBezTo>
                    <a:pt x="387" y="494"/>
                    <a:pt x="496" y="388"/>
                    <a:pt x="496" y="243"/>
                  </a:cubicBezTo>
                  <a:cubicBezTo>
                    <a:pt x="496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4" name="Google Shape;14544;p32"/>
            <p:cNvSpPr/>
            <p:nvPr/>
          </p:nvSpPr>
          <p:spPr>
            <a:xfrm>
              <a:off x="1319275" y="11978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8"/>
                    <a:pt x="114" y="494"/>
                    <a:pt x="252" y="494"/>
                  </a:cubicBezTo>
                  <a:cubicBezTo>
                    <a:pt x="388" y="494"/>
                    <a:pt x="501" y="388"/>
                    <a:pt x="501" y="243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5" name="Google Shape;14545;p32"/>
            <p:cNvSpPr/>
            <p:nvPr/>
          </p:nvSpPr>
          <p:spPr>
            <a:xfrm>
              <a:off x="1411200" y="1197875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45" y="0"/>
                  </a:moveTo>
                  <a:cubicBezTo>
                    <a:pt x="109" y="0"/>
                    <a:pt x="1" y="107"/>
                    <a:pt x="1" y="243"/>
                  </a:cubicBezTo>
                  <a:cubicBezTo>
                    <a:pt x="1" y="388"/>
                    <a:pt x="109" y="494"/>
                    <a:pt x="245" y="494"/>
                  </a:cubicBezTo>
                  <a:cubicBezTo>
                    <a:pt x="388" y="494"/>
                    <a:pt x="496" y="388"/>
                    <a:pt x="496" y="243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6" name="Google Shape;14546;p32"/>
            <p:cNvSpPr/>
            <p:nvPr/>
          </p:nvSpPr>
          <p:spPr>
            <a:xfrm>
              <a:off x="1503000" y="11978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0" y="0"/>
                  </a:moveTo>
                  <a:cubicBezTo>
                    <a:pt x="114" y="0"/>
                    <a:pt x="0" y="107"/>
                    <a:pt x="0" y="243"/>
                  </a:cubicBezTo>
                  <a:cubicBezTo>
                    <a:pt x="0" y="388"/>
                    <a:pt x="114" y="494"/>
                    <a:pt x="250" y="494"/>
                  </a:cubicBezTo>
                  <a:cubicBezTo>
                    <a:pt x="387" y="494"/>
                    <a:pt x="501" y="388"/>
                    <a:pt x="501" y="243"/>
                  </a:cubicBezTo>
                  <a:cubicBezTo>
                    <a:pt x="501" y="107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7" name="Google Shape;14547;p32"/>
            <p:cNvSpPr/>
            <p:nvPr/>
          </p:nvSpPr>
          <p:spPr>
            <a:xfrm>
              <a:off x="1594750" y="11978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43"/>
                  </a:cubicBezTo>
                  <a:cubicBezTo>
                    <a:pt x="0" y="388"/>
                    <a:pt x="115" y="494"/>
                    <a:pt x="251" y="494"/>
                  </a:cubicBezTo>
                  <a:cubicBezTo>
                    <a:pt x="394" y="494"/>
                    <a:pt x="503" y="388"/>
                    <a:pt x="503" y="243"/>
                  </a:cubicBezTo>
                  <a:cubicBezTo>
                    <a:pt x="503" y="107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8" name="Google Shape;14548;p32"/>
            <p:cNvSpPr/>
            <p:nvPr/>
          </p:nvSpPr>
          <p:spPr>
            <a:xfrm>
              <a:off x="1686650" y="11978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9" name="Google Shape;14549;p32"/>
            <p:cNvSpPr/>
            <p:nvPr/>
          </p:nvSpPr>
          <p:spPr>
            <a:xfrm>
              <a:off x="1778450" y="11978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8"/>
                    <a:pt x="114" y="494"/>
                    <a:pt x="252" y="494"/>
                  </a:cubicBezTo>
                  <a:cubicBezTo>
                    <a:pt x="388" y="494"/>
                    <a:pt x="501" y="388"/>
                    <a:pt x="501" y="243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0" name="Google Shape;14550;p32"/>
            <p:cNvSpPr/>
            <p:nvPr/>
          </p:nvSpPr>
          <p:spPr>
            <a:xfrm>
              <a:off x="1870375" y="11978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2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8"/>
                    <a:pt x="109" y="494"/>
                    <a:pt x="252" y="494"/>
                  </a:cubicBezTo>
                  <a:cubicBezTo>
                    <a:pt x="387" y="494"/>
                    <a:pt x="496" y="388"/>
                    <a:pt x="496" y="243"/>
                  </a:cubicBezTo>
                  <a:cubicBezTo>
                    <a:pt x="496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1" name="Google Shape;14551;p32"/>
            <p:cNvSpPr/>
            <p:nvPr/>
          </p:nvSpPr>
          <p:spPr>
            <a:xfrm>
              <a:off x="1962150" y="11978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8"/>
                    <a:pt x="114" y="494"/>
                    <a:pt x="250" y="494"/>
                  </a:cubicBezTo>
                  <a:cubicBezTo>
                    <a:pt x="388" y="494"/>
                    <a:pt x="502" y="388"/>
                    <a:pt x="502" y="243"/>
                  </a:cubicBezTo>
                  <a:cubicBezTo>
                    <a:pt x="502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2" name="Google Shape;14552;p32"/>
            <p:cNvSpPr/>
            <p:nvPr/>
          </p:nvSpPr>
          <p:spPr>
            <a:xfrm>
              <a:off x="2054075" y="1197875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52" y="0"/>
                  </a:moveTo>
                  <a:cubicBezTo>
                    <a:pt x="109" y="0"/>
                    <a:pt x="1" y="107"/>
                    <a:pt x="1" y="243"/>
                  </a:cubicBezTo>
                  <a:cubicBezTo>
                    <a:pt x="1" y="388"/>
                    <a:pt x="109" y="494"/>
                    <a:pt x="252" y="494"/>
                  </a:cubicBezTo>
                  <a:cubicBezTo>
                    <a:pt x="388" y="494"/>
                    <a:pt x="496" y="388"/>
                    <a:pt x="496" y="243"/>
                  </a:cubicBezTo>
                  <a:cubicBezTo>
                    <a:pt x="496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3" name="Google Shape;14553;p32"/>
            <p:cNvSpPr/>
            <p:nvPr/>
          </p:nvSpPr>
          <p:spPr>
            <a:xfrm>
              <a:off x="2145825" y="11978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4" name="Google Shape;14554;p32"/>
            <p:cNvSpPr/>
            <p:nvPr/>
          </p:nvSpPr>
          <p:spPr>
            <a:xfrm>
              <a:off x="2237800" y="1197875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244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8"/>
                    <a:pt x="107" y="494"/>
                    <a:pt x="244" y="494"/>
                  </a:cubicBezTo>
                  <a:cubicBezTo>
                    <a:pt x="387" y="494"/>
                    <a:pt x="494" y="388"/>
                    <a:pt x="494" y="243"/>
                  </a:cubicBezTo>
                  <a:cubicBezTo>
                    <a:pt x="494" y="107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5" name="Google Shape;14555;p32"/>
            <p:cNvSpPr/>
            <p:nvPr/>
          </p:nvSpPr>
          <p:spPr>
            <a:xfrm>
              <a:off x="2329550" y="11978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43"/>
                  </a:cubicBezTo>
                  <a:cubicBezTo>
                    <a:pt x="0" y="388"/>
                    <a:pt x="115" y="494"/>
                    <a:pt x="251" y="494"/>
                  </a:cubicBezTo>
                  <a:cubicBezTo>
                    <a:pt x="387" y="494"/>
                    <a:pt x="502" y="388"/>
                    <a:pt x="502" y="243"/>
                  </a:cubicBezTo>
                  <a:cubicBezTo>
                    <a:pt x="502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6" name="Google Shape;14556;p32"/>
            <p:cNvSpPr/>
            <p:nvPr/>
          </p:nvSpPr>
          <p:spPr>
            <a:xfrm>
              <a:off x="2421325" y="11978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8"/>
                    <a:pt x="114" y="494"/>
                    <a:pt x="250" y="494"/>
                  </a:cubicBezTo>
                  <a:cubicBezTo>
                    <a:pt x="395" y="494"/>
                    <a:pt x="501" y="388"/>
                    <a:pt x="501" y="243"/>
                  </a:cubicBezTo>
                  <a:cubicBezTo>
                    <a:pt x="501" y="107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7" name="Google Shape;14557;p32"/>
            <p:cNvSpPr/>
            <p:nvPr/>
          </p:nvSpPr>
          <p:spPr>
            <a:xfrm>
              <a:off x="2513250" y="11978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8"/>
                    <a:pt x="109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8" name="Google Shape;14558;p32"/>
            <p:cNvSpPr/>
            <p:nvPr/>
          </p:nvSpPr>
          <p:spPr>
            <a:xfrm>
              <a:off x="2605000" y="11978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0" y="107"/>
                    <a:pt x="0" y="243"/>
                  </a:cubicBezTo>
                  <a:cubicBezTo>
                    <a:pt x="0" y="388"/>
                    <a:pt x="116" y="494"/>
                    <a:pt x="252" y="494"/>
                  </a:cubicBezTo>
                  <a:cubicBezTo>
                    <a:pt x="387" y="494"/>
                    <a:pt x="503" y="388"/>
                    <a:pt x="503" y="243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9" name="Google Shape;14559;p32"/>
            <p:cNvSpPr/>
            <p:nvPr/>
          </p:nvSpPr>
          <p:spPr>
            <a:xfrm>
              <a:off x="2696950" y="11978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2" y="0"/>
                  </a:moveTo>
                  <a:cubicBezTo>
                    <a:pt x="108" y="0"/>
                    <a:pt x="1" y="107"/>
                    <a:pt x="1" y="243"/>
                  </a:cubicBezTo>
                  <a:cubicBezTo>
                    <a:pt x="1" y="388"/>
                    <a:pt x="108" y="494"/>
                    <a:pt x="252" y="494"/>
                  </a:cubicBezTo>
                  <a:cubicBezTo>
                    <a:pt x="388" y="494"/>
                    <a:pt x="495" y="388"/>
                    <a:pt x="495" y="243"/>
                  </a:cubicBezTo>
                  <a:cubicBezTo>
                    <a:pt x="495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0" name="Google Shape;14560;p32"/>
            <p:cNvSpPr/>
            <p:nvPr/>
          </p:nvSpPr>
          <p:spPr>
            <a:xfrm>
              <a:off x="2788700" y="11978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1" name="Google Shape;14561;p32"/>
            <p:cNvSpPr/>
            <p:nvPr/>
          </p:nvSpPr>
          <p:spPr>
            <a:xfrm>
              <a:off x="2880675" y="11978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8"/>
                    <a:pt x="107" y="494"/>
                    <a:pt x="243" y="494"/>
                  </a:cubicBezTo>
                  <a:cubicBezTo>
                    <a:pt x="387" y="494"/>
                    <a:pt x="494" y="388"/>
                    <a:pt x="494" y="243"/>
                  </a:cubicBezTo>
                  <a:cubicBezTo>
                    <a:pt x="494" y="107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2" name="Google Shape;14562;p32"/>
            <p:cNvSpPr/>
            <p:nvPr/>
          </p:nvSpPr>
          <p:spPr>
            <a:xfrm>
              <a:off x="2972425" y="11978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43"/>
                  </a:cubicBezTo>
                  <a:cubicBezTo>
                    <a:pt x="0" y="388"/>
                    <a:pt x="115" y="494"/>
                    <a:pt x="251" y="494"/>
                  </a:cubicBezTo>
                  <a:cubicBezTo>
                    <a:pt x="387" y="494"/>
                    <a:pt x="503" y="388"/>
                    <a:pt x="503" y="243"/>
                  </a:cubicBezTo>
                  <a:cubicBezTo>
                    <a:pt x="503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3" name="Google Shape;14563;p32"/>
            <p:cNvSpPr/>
            <p:nvPr/>
          </p:nvSpPr>
          <p:spPr>
            <a:xfrm>
              <a:off x="3064375" y="11978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0"/>
                  </a:moveTo>
                  <a:cubicBezTo>
                    <a:pt x="107" y="0"/>
                    <a:pt x="1" y="107"/>
                    <a:pt x="1" y="243"/>
                  </a:cubicBezTo>
                  <a:cubicBezTo>
                    <a:pt x="1" y="388"/>
                    <a:pt x="107" y="494"/>
                    <a:pt x="243" y="494"/>
                  </a:cubicBezTo>
                  <a:cubicBezTo>
                    <a:pt x="388" y="494"/>
                    <a:pt x="495" y="388"/>
                    <a:pt x="495" y="243"/>
                  </a:cubicBezTo>
                  <a:cubicBezTo>
                    <a:pt x="495" y="107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4" name="Google Shape;14564;p32"/>
            <p:cNvSpPr/>
            <p:nvPr/>
          </p:nvSpPr>
          <p:spPr>
            <a:xfrm>
              <a:off x="3156125" y="11978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5" name="Google Shape;14565;p32"/>
            <p:cNvSpPr/>
            <p:nvPr/>
          </p:nvSpPr>
          <p:spPr>
            <a:xfrm>
              <a:off x="3247875" y="11978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6" name="Google Shape;14566;p32"/>
            <p:cNvSpPr/>
            <p:nvPr/>
          </p:nvSpPr>
          <p:spPr>
            <a:xfrm>
              <a:off x="3339850" y="11978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8"/>
                    <a:pt x="107" y="494"/>
                    <a:pt x="251" y="494"/>
                  </a:cubicBezTo>
                  <a:cubicBezTo>
                    <a:pt x="387" y="494"/>
                    <a:pt x="501" y="388"/>
                    <a:pt x="501" y="243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7" name="Google Shape;14567;p32"/>
            <p:cNvSpPr/>
            <p:nvPr/>
          </p:nvSpPr>
          <p:spPr>
            <a:xfrm>
              <a:off x="3431575" y="11978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8" name="Google Shape;14568;p32"/>
            <p:cNvSpPr/>
            <p:nvPr/>
          </p:nvSpPr>
          <p:spPr>
            <a:xfrm>
              <a:off x="3523550" y="11978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8"/>
                    <a:pt x="107" y="494"/>
                    <a:pt x="250" y="494"/>
                  </a:cubicBezTo>
                  <a:cubicBezTo>
                    <a:pt x="388" y="494"/>
                    <a:pt x="494" y="388"/>
                    <a:pt x="494" y="243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9" name="Google Shape;14569;p32"/>
            <p:cNvSpPr/>
            <p:nvPr/>
          </p:nvSpPr>
          <p:spPr>
            <a:xfrm>
              <a:off x="676400" y="12896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0" name="Google Shape;14570;p32"/>
            <p:cNvSpPr/>
            <p:nvPr/>
          </p:nvSpPr>
          <p:spPr>
            <a:xfrm>
              <a:off x="768325" y="12896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2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1" name="Google Shape;14571;p32"/>
            <p:cNvSpPr/>
            <p:nvPr/>
          </p:nvSpPr>
          <p:spPr>
            <a:xfrm>
              <a:off x="860125" y="12896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16"/>
                    <a:pt x="0" y="252"/>
                  </a:cubicBezTo>
                  <a:cubicBezTo>
                    <a:pt x="0" y="387"/>
                    <a:pt x="114" y="503"/>
                    <a:pt x="251" y="503"/>
                  </a:cubicBezTo>
                  <a:cubicBezTo>
                    <a:pt x="387" y="503"/>
                    <a:pt x="501" y="387"/>
                    <a:pt x="501" y="252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2" name="Google Shape;14572;p32"/>
            <p:cNvSpPr/>
            <p:nvPr/>
          </p:nvSpPr>
          <p:spPr>
            <a:xfrm>
              <a:off x="951850" y="12896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3" name="Google Shape;14573;p32"/>
            <p:cNvSpPr/>
            <p:nvPr/>
          </p:nvSpPr>
          <p:spPr>
            <a:xfrm>
              <a:off x="1043825" y="12896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2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4" name="Google Shape;14574;p32"/>
            <p:cNvSpPr/>
            <p:nvPr/>
          </p:nvSpPr>
          <p:spPr>
            <a:xfrm>
              <a:off x="1135575" y="1289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2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2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5" name="Google Shape;14575;p32"/>
            <p:cNvSpPr/>
            <p:nvPr/>
          </p:nvSpPr>
          <p:spPr>
            <a:xfrm>
              <a:off x="1227500" y="12896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51" y="503"/>
                  </a:cubicBezTo>
                  <a:cubicBezTo>
                    <a:pt x="387" y="503"/>
                    <a:pt x="496" y="387"/>
                    <a:pt x="496" y="252"/>
                  </a:cubicBezTo>
                  <a:cubicBezTo>
                    <a:pt x="496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6" name="Google Shape;14576;p32"/>
            <p:cNvSpPr/>
            <p:nvPr/>
          </p:nvSpPr>
          <p:spPr>
            <a:xfrm>
              <a:off x="1319275" y="12896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2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7" name="Google Shape;14577;p32"/>
            <p:cNvSpPr/>
            <p:nvPr/>
          </p:nvSpPr>
          <p:spPr>
            <a:xfrm>
              <a:off x="1411200" y="128962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16"/>
                    <a:pt x="1" y="252"/>
                  </a:cubicBezTo>
                  <a:cubicBezTo>
                    <a:pt x="1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2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8" name="Google Shape;14578;p32"/>
            <p:cNvSpPr/>
            <p:nvPr/>
          </p:nvSpPr>
          <p:spPr>
            <a:xfrm>
              <a:off x="1503000" y="12896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16"/>
                    <a:pt x="0" y="252"/>
                  </a:cubicBezTo>
                  <a:cubicBezTo>
                    <a:pt x="0" y="387"/>
                    <a:pt x="114" y="503"/>
                    <a:pt x="250" y="503"/>
                  </a:cubicBezTo>
                  <a:cubicBezTo>
                    <a:pt x="387" y="503"/>
                    <a:pt x="501" y="387"/>
                    <a:pt x="501" y="252"/>
                  </a:cubicBezTo>
                  <a:cubicBezTo>
                    <a:pt x="501" y="116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9" name="Google Shape;14579;p32"/>
            <p:cNvSpPr/>
            <p:nvPr/>
          </p:nvSpPr>
          <p:spPr>
            <a:xfrm>
              <a:off x="1594750" y="1289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94" y="503"/>
                    <a:pt x="503" y="387"/>
                    <a:pt x="503" y="252"/>
                  </a:cubicBezTo>
                  <a:cubicBezTo>
                    <a:pt x="503" y="116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0" name="Google Shape;14580;p32"/>
            <p:cNvSpPr/>
            <p:nvPr/>
          </p:nvSpPr>
          <p:spPr>
            <a:xfrm>
              <a:off x="1686650" y="12896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1" name="Google Shape;14581;p32"/>
            <p:cNvSpPr/>
            <p:nvPr/>
          </p:nvSpPr>
          <p:spPr>
            <a:xfrm>
              <a:off x="1778450" y="12896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2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2" name="Google Shape;14582;p32"/>
            <p:cNvSpPr/>
            <p:nvPr/>
          </p:nvSpPr>
          <p:spPr>
            <a:xfrm>
              <a:off x="1870375" y="12896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7" y="503"/>
                    <a:pt x="496" y="387"/>
                    <a:pt x="496" y="252"/>
                  </a:cubicBezTo>
                  <a:cubicBezTo>
                    <a:pt x="496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3" name="Google Shape;14583;p32"/>
            <p:cNvSpPr/>
            <p:nvPr/>
          </p:nvSpPr>
          <p:spPr>
            <a:xfrm>
              <a:off x="1962150" y="12896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88" y="503"/>
                    <a:pt x="502" y="387"/>
                    <a:pt x="502" y="252"/>
                  </a:cubicBezTo>
                  <a:cubicBezTo>
                    <a:pt x="502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4" name="Google Shape;14584;p32"/>
            <p:cNvSpPr/>
            <p:nvPr/>
          </p:nvSpPr>
          <p:spPr>
            <a:xfrm>
              <a:off x="2054075" y="128962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16"/>
                    <a:pt x="1" y="252"/>
                  </a:cubicBezTo>
                  <a:cubicBezTo>
                    <a:pt x="1" y="387"/>
                    <a:pt x="109" y="503"/>
                    <a:pt x="252" y="503"/>
                  </a:cubicBezTo>
                  <a:cubicBezTo>
                    <a:pt x="388" y="503"/>
                    <a:pt x="496" y="387"/>
                    <a:pt x="496" y="252"/>
                  </a:cubicBezTo>
                  <a:cubicBezTo>
                    <a:pt x="496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5" name="Google Shape;14585;p32"/>
            <p:cNvSpPr/>
            <p:nvPr/>
          </p:nvSpPr>
          <p:spPr>
            <a:xfrm>
              <a:off x="2145825" y="12896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6" name="Google Shape;14586;p32"/>
            <p:cNvSpPr/>
            <p:nvPr/>
          </p:nvSpPr>
          <p:spPr>
            <a:xfrm>
              <a:off x="2237800" y="1289625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44" y="503"/>
                  </a:cubicBezTo>
                  <a:cubicBezTo>
                    <a:pt x="387" y="503"/>
                    <a:pt x="494" y="387"/>
                    <a:pt x="494" y="252"/>
                  </a:cubicBezTo>
                  <a:cubicBezTo>
                    <a:pt x="494" y="116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7" name="Google Shape;14587;p32"/>
            <p:cNvSpPr/>
            <p:nvPr/>
          </p:nvSpPr>
          <p:spPr>
            <a:xfrm>
              <a:off x="2329550" y="1289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2" y="387"/>
                    <a:pt x="502" y="252"/>
                  </a:cubicBezTo>
                  <a:cubicBezTo>
                    <a:pt x="502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8" name="Google Shape;14588;p32"/>
            <p:cNvSpPr/>
            <p:nvPr/>
          </p:nvSpPr>
          <p:spPr>
            <a:xfrm>
              <a:off x="2421325" y="12896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95" y="503"/>
                    <a:pt x="501" y="387"/>
                    <a:pt x="501" y="252"/>
                  </a:cubicBezTo>
                  <a:cubicBezTo>
                    <a:pt x="501" y="116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9" name="Google Shape;14589;p32"/>
            <p:cNvSpPr/>
            <p:nvPr/>
          </p:nvSpPr>
          <p:spPr>
            <a:xfrm>
              <a:off x="2513250" y="1289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0" name="Google Shape;14590;p32"/>
            <p:cNvSpPr/>
            <p:nvPr/>
          </p:nvSpPr>
          <p:spPr>
            <a:xfrm>
              <a:off x="2605000" y="1289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2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2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1" name="Google Shape;14591;p32"/>
            <p:cNvSpPr/>
            <p:nvPr/>
          </p:nvSpPr>
          <p:spPr>
            <a:xfrm>
              <a:off x="2696950" y="12896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16"/>
                    <a:pt x="1" y="252"/>
                  </a:cubicBezTo>
                  <a:cubicBezTo>
                    <a:pt x="1" y="387"/>
                    <a:pt x="108" y="503"/>
                    <a:pt x="252" y="503"/>
                  </a:cubicBezTo>
                  <a:cubicBezTo>
                    <a:pt x="388" y="503"/>
                    <a:pt x="495" y="387"/>
                    <a:pt x="495" y="252"/>
                  </a:cubicBezTo>
                  <a:cubicBezTo>
                    <a:pt x="495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2" name="Google Shape;14592;p32"/>
            <p:cNvSpPr/>
            <p:nvPr/>
          </p:nvSpPr>
          <p:spPr>
            <a:xfrm>
              <a:off x="2788700" y="12896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3" name="Google Shape;14593;p32"/>
            <p:cNvSpPr/>
            <p:nvPr/>
          </p:nvSpPr>
          <p:spPr>
            <a:xfrm>
              <a:off x="2880675" y="12896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43" y="503"/>
                  </a:cubicBezTo>
                  <a:cubicBezTo>
                    <a:pt x="387" y="503"/>
                    <a:pt x="494" y="387"/>
                    <a:pt x="494" y="252"/>
                  </a:cubicBezTo>
                  <a:cubicBezTo>
                    <a:pt x="494" y="116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4" name="Google Shape;14594;p32"/>
            <p:cNvSpPr/>
            <p:nvPr/>
          </p:nvSpPr>
          <p:spPr>
            <a:xfrm>
              <a:off x="2972425" y="1289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3" y="387"/>
                    <a:pt x="503" y="252"/>
                  </a:cubicBezTo>
                  <a:cubicBezTo>
                    <a:pt x="503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5" name="Google Shape;14595;p32"/>
            <p:cNvSpPr/>
            <p:nvPr/>
          </p:nvSpPr>
          <p:spPr>
            <a:xfrm>
              <a:off x="3064375" y="12896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16"/>
                    <a:pt x="1" y="252"/>
                  </a:cubicBezTo>
                  <a:cubicBezTo>
                    <a:pt x="1" y="387"/>
                    <a:pt x="107" y="503"/>
                    <a:pt x="243" y="503"/>
                  </a:cubicBezTo>
                  <a:cubicBezTo>
                    <a:pt x="388" y="503"/>
                    <a:pt x="495" y="387"/>
                    <a:pt x="495" y="252"/>
                  </a:cubicBezTo>
                  <a:cubicBezTo>
                    <a:pt x="495" y="116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6" name="Google Shape;14596;p32"/>
            <p:cNvSpPr/>
            <p:nvPr/>
          </p:nvSpPr>
          <p:spPr>
            <a:xfrm>
              <a:off x="3156125" y="12896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7" name="Google Shape;14597;p32"/>
            <p:cNvSpPr/>
            <p:nvPr/>
          </p:nvSpPr>
          <p:spPr>
            <a:xfrm>
              <a:off x="3247875" y="12896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8" name="Google Shape;14598;p32"/>
            <p:cNvSpPr/>
            <p:nvPr/>
          </p:nvSpPr>
          <p:spPr>
            <a:xfrm>
              <a:off x="3339850" y="12896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51" y="503"/>
                  </a:cubicBezTo>
                  <a:cubicBezTo>
                    <a:pt x="387" y="503"/>
                    <a:pt x="501" y="387"/>
                    <a:pt x="501" y="252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9" name="Google Shape;14599;p32"/>
            <p:cNvSpPr/>
            <p:nvPr/>
          </p:nvSpPr>
          <p:spPr>
            <a:xfrm>
              <a:off x="3431575" y="12896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0" name="Google Shape;14600;p32"/>
            <p:cNvSpPr/>
            <p:nvPr/>
          </p:nvSpPr>
          <p:spPr>
            <a:xfrm>
              <a:off x="3523550" y="12896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2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1" name="Google Shape;14601;p32"/>
            <p:cNvSpPr/>
            <p:nvPr/>
          </p:nvSpPr>
          <p:spPr>
            <a:xfrm>
              <a:off x="676400" y="138137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2" name="Google Shape;14602;p32"/>
            <p:cNvSpPr/>
            <p:nvPr/>
          </p:nvSpPr>
          <p:spPr>
            <a:xfrm>
              <a:off x="768325" y="138137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16"/>
                    <a:pt x="0" y="251"/>
                  </a:cubicBezTo>
                  <a:cubicBezTo>
                    <a:pt x="0" y="394"/>
                    <a:pt x="109" y="503"/>
                    <a:pt x="245" y="503"/>
                  </a:cubicBezTo>
                  <a:cubicBezTo>
                    <a:pt x="388" y="503"/>
                    <a:pt x="496" y="394"/>
                    <a:pt x="496" y="251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3" name="Google Shape;14603;p32"/>
            <p:cNvSpPr/>
            <p:nvPr/>
          </p:nvSpPr>
          <p:spPr>
            <a:xfrm>
              <a:off x="860125" y="13813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16"/>
                    <a:pt x="0" y="251"/>
                  </a:cubicBezTo>
                  <a:cubicBezTo>
                    <a:pt x="0" y="394"/>
                    <a:pt x="114" y="503"/>
                    <a:pt x="251" y="503"/>
                  </a:cubicBezTo>
                  <a:cubicBezTo>
                    <a:pt x="387" y="503"/>
                    <a:pt x="501" y="394"/>
                    <a:pt x="501" y="251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4" name="Google Shape;14604;p32"/>
            <p:cNvSpPr/>
            <p:nvPr/>
          </p:nvSpPr>
          <p:spPr>
            <a:xfrm>
              <a:off x="951850" y="138137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5" name="Google Shape;14605;p32"/>
            <p:cNvSpPr/>
            <p:nvPr/>
          </p:nvSpPr>
          <p:spPr>
            <a:xfrm>
              <a:off x="1043825" y="138137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1"/>
                  </a:cubicBezTo>
                  <a:cubicBezTo>
                    <a:pt x="0" y="394"/>
                    <a:pt x="107" y="503"/>
                    <a:pt x="250" y="503"/>
                  </a:cubicBezTo>
                  <a:cubicBezTo>
                    <a:pt x="388" y="503"/>
                    <a:pt x="494" y="394"/>
                    <a:pt x="494" y="251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6" name="Google Shape;14606;p32"/>
            <p:cNvSpPr/>
            <p:nvPr/>
          </p:nvSpPr>
          <p:spPr>
            <a:xfrm>
              <a:off x="1135575" y="13813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1"/>
                  </a:cubicBezTo>
                  <a:cubicBezTo>
                    <a:pt x="0" y="394"/>
                    <a:pt x="116" y="503"/>
                    <a:pt x="252" y="503"/>
                  </a:cubicBezTo>
                  <a:cubicBezTo>
                    <a:pt x="387" y="503"/>
                    <a:pt x="503" y="394"/>
                    <a:pt x="503" y="251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7" name="Google Shape;14607;p32"/>
            <p:cNvSpPr/>
            <p:nvPr/>
          </p:nvSpPr>
          <p:spPr>
            <a:xfrm>
              <a:off x="1227500" y="138137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16"/>
                    <a:pt x="0" y="251"/>
                  </a:cubicBezTo>
                  <a:cubicBezTo>
                    <a:pt x="0" y="394"/>
                    <a:pt x="109" y="503"/>
                    <a:pt x="251" y="503"/>
                  </a:cubicBezTo>
                  <a:cubicBezTo>
                    <a:pt x="387" y="503"/>
                    <a:pt x="496" y="394"/>
                    <a:pt x="496" y="251"/>
                  </a:cubicBezTo>
                  <a:cubicBezTo>
                    <a:pt x="496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8" name="Google Shape;14608;p32"/>
            <p:cNvSpPr/>
            <p:nvPr/>
          </p:nvSpPr>
          <p:spPr>
            <a:xfrm>
              <a:off x="1319275" y="13813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1"/>
                  </a:cubicBezTo>
                  <a:cubicBezTo>
                    <a:pt x="1" y="394"/>
                    <a:pt x="114" y="503"/>
                    <a:pt x="252" y="503"/>
                  </a:cubicBezTo>
                  <a:cubicBezTo>
                    <a:pt x="388" y="503"/>
                    <a:pt x="501" y="394"/>
                    <a:pt x="501" y="251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9" name="Google Shape;14609;p32"/>
            <p:cNvSpPr/>
            <p:nvPr/>
          </p:nvSpPr>
          <p:spPr>
            <a:xfrm>
              <a:off x="1411200" y="138137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16"/>
                    <a:pt x="1" y="251"/>
                  </a:cubicBezTo>
                  <a:cubicBezTo>
                    <a:pt x="1" y="394"/>
                    <a:pt x="109" y="503"/>
                    <a:pt x="245" y="503"/>
                  </a:cubicBezTo>
                  <a:cubicBezTo>
                    <a:pt x="388" y="503"/>
                    <a:pt x="496" y="394"/>
                    <a:pt x="496" y="251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0" name="Google Shape;14610;p32"/>
            <p:cNvSpPr/>
            <p:nvPr/>
          </p:nvSpPr>
          <p:spPr>
            <a:xfrm>
              <a:off x="1503000" y="13813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16"/>
                    <a:pt x="0" y="251"/>
                  </a:cubicBezTo>
                  <a:cubicBezTo>
                    <a:pt x="0" y="394"/>
                    <a:pt x="114" y="503"/>
                    <a:pt x="250" y="503"/>
                  </a:cubicBezTo>
                  <a:cubicBezTo>
                    <a:pt x="387" y="503"/>
                    <a:pt x="501" y="394"/>
                    <a:pt x="501" y="251"/>
                  </a:cubicBezTo>
                  <a:cubicBezTo>
                    <a:pt x="501" y="116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1" name="Google Shape;14611;p32"/>
            <p:cNvSpPr/>
            <p:nvPr/>
          </p:nvSpPr>
          <p:spPr>
            <a:xfrm>
              <a:off x="1594750" y="13813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1"/>
                  </a:cubicBezTo>
                  <a:cubicBezTo>
                    <a:pt x="0" y="394"/>
                    <a:pt x="115" y="503"/>
                    <a:pt x="251" y="503"/>
                  </a:cubicBezTo>
                  <a:cubicBezTo>
                    <a:pt x="394" y="503"/>
                    <a:pt x="503" y="394"/>
                    <a:pt x="503" y="251"/>
                  </a:cubicBezTo>
                  <a:cubicBezTo>
                    <a:pt x="503" y="116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2" name="Google Shape;14612;p32"/>
            <p:cNvSpPr/>
            <p:nvPr/>
          </p:nvSpPr>
          <p:spPr>
            <a:xfrm>
              <a:off x="1686650" y="138137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3" name="Google Shape;14613;p32"/>
            <p:cNvSpPr/>
            <p:nvPr/>
          </p:nvSpPr>
          <p:spPr>
            <a:xfrm>
              <a:off x="1778450" y="13813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1"/>
                  </a:cubicBezTo>
                  <a:cubicBezTo>
                    <a:pt x="1" y="394"/>
                    <a:pt x="114" y="503"/>
                    <a:pt x="252" y="503"/>
                  </a:cubicBezTo>
                  <a:cubicBezTo>
                    <a:pt x="388" y="503"/>
                    <a:pt x="501" y="394"/>
                    <a:pt x="501" y="251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4" name="Google Shape;14614;p32"/>
            <p:cNvSpPr/>
            <p:nvPr/>
          </p:nvSpPr>
          <p:spPr>
            <a:xfrm>
              <a:off x="1870375" y="138137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1"/>
                  </a:cubicBezTo>
                  <a:cubicBezTo>
                    <a:pt x="0" y="394"/>
                    <a:pt x="109" y="503"/>
                    <a:pt x="252" y="503"/>
                  </a:cubicBezTo>
                  <a:cubicBezTo>
                    <a:pt x="387" y="503"/>
                    <a:pt x="496" y="394"/>
                    <a:pt x="496" y="251"/>
                  </a:cubicBezTo>
                  <a:cubicBezTo>
                    <a:pt x="496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5" name="Google Shape;14615;p32"/>
            <p:cNvSpPr/>
            <p:nvPr/>
          </p:nvSpPr>
          <p:spPr>
            <a:xfrm>
              <a:off x="1962150" y="13813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1"/>
                  </a:cubicBezTo>
                  <a:cubicBezTo>
                    <a:pt x="1" y="394"/>
                    <a:pt x="114" y="503"/>
                    <a:pt x="250" y="503"/>
                  </a:cubicBezTo>
                  <a:cubicBezTo>
                    <a:pt x="388" y="503"/>
                    <a:pt x="502" y="394"/>
                    <a:pt x="502" y="251"/>
                  </a:cubicBezTo>
                  <a:cubicBezTo>
                    <a:pt x="502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6" name="Google Shape;14616;p32"/>
            <p:cNvSpPr/>
            <p:nvPr/>
          </p:nvSpPr>
          <p:spPr>
            <a:xfrm>
              <a:off x="2054075" y="138137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16"/>
                    <a:pt x="1" y="251"/>
                  </a:cubicBezTo>
                  <a:cubicBezTo>
                    <a:pt x="1" y="394"/>
                    <a:pt x="109" y="503"/>
                    <a:pt x="252" y="503"/>
                  </a:cubicBezTo>
                  <a:cubicBezTo>
                    <a:pt x="388" y="503"/>
                    <a:pt x="496" y="394"/>
                    <a:pt x="496" y="251"/>
                  </a:cubicBezTo>
                  <a:cubicBezTo>
                    <a:pt x="496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7" name="Google Shape;14617;p32"/>
            <p:cNvSpPr/>
            <p:nvPr/>
          </p:nvSpPr>
          <p:spPr>
            <a:xfrm>
              <a:off x="2145825" y="138137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8" name="Google Shape;14618;p32"/>
            <p:cNvSpPr/>
            <p:nvPr/>
          </p:nvSpPr>
          <p:spPr>
            <a:xfrm>
              <a:off x="2237800" y="1381375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16"/>
                    <a:pt x="0" y="251"/>
                  </a:cubicBezTo>
                  <a:cubicBezTo>
                    <a:pt x="0" y="394"/>
                    <a:pt x="107" y="503"/>
                    <a:pt x="244" y="503"/>
                  </a:cubicBezTo>
                  <a:cubicBezTo>
                    <a:pt x="387" y="503"/>
                    <a:pt x="494" y="394"/>
                    <a:pt x="494" y="251"/>
                  </a:cubicBezTo>
                  <a:cubicBezTo>
                    <a:pt x="494" y="116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9" name="Google Shape;14619;p32"/>
            <p:cNvSpPr/>
            <p:nvPr/>
          </p:nvSpPr>
          <p:spPr>
            <a:xfrm>
              <a:off x="2329550" y="13813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1"/>
                  </a:cubicBezTo>
                  <a:cubicBezTo>
                    <a:pt x="0" y="394"/>
                    <a:pt x="115" y="503"/>
                    <a:pt x="251" y="503"/>
                  </a:cubicBezTo>
                  <a:cubicBezTo>
                    <a:pt x="387" y="503"/>
                    <a:pt x="502" y="394"/>
                    <a:pt x="502" y="251"/>
                  </a:cubicBezTo>
                  <a:cubicBezTo>
                    <a:pt x="502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0" name="Google Shape;14620;p32"/>
            <p:cNvSpPr/>
            <p:nvPr/>
          </p:nvSpPr>
          <p:spPr>
            <a:xfrm>
              <a:off x="2421325" y="13813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1"/>
                  </a:cubicBezTo>
                  <a:cubicBezTo>
                    <a:pt x="1" y="394"/>
                    <a:pt x="114" y="503"/>
                    <a:pt x="250" y="503"/>
                  </a:cubicBezTo>
                  <a:cubicBezTo>
                    <a:pt x="395" y="503"/>
                    <a:pt x="501" y="394"/>
                    <a:pt x="501" y="251"/>
                  </a:cubicBezTo>
                  <a:cubicBezTo>
                    <a:pt x="501" y="116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1" name="Google Shape;14621;p32"/>
            <p:cNvSpPr/>
            <p:nvPr/>
          </p:nvSpPr>
          <p:spPr>
            <a:xfrm>
              <a:off x="2513250" y="13813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1"/>
                  </a:cubicBezTo>
                  <a:cubicBezTo>
                    <a:pt x="0" y="394"/>
                    <a:pt x="109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2" name="Google Shape;14622;p32"/>
            <p:cNvSpPr/>
            <p:nvPr/>
          </p:nvSpPr>
          <p:spPr>
            <a:xfrm>
              <a:off x="2605000" y="13813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1"/>
                  </a:cubicBezTo>
                  <a:cubicBezTo>
                    <a:pt x="0" y="394"/>
                    <a:pt x="116" y="503"/>
                    <a:pt x="252" y="503"/>
                  </a:cubicBezTo>
                  <a:cubicBezTo>
                    <a:pt x="387" y="503"/>
                    <a:pt x="503" y="394"/>
                    <a:pt x="503" y="251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3" name="Google Shape;14623;p32"/>
            <p:cNvSpPr/>
            <p:nvPr/>
          </p:nvSpPr>
          <p:spPr>
            <a:xfrm>
              <a:off x="2696950" y="138137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16"/>
                    <a:pt x="1" y="251"/>
                  </a:cubicBezTo>
                  <a:cubicBezTo>
                    <a:pt x="1" y="394"/>
                    <a:pt x="108" y="503"/>
                    <a:pt x="252" y="503"/>
                  </a:cubicBezTo>
                  <a:cubicBezTo>
                    <a:pt x="388" y="503"/>
                    <a:pt x="495" y="394"/>
                    <a:pt x="495" y="251"/>
                  </a:cubicBezTo>
                  <a:cubicBezTo>
                    <a:pt x="495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4" name="Google Shape;14624;p32"/>
            <p:cNvSpPr/>
            <p:nvPr/>
          </p:nvSpPr>
          <p:spPr>
            <a:xfrm>
              <a:off x="2788700" y="138137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5" name="Google Shape;14625;p32"/>
            <p:cNvSpPr/>
            <p:nvPr/>
          </p:nvSpPr>
          <p:spPr>
            <a:xfrm>
              <a:off x="2880675" y="138137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16"/>
                    <a:pt x="0" y="251"/>
                  </a:cubicBezTo>
                  <a:cubicBezTo>
                    <a:pt x="0" y="394"/>
                    <a:pt x="107" y="503"/>
                    <a:pt x="243" y="503"/>
                  </a:cubicBezTo>
                  <a:cubicBezTo>
                    <a:pt x="387" y="503"/>
                    <a:pt x="494" y="394"/>
                    <a:pt x="494" y="251"/>
                  </a:cubicBezTo>
                  <a:cubicBezTo>
                    <a:pt x="494" y="116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6" name="Google Shape;14626;p32"/>
            <p:cNvSpPr/>
            <p:nvPr/>
          </p:nvSpPr>
          <p:spPr>
            <a:xfrm>
              <a:off x="2972425" y="13813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1"/>
                  </a:cubicBezTo>
                  <a:cubicBezTo>
                    <a:pt x="0" y="394"/>
                    <a:pt x="115" y="503"/>
                    <a:pt x="251" y="503"/>
                  </a:cubicBezTo>
                  <a:cubicBezTo>
                    <a:pt x="387" y="503"/>
                    <a:pt x="503" y="394"/>
                    <a:pt x="503" y="251"/>
                  </a:cubicBezTo>
                  <a:cubicBezTo>
                    <a:pt x="503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7" name="Google Shape;14627;p32"/>
            <p:cNvSpPr/>
            <p:nvPr/>
          </p:nvSpPr>
          <p:spPr>
            <a:xfrm>
              <a:off x="3064375" y="138137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16"/>
                    <a:pt x="1" y="251"/>
                  </a:cubicBezTo>
                  <a:cubicBezTo>
                    <a:pt x="1" y="394"/>
                    <a:pt x="107" y="503"/>
                    <a:pt x="243" y="503"/>
                  </a:cubicBezTo>
                  <a:cubicBezTo>
                    <a:pt x="388" y="503"/>
                    <a:pt x="495" y="394"/>
                    <a:pt x="495" y="251"/>
                  </a:cubicBezTo>
                  <a:cubicBezTo>
                    <a:pt x="495" y="116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8" name="Google Shape;14628;p32"/>
            <p:cNvSpPr/>
            <p:nvPr/>
          </p:nvSpPr>
          <p:spPr>
            <a:xfrm>
              <a:off x="3156125" y="138137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9" name="Google Shape;14629;p32"/>
            <p:cNvSpPr/>
            <p:nvPr/>
          </p:nvSpPr>
          <p:spPr>
            <a:xfrm>
              <a:off x="3247875" y="13813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0" name="Google Shape;14630;p32"/>
            <p:cNvSpPr/>
            <p:nvPr/>
          </p:nvSpPr>
          <p:spPr>
            <a:xfrm>
              <a:off x="3339850" y="13813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16"/>
                    <a:pt x="0" y="251"/>
                  </a:cubicBezTo>
                  <a:cubicBezTo>
                    <a:pt x="0" y="394"/>
                    <a:pt x="107" y="503"/>
                    <a:pt x="251" y="503"/>
                  </a:cubicBezTo>
                  <a:cubicBezTo>
                    <a:pt x="387" y="503"/>
                    <a:pt x="501" y="394"/>
                    <a:pt x="501" y="251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1" name="Google Shape;14631;p32"/>
            <p:cNvSpPr/>
            <p:nvPr/>
          </p:nvSpPr>
          <p:spPr>
            <a:xfrm>
              <a:off x="3431575" y="138137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1"/>
                  </a:cubicBezTo>
                  <a:cubicBezTo>
                    <a:pt x="1" y="394"/>
                    <a:pt x="116" y="503"/>
                    <a:pt x="252" y="503"/>
                  </a:cubicBezTo>
                  <a:cubicBezTo>
                    <a:pt x="388" y="503"/>
                    <a:pt x="503" y="394"/>
                    <a:pt x="503" y="251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2" name="Google Shape;14632;p32"/>
            <p:cNvSpPr/>
            <p:nvPr/>
          </p:nvSpPr>
          <p:spPr>
            <a:xfrm>
              <a:off x="3523550" y="138137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1"/>
                  </a:cubicBezTo>
                  <a:cubicBezTo>
                    <a:pt x="0" y="394"/>
                    <a:pt x="107" y="503"/>
                    <a:pt x="250" y="503"/>
                  </a:cubicBezTo>
                  <a:cubicBezTo>
                    <a:pt x="388" y="503"/>
                    <a:pt x="494" y="394"/>
                    <a:pt x="494" y="251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3" name="Google Shape;14633;p32"/>
            <p:cNvSpPr/>
            <p:nvPr/>
          </p:nvSpPr>
          <p:spPr>
            <a:xfrm>
              <a:off x="676400" y="14733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4" name="Google Shape;14634;p32"/>
            <p:cNvSpPr/>
            <p:nvPr/>
          </p:nvSpPr>
          <p:spPr>
            <a:xfrm>
              <a:off x="768325" y="147332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1"/>
                  </a:moveTo>
                  <a:cubicBezTo>
                    <a:pt x="109" y="1"/>
                    <a:pt x="0" y="107"/>
                    <a:pt x="0" y="252"/>
                  </a:cubicBezTo>
                  <a:cubicBezTo>
                    <a:pt x="0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07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5" name="Google Shape;14635;p32"/>
            <p:cNvSpPr/>
            <p:nvPr/>
          </p:nvSpPr>
          <p:spPr>
            <a:xfrm>
              <a:off x="860125" y="14733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4" y="1"/>
                    <a:pt x="0" y="107"/>
                    <a:pt x="0" y="252"/>
                  </a:cubicBezTo>
                  <a:cubicBezTo>
                    <a:pt x="0" y="388"/>
                    <a:pt x="114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6" name="Google Shape;14636;p32"/>
            <p:cNvSpPr/>
            <p:nvPr/>
          </p:nvSpPr>
          <p:spPr>
            <a:xfrm>
              <a:off x="951850" y="14733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7" name="Google Shape;14637;p32"/>
            <p:cNvSpPr/>
            <p:nvPr/>
          </p:nvSpPr>
          <p:spPr>
            <a:xfrm>
              <a:off x="1043825" y="14733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07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8" name="Google Shape;14638;p32"/>
            <p:cNvSpPr/>
            <p:nvPr/>
          </p:nvSpPr>
          <p:spPr>
            <a:xfrm>
              <a:off x="1135575" y="14733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07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9" name="Google Shape;14639;p32"/>
            <p:cNvSpPr/>
            <p:nvPr/>
          </p:nvSpPr>
          <p:spPr>
            <a:xfrm>
              <a:off x="1227500" y="147332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1"/>
                  </a:moveTo>
                  <a:cubicBezTo>
                    <a:pt x="109" y="1"/>
                    <a:pt x="0" y="107"/>
                    <a:pt x="0" y="252"/>
                  </a:cubicBezTo>
                  <a:cubicBezTo>
                    <a:pt x="0" y="388"/>
                    <a:pt x="109" y="501"/>
                    <a:pt x="251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0" name="Google Shape;14640;p32"/>
            <p:cNvSpPr/>
            <p:nvPr/>
          </p:nvSpPr>
          <p:spPr>
            <a:xfrm>
              <a:off x="1319275" y="14733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07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1" name="Google Shape;14641;p32"/>
            <p:cNvSpPr/>
            <p:nvPr/>
          </p:nvSpPr>
          <p:spPr>
            <a:xfrm>
              <a:off x="1411200" y="147332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1"/>
                  </a:moveTo>
                  <a:cubicBezTo>
                    <a:pt x="109" y="1"/>
                    <a:pt x="1" y="107"/>
                    <a:pt x="1" y="252"/>
                  </a:cubicBezTo>
                  <a:cubicBezTo>
                    <a:pt x="1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07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2" name="Google Shape;14642;p32"/>
            <p:cNvSpPr/>
            <p:nvPr/>
          </p:nvSpPr>
          <p:spPr>
            <a:xfrm>
              <a:off x="1503000" y="14733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4" y="1"/>
                    <a:pt x="0" y="107"/>
                    <a:pt x="0" y="252"/>
                  </a:cubicBezTo>
                  <a:cubicBezTo>
                    <a:pt x="0" y="388"/>
                    <a:pt x="114" y="501"/>
                    <a:pt x="250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07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3" name="Google Shape;14643;p32"/>
            <p:cNvSpPr/>
            <p:nvPr/>
          </p:nvSpPr>
          <p:spPr>
            <a:xfrm>
              <a:off x="1594750" y="14733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07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94" y="501"/>
                    <a:pt x="503" y="388"/>
                    <a:pt x="503" y="252"/>
                  </a:cubicBezTo>
                  <a:cubicBezTo>
                    <a:pt x="503" y="107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4" name="Google Shape;14644;p32"/>
            <p:cNvSpPr/>
            <p:nvPr/>
          </p:nvSpPr>
          <p:spPr>
            <a:xfrm>
              <a:off x="1686650" y="14733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5" name="Google Shape;14645;p32"/>
            <p:cNvSpPr/>
            <p:nvPr/>
          </p:nvSpPr>
          <p:spPr>
            <a:xfrm>
              <a:off x="1778450" y="14733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07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6" name="Google Shape;14646;p32"/>
            <p:cNvSpPr/>
            <p:nvPr/>
          </p:nvSpPr>
          <p:spPr>
            <a:xfrm>
              <a:off x="1870375" y="147332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1"/>
                  </a:moveTo>
                  <a:cubicBezTo>
                    <a:pt x="109" y="1"/>
                    <a:pt x="0" y="107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7" name="Google Shape;14647;p32"/>
            <p:cNvSpPr/>
            <p:nvPr/>
          </p:nvSpPr>
          <p:spPr>
            <a:xfrm>
              <a:off x="1962150" y="14733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07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88" y="501"/>
                    <a:pt x="502" y="388"/>
                    <a:pt x="502" y="252"/>
                  </a:cubicBezTo>
                  <a:cubicBezTo>
                    <a:pt x="502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8" name="Google Shape;14648;p32"/>
            <p:cNvSpPr/>
            <p:nvPr/>
          </p:nvSpPr>
          <p:spPr>
            <a:xfrm>
              <a:off x="2054075" y="147332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1"/>
                  </a:moveTo>
                  <a:cubicBezTo>
                    <a:pt x="109" y="1"/>
                    <a:pt x="1" y="107"/>
                    <a:pt x="1" y="252"/>
                  </a:cubicBezTo>
                  <a:cubicBezTo>
                    <a:pt x="1" y="388"/>
                    <a:pt x="109" y="501"/>
                    <a:pt x="252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9" name="Google Shape;14649;p32"/>
            <p:cNvSpPr/>
            <p:nvPr/>
          </p:nvSpPr>
          <p:spPr>
            <a:xfrm>
              <a:off x="2145825" y="14733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0" name="Google Shape;14650;p32"/>
            <p:cNvSpPr/>
            <p:nvPr/>
          </p:nvSpPr>
          <p:spPr>
            <a:xfrm>
              <a:off x="2237800" y="1473325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1"/>
                  </a:moveTo>
                  <a:cubicBezTo>
                    <a:pt x="107" y="1"/>
                    <a:pt x="0" y="107"/>
                    <a:pt x="0" y="252"/>
                  </a:cubicBezTo>
                  <a:cubicBezTo>
                    <a:pt x="0" y="388"/>
                    <a:pt x="107" y="501"/>
                    <a:pt x="244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07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1" name="Google Shape;14651;p32"/>
            <p:cNvSpPr/>
            <p:nvPr/>
          </p:nvSpPr>
          <p:spPr>
            <a:xfrm>
              <a:off x="2329550" y="14733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07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2" y="388"/>
                    <a:pt x="502" y="252"/>
                  </a:cubicBezTo>
                  <a:cubicBezTo>
                    <a:pt x="502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2" name="Google Shape;14652;p32"/>
            <p:cNvSpPr/>
            <p:nvPr/>
          </p:nvSpPr>
          <p:spPr>
            <a:xfrm>
              <a:off x="2421325" y="14733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07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95" y="501"/>
                    <a:pt x="501" y="388"/>
                    <a:pt x="501" y="252"/>
                  </a:cubicBezTo>
                  <a:cubicBezTo>
                    <a:pt x="501" y="107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3" name="Google Shape;14653;p32"/>
            <p:cNvSpPr/>
            <p:nvPr/>
          </p:nvSpPr>
          <p:spPr>
            <a:xfrm>
              <a:off x="2513250" y="14733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09" y="1"/>
                    <a:pt x="0" y="107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4" name="Google Shape;14654;p32"/>
            <p:cNvSpPr/>
            <p:nvPr/>
          </p:nvSpPr>
          <p:spPr>
            <a:xfrm>
              <a:off x="2605000" y="14733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07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5" name="Google Shape;14655;p32"/>
            <p:cNvSpPr/>
            <p:nvPr/>
          </p:nvSpPr>
          <p:spPr>
            <a:xfrm>
              <a:off x="2696950" y="14733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1"/>
                  </a:moveTo>
                  <a:cubicBezTo>
                    <a:pt x="108" y="1"/>
                    <a:pt x="1" y="107"/>
                    <a:pt x="1" y="252"/>
                  </a:cubicBezTo>
                  <a:cubicBezTo>
                    <a:pt x="1" y="388"/>
                    <a:pt x="108" y="501"/>
                    <a:pt x="252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6" name="Google Shape;14656;p32"/>
            <p:cNvSpPr/>
            <p:nvPr/>
          </p:nvSpPr>
          <p:spPr>
            <a:xfrm>
              <a:off x="2788700" y="14733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7" name="Google Shape;14657;p32"/>
            <p:cNvSpPr/>
            <p:nvPr/>
          </p:nvSpPr>
          <p:spPr>
            <a:xfrm>
              <a:off x="2880675" y="14733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0" y="107"/>
                    <a:pt x="0" y="252"/>
                  </a:cubicBezTo>
                  <a:cubicBezTo>
                    <a:pt x="0" y="388"/>
                    <a:pt x="107" y="501"/>
                    <a:pt x="243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07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8" name="Google Shape;14658;p32"/>
            <p:cNvSpPr/>
            <p:nvPr/>
          </p:nvSpPr>
          <p:spPr>
            <a:xfrm>
              <a:off x="2972425" y="14733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07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9" name="Google Shape;14659;p32"/>
            <p:cNvSpPr/>
            <p:nvPr/>
          </p:nvSpPr>
          <p:spPr>
            <a:xfrm>
              <a:off x="3064375" y="14733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1" y="107"/>
                    <a:pt x="1" y="252"/>
                  </a:cubicBezTo>
                  <a:cubicBezTo>
                    <a:pt x="1" y="388"/>
                    <a:pt x="107" y="501"/>
                    <a:pt x="243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07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0" name="Google Shape;14660;p32"/>
            <p:cNvSpPr/>
            <p:nvPr/>
          </p:nvSpPr>
          <p:spPr>
            <a:xfrm>
              <a:off x="3156125" y="14733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1" name="Google Shape;14661;p32"/>
            <p:cNvSpPr/>
            <p:nvPr/>
          </p:nvSpPr>
          <p:spPr>
            <a:xfrm>
              <a:off x="3247875" y="14733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2" name="Google Shape;14662;p32"/>
            <p:cNvSpPr/>
            <p:nvPr/>
          </p:nvSpPr>
          <p:spPr>
            <a:xfrm>
              <a:off x="3339850" y="14733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07" y="1"/>
                    <a:pt x="0" y="107"/>
                    <a:pt x="0" y="252"/>
                  </a:cubicBezTo>
                  <a:cubicBezTo>
                    <a:pt x="0" y="388"/>
                    <a:pt x="107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3" name="Google Shape;14663;p32"/>
            <p:cNvSpPr/>
            <p:nvPr/>
          </p:nvSpPr>
          <p:spPr>
            <a:xfrm>
              <a:off x="3431575" y="14733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07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4" name="Google Shape;14664;p32"/>
            <p:cNvSpPr/>
            <p:nvPr/>
          </p:nvSpPr>
          <p:spPr>
            <a:xfrm>
              <a:off x="3523550" y="14733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07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5" name="Google Shape;14665;p32"/>
            <p:cNvSpPr/>
            <p:nvPr/>
          </p:nvSpPr>
          <p:spPr>
            <a:xfrm>
              <a:off x="676400" y="15650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6" name="Google Shape;14666;p32"/>
            <p:cNvSpPr/>
            <p:nvPr/>
          </p:nvSpPr>
          <p:spPr>
            <a:xfrm>
              <a:off x="768325" y="15650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7" name="Google Shape;14667;p32"/>
            <p:cNvSpPr/>
            <p:nvPr/>
          </p:nvSpPr>
          <p:spPr>
            <a:xfrm>
              <a:off x="860125" y="15650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8" name="Google Shape;14668;p32"/>
            <p:cNvSpPr/>
            <p:nvPr/>
          </p:nvSpPr>
          <p:spPr>
            <a:xfrm>
              <a:off x="951850" y="15650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9" name="Google Shape;14669;p32"/>
            <p:cNvSpPr/>
            <p:nvPr/>
          </p:nvSpPr>
          <p:spPr>
            <a:xfrm>
              <a:off x="1043825" y="15650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0" name="Google Shape;14670;p32"/>
            <p:cNvSpPr/>
            <p:nvPr/>
          </p:nvSpPr>
          <p:spPr>
            <a:xfrm>
              <a:off x="1135575" y="15650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1" name="Google Shape;14671;p32"/>
            <p:cNvSpPr/>
            <p:nvPr/>
          </p:nvSpPr>
          <p:spPr>
            <a:xfrm>
              <a:off x="1227500" y="15650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2" name="Google Shape;14672;p32"/>
            <p:cNvSpPr/>
            <p:nvPr/>
          </p:nvSpPr>
          <p:spPr>
            <a:xfrm>
              <a:off x="1319275" y="15650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3" name="Google Shape;14673;p32"/>
            <p:cNvSpPr/>
            <p:nvPr/>
          </p:nvSpPr>
          <p:spPr>
            <a:xfrm>
              <a:off x="1411200" y="15650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4" name="Google Shape;14674;p32"/>
            <p:cNvSpPr/>
            <p:nvPr/>
          </p:nvSpPr>
          <p:spPr>
            <a:xfrm>
              <a:off x="1503000" y="15650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5" name="Google Shape;14675;p32"/>
            <p:cNvSpPr/>
            <p:nvPr/>
          </p:nvSpPr>
          <p:spPr>
            <a:xfrm>
              <a:off x="1594750" y="15650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6" name="Google Shape;14676;p32"/>
            <p:cNvSpPr/>
            <p:nvPr/>
          </p:nvSpPr>
          <p:spPr>
            <a:xfrm>
              <a:off x="1686650" y="15650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7" name="Google Shape;14677;p32"/>
            <p:cNvSpPr/>
            <p:nvPr/>
          </p:nvSpPr>
          <p:spPr>
            <a:xfrm>
              <a:off x="1778450" y="15650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8" name="Google Shape;14678;p32"/>
            <p:cNvSpPr/>
            <p:nvPr/>
          </p:nvSpPr>
          <p:spPr>
            <a:xfrm>
              <a:off x="1870375" y="15650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9" name="Google Shape;14679;p32"/>
            <p:cNvSpPr/>
            <p:nvPr/>
          </p:nvSpPr>
          <p:spPr>
            <a:xfrm>
              <a:off x="1962150" y="15650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0" name="Google Shape;14680;p32"/>
            <p:cNvSpPr/>
            <p:nvPr/>
          </p:nvSpPr>
          <p:spPr>
            <a:xfrm>
              <a:off x="2054075" y="15650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1" name="Google Shape;14681;p32"/>
            <p:cNvSpPr/>
            <p:nvPr/>
          </p:nvSpPr>
          <p:spPr>
            <a:xfrm>
              <a:off x="2145825" y="15650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2" name="Google Shape;14682;p32"/>
            <p:cNvSpPr/>
            <p:nvPr/>
          </p:nvSpPr>
          <p:spPr>
            <a:xfrm>
              <a:off x="2237800" y="1565075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3" name="Google Shape;14683;p32"/>
            <p:cNvSpPr/>
            <p:nvPr/>
          </p:nvSpPr>
          <p:spPr>
            <a:xfrm>
              <a:off x="2329550" y="15650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4" name="Google Shape;14684;p32"/>
            <p:cNvSpPr/>
            <p:nvPr/>
          </p:nvSpPr>
          <p:spPr>
            <a:xfrm>
              <a:off x="2421325" y="15650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5" name="Google Shape;14685;p32"/>
            <p:cNvSpPr/>
            <p:nvPr/>
          </p:nvSpPr>
          <p:spPr>
            <a:xfrm>
              <a:off x="2513250" y="15650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6" name="Google Shape;14686;p32"/>
            <p:cNvSpPr/>
            <p:nvPr/>
          </p:nvSpPr>
          <p:spPr>
            <a:xfrm>
              <a:off x="2605000" y="15650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7" name="Google Shape;14687;p32"/>
            <p:cNvSpPr/>
            <p:nvPr/>
          </p:nvSpPr>
          <p:spPr>
            <a:xfrm>
              <a:off x="2696950" y="15650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8" name="Google Shape;14688;p32"/>
            <p:cNvSpPr/>
            <p:nvPr/>
          </p:nvSpPr>
          <p:spPr>
            <a:xfrm>
              <a:off x="2788700" y="15650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9" name="Google Shape;14689;p32"/>
            <p:cNvSpPr/>
            <p:nvPr/>
          </p:nvSpPr>
          <p:spPr>
            <a:xfrm>
              <a:off x="2880675" y="15650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0" name="Google Shape;14690;p32"/>
            <p:cNvSpPr/>
            <p:nvPr/>
          </p:nvSpPr>
          <p:spPr>
            <a:xfrm>
              <a:off x="2972425" y="15650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1" name="Google Shape;14691;p32"/>
            <p:cNvSpPr/>
            <p:nvPr/>
          </p:nvSpPr>
          <p:spPr>
            <a:xfrm>
              <a:off x="3064375" y="15650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2" name="Google Shape;14692;p32"/>
            <p:cNvSpPr/>
            <p:nvPr/>
          </p:nvSpPr>
          <p:spPr>
            <a:xfrm>
              <a:off x="3156125" y="15650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3" name="Google Shape;14693;p32"/>
            <p:cNvSpPr/>
            <p:nvPr/>
          </p:nvSpPr>
          <p:spPr>
            <a:xfrm>
              <a:off x="3247875" y="15650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4" name="Google Shape;14694;p32"/>
            <p:cNvSpPr/>
            <p:nvPr/>
          </p:nvSpPr>
          <p:spPr>
            <a:xfrm>
              <a:off x="3339850" y="15650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5" name="Google Shape;14695;p32"/>
            <p:cNvSpPr/>
            <p:nvPr/>
          </p:nvSpPr>
          <p:spPr>
            <a:xfrm>
              <a:off x="3431575" y="15650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6" name="Google Shape;14696;p32"/>
            <p:cNvSpPr/>
            <p:nvPr/>
          </p:nvSpPr>
          <p:spPr>
            <a:xfrm>
              <a:off x="3523550" y="15650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7" name="Google Shape;14697;p32"/>
            <p:cNvSpPr/>
            <p:nvPr/>
          </p:nvSpPr>
          <p:spPr>
            <a:xfrm>
              <a:off x="676400" y="165705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8" name="Google Shape;14698;p32"/>
            <p:cNvSpPr/>
            <p:nvPr/>
          </p:nvSpPr>
          <p:spPr>
            <a:xfrm>
              <a:off x="768325" y="165705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45" y="0"/>
                  </a:moveTo>
                  <a:cubicBezTo>
                    <a:pt x="109" y="0"/>
                    <a:pt x="0" y="107"/>
                    <a:pt x="0" y="250"/>
                  </a:cubicBezTo>
                  <a:cubicBezTo>
                    <a:pt x="0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50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9" name="Google Shape;14699;p32"/>
            <p:cNvSpPr/>
            <p:nvPr/>
          </p:nvSpPr>
          <p:spPr>
            <a:xfrm>
              <a:off x="860125" y="165705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0"/>
                  </a:moveTo>
                  <a:cubicBezTo>
                    <a:pt x="114" y="0"/>
                    <a:pt x="0" y="107"/>
                    <a:pt x="0" y="250"/>
                  </a:cubicBezTo>
                  <a:cubicBezTo>
                    <a:pt x="0" y="387"/>
                    <a:pt x="114" y="494"/>
                    <a:pt x="251" y="494"/>
                  </a:cubicBezTo>
                  <a:cubicBezTo>
                    <a:pt x="387" y="494"/>
                    <a:pt x="501" y="387"/>
                    <a:pt x="501" y="250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0" name="Google Shape;14700;p32"/>
            <p:cNvSpPr/>
            <p:nvPr/>
          </p:nvSpPr>
          <p:spPr>
            <a:xfrm>
              <a:off x="951850" y="165705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1" name="Google Shape;14701;p32"/>
            <p:cNvSpPr/>
            <p:nvPr/>
          </p:nvSpPr>
          <p:spPr>
            <a:xfrm>
              <a:off x="1043825" y="165705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50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2" name="Google Shape;14702;p32"/>
            <p:cNvSpPr/>
            <p:nvPr/>
          </p:nvSpPr>
          <p:spPr>
            <a:xfrm>
              <a:off x="1135575" y="165705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0" y="107"/>
                    <a:pt x="0" y="250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50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3" name="Google Shape;14703;p32"/>
            <p:cNvSpPr/>
            <p:nvPr/>
          </p:nvSpPr>
          <p:spPr>
            <a:xfrm>
              <a:off x="1227500" y="165705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1" y="0"/>
                  </a:moveTo>
                  <a:cubicBezTo>
                    <a:pt x="109" y="0"/>
                    <a:pt x="0" y="107"/>
                    <a:pt x="0" y="250"/>
                  </a:cubicBezTo>
                  <a:cubicBezTo>
                    <a:pt x="0" y="387"/>
                    <a:pt x="109" y="494"/>
                    <a:pt x="251" y="494"/>
                  </a:cubicBezTo>
                  <a:cubicBezTo>
                    <a:pt x="387" y="494"/>
                    <a:pt x="496" y="387"/>
                    <a:pt x="496" y="250"/>
                  </a:cubicBezTo>
                  <a:cubicBezTo>
                    <a:pt x="496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4" name="Google Shape;14704;p32"/>
            <p:cNvSpPr/>
            <p:nvPr/>
          </p:nvSpPr>
          <p:spPr>
            <a:xfrm>
              <a:off x="1319275" y="165705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0"/>
                  </a:moveTo>
                  <a:cubicBezTo>
                    <a:pt x="114" y="0"/>
                    <a:pt x="1" y="107"/>
                    <a:pt x="1" y="250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50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5" name="Google Shape;14705;p32"/>
            <p:cNvSpPr/>
            <p:nvPr/>
          </p:nvSpPr>
          <p:spPr>
            <a:xfrm>
              <a:off x="1411200" y="1657050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45" y="0"/>
                  </a:moveTo>
                  <a:cubicBezTo>
                    <a:pt x="109" y="0"/>
                    <a:pt x="1" y="107"/>
                    <a:pt x="1" y="250"/>
                  </a:cubicBezTo>
                  <a:cubicBezTo>
                    <a:pt x="1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50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6" name="Google Shape;14706;p32"/>
            <p:cNvSpPr/>
            <p:nvPr/>
          </p:nvSpPr>
          <p:spPr>
            <a:xfrm>
              <a:off x="1503000" y="165705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0" y="0"/>
                  </a:moveTo>
                  <a:cubicBezTo>
                    <a:pt x="114" y="0"/>
                    <a:pt x="0" y="107"/>
                    <a:pt x="0" y="250"/>
                  </a:cubicBezTo>
                  <a:cubicBezTo>
                    <a:pt x="0" y="387"/>
                    <a:pt x="114" y="494"/>
                    <a:pt x="250" y="494"/>
                  </a:cubicBezTo>
                  <a:cubicBezTo>
                    <a:pt x="387" y="494"/>
                    <a:pt x="501" y="387"/>
                    <a:pt x="501" y="250"/>
                  </a:cubicBezTo>
                  <a:cubicBezTo>
                    <a:pt x="501" y="107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7" name="Google Shape;14707;p32"/>
            <p:cNvSpPr/>
            <p:nvPr/>
          </p:nvSpPr>
          <p:spPr>
            <a:xfrm>
              <a:off x="1594750" y="165705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50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94" y="494"/>
                    <a:pt x="503" y="387"/>
                    <a:pt x="503" y="250"/>
                  </a:cubicBezTo>
                  <a:cubicBezTo>
                    <a:pt x="503" y="107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8" name="Google Shape;14708;p32"/>
            <p:cNvSpPr/>
            <p:nvPr/>
          </p:nvSpPr>
          <p:spPr>
            <a:xfrm>
              <a:off x="1686650" y="165705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9" name="Google Shape;14709;p32"/>
            <p:cNvSpPr/>
            <p:nvPr/>
          </p:nvSpPr>
          <p:spPr>
            <a:xfrm>
              <a:off x="1778450" y="165705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0"/>
                  </a:moveTo>
                  <a:cubicBezTo>
                    <a:pt x="114" y="0"/>
                    <a:pt x="1" y="107"/>
                    <a:pt x="1" y="250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50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0" name="Google Shape;14710;p32"/>
            <p:cNvSpPr/>
            <p:nvPr/>
          </p:nvSpPr>
          <p:spPr>
            <a:xfrm>
              <a:off x="1870375" y="165705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2" y="0"/>
                  </a:moveTo>
                  <a:cubicBezTo>
                    <a:pt x="109" y="0"/>
                    <a:pt x="0" y="107"/>
                    <a:pt x="0" y="250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7" y="494"/>
                    <a:pt x="496" y="387"/>
                    <a:pt x="496" y="250"/>
                  </a:cubicBezTo>
                  <a:cubicBezTo>
                    <a:pt x="496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1" name="Google Shape;14711;p32"/>
            <p:cNvSpPr/>
            <p:nvPr/>
          </p:nvSpPr>
          <p:spPr>
            <a:xfrm>
              <a:off x="1962150" y="165705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0"/>
                  </a:moveTo>
                  <a:cubicBezTo>
                    <a:pt x="114" y="0"/>
                    <a:pt x="1" y="107"/>
                    <a:pt x="1" y="250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88" y="494"/>
                    <a:pt x="502" y="387"/>
                    <a:pt x="502" y="250"/>
                  </a:cubicBezTo>
                  <a:cubicBezTo>
                    <a:pt x="502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2" name="Google Shape;14712;p32"/>
            <p:cNvSpPr/>
            <p:nvPr/>
          </p:nvSpPr>
          <p:spPr>
            <a:xfrm>
              <a:off x="2054075" y="1657050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52" y="0"/>
                  </a:moveTo>
                  <a:cubicBezTo>
                    <a:pt x="109" y="0"/>
                    <a:pt x="1" y="107"/>
                    <a:pt x="1" y="250"/>
                  </a:cubicBezTo>
                  <a:cubicBezTo>
                    <a:pt x="1" y="387"/>
                    <a:pt x="109" y="494"/>
                    <a:pt x="252" y="494"/>
                  </a:cubicBezTo>
                  <a:cubicBezTo>
                    <a:pt x="388" y="494"/>
                    <a:pt x="496" y="387"/>
                    <a:pt x="496" y="250"/>
                  </a:cubicBezTo>
                  <a:cubicBezTo>
                    <a:pt x="496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3" name="Google Shape;14713;p32"/>
            <p:cNvSpPr/>
            <p:nvPr/>
          </p:nvSpPr>
          <p:spPr>
            <a:xfrm>
              <a:off x="2145825" y="165705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4" name="Google Shape;14714;p32"/>
            <p:cNvSpPr/>
            <p:nvPr/>
          </p:nvSpPr>
          <p:spPr>
            <a:xfrm>
              <a:off x="2237800" y="165705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244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7"/>
                    <a:pt x="107" y="494"/>
                    <a:pt x="244" y="494"/>
                  </a:cubicBezTo>
                  <a:cubicBezTo>
                    <a:pt x="387" y="494"/>
                    <a:pt x="494" y="387"/>
                    <a:pt x="494" y="250"/>
                  </a:cubicBezTo>
                  <a:cubicBezTo>
                    <a:pt x="494" y="107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5" name="Google Shape;14715;p32"/>
            <p:cNvSpPr/>
            <p:nvPr/>
          </p:nvSpPr>
          <p:spPr>
            <a:xfrm>
              <a:off x="2329550" y="165705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50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2" y="387"/>
                    <a:pt x="502" y="250"/>
                  </a:cubicBezTo>
                  <a:cubicBezTo>
                    <a:pt x="502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6" name="Google Shape;14716;p32"/>
            <p:cNvSpPr/>
            <p:nvPr/>
          </p:nvSpPr>
          <p:spPr>
            <a:xfrm>
              <a:off x="2421325" y="165705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0"/>
                  </a:moveTo>
                  <a:cubicBezTo>
                    <a:pt x="114" y="0"/>
                    <a:pt x="1" y="107"/>
                    <a:pt x="1" y="250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95" y="494"/>
                    <a:pt x="501" y="387"/>
                    <a:pt x="501" y="250"/>
                  </a:cubicBezTo>
                  <a:cubicBezTo>
                    <a:pt x="501" y="107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7" name="Google Shape;14717;p32"/>
            <p:cNvSpPr/>
            <p:nvPr/>
          </p:nvSpPr>
          <p:spPr>
            <a:xfrm>
              <a:off x="2513250" y="165705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09" y="0"/>
                    <a:pt x="0" y="107"/>
                    <a:pt x="0" y="250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8" name="Google Shape;14718;p32"/>
            <p:cNvSpPr/>
            <p:nvPr/>
          </p:nvSpPr>
          <p:spPr>
            <a:xfrm>
              <a:off x="2605000" y="165705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0" y="107"/>
                    <a:pt x="0" y="250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50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9" name="Google Shape;14719;p32"/>
            <p:cNvSpPr/>
            <p:nvPr/>
          </p:nvSpPr>
          <p:spPr>
            <a:xfrm>
              <a:off x="2696950" y="165705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2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87"/>
                    <a:pt x="108" y="494"/>
                    <a:pt x="252" y="494"/>
                  </a:cubicBezTo>
                  <a:cubicBezTo>
                    <a:pt x="388" y="494"/>
                    <a:pt x="495" y="387"/>
                    <a:pt x="495" y="250"/>
                  </a:cubicBezTo>
                  <a:cubicBezTo>
                    <a:pt x="495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0" name="Google Shape;14720;p32"/>
            <p:cNvSpPr/>
            <p:nvPr/>
          </p:nvSpPr>
          <p:spPr>
            <a:xfrm>
              <a:off x="2788700" y="165705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1" name="Google Shape;14721;p32"/>
            <p:cNvSpPr/>
            <p:nvPr/>
          </p:nvSpPr>
          <p:spPr>
            <a:xfrm>
              <a:off x="2880675" y="165705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7"/>
                    <a:pt x="107" y="494"/>
                    <a:pt x="243" y="494"/>
                  </a:cubicBezTo>
                  <a:cubicBezTo>
                    <a:pt x="387" y="494"/>
                    <a:pt x="494" y="387"/>
                    <a:pt x="494" y="250"/>
                  </a:cubicBezTo>
                  <a:cubicBezTo>
                    <a:pt x="494" y="107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2" name="Google Shape;14722;p32"/>
            <p:cNvSpPr/>
            <p:nvPr/>
          </p:nvSpPr>
          <p:spPr>
            <a:xfrm>
              <a:off x="2972425" y="165705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50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3" y="387"/>
                    <a:pt x="503" y="250"/>
                  </a:cubicBezTo>
                  <a:cubicBezTo>
                    <a:pt x="503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3" name="Google Shape;14723;p32"/>
            <p:cNvSpPr/>
            <p:nvPr/>
          </p:nvSpPr>
          <p:spPr>
            <a:xfrm>
              <a:off x="3064375" y="165705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0"/>
                  </a:moveTo>
                  <a:cubicBezTo>
                    <a:pt x="107" y="0"/>
                    <a:pt x="1" y="107"/>
                    <a:pt x="1" y="250"/>
                  </a:cubicBezTo>
                  <a:cubicBezTo>
                    <a:pt x="1" y="387"/>
                    <a:pt x="107" y="494"/>
                    <a:pt x="243" y="494"/>
                  </a:cubicBezTo>
                  <a:cubicBezTo>
                    <a:pt x="388" y="494"/>
                    <a:pt x="495" y="387"/>
                    <a:pt x="495" y="250"/>
                  </a:cubicBezTo>
                  <a:cubicBezTo>
                    <a:pt x="495" y="107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4" name="Google Shape;14724;p32"/>
            <p:cNvSpPr/>
            <p:nvPr/>
          </p:nvSpPr>
          <p:spPr>
            <a:xfrm>
              <a:off x="3156125" y="165705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5" name="Google Shape;14725;p32"/>
            <p:cNvSpPr/>
            <p:nvPr/>
          </p:nvSpPr>
          <p:spPr>
            <a:xfrm>
              <a:off x="3247875" y="165705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6" name="Google Shape;14726;p32"/>
            <p:cNvSpPr/>
            <p:nvPr/>
          </p:nvSpPr>
          <p:spPr>
            <a:xfrm>
              <a:off x="3339850" y="165705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7"/>
                    <a:pt x="107" y="494"/>
                    <a:pt x="251" y="494"/>
                  </a:cubicBezTo>
                  <a:cubicBezTo>
                    <a:pt x="387" y="494"/>
                    <a:pt x="501" y="387"/>
                    <a:pt x="501" y="250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7" name="Google Shape;14727;p32"/>
            <p:cNvSpPr/>
            <p:nvPr/>
          </p:nvSpPr>
          <p:spPr>
            <a:xfrm>
              <a:off x="3431575" y="165705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50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0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8" name="Google Shape;14728;p32"/>
            <p:cNvSpPr/>
            <p:nvPr/>
          </p:nvSpPr>
          <p:spPr>
            <a:xfrm>
              <a:off x="3523550" y="165705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50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9" name="Google Shape;14729;p32"/>
            <p:cNvSpPr/>
            <p:nvPr/>
          </p:nvSpPr>
          <p:spPr>
            <a:xfrm>
              <a:off x="676400" y="17488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0" name="Google Shape;14730;p32"/>
            <p:cNvSpPr/>
            <p:nvPr/>
          </p:nvSpPr>
          <p:spPr>
            <a:xfrm>
              <a:off x="768325" y="17488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1" name="Google Shape;14731;p32"/>
            <p:cNvSpPr/>
            <p:nvPr/>
          </p:nvSpPr>
          <p:spPr>
            <a:xfrm>
              <a:off x="860125" y="17488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15"/>
                    <a:pt x="0" y="251"/>
                  </a:cubicBezTo>
                  <a:cubicBezTo>
                    <a:pt x="0" y="387"/>
                    <a:pt x="114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2" name="Google Shape;14732;p32"/>
            <p:cNvSpPr/>
            <p:nvPr/>
          </p:nvSpPr>
          <p:spPr>
            <a:xfrm>
              <a:off x="951850" y="17488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3" name="Google Shape;14733;p32"/>
            <p:cNvSpPr/>
            <p:nvPr/>
          </p:nvSpPr>
          <p:spPr>
            <a:xfrm>
              <a:off x="1043825" y="17488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4" name="Google Shape;14734;p32"/>
            <p:cNvSpPr/>
            <p:nvPr/>
          </p:nvSpPr>
          <p:spPr>
            <a:xfrm>
              <a:off x="1135575" y="17488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5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5" name="Google Shape;14735;p32"/>
            <p:cNvSpPr/>
            <p:nvPr/>
          </p:nvSpPr>
          <p:spPr>
            <a:xfrm>
              <a:off x="1227500" y="17488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1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6" name="Google Shape;14736;p32"/>
            <p:cNvSpPr/>
            <p:nvPr/>
          </p:nvSpPr>
          <p:spPr>
            <a:xfrm>
              <a:off x="1319275" y="17488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7" name="Google Shape;14737;p32"/>
            <p:cNvSpPr/>
            <p:nvPr/>
          </p:nvSpPr>
          <p:spPr>
            <a:xfrm>
              <a:off x="1411200" y="17488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15"/>
                    <a:pt x="1" y="251"/>
                  </a:cubicBezTo>
                  <a:cubicBezTo>
                    <a:pt x="1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8" name="Google Shape;14738;p32"/>
            <p:cNvSpPr/>
            <p:nvPr/>
          </p:nvSpPr>
          <p:spPr>
            <a:xfrm>
              <a:off x="1503000" y="17488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15"/>
                    <a:pt x="0" y="251"/>
                  </a:cubicBezTo>
                  <a:cubicBezTo>
                    <a:pt x="0" y="387"/>
                    <a:pt x="114" y="503"/>
                    <a:pt x="250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9" name="Google Shape;14739;p32"/>
            <p:cNvSpPr/>
            <p:nvPr/>
          </p:nvSpPr>
          <p:spPr>
            <a:xfrm>
              <a:off x="1594750" y="17488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94" y="503"/>
                    <a:pt x="503" y="387"/>
                    <a:pt x="503" y="251"/>
                  </a:cubicBezTo>
                  <a:cubicBezTo>
                    <a:pt x="503" y="115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0" name="Google Shape;14740;p32"/>
            <p:cNvSpPr/>
            <p:nvPr/>
          </p:nvSpPr>
          <p:spPr>
            <a:xfrm>
              <a:off x="1686650" y="17488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1" name="Google Shape;14741;p32"/>
            <p:cNvSpPr/>
            <p:nvPr/>
          </p:nvSpPr>
          <p:spPr>
            <a:xfrm>
              <a:off x="1778450" y="17488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2" name="Google Shape;14742;p32"/>
            <p:cNvSpPr/>
            <p:nvPr/>
          </p:nvSpPr>
          <p:spPr>
            <a:xfrm>
              <a:off x="1870375" y="17488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3" name="Google Shape;14743;p32"/>
            <p:cNvSpPr/>
            <p:nvPr/>
          </p:nvSpPr>
          <p:spPr>
            <a:xfrm>
              <a:off x="1962150" y="17488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88" y="503"/>
                    <a:pt x="502" y="387"/>
                    <a:pt x="502" y="251"/>
                  </a:cubicBezTo>
                  <a:cubicBezTo>
                    <a:pt x="502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4" name="Google Shape;14744;p32"/>
            <p:cNvSpPr/>
            <p:nvPr/>
          </p:nvSpPr>
          <p:spPr>
            <a:xfrm>
              <a:off x="2054075" y="17488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15"/>
                    <a:pt x="1" y="251"/>
                  </a:cubicBezTo>
                  <a:cubicBezTo>
                    <a:pt x="1" y="387"/>
                    <a:pt x="109" y="503"/>
                    <a:pt x="252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5" name="Google Shape;14745;p32"/>
            <p:cNvSpPr/>
            <p:nvPr/>
          </p:nvSpPr>
          <p:spPr>
            <a:xfrm>
              <a:off x="2145825" y="17488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6" name="Google Shape;14746;p32"/>
            <p:cNvSpPr/>
            <p:nvPr/>
          </p:nvSpPr>
          <p:spPr>
            <a:xfrm>
              <a:off x="2237800" y="1748800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44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15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7" name="Google Shape;14747;p32"/>
            <p:cNvSpPr/>
            <p:nvPr/>
          </p:nvSpPr>
          <p:spPr>
            <a:xfrm>
              <a:off x="2329550" y="17488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2" y="387"/>
                    <a:pt x="502" y="251"/>
                  </a:cubicBezTo>
                  <a:cubicBezTo>
                    <a:pt x="502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8" name="Google Shape;14748;p32"/>
            <p:cNvSpPr/>
            <p:nvPr/>
          </p:nvSpPr>
          <p:spPr>
            <a:xfrm>
              <a:off x="2421325" y="17488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95" y="503"/>
                    <a:pt x="501" y="387"/>
                    <a:pt x="501" y="251"/>
                  </a:cubicBezTo>
                  <a:cubicBezTo>
                    <a:pt x="501" y="115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9" name="Google Shape;14749;p32"/>
            <p:cNvSpPr/>
            <p:nvPr/>
          </p:nvSpPr>
          <p:spPr>
            <a:xfrm>
              <a:off x="2513250" y="17488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0" name="Google Shape;14750;p32"/>
            <p:cNvSpPr/>
            <p:nvPr/>
          </p:nvSpPr>
          <p:spPr>
            <a:xfrm>
              <a:off x="2605000" y="17488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5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1" name="Google Shape;14751;p32"/>
            <p:cNvSpPr/>
            <p:nvPr/>
          </p:nvSpPr>
          <p:spPr>
            <a:xfrm>
              <a:off x="2696950" y="17488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15"/>
                    <a:pt x="1" y="251"/>
                  </a:cubicBezTo>
                  <a:cubicBezTo>
                    <a:pt x="1" y="387"/>
                    <a:pt x="108" y="503"/>
                    <a:pt x="252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2" name="Google Shape;14752;p32"/>
            <p:cNvSpPr/>
            <p:nvPr/>
          </p:nvSpPr>
          <p:spPr>
            <a:xfrm>
              <a:off x="2788700" y="17488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3" name="Google Shape;14753;p32"/>
            <p:cNvSpPr/>
            <p:nvPr/>
          </p:nvSpPr>
          <p:spPr>
            <a:xfrm>
              <a:off x="2880675" y="17488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43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15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4" name="Google Shape;14754;p32"/>
            <p:cNvSpPr/>
            <p:nvPr/>
          </p:nvSpPr>
          <p:spPr>
            <a:xfrm>
              <a:off x="2972425" y="17488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5" name="Google Shape;14755;p32"/>
            <p:cNvSpPr/>
            <p:nvPr/>
          </p:nvSpPr>
          <p:spPr>
            <a:xfrm>
              <a:off x="3064375" y="17488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15"/>
                    <a:pt x="1" y="251"/>
                  </a:cubicBezTo>
                  <a:cubicBezTo>
                    <a:pt x="1" y="387"/>
                    <a:pt x="107" y="503"/>
                    <a:pt x="243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15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6" name="Google Shape;14756;p32"/>
            <p:cNvSpPr/>
            <p:nvPr/>
          </p:nvSpPr>
          <p:spPr>
            <a:xfrm>
              <a:off x="3156125" y="17488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7" name="Google Shape;14757;p32"/>
            <p:cNvSpPr/>
            <p:nvPr/>
          </p:nvSpPr>
          <p:spPr>
            <a:xfrm>
              <a:off x="3247875" y="17488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8" name="Google Shape;14758;p32"/>
            <p:cNvSpPr/>
            <p:nvPr/>
          </p:nvSpPr>
          <p:spPr>
            <a:xfrm>
              <a:off x="3339850" y="17488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9" name="Google Shape;14759;p32"/>
            <p:cNvSpPr/>
            <p:nvPr/>
          </p:nvSpPr>
          <p:spPr>
            <a:xfrm>
              <a:off x="3431575" y="17488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0" name="Google Shape;14760;p32"/>
            <p:cNvSpPr/>
            <p:nvPr/>
          </p:nvSpPr>
          <p:spPr>
            <a:xfrm>
              <a:off x="3523550" y="17488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1" name="Google Shape;14761;p32"/>
            <p:cNvSpPr/>
            <p:nvPr/>
          </p:nvSpPr>
          <p:spPr>
            <a:xfrm>
              <a:off x="676400" y="18407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2" name="Google Shape;14762;p32"/>
            <p:cNvSpPr/>
            <p:nvPr/>
          </p:nvSpPr>
          <p:spPr>
            <a:xfrm>
              <a:off x="768325" y="1840700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45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3" name="Google Shape;14763;p32"/>
            <p:cNvSpPr/>
            <p:nvPr/>
          </p:nvSpPr>
          <p:spPr>
            <a:xfrm>
              <a:off x="860125" y="1840700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1" y="1"/>
                  </a:moveTo>
                  <a:cubicBezTo>
                    <a:pt x="114" y="1"/>
                    <a:pt x="0" y="109"/>
                    <a:pt x="0" y="245"/>
                  </a:cubicBezTo>
                  <a:cubicBezTo>
                    <a:pt x="0" y="388"/>
                    <a:pt x="114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4" name="Google Shape;14764;p32"/>
            <p:cNvSpPr/>
            <p:nvPr/>
          </p:nvSpPr>
          <p:spPr>
            <a:xfrm>
              <a:off x="951850" y="18407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5" name="Google Shape;14765;p32"/>
            <p:cNvSpPr/>
            <p:nvPr/>
          </p:nvSpPr>
          <p:spPr>
            <a:xfrm>
              <a:off x="1043825" y="18407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0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6" name="Google Shape;14766;p32"/>
            <p:cNvSpPr/>
            <p:nvPr/>
          </p:nvSpPr>
          <p:spPr>
            <a:xfrm>
              <a:off x="1135575" y="18407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7" name="Google Shape;14767;p32"/>
            <p:cNvSpPr/>
            <p:nvPr/>
          </p:nvSpPr>
          <p:spPr>
            <a:xfrm>
              <a:off x="1227500" y="1840700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51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1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8" name="Google Shape;14768;p32"/>
            <p:cNvSpPr/>
            <p:nvPr/>
          </p:nvSpPr>
          <p:spPr>
            <a:xfrm>
              <a:off x="1319275" y="18407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2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9" name="Google Shape;14769;p32"/>
            <p:cNvSpPr/>
            <p:nvPr/>
          </p:nvSpPr>
          <p:spPr>
            <a:xfrm>
              <a:off x="1411200" y="1840700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45" y="1"/>
                  </a:moveTo>
                  <a:cubicBezTo>
                    <a:pt x="109" y="1"/>
                    <a:pt x="1" y="109"/>
                    <a:pt x="1" y="245"/>
                  </a:cubicBezTo>
                  <a:cubicBezTo>
                    <a:pt x="1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0" name="Google Shape;14770;p32"/>
            <p:cNvSpPr/>
            <p:nvPr/>
          </p:nvSpPr>
          <p:spPr>
            <a:xfrm>
              <a:off x="1503000" y="1840700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0" y="1"/>
                  </a:moveTo>
                  <a:cubicBezTo>
                    <a:pt x="114" y="1"/>
                    <a:pt x="0" y="109"/>
                    <a:pt x="0" y="245"/>
                  </a:cubicBezTo>
                  <a:cubicBezTo>
                    <a:pt x="0" y="388"/>
                    <a:pt x="114" y="496"/>
                    <a:pt x="250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1" name="Google Shape;14771;p32"/>
            <p:cNvSpPr/>
            <p:nvPr/>
          </p:nvSpPr>
          <p:spPr>
            <a:xfrm>
              <a:off x="1594750" y="18407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94" y="496"/>
                    <a:pt x="503" y="388"/>
                    <a:pt x="503" y="245"/>
                  </a:cubicBezTo>
                  <a:cubicBezTo>
                    <a:pt x="503" y="109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2" name="Google Shape;14772;p32"/>
            <p:cNvSpPr/>
            <p:nvPr/>
          </p:nvSpPr>
          <p:spPr>
            <a:xfrm>
              <a:off x="1686650" y="18407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3" name="Google Shape;14773;p32"/>
            <p:cNvSpPr/>
            <p:nvPr/>
          </p:nvSpPr>
          <p:spPr>
            <a:xfrm>
              <a:off x="1778450" y="18407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2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4" name="Google Shape;14774;p32"/>
            <p:cNvSpPr/>
            <p:nvPr/>
          </p:nvSpPr>
          <p:spPr>
            <a:xfrm>
              <a:off x="1870375" y="1840700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52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5" name="Google Shape;14775;p32"/>
            <p:cNvSpPr/>
            <p:nvPr/>
          </p:nvSpPr>
          <p:spPr>
            <a:xfrm>
              <a:off x="1962150" y="18407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0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88" y="496"/>
                    <a:pt x="502" y="388"/>
                    <a:pt x="502" y="245"/>
                  </a:cubicBezTo>
                  <a:cubicBezTo>
                    <a:pt x="502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6" name="Google Shape;14776;p32"/>
            <p:cNvSpPr/>
            <p:nvPr/>
          </p:nvSpPr>
          <p:spPr>
            <a:xfrm>
              <a:off x="2054075" y="1840700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52" y="1"/>
                  </a:moveTo>
                  <a:cubicBezTo>
                    <a:pt x="109" y="1"/>
                    <a:pt x="1" y="109"/>
                    <a:pt x="1" y="245"/>
                  </a:cubicBezTo>
                  <a:cubicBezTo>
                    <a:pt x="1" y="388"/>
                    <a:pt x="109" y="496"/>
                    <a:pt x="252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7" name="Google Shape;14777;p32"/>
            <p:cNvSpPr/>
            <p:nvPr/>
          </p:nvSpPr>
          <p:spPr>
            <a:xfrm>
              <a:off x="2145825" y="18407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8" name="Google Shape;14778;p32"/>
            <p:cNvSpPr/>
            <p:nvPr/>
          </p:nvSpPr>
          <p:spPr>
            <a:xfrm>
              <a:off x="2237800" y="1840700"/>
              <a:ext cx="12350" cy="12425"/>
            </a:xfrm>
            <a:custGeom>
              <a:avLst/>
              <a:gdLst/>
              <a:ahLst/>
              <a:cxnLst/>
              <a:rect l="l" t="t" r="r" b="b"/>
              <a:pathLst>
                <a:path w="494" h="497" extrusionOk="0">
                  <a:moveTo>
                    <a:pt x="244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44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9" name="Google Shape;14779;p32"/>
            <p:cNvSpPr/>
            <p:nvPr/>
          </p:nvSpPr>
          <p:spPr>
            <a:xfrm>
              <a:off x="2329550" y="18407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2" y="388"/>
                    <a:pt x="502" y="245"/>
                  </a:cubicBezTo>
                  <a:cubicBezTo>
                    <a:pt x="502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0" name="Google Shape;14780;p32"/>
            <p:cNvSpPr/>
            <p:nvPr/>
          </p:nvSpPr>
          <p:spPr>
            <a:xfrm>
              <a:off x="2421325" y="18407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0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95" y="496"/>
                    <a:pt x="501" y="388"/>
                    <a:pt x="501" y="245"/>
                  </a:cubicBezTo>
                  <a:cubicBezTo>
                    <a:pt x="501" y="109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1" name="Google Shape;14781;p32"/>
            <p:cNvSpPr/>
            <p:nvPr/>
          </p:nvSpPr>
          <p:spPr>
            <a:xfrm>
              <a:off x="2513250" y="18407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2" name="Google Shape;14782;p32"/>
            <p:cNvSpPr/>
            <p:nvPr/>
          </p:nvSpPr>
          <p:spPr>
            <a:xfrm>
              <a:off x="2605000" y="18407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3" name="Google Shape;14783;p32"/>
            <p:cNvSpPr/>
            <p:nvPr/>
          </p:nvSpPr>
          <p:spPr>
            <a:xfrm>
              <a:off x="2696950" y="18407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2" y="1"/>
                  </a:moveTo>
                  <a:cubicBezTo>
                    <a:pt x="108" y="1"/>
                    <a:pt x="1" y="109"/>
                    <a:pt x="1" y="245"/>
                  </a:cubicBezTo>
                  <a:cubicBezTo>
                    <a:pt x="1" y="388"/>
                    <a:pt x="108" y="496"/>
                    <a:pt x="252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4" name="Google Shape;14784;p32"/>
            <p:cNvSpPr/>
            <p:nvPr/>
          </p:nvSpPr>
          <p:spPr>
            <a:xfrm>
              <a:off x="2788700" y="18407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5" name="Google Shape;14785;p32"/>
            <p:cNvSpPr/>
            <p:nvPr/>
          </p:nvSpPr>
          <p:spPr>
            <a:xfrm>
              <a:off x="2880675" y="18407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3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43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6" name="Google Shape;14786;p32"/>
            <p:cNvSpPr/>
            <p:nvPr/>
          </p:nvSpPr>
          <p:spPr>
            <a:xfrm>
              <a:off x="2972425" y="18407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7" name="Google Shape;14787;p32"/>
            <p:cNvSpPr/>
            <p:nvPr/>
          </p:nvSpPr>
          <p:spPr>
            <a:xfrm>
              <a:off x="3064375" y="18407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3" y="1"/>
                  </a:moveTo>
                  <a:cubicBezTo>
                    <a:pt x="107" y="1"/>
                    <a:pt x="1" y="109"/>
                    <a:pt x="1" y="245"/>
                  </a:cubicBezTo>
                  <a:cubicBezTo>
                    <a:pt x="1" y="388"/>
                    <a:pt x="107" y="496"/>
                    <a:pt x="243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8" name="Google Shape;14788;p32"/>
            <p:cNvSpPr/>
            <p:nvPr/>
          </p:nvSpPr>
          <p:spPr>
            <a:xfrm>
              <a:off x="3156125" y="18407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9" name="Google Shape;14789;p32"/>
            <p:cNvSpPr/>
            <p:nvPr/>
          </p:nvSpPr>
          <p:spPr>
            <a:xfrm>
              <a:off x="3247875" y="18407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0" name="Google Shape;14790;p32"/>
            <p:cNvSpPr/>
            <p:nvPr/>
          </p:nvSpPr>
          <p:spPr>
            <a:xfrm>
              <a:off x="3339850" y="1840700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1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1" name="Google Shape;14791;p32"/>
            <p:cNvSpPr/>
            <p:nvPr/>
          </p:nvSpPr>
          <p:spPr>
            <a:xfrm>
              <a:off x="3431575" y="18407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2" name="Google Shape;14792;p32"/>
            <p:cNvSpPr/>
            <p:nvPr/>
          </p:nvSpPr>
          <p:spPr>
            <a:xfrm>
              <a:off x="3523550" y="18407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0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3" name="Google Shape;14793;p32"/>
            <p:cNvSpPr/>
            <p:nvPr/>
          </p:nvSpPr>
          <p:spPr>
            <a:xfrm>
              <a:off x="676400" y="19325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4" name="Google Shape;14794;p32"/>
            <p:cNvSpPr/>
            <p:nvPr/>
          </p:nvSpPr>
          <p:spPr>
            <a:xfrm>
              <a:off x="768325" y="193250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5" name="Google Shape;14795;p32"/>
            <p:cNvSpPr/>
            <p:nvPr/>
          </p:nvSpPr>
          <p:spPr>
            <a:xfrm>
              <a:off x="860125" y="19325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4" y="1"/>
                    <a:pt x="0" y="114"/>
                    <a:pt x="0" y="252"/>
                  </a:cubicBezTo>
                  <a:cubicBezTo>
                    <a:pt x="0" y="388"/>
                    <a:pt x="114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6" name="Google Shape;14796;p32"/>
            <p:cNvSpPr/>
            <p:nvPr/>
          </p:nvSpPr>
          <p:spPr>
            <a:xfrm>
              <a:off x="951850" y="19325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7" name="Google Shape;14797;p32"/>
            <p:cNvSpPr/>
            <p:nvPr/>
          </p:nvSpPr>
          <p:spPr>
            <a:xfrm>
              <a:off x="1043825" y="19325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8" name="Google Shape;14798;p32"/>
            <p:cNvSpPr/>
            <p:nvPr/>
          </p:nvSpPr>
          <p:spPr>
            <a:xfrm>
              <a:off x="1135575" y="19325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9" name="Google Shape;14799;p32"/>
            <p:cNvSpPr/>
            <p:nvPr/>
          </p:nvSpPr>
          <p:spPr>
            <a:xfrm>
              <a:off x="1227500" y="193250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51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0" name="Google Shape;14800;p32"/>
            <p:cNvSpPr/>
            <p:nvPr/>
          </p:nvSpPr>
          <p:spPr>
            <a:xfrm>
              <a:off x="1319275" y="19325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1" name="Google Shape;14801;p32"/>
            <p:cNvSpPr/>
            <p:nvPr/>
          </p:nvSpPr>
          <p:spPr>
            <a:xfrm>
              <a:off x="1411200" y="1932500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1"/>
                  </a:moveTo>
                  <a:cubicBezTo>
                    <a:pt x="109" y="1"/>
                    <a:pt x="1" y="114"/>
                    <a:pt x="1" y="252"/>
                  </a:cubicBezTo>
                  <a:cubicBezTo>
                    <a:pt x="1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2" name="Google Shape;14802;p32"/>
            <p:cNvSpPr/>
            <p:nvPr/>
          </p:nvSpPr>
          <p:spPr>
            <a:xfrm>
              <a:off x="1503000" y="19325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4" y="1"/>
                    <a:pt x="0" y="114"/>
                    <a:pt x="0" y="252"/>
                  </a:cubicBezTo>
                  <a:cubicBezTo>
                    <a:pt x="0" y="388"/>
                    <a:pt x="114" y="501"/>
                    <a:pt x="250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3" name="Google Shape;14803;p32"/>
            <p:cNvSpPr/>
            <p:nvPr/>
          </p:nvSpPr>
          <p:spPr>
            <a:xfrm>
              <a:off x="1594750" y="19325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94" y="501"/>
                    <a:pt x="503" y="388"/>
                    <a:pt x="503" y="252"/>
                  </a:cubicBezTo>
                  <a:cubicBezTo>
                    <a:pt x="503" y="114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4" name="Google Shape;14804;p32"/>
            <p:cNvSpPr/>
            <p:nvPr/>
          </p:nvSpPr>
          <p:spPr>
            <a:xfrm>
              <a:off x="1686650" y="19325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5" name="Google Shape;14805;p32"/>
            <p:cNvSpPr/>
            <p:nvPr/>
          </p:nvSpPr>
          <p:spPr>
            <a:xfrm>
              <a:off x="1778450" y="19325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6" name="Google Shape;14806;p32"/>
            <p:cNvSpPr/>
            <p:nvPr/>
          </p:nvSpPr>
          <p:spPr>
            <a:xfrm>
              <a:off x="1870375" y="193250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7" name="Google Shape;14807;p32"/>
            <p:cNvSpPr/>
            <p:nvPr/>
          </p:nvSpPr>
          <p:spPr>
            <a:xfrm>
              <a:off x="1962150" y="19325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88" y="501"/>
                    <a:pt x="502" y="388"/>
                    <a:pt x="502" y="252"/>
                  </a:cubicBezTo>
                  <a:cubicBezTo>
                    <a:pt x="502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8" name="Google Shape;14808;p32"/>
            <p:cNvSpPr/>
            <p:nvPr/>
          </p:nvSpPr>
          <p:spPr>
            <a:xfrm>
              <a:off x="2054075" y="1932500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1"/>
                  </a:moveTo>
                  <a:cubicBezTo>
                    <a:pt x="109" y="1"/>
                    <a:pt x="1" y="114"/>
                    <a:pt x="1" y="252"/>
                  </a:cubicBezTo>
                  <a:cubicBezTo>
                    <a:pt x="1" y="388"/>
                    <a:pt x="109" y="501"/>
                    <a:pt x="252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9" name="Google Shape;14809;p32"/>
            <p:cNvSpPr/>
            <p:nvPr/>
          </p:nvSpPr>
          <p:spPr>
            <a:xfrm>
              <a:off x="2145825" y="19325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0" name="Google Shape;14810;p32"/>
            <p:cNvSpPr/>
            <p:nvPr/>
          </p:nvSpPr>
          <p:spPr>
            <a:xfrm>
              <a:off x="2237800" y="1932500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44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1" name="Google Shape;14811;p32"/>
            <p:cNvSpPr/>
            <p:nvPr/>
          </p:nvSpPr>
          <p:spPr>
            <a:xfrm>
              <a:off x="2329550" y="19325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2" y="388"/>
                    <a:pt x="502" y="252"/>
                  </a:cubicBezTo>
                  <a:cubicBezTo>
                    <a:pt x="502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2" name="Google Shape;14812;p32"/>
            <p:cNvSpPr/>
            <p:nvPr/>
          </p:nvSpPr>
          <p:spPr>
            <a:xfrm>
              <a:off x="2421325" y="19325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95" y="501"/>
                    <a:pt x="501" y="388"/>
                    <a:pt x="501" y="252"/>
                  </a:cubicBezTo>
                  <a:cubicBezTo>
                    <a:pt x="501" y="114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3" name="Google Shape;14813;p32"/>
            <p:cNvSpPr/>
            <p:nvPr/>
          </p:nvSpPr>
          <p:spPr>
            <a:xfrm>
              <a:off x="2513250" y="19325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4" name="Google Shape;14814;p32"/>
            <p:cNvSpPr/>
            <p:nvPr/>
          </p:nvSpPr>
          <p:spPr>
            <a:xfrm>
              <a:off x="2605000" y="19325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5" name="Google Shape;14815;p32"/>
            <p:cNvSpPr/>
            <p:nvPr/>
          </p:nvSpPr>
          <p:spPr>
            <a:xfrm>
              <a:off x="2696950" y="19325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1"/>
                  </a:moveTo>
                  <a:cubicBezTo>
                    <a:pt x="108" y="1"/>
                    <a:pt x="1" y="114"/>
                    <a:pt x="1" y="252"/>
                  </a:cubicBezTo>
                  <a:cubicBezTo>
                    <a:pt x="1" y="388"/>
                    <a:pt x="108" y="501"/>
                    <a:pt x="252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6" name="Google Shape;14816;p32"/>
            <p:cNvSpPr/>
            <p:nvPr/>
          </p:nvSpPr>
          <p:spPr>
            <a:xfrm>
              <a:off x="2788700" y="19325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7" name="Google Shape;14817;p32"/>
            <p:cNvSpPr/>
            <p:nvPr/>
          </p:nvSpPr>
          <p:spPr>
            <a:xfrm>
              <a:off x="2880675" y="19325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43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8" name="Google Shape;14818;p32"/>
            <p:cNvSpPr/>
            <p:nvPr/>
          </p:nvSpPr>
          <p:spPr>
            <a:xfrm>
              <a:off x="2972425" y="19325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9" name="Google Shape;14819;p32"/>
            <p:cNvSpPr/>
            <p:nvPr/>
          </p:nvSpPr>
          <p:spPr>
            <a:xfrm>
              <a:off x="3064375" y="19325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1" y="114"/>
                    <a:pt x="1" y="252"/>
                  </a:cubicBezTo>
                  <a:cubicBezTo>
                    <a:pt x="1" y="388"/>
                    <a:pt x="107" y="501"/>
                    <a:pt x="243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0" name="Google Shape;14820;p32"/>
            <p:cNvSpPr/>
            <p:nvPr/>
          </p:nvSpPr>
          <p:spPr>
            <a:xfrm>
              <a:off x="3156125" y="19325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1" name="Google Shape;14821;p32"/>
            <p:cNvSpPr/>
            <p:nvPr/>
          </p:nvSpPr>
          <p:spPr>
            <a:xfrm>
              <a:off x="3247875" y="19325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2" name="Google Shape;14822;p32"/>
            <p:cNvSpPr/>
            <p:nvPr/>
          </p:nvSpPr>
          <p:spPr>
            <a:xfrm>
              <a:off x="3339850" y="19325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3" name="Google Shape;14823;p32"/>
            <p:cNvSpPr/>
            <p:nvPr/>
          </p:nvSpPr>
          <p:spPr>
            <a:xfrm>
              <a:off x="3431575" y="19325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4" name="Google Shape;14824;p32"/>
            <p:cNvSpPr/>
            <p:nvPr/>
          </p:nvSpPr>
          <p:spPr>
            <a:xfrm>
              <a:off x="3523550" y="19325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5" name="Google Shape;14825;p32"/>
            <p:cNvSpPr/>
            <p:nvPr/>
          </p:nvSpPr>
          <p:spPr>
            <a:xfrm>
              <a:off x="676400" y="20244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6" name="Google Shape;14826;p32"/>
            <p:cNvSpPr/>
            <p:nvPr/>
          </p:nvSpPr>
          <p:spPr>
            <a:xfrm>
              <a:off x="768325" y="20244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45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7" name="Google Shape;14827;p32"/>
            <p:cNvSpPr/>
            <p:nvPr/>
          </p:nvSpPr>
          <p:spPr>
            <a:xfrm>
              <a:off x="860125" y="20244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14" y="0"/>
                    <a:pt x="0" y="109"/>
                    <a:pt x="0" y="245"/>
                  </a:cubicBezTo>
                  <a:cubicBezTo>
                    <a:pt x="0" y="388"/>
                    <a:pt x="114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8" name="Google Shape;14828;p32"/>
            <p:cNvSpPr/>
            <p:nvPr/>
          </p:nvSpPr>
          <p:spPr>
            <a:xfrm>
              <a:off x="951850" y="20244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9" name="Google Shape;14829;p32"/>
            <p:cNvSpPr/>
            <p:nvPr/>
          </p:nvSpPr>
          <p:spPr>
            <a:xfrm>
              <a:off x="1043825" y="20244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0" name="Google Shape;14830;p32"/>
            <p:cNvSpPr/>
            <p:nvPr/>
          </p:nvSpPr>
          <p:spPr>
            <a:xfrm>
              <a:off x="1135575" y="20244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1" name="Google Shape;14831;p32"/>
            <p:cNvSpPr/>
            <p:nvPr/>
          </p:nvSpPr>
          <p:spPr>
            <a:xfrm>
              <a:off x="1227500" y="20244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1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51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2" name="Google Shape;14832;p32"/>
            <p:cNvSpPr/>
            <p:nvPr/>
          </p:nvSpPr>
          <p:spPr>
            <a:xfrm>
              <a:off x="1319275" y="20244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3" name="Google Shape;14833;p32"/>
            <p:cNvSpPr/>
            <p:nvPr/>
          </p:nvSpPr>
          <p:spPr>
            <a:xfrm>
              <a:off x="1411200" y="202442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45" y="0"/>
                  </a:moveTo>
                  <a:cubicBezTo>
                    <a:pt x="109" y="0"/>
                    <a:pt x="1" y="109"/>
                    <a:pt x="1" y="245"/>
                  </a:cubicBezTo>
                  <a:cubicBezTo>
                    <a:pt x="1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4" name="Google Shape;14834;p32"/>
            <p:cNvSpPr/>
            <p:nvPr/>
          </p:nvSpPr>
          <p:spPr>
            <a:xfrm>
              <a:off x="1503000" y="20244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0" y="0"/>
                  </a:moveTo>
                  <a:cubicBezTo>
                    <a:pt x="114" y="0"/>
                    <a:pt x="0" y="109"/>
                    <a:pt x="0" y="245"/>
                  </a:cubicBezTo>
                  <a:cubicBezTo>
                    <a:pt x="0" y="388"/>
                    <a:pt x="114" y="496"/>
                    <a:pt x="250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5" name="Google Shape;14835;p32"/>
            <p:cNvSpPr/>
            <p:nvPr/>
          </p:nvSpPr>
          <p:spPr>
            <a:xfrm>
              <a:off x="1594750" y="20244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94" y="496"/>
                    <a:pt x="503" y="388"/>
                    <a:pt x="503" y="245"/>
                  </a:cubicBezTo>
                  <a:cubicBezTo>
                    <a:pt x="503" y="10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6" name="Google Shape;14836;p32"/>
            <p:cNvSpPr/>
            <p:nvPr/>
          </p:nvSpPr>
          <p:spPr>
            <a:xfrm>
              <a:off x="1686650" y="20244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7" name="Google Shape;14837;p32"/>
            <p:cNvSpPr/>
            <p:nvPr/>
          </p:nvSpPr>
          <p:spPr>
            <a:xfrm>
              <a:off x="1778450" y="20244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8" name="Google Shape;14838;p32"/>
            <p:cNvSpPr/>
            <p:nvPr/>
          </p:nvSpPr>
          <p:spPr>
            <a:xfrm>
              <a:off x="1870375" y="20244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9" name="Google Shape;14839;p32"/>
            <p:cNvSpPr/>
            <p:nvPr/>
          </p:nvSpPr>
          <p:spPr>
            <a:xfrm>
              <a:off x="1962150" y="20244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88" y="496"/>
                    <a:pt x="502" y="388"/>
                    <a:pt x="502" y="245"/>
                  </a:cubicBezTo>
                  <a:cubicBezTo>
                    <a:pt x="502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0" name="Google Shape;14840;p32"/>
            <p:cNvSpPr/>
            <p:nvPr/>
          </p:nvSpPr>
          <p:spPr>
            <a:xfrm>
              <a:off x="2054075" y="202442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52" y="0"/>
                  </a:moveTo>
                  <a:cubicBezTo>
                    <a:pt x="109" y="0"/>
                    <a:pt x="1" y="109"/>
                    <a:pt x="1" y="245"/>
                  </a:cubicBezTo>
                  <a:cubicBezTo>
                    <a:pt x="1" y="388"/>
                    <a:pt x="109" y="496"/>
                    <a:pt x="252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1" name="Google Shape;14841;p32"/>
            <p:cNvSpPr/>
            <p:nvPr/>
          </p:nvSpPr>
          <p:spPr>
            <a:xfrm>
              <a:off x="2145825" y="20244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2" name="Google Shape;14842;p32"/>
            <p:cNvSpPr/>
            <p:nvPr/>
          </p:nvSpPr>
          <p:spPr>
            <a:xfrm>
              <a:off x="2237800" y="2024425"/>
              <a:ext cx="12350" cy="12400"/>
            </a:xfrm>
            <a:custGeom>
              <a:avLst/>
              <a:gdLst/>
              <a:ahLst/>
              <a:cxnLst/>
              <a:rect l="l" t="t" r="r" b="b"/>
              <a:pathLst>
                <a:path w="494" h="496" extrusionOk="0">
                  <a:moveTo>
                    <a:pt x="244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44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3" name="Google Shape;14843;p32"/>
            <p:cNvSpPr/>
            <p:nvPr/>
          </p:nvSpPr>
          <p:spPr>
            <a:xfrm>
              <a:off x="2329550" y="20244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2" y="388"/>
                    <a:pt x="502" y="245"/>
                  </a:cubicBezTo>
                  <a:cubicBezTo>
                    <a:pt x="502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4" name="Google Shape;14844;p32"/>
            <p:cNvSpPr/>
            <p:nvPr/>
          </p:nvSpPr>
          <p:spPr>
            <a:xfrm>
              <a:off x="2421325" y="20244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95" y="496"/>
                    <a:pt x="501" y="388"/>
                    <a:pt x="501" y="245"/>
                  </a:cubicBezTo>
                  <a:cubicBezTo>
                    <a:pt x="501" y="109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5" name="Google Shape;14845;p32"/>
            <p:cNvSpPr/>
            <p:nvPr/>
          </p:nvSpPr>
          <p:spPr>
            <a:xfrm>
              <a:off x="2513250" y="20244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6" name="Google Shape;14846;p32"/>
            <p:cNvSpPr/>
            <p:nvPr/>
          </p:nvSpPr>
          <p:spPr>
            <a:xfrm>
              <a:off x="2605000" y="20244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7" name="Google Shape;14847;p32"/>
            <p:cNvSpPr/>
            <p:nvPr/>
          </p:nvSpPr>
          <p:spPr>
            <a:xfrm>
              <a:off x="2696950" y="20244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2" y="0"/>
                  </a:moveTo>
                  <a:cubicBezTo>
                    <a:pt x="108" y="0"/>
                    <a:pt x="1" y="109"/>
                    <a:pt x="1" y="245"/>
                  </a:cubicBezTo>
                  <a:cubicBezTo>
                    <a:pt x="1" y="388"/>
                    <a:pt x="108" y="496"/>
                    <a:pt x="252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8" name="Google Shape;14848;p32"/>
            <p:cNvSpPr/>
            <p:nvPr/>
          </p:nvSpPr>
          <p:spPr>
            <a:xfrm>
              <a:off x="2788700" y="20244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9" name="Google Shape;14849;p32"/>
            <p:cNvSpPr/>
            <p:nvPr/>
          </p:nvSpPr>
          <p:spPr>
            <a:xfrm>
              <a:off x="2880675" y="20244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43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0" name="Google Shape;14850;p32"/>
            <p:cNvSpPr/>
            <p:nvPr/>
          </p:nvSpPr>
          <p:spPr>
            <a:xfrm>
              <a:off x="2972425" y="20244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1" name="Google Shape;14851;p32"/>
            <p:cNvSpPr/>
            <p:nvPr/>
          </p:nvSpPr>
          <p:spPr>
            <a:xfrm>
              <a:off x="3064375" y="20244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1" y="109"/>
                    <a:pt x="1" y="245"/>
                  </a:cubicBezTo>
                  <a:cubicBezTo>
                    <a:pt x="1" y="388"/>
                    <a:pt x="107" y="496"/>
                    <a:pt x="243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2" name="Google Shape;14852;p32"/>
            <p:cNvSpPr/>
            <p:nvPr/>
          </p:nvSpPr>
          <p:spPr>
            <a:xfrm>
              <a:off x="3156125" y="20244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3" name="Google Shape;14853;p32"/>
            <p:cNvSpPr/>
            <p:nvPr/>
          </p:nvSpPr>
          <p:spPr>
            <a:xfrm>
              <a:off x="3247875" y="20244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4" name="Google Shape;14854;p32"/>
            <p:cNvSpPr/>
            <p:nvPr/>
          </p:nvSpPr>
          <p:spPr>
            <a:xfrm>
              <a:off x="3339850" y="20244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5" name="Google Shape;14855;p32"/>
            <p:cNvSpPr/>
            <p:nvPr/>
          </p:nvSpPr>
          <p:spPr>
            <a:xfrm>
              <a:off x="3431575" y="20244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6" name="Google Shape;14856;p32"/>
            <p:cNvSpPr/>
            <p:nvPr/>
          </p:nvSpPr>
          <p:spPr>
            <a:xfrm>
              <a:off x="3523550" y="20244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7" name="Google Shape;14857;p32"/>
            <p:cNvSpPr/>
            <p:nvPr/>
          </p:nvSpPr>
          <p:spPr>
            <a:xfrm>
              <a:off x="676400" y="21162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8" name="Google Shape;14858;p32"/>
            <p:cNvSpPr/>
            <p:nvPr/>
          </p:nvSpPr>
          <p:spPr>
            <a:xfrm>
              <a:off x="768325" y="2116225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45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45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9" name="Google Shape;14859;p32"/>
            <p:cNvSpPr/>
            <p:nvPr/>
          </p:nvSpPr>
          <p:spPr>
            <a:xfrm>
              <a:off x="860125" y="21162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4" y="0"/>
                    <a:pt x="0" y="114"/>
                    <a:pt x="0" y="250"/>
                  </a:cubicBezTo>
                  <a:cubicBezTo>
                    <a:pt x="0" y="387"/>
                    <a:pt x="114" y="501"/>
                    <a:pt x="251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0" name="Google Shape;14860;p32"/>
            <p:cNvSpPr/>
            <p:nvPr/>
          </p:nvSpPr>
          <p:spPr>
            <a:xfrm>
              <a:off x="951850" y="21162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1" name="Google Shape;14861;p32"/>
            <p:cNvSpPr/>
            <p:nvPr/>
          </p:nvSpPr>
          <p:spPr>
            <a:xfrm>
              <a:off x="1043825" y="21162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0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0" y="501"/>
                  </a:cubicBezTo>
                  <a:cubicBezTo>
                    <a:pt x="388" y="501"/>
                    <a:pt x="494" y="387"/>
                    <a:pt x="494" y="250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2" name="Google Shape;14862;p32"/>
            <p:cNvSpPr/>
            <p:nvPr/>
          </p:nvSpPr>
          <p:spPr>
            <a:xfrm>
              <a:off x="1135575" y="21162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0" y="114"/>
                    <a:pt x="0" y="250"/>
                  </a:cubicBezTo>
                  <a:cubicBezTo>
                    <a:pt x="0" y="387"/>
                    <a:pt x="116" y="501"/>
                    <a:pt x="252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3" name="Google Shape;14863;p32"/>
            <p:cNvSpPr/>
            <p:nvPr/>
          </p:nvSpPr>
          <p:spPr>
            <a:xfrm>
              <a:off x="1227500" y="2116225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51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1" y="501"/>
                  </a:cubicBezTo>
                  <a:cubicBezTo>
                    <a:pt x="387" y="501"/>
                    <a:pt x="496" y="387"/>
                    <a:pt x="496" y="250"/>
                  </a:cubicBezTo>
                  <a:cubicBezTo>
                    <a:pt x="496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4" name="Google Shape;14864;p32"/>
            <p:cNvSpPr/>
            <p:nvPr/>
          </p:nvSpPr>
          <p:spPr>
            <a:xfrm>
              <a:off x="1319275" y="21162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2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2" y="501"/>
                  </a:cubicBezTo>
                  <a:cubicBezTo>
                    <a:pt x="388" y="501"/>
                    <a:pt x="501" y="387"/>
                    <a:pt x="501" y="250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5" name="Google Shape;14865;p32"/>
            <p:cNvSpPr/>
            <p:nvPr/>
          </p:nvSpPr>
          <p:spPr>
            <a:xfrm>
              <a:off x="1411200" y="2116225"/>
              <a:ext cx="12425" cy="12525"/>
            </a:xfrm>
            <a:custGeom>
              <a:avLst/>
              <a:gdLst/>
              <a:ahLst/>
              <a:cxnLst/>
              <a:rect l="l" t="t" r="r" b="b"/>
              <a:pathLst>
                <a:path w="497" h="501" extrusionOk="0">
                  <a:moveTo>
                    <a:pt x="245" y="0"/>
                  </a:moveTo>
                  <a:cubicBezTo>
                    <a:pt x="109" y="0"/>
                    <a:pt x="1" y="114"/>
                    <a:pt x="1" y="250"/>
                  </a:cubicBezTo>
                  <a:cubicBezTo>
                    <a:pt x="1" y="387"/>
                    <a:pt x="109" y="501"/>
                    <a:pt x="245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6" name="Google Shape;14866;p32"/>
            <p:cNvSpPr/>
            <p:nvPr/>
          </p:nvSpPr>
          <p:spPr>
            <a:xfrm>
              <a:off x="1503000" y="21162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4" y="0"/>
                    <a:pt x="0" y="114"/>
                    <a:pt x="0" y="250"/>
                  </a:cubicBezTo>
                  <a:cubicBezTo>
                    <a:pt x="0" y="387"/>
                    <a:pt x="114" y="501"/>
                    <a:pt x="250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7" name="Google Shape;14867;p32"/>
            <p:cNvSpPr/>
            <p:nvPr/>
          </p:nvSpPr>
          <p:spPr>
            <a:xfrm>
              <a:off x="1594750" y="21162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94" y="501"/>
                    <a:pt x="503" y="387"/>
                    <a:pt x="503" y="250"/>
                  </a:cubicBezTo>
                  <a:cubicBezTo>
                    <a:pt x="503" y="114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8" name="Google Shape;14868;p32"/>
            <p:cNvSpPr/>
            <p:nvPr/>
          </p:nvSpPr>
          <p:spPr>
            <a:xfrm>
              <a:off x="1686650" y="21162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9" name="Google Shape;14869;p32"/>
            <p:cNvSpPr/>
            <p:nvPr/>
          </p:nvSpPr>
          <p:spPr>
            <a:xfrm>
              <a:off x="1778450" y="21162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2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2" y="501"/>
                  </a:cubicBezTo>
                  <a:cubicBezTo>
                    <a:pt x="388" y="501"/>
                    <a:pt x="501" y="387"/>
                    <a:pt x="501" y="250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0" name="Google Shape;14870;p32"/>
            <p:cNvSpPr/>
            <p:nvPr/>
          </p:nvSpPr>
          <p:spPr>
            <a:xfrm>
              <a:off x="1870375" y="2116225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52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2" y="501"/>
                  </a:cubicBezTo>
                  <a:cubicBezTo>
                    <a:pt x="387" y="501"/>
                    <a:pt x="496" y="387"/>
                    <a:pt x="496" y="250"/>
                  </a:cubicBezTo>
                  <a:cubicBezTo>
                    <a:pt x="496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1" name="Google Shape;14871;p32"/>
            <p:cNvSpPr/>
            <p:nvPr/>
          </p:nvSpPr>
          <p:spPr>
            <a:xfrm>
              <a:off x="1962150" y="21162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0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0" y="501"/>
                  </a:cubicBezTo>
                  <a:cubicBezTo>
                    <a:pt x="388" y="501"/>
                    <a:pt x="502" y="387"/>
                    <a:pt x="502" y="250"/>
                  </a:cubicBezTo>
                  <a:cubicBezTo>
                    <a:pt x="502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2" name="Google Shape;14872;p32"/>
            <p:cNvSpPr/>
            <p:nvPr/>
          </p:nvSpPr>
          <p:spPr>
            <a:xfrm>
              <a:off x="2054075" y="2116225"/>
              <a:ext cx="12425" cy="12525"/>
            </a:xfrm>
            <a:custGeom>
              <a:avLst/>
              <a:gdLst/>
              <a:ahLst/>
              <a:cxnLst/>
              <a:rect l="l" t="t" r="r" b="b"/>
              <a:pathLst>
                <a:path w="497" h="501" extrusionOk="0">
                  <a:moveTo>
                    <a:pt x="252" y="0"/>
                  </a:moveTo>
                  <a:cubicBezTo>
                    <a:pt x="109" y="0"/>
                    <a:pt x="1" y="114"/>
                    <a:pt x="1" y="250"/>
                  </a:cubicBezTo>
                  <a:cubicBezTo>
                    <a:pt x="1" y="387"/>
                    <a:pt x="109" y="501"/>
                    <a:pt x="252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3" name="Google Shape;14873;p32"/>
            <p:cNvSpPr/>
            <p:nvPr/>
          </p:nvSpPr>
          <p:spPr>
            <a:xfrm>
              <a:off x="2145825" y="21162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4" name="Google Shape;14874;p32"/>
            <p:cNvSpPr/>
            <p:nvPr/>
          </p:nvSpPr>
          <p:spPr>
            <a:xfrm>
              <a:off x="2237800" y="2116225"/>
              <a:ext cx="12350" cy="12525"/>
            </a:xfrm>
            <a:custGeom>
              <a:avLst/>
              <a:gdLst/>
              <a:ahLst/>
              <a:cxnLst/>
              <a:rect l="l" t="t" r="r" b="b"/>
              <a:pathLst>
                <a:path w="494" h="501" extrusionOk="0">
                  <a:moveTo>
                    <a:pt x="244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44" y="501"/>
                  </a:cubicBezTo>
                  <a:cubicBezTo>
                    <a:pt x="387" y="501"/>
                    <a:pt x="494" y="387"/>
                    <a:pt x="494" y="250"/>
                  </a:cubicBezTo>
                  <a:cubicBezTo>
                    <a:pt x="494" y="114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5" name="Google Shape;14875;p32"/>
            <p:cNvSpPr/>
            <p:nvPr/>
          </p:nvSpPr>
          <p:spPr>
            <a:xfrm>
              <a:off x="2329550" y="21162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87" y="501"/>
                    <a:pt x="502" y="387"/>
                    <a:pt x="502" y="250"/>
                  </a:cubicBezTo>
                  <a:cubicBezTo>
                    <a:pt x="502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6" name="Google Shape;14876;p32"/>
            <p:cNvSpPr/>
            <p:nvPr/>
          </p:nvSpPr>
          <p:spPr>
            <a:xfrm>
              <a:off x="2421325" y="21162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0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0" y="501"/>
                  </a:cubicBezTo>
                  <a:cubicBezTo>
                    <a:pt x="395" y="501"/>
                    <a:pt x="501" y="387"/>
                    <a:pt x="501" y="250"/>
                  </a:cubicBezTo>
                  <a:cubicBezTo>
                    <a:pt x="501" y="114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7" name="Google Shape;14877;p32"/>
            <p:cNvSpPr/>
            <p:nvPr/>
          </p:nvSpPr>
          <p:spPr>
            <a:xfrm>
              <a:off x="2513250" y="21162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8" name="Google Shape;14878;p32"/>
            <p:cNvSpPr/>
            <p:nvPr/>
          </p:nvSpPr>
          <p:spPr>
            <a:xfrm>
              <a:off x="2605000" y="21162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0" y="114"/>
                    <a:pt x="0" y="250"/>
                  </a:cubicBezTo>
                  <a:cubicBezTo>
                    <a:pt x="0" y="387"/>
                    <a:pt x="116" y="501"/>
                    <a:pt x="252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9" name="Google Shape;14879;p32"/>
            <p:cNvSpPr/>
            <p:nvPr/>
          </p:nvSpPr>
          <p:spPr>
            <a:xfrm>
              <a:off x="2696950" y="21162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2" y="0"/>
                  </a:moveTo>
                  <a:cubicBezTo>
                    <a:pt x="108" y="0"/>
                    <a:pt x="1" y="114"/>
                    <a:pt x="1" y="250"/>
                  </a:cubicBezTo>
                  <a:cubicBezTo>
                    <a:pt x="1" y="387"/>
                    <a:pt x="108" y="501"/>
                    <a:pt x="252" y="501"/>
                  </a:cubicBezTo>
                  <a:cubicBezTo>
                    <a:pt x="388" y="501"/>
                    <a:pt x="495" y="387"/>
                    <a:pt x="495" y="250"/>
                  </a:cubicBezTo>
                  <a:cubicBezTo>
                    <a:pt x="495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0" name="Google Shape;14880;p32"/>
            <p:cNvSpPr/>
            <p:nvPr/>
          </p:nvSpPr>
          <p:spPr>
            <a:xfrm>
              <a:off x="2788700" y="21162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1" name="Google Shape;14881;p32"/>
            <p:cNvSpPr/>
            <p:nvPr/>
          </p:nvSpPr>
          <p:spPr>
            <a:xfrm>
              <a:off x="2880675" y="21162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43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43" y="501"/>
                  </a:cubicBezTo>
                  <a:cubicBezTo>
                    <a:pt x="387" y="501"/>
                    <a:pt x="494" y="387"/>
                    <a:pt x="494" y="250"/>
                  </a:cubicBezTo>
                  <a:cubicBezTo>
                    <a:pt x="494" y="114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2" name="Google Shape;14882;p32"/>
            <p:cNvSpPr/>
            <p:nvPr/>
          </p:nvSpPr>
          <p:spPr>
            <a:xfrm>
              <a:off x="2972425" y="21162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3" name="Google Shape;14883;p32"/>
            <p:cNvSpPr/>
            <p:nvPr/>
          </p:nvSpPr>
          <p:spPr>
            <a:xfrm>
              <a:off x="3064375" y="21162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43" y="0"/>
                  </a:moveTo>
                  <a:cubicBezTo>
                    <a:pt x="107" y="0"/>
                    <a:pt x="1" y="114"/>
                    <a:pt x="1" y="250"/>
                  </a:cubicBezTo>
                  <a:cubicBezTo>
                    <a:pt x="1" y="387"/>
                    <a:pt x="107" y="501"/>
                    <a:pt x="243" y="501"/>
                  </a:cubicBezTo>
                  <a:cubicBezTo>
                    <a:pt x="388" y="501"/>
                    <a:pt x="495" y="387"/>
                    <a:pt x="495" y="250"/>
                  </a:cubicBezTo>
                  <a:cubicBezTo>
                    <a:pt x="495" y="114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4" name="Google Shape;14884;p32"/>
            <p:cNvSpPr/>
            <p:nvPr/>
          </p:nvSpPr>
          <p:spPr>
            <a:xfrm>
              <a:off x="3156125" y="21162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5" name="Google Shape;14885;p32"/>
            <p:cNvSpPr/>
            <p:nvPr/>
          </p:nvSpPr>
          <p:spPr>
            <a:xfrm>
              <a:off x="3247875" y="21162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6" name="Google Shape;14886;p32"/>
            <p:cNvSpPr/>
            <p:nvPr/>
          </p:nvSpPr>
          <p:spPr>
            <a:xfrm>
              <a:off x="3339850" y="21162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1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7" name="Google Shape;14887;p32"/>
            <p:cNvSpPr/>
            <p:nvPr/>
          </p:nvSpPr>
          <p:spPr>
            <a:xfrm>
              <a:off x="3431575" y="21162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8" name="Google Shape;14888;p32"/>
            <p:cNvSpPr/>
            <p:nvPr/>
          </p:nvSpPr>
          <p:spPr>
            <a:xfrm>
              <a:off x="3523550" y="21162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0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0" y="501"/>
                  </a:cubicBezTo>
                  <a:cubicBezTo>
                    <a:pt x="388" y="501"/>
                    <a:pt x="494" y="387"/>
                    <a:pt x="494" y="250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9" name="Google Shape;14889;p32"/>
            <p:cNvSpPr/>
            <p:nvPr/>
          </p:nvSpPr>
          <p:spPr>
            <a:xfrm>
              <a:off x="676400" y="22079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0" name="Google Shape;14890;p32"/>
            <p:cNvSpPr/>
            <p:nvPr/>
          </p:nvSpPr>
          <p:spPr>
            <a:xfrm>
              <a:off x="768325" y="22079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1" name="Google Shape;14891;p32"/>
            <p:cNvSpPr/>
            <p:nvPr/>
          </p:nvSpPr>
          <p:spPr>
            <a:xfrm>
              <a:off x="860125" y="22079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2" name="Google Shape;14892;p32"/>
            <p:cNvSpPr/>
            <p:nvPr/>
          </p:nvSpPr>
          <p:spPr>
            <a:xfrm>
              <a:off x="951850" y="22079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3" name="Google Shape;14893;p32"/>
            <p:cNvSpPr/>
            <p:nvPr/>
          </p:nvSpPr>
          <p:spPr>
            <a:xfrm>
              <a:off x="1043825" y="22079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4" name="Google Shape;14894;p32"/>
            <p:cNvSpPr/>
            <p:nvPr/>
          </p:nvSpPr>
          <p:spPr>
            <a:xfrm>
              <a:off x="1135575" y="22079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5" name="Google Shape;14895;p32"/>
            <p:cNvSpPr/>
            <p:nvPr/>
          </p:nvSpPr>
          <p:spPr>
            <a:xfrm>
              <a:off x="1227500" y="22079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6" name="Google Shape;14896;p32"/>
            <p:cNvSpPr/>
            <p:nvPr/>
          </p:nvSpPr>
          <p:spPr>
            <a:xfrm>
              <a:off x="1319275" y="22079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7" name="Google Shape;14897;p32"/>
            <p:cNvSpPr/>
            <p:nvPr/>
          </p:nvSpPr>
          <p:spPr>
            <a:xfrm>
              <a:off x="1411200" y="220795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8" name="Google Shape;14898;p32"/>
            <p:cNvSpPr/>
            <p:nvPr/>
          </p:nvSpPr>
          <p:spPr>
            <a:xfrm>
              <a:off x="1503000" y="22079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9" name="Google Shape;14899;p32"/>
            <p:cNvSpPr/>
            <p:nvPr/>
          </p:nvSpPr>
          <p:spPr>
            <a:xfrm>
              <a:off x="1594750" y="22079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0" name="Google Shape;14900;p32"/>
            <p:cNvSpPr/>
            <p:nvPr/>
          </p:nvSpPr>
          <p:spPr>
            <a:xfrm>
              <a:off x="1686650" y="22079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1" name="Google Shape;14901;p32"/>
            <p:cNvSpPr/>
            <p:nvPr/>
          </p:nvSpPr>
          <p:spPr>
            <a:xfrm>
              <a:off x="1778450" y="22079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2" name="Google Shape;14902;p32"/>
            <p:cNvSpPr/>
            <p:nvPr/>
          </p:nvSpPr>
          <p:spPr>
            <a:xfrm>
              <a:off x="1870375" y="22079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3" name="Google Shape;14903;p32"/>
            <p:cNvSpPr/>
            <p:nvPr/>
          </p:nvSpPr>
          <p:spPr>
            <a:xfrm>
              <a:off x="1962150" y="22079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4" name="Google Shape;14904;p32"/>
            <p:cNvSpPr/>
            <p:nvPr/>
          </p:nvSpPr>
          <p:spPr>
            <a:xfrm>
              <a:off x="2054075" y="220795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5" name="Google Shape;14905;p32"/>
            <p:cNvSpPr/>
            <p:nvPr/>
          </p:nvSpPr>
          <p:spPr>
            <a:xfrm>
              <a:off x="2145825" y="22079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6" name="Google Shape;14906;p32"/>
            <p:cNvSpPr/>
            <p:nvPr/>
          </p:nvSpPr>
          <p:spPr>
            <a:xfrm>
              <a:off x="2237800" y="2207950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7" name="Google Shape;14907;p32"/>
            <p:cNvSpPr/>
            <p:nvPr/>
          </p:nvSpPr>
          <p:spPr>
            <a:xfrm>
              <a:off x="2329550" y="22079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8" name="Google Shape;14908;p32"/>
            <p:cNvSpPr/>
            <p:nvPr/>
          </p:nvSpPr>
          <p:spPr>
            <a:xfrm>
              <a:off x="2421325" y="22079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9" name="Google Shape;14909;p32"/>
            <p:cNvSpPr/>
            <p:nvPr/>
          </p:nvSpPr>
          <p:spPr>
            <a:xfrm>
              <a:off x="2513250" y="22079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0" name="Google Shape;14910;p32"/>
            <p:cNvSpPr/>
            <p:nvPr/>
          </p:nvSpPr>
          <p:spPr>
            <a:xfrm>
              <a:off x="2605000" y="22079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1" name="Google Shape;14911;p32"/>
            <p:cNvSpPr/>
            <p:nvPr/>
          </p:nvSpPr>
          <p:spPr>
            <a:xfrm>
              <a:off x="2696950" y="22079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2" name="Google Shape;14912;p32"/>
            <p:cNvSpPr/>
            <p:nvPr/>
          </p:nvSpPr>
          <p:spPr>
            <a:xfrm>
              <a:off x="2788700" y="22079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3" name="Google Shape;14913;p32"/>
            <p:cNvSpPr/>
            <p:nvPr/>
          </p:nvSpPr>
          <p:spPr>
            <a:xfrm>
              <a:off x="2880675" y="22079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4" name="Google Shape;14914;p32"/>
            <p:cNvSpPr/>
            <p:nvPr/>
          </p:nvSpPr>
          <p:spPr>
            <a:xfrm>
              <a:off x="2972425" y="22079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5" name="Google Shape;14915;p32"/>
            <p:cNvSpPr/>
            <p:nvPr/>
          </p:nvSpPr>
          <p:spPr>
            <a:xfrm>
              <a:off x="3064375" y="22079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6" name="Google Shape;14916;p32"/>
            <p:cNvSpPr/>
            <p:nvPr/>
          </p:nvSpPr>
          <p:spPr>
            <a:xfrm>
              <a:off x="3156125" y="22079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7" name="Google Shape;14917;p32"/>
            <p:cNvSpPr/>
            <p:nvPr/>
          </p:nvSpPr>
          <p:spPr>
            <a:xfrm>
              <a:off x="3247875" y="22079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8" name="Google Shape;14918;p32"/>
            <p:cNvSpPr/>
            <p:nvPr/>
          </p:nvSpPr>
          <p:spPr>
            <a:xfrm>
              <a:off x="3339850" y="22079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9" name="Google Shape;14919;p32"/>
            <p:cNvSpPr/>
            <p:nvPr/>
          </p:nvSpPr>
          <p:spPr>
            <a:xfrm>
              <a:off x="3431575" y="22079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0" name="Google Shape;14920;p32"/>
            <p:cNvSpPr/>
            <p:nvPr/>
          </p:nvSpPr>
          <p:spPr>
            <a:xfrm>
              <a:off x="3523550" y="22079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1" name="Google Shape;14921;p32"/>
            <p:cNvSpPr/>
            <p:nvPr/>
          </p:nvSpPr>
          <p:spPr>
            <a:xfrm>
              <a:off x="676400" y="22998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2" name="Google Shape;14922;p32"/>
            <p:cNvSpPr/>
            <p:nvPr/>
          </p:nvSpPr>
          <p:spPr>
            <a:xfrm>
              <a:off x="768325" y="22998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09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3" name="Google Shape;14923;p32"/>
            <p:cNvSpPr/>
            <p:nvPr/>
          </p:nvSpPr>
          <p:spPr>
            <a:xfrm>
              <a:off x="860125" y="22998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09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4" name="Google Shape;14924;p32"/>
            <p:cNvSpPr/>
            <p:nvPr/>
          </p:nvSpPr>
          <p:spPr>
            <a:xfrm>
              <a:off x="951850" y="22998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5" name="Google Shape;14925;p32"/>
            <p:cNvSpPr/>
            <p:nvPr/>
          </p:nvSpPr>
          <p:spPr>
            <a:xfrm>
              <a:off x="1043825" y="22998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09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6" name="Google Shape;14926;p32"/>
            <p:cNvSpPr/>
            <p:nvPr/>
          </p:nvSpPr>
          <p:spPr>
            <a:xfrm>
              <a:off x="1135575" y="22998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09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7" name="Google Shape;14927;p32"/>
            <p:cNvSpPr/>
            <p:nvPr/>
          </p:nvSpPr>
          <p:spPr>
            <a:xfrm>
              <a:off x="1227500" y="22998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09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8" name="Google Shape;14928;p32"/>
            <p:cNvSpPr/>
            <p:nvPr/>
          </p:nvSpPr>
          <p:spPr>
            <a:xfrm>
              <a:off x="1319275" y="22998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09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9" name="Google Shape;14929;p32"/>
            <p:cNvSpPr/>
            <p:nvPr/>
          </p:nvSpPr>
          <p:spPr>
            <a:xfrm>
              <a:off x="1411200" y="22998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09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0" name="Google Shape;14930;p32"/>
            <p:cNvSpPr/>
            <p:nvPr/>
          </p:nvSpPr>
          <p:spPr>
            <a:xfrm>
              <a:off x="1503000" y="22998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09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09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1" name="Google Shape;14931;p32"/>
            <p:cNvSpPr/>
            <p:nvPr/>
          </p:nvSpPr>
          <p:spPr>
            <a:xfrm>
              <a:off x="1594750" y="22998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09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09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2" name="Google Shape;14932;p32"/>
            <p:cNvSpPr/>
            <p:nvPr/>
          </p:nvSpPr>
          <p:spPr>
            <a:xfrm>
              <a:off x="1686650" y="22998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3" name="Google Shape;14933;p32"/>
            <p:cNvSpPr/>
            <p:nvPr/>
          </p:nvSpPr>
          <p:spPr>
            <a:xfrm>
              <a:off x="1778450" y="22998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09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4" name="Google Shape;14934;p32"/>
            <p:cNvSpPr/>
            <p:nvPr/>
          </p:nvSpPr>
          <p:spPr>
            <a:xfrm>
              <a:off x="1870375" y="22998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09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5" name="Google Shape;14935;p32"/>
            <p:cNvSpPr/>
            <p:nvPr/>
          </p:nvSpPr>
          <p:spPr>
            <a:xfrm>
              <a:off x="1962150" y="22998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09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6" name="Google Shape;14936;p32"/>
            <p:cNvSpPr/>
            <p:nvPr/>
          </p:nvSpPr>
          <p:spPr>
            <a:xfrm>
              <a:off x="2054075" y="22998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09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7" name="Google Shape;14937;p32"/>
            <p:cNvSpPr/>
            <p:nvPr/>
          </p:nvSpPr>
          <p:spPr>
            <a:xfrm>
              <a:off x="2145825" y="22998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8" name="Google Shape;14938;p32"/>
            <p:cNvSpPr/>
            <p:nvPr/>
          </p:nvSpPr>
          <p:spPr>
            <a:xfrm>
              <a:off x="2237800" y="2299875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09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09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9" name="Google Shape;14939;p32"/>
            <p:cNvSpPr/>
            <p:nvPr/>
          </p:nvSpPr>
          <p:spPr>
            <a:xfrm>
              <a:off x="2329550" y="22998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09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0" name="Google Shape;14940;p32"/>
            <p:cNvSpPr/>
            <p:nvPr/>
          </p:nvSpPr>
          <p:spPr>
            <a:xfrm>
              <a:off x="2421325" y="22998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09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09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1" name="Google Shape;14941;p32"/>
            <p:cNvSpPr/>
            <p:nvPr/>
          </p:nvSpPr>
          <p:spPr>
            <a:xfrm>
              <a:off x="2513250" y="22998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09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2" name="Google Shape;14942;p32"/>
            <p:cNvSpPr/>
            <p:nvPr/>
          </p:nvSpPr>
          <p:spPr>
            <a:xfrm>
              <a:off x="2605000" y="22998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09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3" name="Google Shape;14943;p32"/>
            <p:cNvSpPr/>
            <p:nvPr/>
          </p:nvSpPr>
          <p:spPr>
            <a:xfrm>
              <a:off x="2696950" y="22998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09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4" name="Google Shape;14944;p32"/>
            <p:cNvSpPr/>
            <p:nvPr/>
          </p:nvSpPr>
          <p:spPr>
            <a:xfrm>
              <a:off x="2788700" y="22998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5" name="Google Shape;14945;p32"/>
            <p:cNvSpPr/>
            <p:nvPr/>
          </p:nvSpPr>
          <p:spPr>
            <a:xfrm>
              <a:off x="2880675" y="22998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09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09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6" name="Google Shape;14946;p32"/>
            <p:cNvSpPr/>
            <p:nvPr/>
          </p:nvSpPr>
          <p:spPr>
            <a:xfrm>
              <a:off x="2972425" y="22998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09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7" name="Google Shape;14947;p32"/>
            <p:cNvSpPr/>
            <p:nvPr/>
          </p:nvSpPr>
          <p:spPr>
            <a:xfrm>
              <a:off x="3064375" y="22998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09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09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8" name="Google Shape;14948;p32"/>
            <p:cNvSpPr/>
            <p:nvPr/>
          </p:nvSpPr>
          <p:spPr>
            <a:xfrm>
              <a:off x="3156125" y="22998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9" name="Google Shape;14949;p32"/>
            <p:cNvSpPr/>
            <p:nvPr/>
          </p:nvSpPr>
          <p:spPr>
            <a:xfrm>
              <a:off x="3247875" y="22998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0" name="Google Shape;14950;p32"/>
            <p:cNvSpPr/>
            <p:nvPr/>
          </p:nvSpPr>
          <p:spPr>
            <a:xfrm>
              <a:off x="3339850" y="22998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09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1" name="Google Shape;14951;p32"/>
            <p:cNvSpPr/>
            <p:nvPr/>
          </p:nvSpPr>
          <p:spPr>
            <a:xfrm>
              <a:off x="3431575" y="22998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09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2" name="Google Shape;14952;p32"/>
            <p:cNvSpPr/>
            <p:nvPr/>
          </p:nvSpPr>
          <p:spPr>
            <a:xfrm>
              <a:off x="3523550" y="22998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09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3" name="Google Shape;14953;p32"/>
            <p:cNvSpPr/>
            <p:nvPr/>
          </p:nvSpPr>
          <p:spPr>
            <a:xfrm>
              <a:off x="676400" y="23916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4" name="Google Shape;14954;p32"/>
            <p:cNvSpPr/>
            <p:nvPr/>
          </p:nvSpPr>
          <p:spPr>
            <a:xfrm>
              <a:off x="768325" y="23916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5" name="Google Shape;14955;p32"/>
            <p:cNvSpPr/>
            <p:nvPr/>
          </p:nvSpPr>
          <p:spPr>
            <a:xfrm>
              <a:off x="860125" y="23916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4" y="0"/>
                    <a:pt x="0" y="114"/>
                    <a:pt x="0" y="252"/>
                  </a:cubicBezTo>
                  <a:cubicBezTo>
                    <a:pt x="0" y="388"/>
                    <a:pt x="114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6" name="Google Shape;14956;p32"/>
            <p:cNvSpPr/>
            <p:nvPr/>
          </p:nvSpPr>
          <p:spPr>
            <a:xfrm>
              <a:off x="951850" y="23916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7" name="Google Shape;14957;p32"/>
            <p:cNvSpPr/>
            <p:nvPr/>
          </p:nvSpPr>
          <p:spPr>
            <a:xfrm>
              <a:off x="1043825" y="23916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8" name="Google Shape;14958;p32"/>
            <p:cNvSpPr/>
            <p:nvPr/>
          </p:nvSpPr>
          <p:spPr>
            <a:xfrm>
              <a:off x="1135575" y="23916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6" y="0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9" name="Google Shape;14959;p32"/>
            <p:cNvSpPr/>
            <p:nvPr/>
          </p:nvSpPr>
          <p:spPr>
            <a:xfrm>
              <a:off x="1227500" y="23916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51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0" name="Google Shape;14960;p32"/>
            <p:cNvSpPr/>
            <p:nvPr/>
          </p:nvSpPr>
          <p:spPr>
            <a:xfrm>
              <a:off x="1319275" y="23916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1" name="Google Shape;14961;p32"/>
            <p:cNvSpPr/>
            <p:nvPr/>
          </p:nvSpPr>
          <p:spPr>
            <a:xfrm>
              <a:off x="1411200" y="239167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0"/>
                  </a:moveTo>
                  <a:cubicBezTo>
                    <a:pt x="109" y="0"/>
                    <a:pt x="1" y="114"/>
                    <a:pt x="1" y="252"/>
                  </a:cubicBezTo>
                  <a:cubicBezTo>
                    <a:pt x="1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2" name="Google Shape;14962;p32"/>
            <p:cNvSpPr/>
            <p:nvPr/>
          </p:nvSpPr>
          <p:spPr>
            <a:xfrm>
              <a:off x="1503000" y="23916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4" y="0"/>
                    <a:pt x="0" y="114"/>
                    <a:pt x="0" y="252"/>
                  </a:cubicBezTo>
                  <a:cubicBezTo>
                    <a:pt x="0" y="388"/>
                    <a:pt x="114" y="501"/>
                    <a:pt x="250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3" name="Google Shape;14963;p32"/>
            <p:cNvSpPr/>
            <p:nvPr/>
          </p:nvSpPr>
          <p:spPr>
            <a:xfrm>
              <a:off x="1594750" y="23916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5" y="0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94" y="501"/>
                    <a:pt x="503" y="388"/>
                    <a:pt x="503" y="252"/>
                  </a:cubicBezTo>
                  <a:cubicBezTo>
                    <a:pt x="503" y="114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4" name="Google Shape;14964;p32"/>
            <p:cNvSpPr/>
            <p:nvPr/>
          </p:nvSpPr>
          <p:spPr>
            <a:xfrm>
              <a:off x="1686650" y="23916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5" name="Google Shape;14965;p32"/>
            <p:cNvSpPr/>
            <p:nvPr/>
          </p:nvSpPr>
          <p:spPr>
            <a:xfrm>
              <a:off x="1778450" y="23916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6" name="Google Shape;14966;p32"/>
            <p:cNvSpPr/>
            <p:nvPr/>
          </p:nvSpPr>
          <p:spPr>
            <a:xfrm>
              <a:off x="1870375" y="23916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7" name="Google Shape;14967;p32"/>
            <p:cNvSpPr/>
            <p:nvPr/>
          </p:nvSpPr>
          <p:spPr>
            <a:xfrm>
              <a:off x="1962150" y="23916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88" y="501"/>
                    <a:pt x="502" y="388"/>
                    <a:pt x="502" y="252"/>
                  </a:cubicBezTo>
                  <a:cubicBezTo>
                    <a:pt x="502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8" name="Google Shape;14968;p32"/>
            <p:cNvSpPr/>
            <p:nvPr/>
          </p:nvSpPr>
          <p:spPr>
            <a:xfrm>
              <a:off x="2054075" y="239167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0"/>
                  </a:moveTo>
                  <a:cubicBezTo>
                    <a:pt x="109" y="0"/>
                    <a:pt x="1" y="114"/>
                    <a:pt x="1" y="252"/>
                  </a:cubicBezTo>
                  <a:cubicBezTo>
                    <a:pt x="1" y="388"/>
                    <a:pt x="109" y="501"/>
                    <a:pt x="252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9" name="Google Shape;14969;p32"/>
            <p:cNvSpPr/>
            <p:nvPr/>
          </p:nvSpPr>
          <p:spPr>
            <a:xfrm>
              <a:off x="2145825" y="23916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0" name="Google Shape;14970;p32"/>
            <p:cNvSpPr/>
            <p:nvPr/>
          </p:nvSpPr>
          <p:spPr>
            <a:xfrm>
              <a:off x="2237800" y="2391675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44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1" name="Google Shape;14971;p32"/>
            <p:cNvSpPr/>
            <p:nvPr/>
          </p:nvSpPr>
          <p:spPr>
            <a:xfrm>
              <a:off x="2329550" y="23916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5" y="0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2" y="388"/>
                    <a:pt x="502" y="252"/>
                  </a:cubicBezTo>
                  <a:cubicBezTo>
                    <a:pt x="502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2" name="Google Shape;14972;p32"/>
            <p:cNvSpPr/>
            <p:nvPr/>
          </p:nvSpPr>
          <p:spPr>
            <a:xfrm>
              <a:off x="2421325" y="23916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95" y="501"/>
                    <a:pt x="501" y="388"/>
                    <a:pt x="501" y="252"/>
                  </a:cubicBezTo>
                  <a:cubicBezTo>
                    <a:pt x="501" y="114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3" name="Google Shape;14973;p32"/>
            <p:cNvSpPr/>
            <p:nvPr/>
          </p:nvSpPr>
          <p:spPr>
            <a:xfrm>
              <a:off x="2513250" y="23916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4" name="Google Shape;14974;p32"/>
            <p:cNvSpPr/>
            <p:nvPr/>
          </p:nvSpPr>
          <p:spPr>
            <a:xfrm>
              <a:off x="2605000" y="23916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6" y="0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5" name="Google Shape;14975;p32"/>
            <p:cNvSpPr/>
            <p:nvPr/>
          </p:nvSpPr>
          <p:spPr>
            <a:xfrm>
              <a:off x="2696950" y="23916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0"/>
                  </a:moveTo>
                  <a:cubicBezTo>
                    <a:pt x="108" y="0"/>
                    <a:pt x="1" y="114"/>
                    <a:pt x="1" y="252"/>
                  </a:cubicBezTo>
                  <a:cubicBezTo>
                    <a:pt x="1" y="388"/>
                    <a:pt x="108" y="501"/>
                    <a:pt x="252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6" name="Google Shape;14976;p32"/>
            <p:cNvSpPr/>
            <p:nvPr/>
          </p:nvSpPr>
          <p:spPr>
            <a:xfrm>
              <a:off x="2788700" y="23916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7" name="Google Shape;14977;p32"/>
            <p:cNvSpPr/>
            <p:nvPr/>
          </p:nvSpPr>
          <p:spPr>
            <a:xfrm>
              <a:off x="2880675" y="23916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43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8" name="Google Shape;14978;p32"/>
            <p:cNvSpPr/>
            <p:nvPr/>
          </p:nvSpPr>
          <p:spPr>
            <a:xfrm>
              <a:off x="2972425" y="23916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5" y="0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9" name="Google Shape;14979;p32"/>
            <p:cNvSpPr/>
            <p:nvPr/>
          </p:nvSpPr>
          <p:spPr>
            <a:xfrm>
              <a:off x="3064375" y="23916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0"/>
                  </a:moveTo>
                  <a:cubicBezTo>
                    <a:pt x="107" y="0"/>
                    <a:pt x="1" y="114"/>
                    <a:pt x="1" y="252"/>
                  </a:cubicBezTo>
                  <a:cubicBezTo>
                    <a:pt x="1" y="388"/>
                    <a:pt x="107" y="501"/>
                    <a:pt x="243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0" name="Google Shape;14980;p32"/>
            <p:cNvSpPr/>
            <p:nvPr/>
          </p:nvSpPr>
          <p:spPr>
            <a:xfrm>
              <a:off x="3156125" y="23916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1" name="Google Shape;14981;p32"/>
            <p:cNvSpPr/>
            <p:nvPr/>
          </p:nvSpPr>
          <p:spPr>
            <a:xfrm>
              <a:off x="3247875" y="23916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2" name="Google Shape;14982;p32"/>
            <p:cNvSpPr/>
            <p:nvPr/>
          </p:nvSpPr>
          <p:spPr>
            <a:xfrm>
              <a:off x="3339850" y="23916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3" name="Google Shape;14983;p32"/>
            <p:cNvSpPr/>
            <p:nvPr/>
          </p:nvSpPr>
          <p:spPr>
            <a:xfrm>
              <a:off x="3431575" y="23916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4" name="Google Shape;14984;p32"/>
            <p:cNvSpPr/>
            <p:nvPr/>
          </p:nvSpPr>
          <p:spPr>
            <a:xfrm>
              <a:off x="3523550" y="23916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5" name="Google Shape;14985;p32"/>
            <p:cNvSpPr/>
            <p:nvPr/>
          </p:nvSpPr>
          <p:spPr>
            <a:xfrm>
              <a:off x="676400" y="248360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6" name="Google Shape;14986;p32"/>
            <p:cNvSpPr/>
            <p:nvPr/>
          </p:nvSpPr>
          <p:spPr>
            <a:xfrm>
              <a:off x="768325" y="2483600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45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496"/>
                    <a:pt x="245" y="496"/>
                  </a:cubicBezTo>
                  <a:cubicBezTo>
                    <a:pt x="388" y="496"/>
                    <a:pt x="496" y="387"/>
                    <a:pt x="496" y="251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7" name="Google Shape;14987;p32"/>
            <p:cNvSpPr/>
            <p:nvPr/>
          </p:nvSpPr>
          <p:spPr>
            <a:xfrm>
              <a:off x="860125" y="2483600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14" y="0"/>
                    <a:pt x="0" y="109"/>
                    <a:pt x="0" y="251"/>
                  </a:cubicBezTo>
                  <a:cubicBezTo>
                    <a:pt x="0" y="387"/>
                    <a:pt x="114" y="496"/>
                    <a:pt x="251" y="496"/>
                  </a:cubicBezTo>
                  <a:cubicBezTo>
                    <a:pt x="387" y="496"/>
                    <a:pt x="501" y="387"/>
                    <a:pt x="501" y="251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8" name="Google Shape;14988;p32"/>
            <p:cNvSpPr/>
            <p:nvPr/>
          </p:nvSpPr>
          <p:spPr>
            <a:xfrm>
              <a:off x="951850" y="248360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9" name="Google Shape;14989;p32"/>
            <p:cNvSpPr/>
            <p:nvPr/>
          </p:nvSpPr>
          <p:spPr>
            <a:xfrm>
              <a:off x="1043825" y="248360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496"/>
                    <a:pt x="250" y="496"/>
                  </a:cubicBezTo>
                  <a:cubicBezTo>
                    <a:pt x="388" y="496"/>
                    <a:pt x="494" y="387"/>
                    <a:pt x="494" y="251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0" name="Google Shape;14990;p32"/>
            <p:cNvSpPr/>
            <p:nvPr/>
          </p:nvSpPr>
          <p:spPr>
            <a:xfrm>
              <a:off x="1135575" y="248360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51"/>
                  </a:cubicBezTo>
                  <a:cubicBezTo>
                    <a:pt x="0" y="387"/>
                    <a:pt x="116" y="496"/>
                    <a:pt x="252" y="496"/>
                  </a:cubicBezTo>
                  <a:cubicBezTo>
                    <a:pt x="387" y="496"/>
                    <a:pt x="503" y="387"/>
                    <a:pt x="503" y="251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1" name="Google Shape;14991;p32"/>
            <p:cNvSpPr/>
            <p:nvPr/>
          </p:nvSpPr>
          <p:spPr>
            <a:xfrm>
              <a:off x="1227500" y="2483600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1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496"/>
                    <a:pt x="251" y="496"/>
                  </a:cubicBezTo>
                  <a:cubicBezTo>
                    <a:pt x="387" y="496"/>
                    <a:pt x="496" y="387"/>
                    <a:pt x="496" y="251"/>
                  </a:cubicBezTo>
                  <a:cubicBezTo>
                    <a:pt x="496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2" name="Google Shape;14992;p32"/>
            <p:cNvSpPr/>
            <p:nvPr/>
          </p:nvSpPr>
          <p:spPr>
            <a:xfrm>
              <a:off x="1319275" y="248360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496"/>
                    <a:pt x="252" y="496"/>
                  </a:cubicBezTo>
                  <a:cubicBezTo>
                    <a:pt x="388" y="496"/>
                    <a:pt x="501" y="387"/>
                    <a:pt x="501" y="251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3" name="Google Shape;14993;p32"/>
            <p:cNvSpPr/>
            <p:nvPr/>
          </p:nvSpPr>
          <p:spPr>
            <a:xfrm>
              <a:off x="1411200" y="2483600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45" y="0"/>
                  </a:moveTo>
                  <a:cubicBezTo>
                    <a:pt x="109" y="0"/>
                    <a:pt x="1" y="109"/>
                    <a:pt x="1" y="251"/>
                  </a:cubicBezTo>
                  <a:cubicBezTo>
                    <a:pt x="1" y="387"/>
                    <a:pt x="109" y="496"/>
                    <a:pt x="245" y="496"/>
                  </a:cubicBezTo>
                  <a:cubicBezTo>
                    <a:pt x="388" y="496"/>
                    <a:pt x="496" y="387"/>
                    <a:pt x="496" y="251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4" name="Google Shape;14994;p32"/>
            <p:cNvSpPr/>
            <p:nvPr/>
          </p:nvSpPr>
          <p:spPr>
            <a:xfrm>
              <a:off x="1503000" y="2483600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0" y="0"/>
                  </a:moveTo>
                  <a:cubicBezTo>
                    <a:pt x="114" y="0"/>
                    <a:pt x="0" y="109"/>
                    <a:pt x="0" y="251"/>
                  </a:cubicBezTo>
                  <a:cubicBezTo>
                    <a:pt x="0" y="387"/>
                    <a:pt x="114" y="496"/>
                    <a:pt x="250" y="496"/>
                  </a:cubicBezTo>
                  <a:cubicBezTo>
                    <a:pt x="387" y="496"/>
                    <a:pt x="501" y="387"/>
                    <a:pt x="501" y="251"/>
                  </a:cubicBezTo>
                  <a:cubicBezTo>
                    <a:pt x="501" y="109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5" name="Google Shape;14995;p32"/>
            <p:cNvSpPr/>
            <p:nvPr/>
          </p:nvSpPr>
          <p:spPr>
            <a:xfrm>
              <a:off x="1594750" y="248360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51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94" y="496"/>
                    <a:pt x="503" y="387"/>
                    <a:pt x="503" y="251"/>
                  </a:cubicBezTo>
                  <a:cubicBezTo>
                    <a:pt x="503" y="10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6" name="Google Shape;14996;p32"/>
            <p:cNvSpPr/>
            <p:nvPr/>
          </p:nvSpPr>
          <p:spPr>
            <a:xfrm>
              <a:off x="1686650" y="248360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7" name="Google Shape;14997;p32"/>
            <p:cNvSpPr/>
            <p:nvPr/>
          </p:nvSpPr>
          <p:spPr>
            <a:xfrm>
              <a:off x="1778450" y="248360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496"/>
                    <a:pt x="252" y="496"/>
                  </a:cubicBezTo>
                  <a:cubicBezTo>
                    <a:pt x="388" y="496"/>
                    <a:pt x="501" y="387"/>
                    <a:pt x="501" y="251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8" name="Google Shape;14998;p32"/>
            <p:cNvSpPr/>
            <p:nvPr/>
          </p:nvSpPr>
          <p:spPr>
            <a:xfrm>
              <a:off x="1870375" y="2483600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496"/>
                    <a:pt x="252" y="496"/>
                  </a:cubicBezTo>
                  <a:cubicBezTo>
                    <a:pt x="387" y="496"/>
                    <a:pt x="496" y="387"/>
                    <a:pt x="496" y="251"/>
                  </a:cubicBezTo>
                  <a:cubicBezTo>
                    <a:pt x="496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9" name="Google Shape;14999;p32"/>
            <p:cNvSpPr/>
            <p:nvPr/>
          </p:nvSpPr>
          <p:spPr>
            <a:xfrm>
              <a:off x="1962150" y="248360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496"/>
                    <a:pt x="250" y="496"/>
                  </a:cubicBezTo>
                  <a:cubicBezTo>
                    <a:pt x="388" y="496"/>
                    <a:pt x="502" y="387"/>
                    <a:pt x="502" y="251"/>
                  </a:cubicBezTo>
                  <a:cubicBezTo>
                    <a:pt x="502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0" name="Google Shape;15000;p32"/>
            <p:cNvSpPr/>
            <p:nvPr/>
          </p:nvSpPr>
          <p:spPr>
            <a:xfrm>
              <a:off x="2054075" y="2483600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52" y="0"/>
                  </a:moveTo>
                  <a:cubicBezTo>
                    <a:pt x="109" y="0"/>
                    <a:pt x="1" y="109"/>
                    <a:pt x="1" y="251"/>
                  </a:cubicBezTo>
                  <a:cubicBezTo>
                    <a:pt x="1" y="387"/>
                    <a:pt x="109" y="496"/>
                    <a:pt x="252" y="496"/>
                  </a:cubicBezTo>
                  <a:cubicBezTo>
                    <a:pt x="388" y="496"/>
                    <a:pt x="496" y="387"/>
                    <a:pt x="496" y="251"/>
                  </a:cubicBezTo>
                  <a:cubicBezTo>
                    <a:pt x="496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1" name="Google Shape;15001;p32"/>
            <p:cNvSpPr/>
            <p:nvPr/>
          </p:nvSpPr>
          <p:spPr>
            <a:xfrm>
              <a:off x="2145825" y="248360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2" name="Google Shape;15002;p32"/>
            <p:cNvSpPr/>
            <p:nvPr/>
          </p:nvSpPr>
          <p:spPr>
            <a:xfrm>
              <a:off x="2237800" y="2483600"/>
              <a:ext cx="12350" cy="12400"/>
            </a:xfrm>
            <a:custGeom>
              <a:avLst/>
              <a:gdLst/>
              <a:ahLst/>
              <a:cxnLst/>
              <a:rect l="l" t="t" r="r" b="b"/>
              <a:pathLst>
                <a:path w="494" h="496" extrusionOk="0">
                  <a:moveTo>
                    <a:pt x="244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496"/>
                    <a:pt x="244" y="496"/>
                  </a:cubicBezTo>
                  <a:cubicBezTo>
                    <a:pt x="387" y="496"/>
                    <a:pt x="494" y="387"/>
                    <a:pt x="494" y="251"/>
                  </a:cubicBezTo>
                  <a:cubicBezTo>
                    <a:pt x="494" y="109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3" name="Google Shape;15003;p32"/>
            <p:cNvSpPr/>
            <p:nvPr/>
          </p:nvSpPr>
          <p:spPr>
            <a:xfrm>
              <a:off x="2329550" y="248360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51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87" y="496"/>
                    <a:pt x="502" y="387"/>
                    <a:pt x="502" y="251"/>
                  </a:cubicBezTo>
                  <a:cubicBezTo>
                    <a:pt x="502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4" name="Google Shape;15004;p32"/>
            <p:cNvSpPr/>
            <p:nvPr/>
          </p:nvSpPr>
          <p:spPr>
            <a:xfrm>
              <a:off x="2421325" y="248360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496"/>
                    <a:pt x="250" y="496"/>
                  </a:cubicBezTo>
                  <a:cubicBezTo>
                    <a:pt x="395" y="496"/>
                    <a:pt x="501" y="387"/>
                    <a:pt x="501" y="251"/>
                  </a:cubicBezTo>
                  <a:cubicBezTo>
                    <a:pt x="501" y="109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5" name="Google Shape;15005;p32"/>
            <p:cNvSpPr/>
            <p:nvPr/>
          </p:nvSpPr>
          <p:spPr>
            <a:xfrm>
              <a:off x="2513250" y="248360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6" name="Google Shape;15006;p32"/>
            <p:cNvSpPr/>
            <p:nvPr/>
          </p:nvSpPr>
          <p:spPr>
            <a:xfrm>
              <a:off x="2605000" y="248360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51"/>
                  </a:cubicBezTo>
                  <a:cubicBezTo>
                    <a:pt x="0" y="387"/>
                    <a:pt x="116" y="496"/>
                    <a:pt x="252" y="496"/>
                  </a:cubicBezTo>
                  <a:cubicBezTo>
                    <a:pt x="387" y="496"/>
                    <a:pt x="503" y="387"/>
                    <a:pt x="503" y="251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7" name="Google Shape;15007;p32"/>
            <p:cNvSpPr/>
            <p:nvPr/>
          </p:nvSpPr>
          <p:spPr>
            <a:xfrm>
              <a:off x="2696950" y="248360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2" y="0"/>
                  </a:moveTo>
                  <a:cubicBezTo>
                    <a:pt x="108" y="0"/>
                    <a:pt x="1" y="109"/>
                    <a:pt x="1" y="251"/>
                  </a:cubicBezTo>
                  <a:cubicBezTo>
                    <a:pt x="1" y="387"/>
                    <a:pt x="108" y="496"/>
                    <a:pt x="252" y="496"/>
                  </a:cubicBezTo>
                  <a:cubicBezTo>
                    <a:pt x="388" y="496"/>
                    <a:pt x="495" y="387"/>
                    <a:pt x="495" y="251"/>
                  </a:cubicBezTo>
                  <a:cubicBezTo>
                    <a:pt x="495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8" name="Google Shape;15008;p32"/>
            <p:cNvSpPr/>
            <p:nvPr/>
          </p:nvSpPr>
          <p:spPr>
            <a:xfrm>
              <a:off x="2788700" y="248360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9" name="Google Shape;15009;p32"/>
            <p:cNvSpPr/>
            <p:nvPr/>
          </p:nvSpPr>
          <p:spPr>
            <a:xfrm>
              <a:off x="2880675" y="248360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496"/>
                    <a:pt x="243" y="496"/>
                  </a:cubicBezTo>
                  <a:cubicBezTo>
                    <a:pt x="387" y="496"/>
                    <a:pt x="494" y="387"/>
                    <a:pt x="494" y="251"/>
                  </a:cubicBezTo>
                  <a:cubicBezTo>
                    <a:pt x="494" y="109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0" name="Google Shape;15010;p32"/>
            <p:cNvSpPr/>
            <p:nvPr/>
          </p:nvSpPr>
          <p:spPr>
            <a:xfrm>
              <a:off x="2972425" y="248360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51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87" y="496"/>
                    <a:pt x="503" y="387"/>
                    <a:pt x="503" y="251"/>
                  </a:cubicBezTo>
                  <a:cubicBezTo>
                    <a:pt x="503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1" name="Google Shape;15011;p32"/>
            <p:cNvSpPr/>
            <p:nvPr/>
          </p:nvSpPr>
          <p:spPr>
            <a:xfrm>
              <a:off x="3064375" y="248360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1" y="109"/>
                    <a:pt x="1" y="251"/>
                  </a:cubicBezTo>
                  <a:cubicBezTo>
                    <a:pt x="1" y="387"/>
                    <a:pt x="107" y="496"/>
                    <a:pt x="243" y="496"/>
                  </a:cubicBezTo>
                  <a:cubicBezTo>
                    <a:pt x="388" y="496"/>
                    <a:pt x="495" y="387"/>
                    <a:pt x="495" y="251"/>
                  </a:cubicBezTo>
                  <a:cubicBezTo>
                    <a:pt x="495" y="109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2" name="Google Shape;15012;p32"/>
            <p:cNvSpPr/>
            <p:nvPr/>
          </p:nvSpPr>
          <p:spPr>
            <a:xfrm>
              <a:off x="3156125" y="248360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3" name="Google Shape;15013;p32"/>
            <p:cNvSpPr/>
            <p:nvPr/>
          </p:nvSpPr>
          <p:spPr>
            <a:xfrm>
              <a:off x="3247875" y="248360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4" name="Google Shape;15014;p32"/>
            <p:cNvSpPr/>
            <p:nvPr/>
          </p:nvSpPr>
          <p:spPr>
            <a:xfrm>
              <a:off x="3339850" y="2483600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496"/>
                    <a:pt x="251" y="496"/>
                  </a:cubicBezTo>
                  <a:cubicBezTo>
                    <a:pt x="387" y="496"/>
                    <a:pt x="501" y="387"/>
                    <a:pt x="501" y="251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5" name="Google Shape;15015;p32"/>
            <p:cNvSpPr/>
            <p:nvPr/>
          </p:nvSpPr>
          <p:spPr>
            <a:xfrm>
              <a:off x="3431575" y="248360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6" name="Google Shape;15016;p32"/>
            <p:cNvSpPr/>
            <p:nvPr/>
          </p:nvSpPr>
          <p:spPr>
            <a:xfrm>
              <a:off x="3523550" y="248360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496"/>
                    <a:pt x="250" y="496"/>
                  </a:cubicBezTo>
                  <a:cubicBezTo>
                    <a:pt x="388" y="496"/>
                    <a:pt x="494" y="387"/>
                    <a:pt x="494" y="251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7" name="Google Shape;15017;p32"/>
            <p:cNvSpPr/>
            <p:nvPr/>
          </p:nvSpPr>
          <p:spPr>
            <a:xfrm>
              <a:off x="676400" y="25753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8" name="Google Shape;15018;p32"/>
            <p:cNvSpPr/>
            <p:nvPr/>
          </p:nvSpPr>
          <p:spPr>
            <a:xfrm>
              <a:off x="768325" y="25753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2"/>
                    <a:pt x="245" y="502"/>
                  </a:cubicBezTo>
                  <a:cubicBezTo>
                    <a:pt x="388" y="502"/>
                    <a:pt x="496" y="388"/>
                    <a:pt x="496" y="250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9" name="Google Shape;15019;p32"/>
            <p:cNvSpPr/>
            <p:nvPr/>
          </p:nvSpPr>
          <p:spPr>
            <a:xfrm>
              <a:off x="860125" y="257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4" y="1"/>
                    <a:pt x="0" y="114"/>
                    <a:pt x="0" y="250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7" y="502"/>
                    <a:pt x="501" y="388"/>
                    <a:pt x="501" y="250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0" name="Google Shape;15020;p32"/>
            <p:cNvSpPr/>
            <p:nvPr/>
          </p:nvSpPr>
          <p:spPr>
            <a:xfrm>
              <a:off x="951850" y="25753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1" name="Google Shape;15021;p32"/>
            <p:cNvSpPr/>
            <p:nvPr/>
          </p:nvSpPr>
          <p:spPr>
            <a:xfrm>
              <a:off x="1043825" y="25753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2"/>
                    <a:pt x="250" y="502"/>
                  </a:cubicBezTo>
                  <a:cubicBezTo>
                    <a:pt x="388" y="502"/>
                    <a:pt x="494" y="388"/>
                    <a:pt x="494" y="250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2" name="Google Shape;15022;p32"/>
            <p:cNvSpPr/>
            <p:nvPr/>
          </p:nvSpPr>
          <p:spPr>
            <a:xfrm>
              <a:off x="1135575" y="257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0"/>
                  </a:cubicBezTo>
                  <a:cubicBezTo>
                    <a:pt x="0" y="388"/>
                    <a:pt x="116" y="502"/>
                    <a:pt x="252" y="502"/>
                  </a:cubicBezTo>
                  <a:cubicBezTo>
                    <a:pt x="387" y="502"/>
                    <a:pt x="503" y="388"/>
                    <a:pt x="503" y="250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3" name="Google Shape;15023;p32"/>
            <p:cNvSpPr/>
            <p:nvPr/>
          </p:nvSpPr>
          <p:spPr>
            <a:xfrm>
              <a:off x="1227500" y="25753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2"/>
                    <a:pt x="251" y="502"/>
                  </a:cubicBezTo>
                  <a:cubicBezTo>
                    <a:pt x="387" y="502"/>
                    <a:pt x="496" y="388"/>
                    <a:pt x="496" y="250"/>
                  </a:cubicBezTo>
                  <a:cubicBezTo>
                    <a:pt x="496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4" name="Google Shape;15024;p32"/>
            <p:cNvSpPr/>
            <p:nvPr/>
          </p:nvSpPr>
          <p:spPr>
            <a:xfrm>
              <a:off x="1319275" y="257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2"/>
                    <a:pt x="252" y="502"/>
                  </a:cubicBezTo>
                  <a:cubicBezTo>
                    <a:pt x="388" y="502"/>
                    <a:pt x="501" y="388"/>
                    <a:pt x="501" y="250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5" name="Google Shape;15025;p32"/>
            <p:cNvSpPr/>
            <p:nvPr/>
          </p:nvSpPr>
          <p:spPr>
            <a:xfrm>
              <a:off x="1411200" y="257537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1"/>
                  </a:moveTo>
                  <a:cubicBezTo>
                    <a:pt x="109" y="1"/>
                    <a:pt x="1" y="114"/>
                    <a:pt x="1" y="250"/>
                  </a:cubicBezTo>
                  <a:cubicBezTo>
                    <a:pt x="1" y="388"/>
                    <a:pt x="109" y="502"/>
                    <a:pt x="245" y="502"/>
                  </a:cubicBezTo>
                  <a:cubicBezTo>
                    <a:pt x="388" y="502"/>
                    <a:pt x="496" y="388"/>
                    <a:pt x="496" y="250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6" name="Google Shape;15026;p32"/>
            <p:cNvSpPr/>
            <p:nvPr/>
          </p:nvSpPr>
          <p:spPr>
            <a:xfrm>
              <a:off x="1503000" y="257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4" y="1"/>
                    <a:pt x="0" y="114"/>
                    <a:pt x="0" y="250"/>
                  </a:cubicBezTo>
                  <a:cubicBezTo>
                    <a:pt x="0" y="388"/>
                    <a:pt x="114" y="502"/>
                    <a:pt x="250" y="502"/>
                  </a:cubicBezTo>
                  <a:cubicBezTo>
                    <a:pt x="387" y="502"/>
                    <a:pt x="501" y="388"/>
                    <a:pt x="501" y="250"/>
                  </a:cubicBezTo>
                  <a:cubicBezTo>
                    <a:pt x="501" y="114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7" name="Google Shape;15027;p32"/>
            <p:cNvSpPr/>
            <p:nvPr/>
          </p:nvSpPr>
          <p:spPr>
            <a:xfrm>
              <a:off x="1594750" y="257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0"/>
                  </a:cubicBezTo>
                  <a:cubicBezTo>
                    <a:pt x="0" y="388"/>
                    <a:pt x="115" y="502"/>
                    <a:pt x="251" y="502"/>
                  </a:cubicBezTo>
                  <a:cubicBezTo>
                    <a:pt x="394" y="502"/>
                    <a:pt x="503" y="388"/>
                    <a:pt x="503" y="250"/>
                  </a:cubicBezTo>
                  <a:cubicBezTo>
                    <a:pt x="503" y="114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8" name="Google Shape;15028;p32"/>
            <p:cNvSpPr/>
            <p:nvPr/>
          </p:nvSpPr>
          <p:spPr>
            <a:xfrm>
              <a:off x="1686650" y="25753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9" name="Google Shape;15029;p32"/>
            <p:cNvSpPr/>
            <p:nvPr/>
          </p:nvSpPr>
          <p:spPr>
            <a:xfrm>
              <a:off x="1778450" y="257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2"/>
                    <a:pt x="252" y="502"/>
                  </a:cubicBezTo>
                  <a:cubicBezTo>
                    <a:pt x="388" y="502"/>
                    <a:pt x="501" y="388"/>
                    <a:pt x="501" y="250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0" name="Google Shape;15030;p32"/>
            <p:cNvSpPr/>
            <p:nvPr/>
          </p:nvSpPr>
          <p:spPr>
            <a:xfrm>
              <a:off x="1870375" y="25753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2"/>
                    <a:pt x="252" y="502"/>
                  </a:cubicBezTo>
                  <a:cubicBezTo>
                    <a:pt x="387" y="502"/>
                    <a:pt x="496" y="388"/>
                    <a:pt x="496" y="250"/>
                  </a:cubicBezTo>
                  <a:cubicBezTo>
                    <a:pt x="496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1" name="Google Shape;15031;p32"/>
            <p:cNvSpPr/>
            <p:nvPr/>
          </p:nvSpPr>
          <p:spPr>
            <a:xfrm>
              <a:off x="1962150" y="257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2"/>
                    <a:pt x="250" y="502"/>
                  </a:cubicBezTo>
                  <a:cubicBezTo>
                    <a:pt x="388" y="502"/>
                    <a:pt x="502" y="388"/>
                    <a:pt x="502" y="250"/>
                  </a:cubicBezTo>
                  <a:cubicBezTo>
                    <a:pt x="502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2" name="Google Shape;15032;p32"/>
            <p:cNvSpPr/>
            <p:nvPr/>
          </p:nvSpPr>
          <p:spPr>
            <a:xfrm>
              <a:off x="2054075" y="257537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1"/>
                  </a:moveTo>
                  <a:cubicBezTo>
                    <a:pt x="109" y="1"/>
                    <a:pt x="1" y="114"/>
                    <a:pt x="1" y="250"/>
                  </a:cubicBezTo>
                  <a:cubicBezTo>
                    <a:pt x="1" y="388"/>
                    <a:pt x="109" y="502"/>
                    <a:pt x="252" y="502"/>
                  </a:cubicBezTo>
                  <a:cubicBezTo>
                    <a:pt x="388" y="502"/>
                    <a:pt x="496" y="388"/>
                    <a:pt x="496" y="250"/>
                  </a:cubicBezTo>
                  <a:cubicBezTo>
                    <a:pt x="496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3" name="Google Shape;15033;p32"/>
            <p:cNvSpPr/>
            <p:nvPr/>
          </p:nvSpPr>
          <p:spPr>
            <a:xfrm>
              <a:off x="2145825" y="25753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4" name="Google Shape;15034;p32"/>
            <p:cNvSpPr/>
            <p:nvPr/>
          </p:nvSpPr>
          <p:spPr>
            <a:xfrm>
              <a:off x="2237800" y="2575375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2"/>
                    <a:pt x="244" y="502"/>
                  </a:cubicBezTo>
                  <a:cubicBezTo>
                    <a:pt x="387" y="502"/>
                    <a:pt x="494" y="388"/>
                    <a:pt x="494" y="250"/>
                  </a:cubicBezTo>
                  <a:cubicBezTo>
                    <a:pt x="494" y="114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5" name="Google Shape;15035;p32"/>
            <p:cNvSpPr/>
            <p:nvPr/>
          </p:nvSpPr>
          <p:spPr>
            <a:xfrm>
              <a:off x="2329550" y="257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0"/>
                  </a:cubicBezTo>
                  <a:cubicBezTo>
                    <a:pt x="0" y="388"/>
                    <a:pt x="115" y="502"/>
                    <a:pt x="251" y="502"/>
                  </a:cubicBezTo>
                  <a:cubicBezTo>
                    <a:pt x="387" y="502"/>
                    <a:pt x="502" y="388"/>
                    <a:pt x="502" y="250"/>
                  </a:cubicBezTo>
                  <a:cubicBezTo>
                    <a:pt x="502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6" name="Google Shape;15036;p32"/>
            <p:cNvSpPr/>
            <p:nvPr/>
          </p:nvSpPr>
          <p:spPr>
            <a:xfrm>
              <a:off x="2421325" y="257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2"/>
                    <a:pt x="250" y="502"/>
                  </a:cubicBezTo>
                  <a:cubicBezTo>
                    <a:pt x="395" y="502"/>
                    <a:pt x="501" y="388"/>
                    <a:pt x="501" y="250"/>
                  </a:cubicBezTo>
                  <a:cubicBezTo>
                    <a:pt x="501" y="114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7" name="Google Shape;15037;p32"/>
            <p:cNvSpPr/>
            <p:nvPr/>
          </p:nvSpPr>
          <p:spPr>
            <a:xfrm>
              <a:off x="2513250" y="257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8" name="Google Shape;15038;p32"/>
            <p:cNvSpPr/>
            <p:nvPr/>
          </p:nvSpPr>
          <p:spPr>
            <a:xfrm>
              <a:off x="2605000" y="257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0"/>
                  </a:cubicBezTo>
                  <a:cubicBezTo>
                    <a:pt x="0" y="388"/>
                    <a:pt x="116" y="502"/>
                    <a:pt x="252" y="502"/>
                  </a:cubicBezTo>
                  <a:cubicBezTo>
                    <a:pt x="387" y="502"/>
                    <a:pt x="503" y="388"/>
                    <a:pt x="503" y="250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9" name="Google Shape;15039;p32"/>
            <p:cNvSpPr/>
            <p:nvPr/>
          </p:nvSpPr>
          <p:spPr>
            <a:xfrm>
              <a:off x="2696950" y="25753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1"/>
                  </a:moveTo>
                  <a:cubicBezTo>
                    <a:pt x="108" y="1"/>
                    <a:pt x="1" y="114"/>
                    <a:pt x="1" y="250"/>
                  </a:cubicBezTo>
                  <a:cubicBezTo>
                    <a:pt x="1" y="388"/>
                    <a:pt x="108" y="502"/>
                    <a:pt x="252" y="502"/>
                  </a:cubicBezTo>
                  <a:cubicBezTo>
                    <a:pt x="388" y="502"/>
                    <a:pt x="495" y="388"/>
                    <a:pt x="495" y="250"/>
                  </a:cubicBezTo>
                  <a:cubicBezTo>
                    <a:pt x="495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0" name="Google Shape;15040;p32"/>
            <p:cNvSpPr/>
            <p:nvPr/>
          </p:nvSpPr>
          <p:spPr>
            <a:xfrm>
              <a:off x="2788700" y="25753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1" name="Google Shape;15041;p32"/>
            <p:cNvSpPr/>
            <p:nvPr/>
          </p:nvSpPr>
          <p:spPr>
            <a:xfrm>
              <a:off x="2880675" y="25753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2"/>
                    <a:pt x="243" y="502"/>
                  </a:cubicBezTo>
                  <a:cubicBezTo>
                    <a:pt x="387" y="502"/>
                    <a:pt x="494" y="388"/>
                    <a:pt x="494" y="250"/>
                  </a:cubicBezTo>
                  <a:cubicBezTo>
                    <a:pt x="494" y="114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2" name="Google Shape;15042;p32"/>
            <p:cNvSpPr/>
            <p:nvPr/>
          </p:nvSpPr>
          <p:spPr>
            <a:xfrm>
              <a:off x="2972425" y="257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0"/>
                  </a:cubicBezTo>
                  <a:cubicBezTo>
                    <a:pt x="0" y="388"/>
                    <a:pt x="115" y="502"/>
                    <a:pt x="251" y="502"/>
                  </a:cubicBezTo>
                  <a:cubicBezTo>
                    <a:pt x="387" y="502"/>
                    <a:pt x="503" y="388"/>
                    <a:pt x="503" y="250"/>
                  </a:cubicBezTo>
                  <a:cubicBezTo>
                    <a:pt x="503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3" name="Google Shape;15043;p32"/>
            <p:cNvSpPr/>
            <p:nvPr/>
          </p:nvSpPr>
          <p:spPr>
            <a:xfrm>
              <a:off x="3064375" y="25753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1" y="114"/>
                    <a:pt x="1" y="250"/>
                  </a:cubicBezTo>
                  <a:cubicBezTo>
                    <a:pt x="1" y="388"/>
                    <a:pt x="107" y="502"/>
                    <a:pt x="243" y="502"/>
                  </a:cubicBezTo>
                  <a:cubicBezTo>
                    <a:pt x="388" y="502"/>
                    <a:pt x="495" y="388"/>
                    <a:pt x="495" y="250"/>
                  </a:cubicBezTo>
                  <a:cubicBezTo>
                    <a:pt x="495" y="114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4" name="Google Shape;15044;p32"/>
            <p:cNvSpPr/>
            <p:nvPr/>
          </p:nvSpPr>
          <p:spPr>
            <a:xfrm>
              <a:off x="3156125" y="25753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5" name="Google Shape;15045;p32"/>
            <p:cNvSpPr/>
            <p:nvPr/>
          </p:nvSpPr>
          <p:spPr>
            <a:xfrm>
              <a:off x="3247875" y="257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6" name="Google Shape;15046;p32"/>
            <p:cNvSpPr/>
            <p:nvPr/>
          </p:nvSpPr>
          <p:spPr>
            <a:xfrm>
              <a:off x="3339850" y="257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2"/>
                    <a:pt x="251" y="502"/>
                  </a:cubicBezTo>
                  <a:cubicBezTo>
                    <a:pt x="387" y="502"/>
                    <a:pt x="501" y="388"/>
                    <a:pt x="501" y="250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7" name="Google Shape;15047;p32"/>
            <p:cNvSpPr/>
            <p:nvPr/>
          </p:nvSpPr>
          <p:spPr>
            <a:xfrm>
              <a:off x="3431575" y="25753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8" name="Google Shape;15048;p32"/>
            <p:cNvSpPr/>
            <p:nvPr/>
          </p:nvSpPr>
          <p:spPr>
            <a:xfrm>
              <a:off x="3523550" y="25753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2"/>
                    <a:pt x="250" y="502"/>
                  </a:cubicBezTo>
                  <a:cubicBezTo>
                    <a:pt x="388" y="502"/>
                    <a:pt x="494" y="388"/>
                    <a:pt x="494" y="250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9" name="Google Shape;15049;p32"/>
            <p:cNvSpPr/>
            <p:nvPr/>
          </p:nvSpPr>
          <p:spPr>
            <a:xfrm>
              <a:off x="676400" y="26673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0" name="Google Shape;15050;p32"/>
            <p:cNvSpPr/>
            <p:nvPr/>
          </p:nvSpPr>
          <p:spPr>
            <a:xfrm>
              <a:off x="768325" y="2667300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45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1" name="Google Shape;15051;p32"/>
            <p:cNvSpPr/>
            <p:nvPr/>
          </p:nvSpPr>
          <p:spPr>
            <a:xfrm>
              <a:off x="860125" y="2667300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1" y="1"/>
                  </a:moveTo>
                  <a:cubicBezTo>
                    <a:pt x="114" y="1"/>
                    <a:pt x="0" y="109"/>
                    <a:pt x="0" y="245"/>
                  </a:cubicBezTo>
                  <a:cubicBezTo>
                    <a:pt x="0" y="388"/>
                    <a:pt x="114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2" name="Google Shape;15052;p32"/>
            <p:cNvSpPr/>
            <p:nvPr/>
          </p:nvSpPr>
          <p:spPr>
            <a:xfrm>
              <a:off x="951850" y="26673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3" name="Google Shape;15053;p32"/>
            <p:cNvSpPr/>
            <p:nvPr/>
          </p:nvSpPr>
          <p:spPr>
            <a:xfrm>
              <a:off x="1043825" y="26673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0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4" name="Google Shape;15054;p32"/>
            <p:cNvSpPr/>
            <p:nvPr/>
          </p:nvSpPr>
          <p:spPr>
            <a:xfrm>
              <a:off x="1135575" y="26673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5" name="Google Shape;15055;p32"/>
            <p:cNvSpPr/>
            <p:nvPr/>
          </p:nvSpPr>
          <p:spPr>
            <a:xfrm>
              <a:off x="1227500" y="2667300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51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1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6" name="Google Shape;15056;p32"/>
            <p:cNvSpPr/>
            <p:nvPr/>
          </p:nvSpPr>
          <p:spPr>
            <a:xfrm>
              <a:off x="1319275" y="26673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2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7" name="Google Shape;15057;p32"/>
            <p:cNvSpPr/>
            <p:nvPr/>
          </p:nvSpPr>
          <p:spPr>
            <a:xfrm>
              <a:off x="1411200" y="2667300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45" y="1"/>
                  </a:moveTo>
                  <a:cubicBezTo>
                    <a:pt x="109" y="1"/>
                    <a:pt x="1" y="109"/>
                    <a:pt x="1" y="245"/>
                  </a:cubicBezTo>
                  <a:cubicBezTo>
                    <a:pt x="1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8" name="Google Shape;15058;p32"/>
            <p:cNvSpPr/>
            <p:nvPr/>
          </p:nvSpPr>
          <p:spPr>
            <a:xfrm>
              <a:off x="1503000" y="2667300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0" y="1"/>
                  </a:moveTo>
                  <a:cubicBezTo>
                    <a:pt x="114" y="1"/>
                    <a:pt x="0" y="109"/>
                    <a:pt x="0" y="245"/>
                  </a:cubicBezTo>
                  <a:cubicBezTo>
                    <a:pt x="0" y="388"/>
                    <a:pt x="114" y="496"/>
                    <a:pt x="250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9" name="Google Shape;15059;p32"/>
            <p:cNvSpPr/>
            <p:nvPr/>
          </p:nvSpPr>
          <p:spPr>
            <a:xfrm>
              <a:off x="1594750" y="26673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94" y="496"/>
                    <a:pt x="503" y="388"/>
                    <a:pt x="503" y="245"/>
                  </a:cubicBezTo>
                  <a:cubicBezTo>
                    <a:pt x="503" y="109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0" name="Google Shape;15060;p32"/>
            <p:cNvSpPr/>
            <p:nvPr/>
          </p:nvSpPr>
          <p:spPr>
            <a:xfrm>
              <a:off x="1686650" y="26673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1" name="Google Shape;15061;p32"/>
            <p:cNvSpPr/>
            <p:nvPr/>
          </p:nvSpPr>
          <p:spPr>
            <a:xfrm>
              <a:off x="1778450" y="26673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2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2" name="Google Shape;15062;p32"/>
            <p:cNvSpPr/>
            <p:nvPr/>
          </p:nvSpPr>
          <p:spPr>
            <a:xfrm>
              <a:off x="1870375" y="2667300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52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3" name="Google Shape;15063;p32"/>
            <p:cNvSpPr/>
            <p:nvPr/>
          </p:nvSpPr>
          <p:spPr>
            <a:xfrm>
              <a:off x="1962150" y="26673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0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88" y="496"/>
                    <a:pt x="502" y="388"/>
                    <a:pt x="502" y="245"/>
                  </a:cubicBezTo>
                  <a:cubicBezTo>
                    <a:pt x="502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4" name="Google Shape;15064;p32"/>
            <p:cNvSpPr/>
            <p:nvPr/>
          </p:nvSpPr>
          <p:spPr>
            <a:xfrm>
              <a:off x="2054075" y="2667300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52" y="1"/>
                  </a:moveTo>
                  <a:cubicBezTo>
                    <a:pt x="109" y="1"/>
                    <a:pt x="1" y="109"/>
                    <a:pt x="1" y="245"/>
                  </a:cubicBezTo>
                  <a:cubicBezTo>
                    <a:pt x="1" y="388"/>
                    <a:pt x="109" y="496"/>
                    <a:pt x="252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5" name="Google Shape;15065;p32"/>
            <p:cNvSpPr/>
            <p:nvPr/>
          </p:nvSpPr>
          <p:spPr>
            <a:xfrm>
              <a:off x="2145825" y="26673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6" name="Google Shape;15066;p32"/>
            <p:cNvSpPr/>
            <p:nvPr/>
          </p:nvSpPr>
          <p:spPr>
            <a:xfrm>
              <a:off x="2237800" y="2667300"/>
              <a:ext cx="12350" cy="12425"/>
            </a:xfrm>
            <a:custGeom>
              <a:avLst/>
              <a:gdLst/>
              <a:ahLst/>
              <a:cxnLst/>
              <a:rect l="l" t="t" r="r" b="b"/>
              <a:pathLst>
                <a:path w="494" h="497" extrusionOk="0">
                  <a:moveTo>
                    <a:pt x="244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44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7" name="Google Shape;15067;p32"/>
            <p:cNvSpPr/>
            <p:nvPr/>
          </p:nvSpPr>
          <p:spPr>
            <a:xfrm>
              <a:off x="2329550" y="26673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2" y="388"/>
                    <a:pt x="502" y="245"/>
                  </a:cubicBezTo>
                  <a:cubicBezTo>
                    <a:pt x="502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8" name="Google Shape;15068;p32"/>
            <p:cNvSpPr/>
            <p:nvPr/>
          </p:nvSpPr>
          <p:spPr>
            <a:xfrm>
              <a:off x="2421325" y="2667300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0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95" y="496"/>
                    <a:pt x="501" y="388"/>
                    <a:pt x="501" y="245"/>
                  </a:cubicBezTo>
                  <a:cubicBezTo>
                    <a:pt x="501" y="109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9" name="Google Shape;15069;p32"/>
            <p:cNvSpPr/>
            <p:nvPr/>
          </p:nvSpPr>
          <p:spPr>
            <a:xfrm>
              <a:off x="2513250" y="26673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0" name="Google Shape;15070;p32"/>
            <p:cNvSpPr/>
            <p:nvPr/>
          </p:nvSpPr>
          <p:spPr>
            <a:xfrm>
              <a:off x="2605000" y="26673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1" name="Google Shape;15071;p32"/>
            <p:cNvSpPr/>
            <p:nvPr/>
          </p:nvSpPr>
          <p:spPr>
            <a:xfrm>
              <a:off x="2696950" y="26673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2" y="1"/>
                  </a:moveTo>
                  <a:cubicBezTo>
                    <a:pt x="108" y="1"/>
                    <a:pt x="1" y="109"/>
                    <a:pt x="1" y="245"/>
                  </a:cubicBezTo>
                  <a:cubicBezTo>
                    <a:pt x="1" y="388"/>
                    <a:pt x="108" y="496"/>
                    <a:pt x="252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2" name="Google Shape;15072;p32"/>
            <p:cNvSpPr/>
            <p:nvPr/>
          </p:nvSpPr>
          <p:spPr>
            <a:xfrm>
              <a:off x="2788700" y="26673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3" name="Google Shape;15073;p32"/>
            <p:cNvSpPr/>
            <p:nvPr/>
          </p:nvSpPr>
          <p:spPr>
            <a:xfrm>
              <a:off x="2880675" y="26673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3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43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4" name="Google Shape;15074;p32"/>
            <p:cNvSpPr/>
            <p:nvPr/>
          </p:nvSpPr>
          <p:spPr>
            <a:xfrm>
              <a:off x="2972425" y="26673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5" name="Google Shape;15075;p32"/>
            <p:cNvSpPr/>
            <p:nvPr/>
          </p:nvSpPr>
          <p:spPr>
            <a:xfrm>
              <a:off x="3064375" y="26673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3" y="1"/>
                  </a:moveTo>
                  <a:cubicBezTo>
                    <a:pt x="107" y="1"/>
                    <a:pt x="1" y="109"/>
                    <a:pt x="1" y="245"/>
                  </a:cubicBezTo>
                  <a:cubicBezTo>
                    <a:pt x="1" y="388"/>
                    <a:pt x="107" y="496"/>
                    <a:pt x="243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6" name="Google Shape;15076;p32"/>
            <p:cNvSpPr/>
            <p:nvPr/>
          </p:nvSpPr>
          <p:spPr>
            <a:xfrm>
              <a:off x="3156125" y="26673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7" name="Google Shape;15077;p32"/>
            <p:cNvSpPr/>
            <p:nvPr/>
          </p:nvSpPr>
          <p:spPr>
            <a:xfrm>
              <a:off x="3247875" y="2667300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8" name="Google Shape;15078;p32"/>
            <p:cNvSpPr/>
            <p:nvPr/>
          </p:nvSpPr>
          <p:spPr>
            <a:xfrm>
              <a:off x="3339850" y="2667300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1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9" name="Google Shape;15079;p32"/>
            <p:cNvSpPr/>
            <p:nvPr/>
          </p:nvSpPr>
          <p:spPr>
            <a:xfrm>
              <a:off x="3431575" y="2667300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0" name="Google Shape;15080;p32"/>
            <p:cNvSpPr/>
            <p:nvPr/>
          </p:nvSpPr>
          <p:spPr>
            <a:xfrm>
              <a:off x="3523550" y="2667300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0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1" name="Google Shape;15081;p32"/>
            <p:cNvSpPr/>
            <p:nvPr/>
          </p:nvSpPr>
          <p:spPr>
            <a:xfrm>
              <a:off x="676400" y="27590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2" name="Google Shape;15082;p32"/>
            <p:cNvSpPr/>
            <p:nvPr/>
          </p:nvSpPr>
          <p:spPr>
            <a:xfrm>
              <a:off x="768325" y="275905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3" name="Google Shape;15083;p32"/>
            <p:cNvSpPr/>
            <p:nvPr/>
          </p:nvSpPr>
          <p:spPr>
            <a:xfrm>
              <a:off x="860125" y="275905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4" name="Google Shape;15084;p32"/>
            <p:cNvSpPr/>
            <p:nvPr/>
          </p:nvSpPr>
          <p:spPr>
            <a:xfrm>
              <a:off x="951850" y="27590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5" name="Google Shape;15085;p32"/>
            <p:cNvSpPr/>
            <p:nvPr/>
          </p:nvSpPr>
          <p:spPr>
            <a:xfrm>
              <a:off x="1043825" y="27590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6" name="Google Shape;15086;p32"/>
            <p:cNvSpPr/>
            <p:nvPr/>
          </p:nvSpPr>
          <p:spPr>
            <a:xfrm>
              <a:off x="1135575" y="2759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7" name="Google Shape;15087;p32"/>
            <p:cNvSpPr/>
            <p:nvPr/>
          </p:nvSpPr>
          <p:spPr>
            <a:xfrm>
              <a:off x="1227500" y="275905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8" name="Google Shape;15088;p32"/>
            <p:cNvSpPr/>
            <p:nvPr/>
          </p:nvSpPr>
          <p:spPr>
            <a:xfrm>
              <a:off x="1319275" y="2759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9" name="Google Shape;15089;p32"/>
            <p:cNvSpPr/>
            <p:nvPr/>
          </p:nvSpPr>
          <p:spPr>
            <a:xfrm>
              <a:off x="1411200" y="275905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0" name="Google Shape;15090;p32"/>
            <p:cNvSpPr/>
            <p:nvPr/>
          </p:nvSpPr>
          <p:spPr>
            <a:xfrm>
              <a:off x="1503000" y="275905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1" name="Google Shape;15091;p32"/>
            <p:cNvSpPr/>
            <p:nvPr/>
          </p:nvSpPr>
          <p:spPr>
            <a:xfrm>
              <a:off x="1594750" y="2759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2" name="Google Shape;15092;p32"/>
            <p:cNvSpPr/>
            <p:nvPr/>
          </p:nvSpPr>
          <p:spPr>
            <a:xfrm>
              <a:off x="1686650" y="27590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3" name="Google Shape;15093;p32"/>
            <p:cNvSpPr/>
            <p:nvPr/>
          </p:nvSpPr>
          <p:spPr>
            <a:xfrm>
              <a:off x="1778450" y="2759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4" name="Google Shape;15094;p32"/>
            <p:cNvSpPr/>
            <p:nvPr/>
          </p:nvSpPr>
          <p:spPr>
            <a:xfrm>
              <a:off x="1870375" y="275905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5" name="Google Shape;15095;p32"/>
            <p:cNvSpPr/>
            <p:nvPr/>
          </p:nvSpPr>
          <p:spPr>
            <a:xfrm>
              <a:off x="1962150" y="2759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6" name="Google Shape;15096;p32"/>
            <p:cNvSpPr/>
            <p:nvPr/>
          </p:nvSpPr>
          <p:spPr>
            <a:xfrm>
              <a:off x="2054075" y="275905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7" name="Google Shape;15097;p32"/>
            <p:cNvSpPr/>
            <p:nvPr/>
          </p:nvSpPr>
          <p:spPr>
            <a:xfrm>
              <a:off x="2145825" y="27590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8" name="Google Shape;15098;p32"/>
            <p:cNvSpPr/>
            <p:nvPr/>
          </p:nvSpPr>
          <p:spPr>
            <a:xfrm>
              <a:off x="2237800" y="2759050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9" name="Google Shape;15099;p32"/>
            <p:cNvSpPr/>
            <p:nvPr/>
          </p:nvSpPr>
          <p:spPr>
            <a:xfrm>
              <a:off x="2329550" y="2759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0" name="Google Shape;15100;p32"/>
            <p:cNvSpPr/>
            <p:nvPr/>
          </p:nvSpPr>
          <p:spPr>
            <a:xfrm>
              <a:off x="2421325" y="2759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1" name="Google Shape;15101;p32"/>
            <p:cNvSpPr/>
            <p:nvPr/>
          </p:nvSpPr>
          <p:spPr>
            <a:xfrm>
              <a:off x="2513250" y="2759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2" name="Google Shape;15102;p32"/>
            <p:cNvSpPr/>
            <p:nvPr/>
          </p:nvSpPr>
          <p:spPr>
            <a:xfrm>
              <a:off x="2605000" y="2759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3" name="Google Shape;15103;p32"/>
            <p:cNvSpPr/>
            <p:nvPr/>
          </p:nvSpPr>
          <p:spPr>
            <a:xfrm>
              <a:off x="2696950" y="27590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4" name="Google Shape;15104;p32"/>
            <p:cNvSpPr/>
            <p:nvPr/>
          </p:nvSpPr>
          <p:spPr>
            <a:xfrm>
              <a:off x="2788700" y="27590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5" name="Google Shape;15105;p32"/>
            <p:cNvSpPr/>
            <p:nvPr/>
          </p:nvSpPr>
          <p:spPr>
            <a:xfrm>
              <a:off x="2880675" y="27590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6" name="Google Shape;15106;p32"/>
            <p:cNvSpPr/>
            <p:nvPr/>
          </p:nvSpPr>
          <p:spPr>
            <a:xfrm>
              <a:off x="2972425" y="2759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7" name="Google Shape;15107;p32"/>
            <p:cNvSpPr/>
            <p:nvPr/>
          </p:nvSpPr>
          <p:spPr>
            <a:xfrm>
              <a:off x="3064375" y="27590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8" name="Google Shape;15108;p32"/>
            <p:cNvSpPr/>
            <p:nvPr/>
          </p:nvSpPr>
          <p:spPr>
            <a:xfrm>
              <a:off x="3156125" y="27590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9" name="Google Shape;15109;p32"/>
            <p:cNvSpPr/>
            <p:nvPr/>
          </p:nvSpPr>
          <p:spPr>
            <a:xfrm>
              <a:off x="3247875" y="2759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0" name="Google Shape;15110;p32"/>
            <p:cNvSpPr/>
            <p:nvPr/>
          </p:nvSpPr>
          <p:spPr>
            <a:xfrm>
              <a:off x="3339850" y="275905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1" name="Google Shape;15111;p32"/>
            <p:cNvSpPr/>
            <p:nvPr/>
          </p:nvSpPr>
          <p:spPr>
            <a:xfrm>
              <a:off x="3431575" y="27590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2" name="Google Shape;15112;p32"/>
            <p:cNvSpPr/>
            <p:nvPr/>
          </p:nvSpPr>
          <p:spPr>
            <a:xfrm>
              <a:off x="3523550" y="27590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3" name="Google Shape;15113;p32"/>
            <p:cNvSpPr/>
            <p:nvPr/>
          </p:nvSpPr>
          <p:spPr>
            <a:xfrm>
              <a:off x="676400" y="285102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4" name="Google Shape;15114;p32"/>
            <p:cNvSpPr/>
            <p:nvPr/>
          </p:nvSpPr>
          <p:spPr>
            <a:xfrm>
              <a:off x="768325" y="2851025"/>
              <a:ext cx="12400" cy="12350"/>
            </a:xfrm>
            <a:custGeom>
              <a:avLst/>
              <a:gdLst/>
              <a:ahLst/>
              <a:cxnLst/>
              <a:rect l="l" t="t" r="r" b="b"/>
              <a:pathLst>
                <a:path w="496" h="494" extrusionOk="0">
                  <a:moveTo>
                    <a:pt x="245" y="0"/>
                  </a:moveTo>
                  <a:cubicBezTo>
                    <a:pt x="109" y="0"/>
                    <a:pt x="0" y="107"/>
                    <a:pt x="0" y="244"/>
                  </a:cubicBezTo>
                  <a:cubicBezTo>
                    <a:pt x="0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44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5" name="Google Shape;15115;p32"/>
            <p:cNvSpPr/>
            <p:nvPr/>
          </p:nvSpPr>
          <p:spPr>
            <a:xfrm>
              <a:off x="860125" y="2851025"/>
              <a:ext cx="12525" cy="12350"/>
            </a:xfrm>
            <a:custGeom>
              <a:avLst/>
              <a:gdLst/>
              <a:ahLst/>
              <a:cxnLst/>
              <a:rect l="l" t="t" r="r" b="b"/>
              <a:pathLst>
                <a:path w="501" h="494" extrusionOk="0">
                  <a:moveTo>
                    <a:pt x="251" y="0"/>
                  </a:moveTo>
                  <a:cubicBezTo>
                    <a:pt x="114" y="0"/>
                    <a:pt x="0" y="107"/>
                    <a:pt x="0" y="244"/>
                  </a:cubicBezTo>
                  <a:cubicBezTo>
                    <a:pt x="0" y="387"/>
                    <a:pt x="114" y="494"/>
                    <a:pt x="251" y="494"/>
                  </a:cubicBezTo>
                  <a:cubicBezTo>
                    <a:pt x="387" y="494"/>
                    <a:pt x="501" y="387"/>
                    <a:pt x="501" y="244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6" name="Google Shape;15116;p32"/>
            <p:cNvSpPr/>
            <p:nvPr/>
          </p:nvSpPr>
          <p:spPr>
            <a:xfrm>
              <a:off x="951850" y="285102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7" name="Google Shape;15117;p32"/>
            <p:cNvSpPr/>
            <p:nvPr/>
          </p:nvSpPr>
          <p:spPr>
            <a:xfrm>
              <a:off x="1043825" y="285102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50" y="0"/>
                  </a:moveTo>
                  <a:cubicBezTo>
                    <a:pt x="107" y="0"/>
                    <a:pt x="0" y="107"/>
                    <a:pt x="0" y="244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44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8" name="Google Shape;15118;p32"/>
            <p:cNvSpPr/>
            <p:nvPr/>
          </p:nvSpPr>
          <p:spPr>
            <a:xfrm>
              <a:off x="1135575" y="285102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16" y="0"/>
                    <a:pt x="0" y="107"/>
                    <a:pt x="0" y="244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44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9" name="Google Shape;15119;p32"/>
            <p:cNvSpPr/>
            <p:nvPr/>
          </p:nvSpPr>
          <p:spPr>
            <a:xfrm>
              <a:off x="1227500" y="2851025"/>
              <a:ext cx="12400" cy="12350"/>
            </a:xfrm>
            <a:custGeom>
              <a:avLst/>
              <a:gdLst/>
              <a:ahLst/>
              <a:cxnLst/>
              <a:rect l="l" t="t" r="r" b="b"/>
              <a:pathLst>
                <a:path w="496" h="494" extrusionOk="0">
                  <a:moveTo>
                    <a:pt x="251" y="0"/>
                  </a:moveTo>
                  <a:cubicBezTo>
                    <a:pt x="109" y="0"/>
                    <a:pt x="0" y="107"/>
                    <a:pt x="0" y="244"/>
                  </a:cubicBezTo>
                  <a:cubicBezTo>
                    <a:pt x="0" y="387"/>
                    <a:pt x="109" y="494"/>
                    <a:pt x="251" y="494"/>
                  </a:cubicBezTo>
                  <a:cubicBezTo>
                    <a:pt x="387" y="494"/>
                    <a:pt x="496" y="387"/>
                    <a:pt x="496" y="244"/>
                  </a:cubicBezTo>
                  <a:cubicBezTo>
                    <a:pt x="496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0" name="Google Shape;15120;p32"/>
            <p:cNvSpPr/>
            <p:nvPr/>
          </p:nvSpPr>
          <p:spPr>
            <a:xfrm>
              <a:off x="1319275" y="285102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2" y="0"/>
                  </a:moveTo>
                  <a:cubicBezTo>
                    <a:pt x="114" y="0"/>
                    <a:pt x="1" y="107"/>
                    <a:pt x="1" y="244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44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1" name="Google Shape;15121;p32"/>
            <p:cNvSpPr/>
            <p:nvPr/>
          </p:nvSpPr>
          <p:spPr>
            <a:xfrm>
              <a:off x="1411200" y="2851025"/>
              <a:ext cx="12425" cy="12350"/>
            </a:xfrm>
            <a:custGeom>
              <a:avLst/>
              <a:gdLst/>
              <a:ahLst/>
              <a:cxnLst/>
              <a:rect l="l" t="t" r="r" b="b"/>
              <a:pathLst>
                <a:path w="497" h="494" extrusionOk="0">
                  <a:moveTo>
                    <a:pt x="245" y="0"/>
                  </a:moveTo>
                  <a:cubicBezTo>
                    <a:pt x="109" y="0"/>
                    <a:pt x="1" y="107"/>
                    <a:pt x="1" y="244"/>
                  </a:cubicBezTo>
                  <a:cubicBezTo>
                    <a:pt x="1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44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2" name="Google Shape;15122;p32"/>
            <p:cNvSpPr/>
            <p:nvPr/>
          </p:nvSpPr>
          <p:spPr>
            <a:xfrm>
              <a:off x="1503000" y="2851025"/>
              <a:ext cx="12525" cy="12350"/>
            </a:xfrm>
            <a:custGeom>
              <a:avLst/>
              <a:gdLst/>
              <a:ahLst/>
              <a:cxnLst/>
              <a:rect l="l" t="t" r="r" b="b"/>
              <a:pathLst>
                <a:path w="501" h="494" extrusionOk="0">
                  <a:moveTo>
                    <a:pt x="250" y="0"/>
                  </a:moveTo>
                  <a:cubicBezTo>
                    <a:pt x="114" y="0"/>
                    <a:pt x="0" y="107"/>
                    <a:pt x="0" y="244"/>
                  </a:cubicBezTo>
                  <a:cubicBezTo>
                    <a:pt x="0" y="387"/>
                    <a:pt x="114" y="494"/>
                    <a:pt x="250" y="494"/>
                  </a:cubicBezTo>
                  <a:cubicBezTo>
                    <a:pt x="387" y="494"/>
                    <a:pt x="501" y="387"/>
                    <a:pt x="501" y="244"/>
                  </a:cubicBezTo>
                  <a:cubicBezTo>
                    <a:pt x="501" y="107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3" name="Google Shape;15123;p32"/>
            <p:cNvSpPr/>
            <p:nvPr/>
          </p:nvSpPr>
          <p:spPr>
            <a:xfrm>
              <a:off x="1594750" y="285102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1" y="0"/>
                  </a:moveTo>
                  <a:cubicBezTo>
                    <a:pt x="115" y="0"/>
                    <a:pt x="0" y="107"/>
                    <a:pt x="0" y="244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94" y="494"/>
                    <a:pt x="503" y="387"/>
                    <a:pt x="503" y="244"/>
                  </a:cubicBezTo>
                  <a:cubicBezTo>
                    <a:pt x="503" y="107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4" name="Google Shape;15124;p32"/>
            <p:cNvSpPr/>
            <p:nvPr/>
          </p:nvSpPr>
          <p:spPr>
            <a:xfrm>
              <a:off x="1686650" y="285102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5" name="Google Shape;15125;p32"/>
            <p:cNvSpPr/>
            <p:nvPr/>
          </p:nvSpPr>
          <p:spPr>
            <a:xfrm>
              <a:off x="1778450" y="285102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2" y="0"/>
                  </a:moveTo>
                  <a:cubicBezTo>
                    <a:pt x="114" y="0"/>
                    <a:pt x="1" y="107"/>
                    <a:pt x="1" y="244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44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6" name="Google Shape;15126;p32"/>
            <p:cNvSpPr/>
            <p:nvPr/>
          </p:nvSpPr>
          <p:spPr>
            <a:xfrm>
              <a:off x="1870375" y="2851025"/>
              <a:ext cx="12400" cy="12350"/>
            </a:xfrm>
            <a:custGeom>
              <a:avLst/>
              <a:gdLst/>
              <a:ahLst/>
              <a:cxnLst/>
              <a:rect l="l" t="t" r="r" b="b"/>
              <a:pathLst>
                <a:path w="496" h="494" extrusionOk="0">
                  <a:moveTo>
                    <a:pt x="252" y="0"/>
                  </a:moveTo>
                  <a:cubicBezTo>
                    <a:pt x="109" y="0"/>
                    <a:pt x="0" y="107"/>
                    <a:pt x="0" y="244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7" y="494"/>
                    <a:pt x="496" y="387"/>
                    <a:pt x="496" y="244"/>
                  </a:cubicBezTo>
                  <a:cubicBezTo>
                    <a:pt x="496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7" name="Google Shape;15127;p32"/>
            <p:cNvSpPr/>
            <p:nvPr/>
          </p:nvSpPr>
          <p:spPr>
            <a:xfrm>
              <a:off x="1962150" y="285102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0" y="0"/>
                  </a:moveTo>
                  <a:cubicBezTo>
                    <a:pt x="114" y="0"/>
                    <a:pt x="1" y="107"/>
                    <a:pt x="1" y="244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88" y="494"/>
                    <a:pt x="502" y="387"/>
                    <a:pt x="502" y="244"/>
                  </a:cubicBezTo>
                  <a:cubicBezTo>
                    <a:pt x="502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8" name="Google Shape;15128;p32"/>
            <p:cNvSpPr/>
            <p:nvPr/>
          </p:nvSpPr>
          <p:spPr>
            <a:xfrm>
              <a:off x="2054075" y="2851025"/>
              <a:ext cx="12425" cy="12350"/>
            </a:xfrm>
            <a:custGeom>
              <a:avLst/>
              <a:gdLst/>
              <a:ahLst/>
              <a:cxnLst/>
              <a:rect l="l" t="t" r="r" b="b"/>
              <a:pathLst>
                <a:path w="497" h="494" extrusionOk="0">
                  <a:moveTo>
                    <a:pt x="252" y="0"/>
                  </a:moveTo>
                  <a:cubicBezTo>
                    <a:pt x="109" y="0"/>
                    <a:pt x="1" y="107"/>
                    <a:pt x="1" y="244"/>
                  </a:cubicBezTo>
                  <a:cubicBezTo>
                    <a:pt x="1" y="387"/>
                    <a:pt x="109" y="494"/>
                    <a:pt x="252" y="494"/>
                  </a:cubicBezTo>
                  <a:cubicBezTo>
                    <a:pt x="388" y="494"/>
                    <a:pt x="496" y="387"/>
                    <a:pt x="496" y="244"/>
                  </a:cubicBezTo>
                  <a:cubicBezTo>
                    <a:pt x="496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9" name="Google Shape;15129;p32"/>
            <p:cNvSpPr/>
            <p:nvPr/>
          </p:nvSpPr>
          <p:spPr>
            <a:xfrm>
              <a:off x="2145825" y="285102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0" name="Google Shape;15130;p32"/>
            <p:cNvSpPr/>
            <p:nvPr/>
          </p:nvSpPr>
          <p:spPr>
            <a:xfrm>
              <a:off x="2237800" y="285102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4" y="0"/>
                  </a:moveTo>
                  <a:cubicBezTo>
                    <a:pt x="107" y="0"/>
                    <a:pt x="0" y="107"/>
                    <a:pt x="0" y="244"/>
                  </a:cubicBezTo>
                  <a:cubicBezTo>
                    <a:pt x="0" y="387"/>
                    <a:pt x="107" y="494"/>
                    <a:pt x="244" y="494"/>
                  </a:cubicBezTo>
                  <a:cubicBezTo>
                    <a:pt x="387" y="494"/>
                    <a:pt x="494" y="387"/>
                    <a:pt x="494" y="244"/>
                  </a:cubicBezTo>
                  <a:cubicBezTo>
                    <a:pt x="494" y="107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1" name="Google Shape;15131;p32"/>
            <p:cNvSpPr/>
            <p:nvPr/>
          </p:nvSpPr>
          <p:spPr>
            <a:xfrm>
              <a:off x="2329550" y="285102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1" y="0"/>
                  </a:moveTo>
                  <a:cubicBezTo>
                    <a:pt x="115" y="0"/>
                    <a:pt x="0" y="107"/>
                    <a:pt x="0" y="244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2" y="387"/>
                    <a:pt x="502" y="244"/>
                  </a:cubicBezTo>
                  <a:cubicBezTo>
                    <a:pt x="502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2" name="Google Shape;15132;p32"/>
            <p:cNvSpPr/>
            <p:nvPr/>
          </p:nvSpPr>
          <p:spPr>
            <a:xfrm>
              <a:off x="2421325" y="285102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0" y="0"/>
                  </a:moveTo>
                  <a:cubicBezTo>
                    <a:pt x="114" y="0"/>
                    <a:pt x="1" y="107"/>
                    <a:pt x="1" y="244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95" y="494"/>
                    <a:pt x="501" y="387"/>
                    <a:pt x="501" y="244"/>
                  </a:cubicBezTo>
                  <a:cubicBezTo>
                    <a:pt x="501" y="107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3" name="Google Shape;15133;p32"/>
            <p:cNvSpPr/>
            <p:nvPr/>
          </p:nvSpPr>
          <p:spPr>
            <a:xfrm>
              <a:off x="2513250" y="285102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09" y="0"/>
                    <a:pt x="0" y="107"/>
                    <a:pt x="0" y="244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4" name="Google Shape;15134;p32"/>
            <p:cNvSpPr/>
            <p:nvPr/>
          </p:nvSpPr>
          <p:spPr>
            <a:xfrm>
              <a:off x="2605000" y="285102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16" y="0"/>
                    <a:pt x="0" y="107"/>
                    <a:pt x="0" y="244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44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5" name="Google Shape;15135;p32"/>
            <p:cNvSpPr/>
            <p:nvPr/>
          </p:nvSpPr>
          <p:spPr>
            <a:xfrm>
              <a:off x="2696950" y="285102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52" y="0"/>
                  </a:moveTo>
                  <a:cubicBezTo>
                    <a:pt x="108" y="0"/>
                    <a:pt x="1" y="107"/>
                    <a:pt x="1" y="244"/>
                  </a:cubicBezTo>
                  <a:cubicBezTo>
                    <a:pt x="1" y="387"/>
                    <a:pt x="108" y="494"/>
                    <a:pt x="252" y="494"/>
                  </a:cubicBezTo>
                  <a:cubicBezTo>
                    <a:pt x="388" y="494"/>
                    <a:pt x="495" y="387"/>
                    <a:pt x="495" y="244"/>
                  </a:cubicBezTo>
                  <a:cubicBezTo>
                    <a:pt x="495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6" name="Google Shape;15136;p32"/>
            <p:cNvSpPr/>
            <p:nvPr/>
          </p:nvSpPr>
          <p:spPr>
            <a:xfrm>
              <a:off x="2788700" y="285102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7" name="Google Shape;15137;p32"/>
            <p:cNvSpPr/>
            <p:nvPr/>
          </p:nvSpPr>
          <p:spPr>
            <a:xfrm>
              <a:off x="2880675" y="285102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43" y="0"/>
                  </a:moveTo>
                  <a:cubicBezTo>
                    <a:pt x="107" y="0"/>
                    <a:pt x="0" y="107"/>
                    <a:pt x="0" y="244"/>
                  </a:cubicBezTo>
                  <a:cubicBezTo>
                    <a:pt x="0" y="387"/>
                    <a:pt x="107" y="494"/>
                    <a:pt x="243" y="494"/>
                  </a:cubicBezTo>
                  <a:cubicBezTo>
                    <a:pt x="387" y="494"/>
                    <a:pt x="494" y="387"/>
                    <a:pt x="494" y="244"/>
                  </a:cubicBezTo>
                  <a:cubicBezTo>
                    <a:pt x="494" y="107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8" name="Google Shape;15138;p32"/>
            <p:cNvSpPr/>
            <p:nvPr/>
          </p:nvSpPr>
          <p:spPr>
            <a:xfrm>
              <a:off x="2972425" y="285102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1" y="0"/>
                  </a:moveTo>
                  <a:cubicBezTo>
                    <a:pt x="115" y="0"/>
                    <a:pt x="0" y="107"/>
                    <a:pt x="0" y="244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3" y="387"/>
                    <a:pt x="503" y="244"/>
                  </a:cubicBezTo>
                  <a:cubicBezTo>
                    <a:pt x="503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9" name="Google Shape;15139;p32"/>
            <p:cNvSpPr/>
            <p:nvPr/>
          </p:nvSpPr>
          <p:spPr>
            <a:xfrm>
              <a:off x="3064375" y="285102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43" y="0"/>
                  </a:moveTo>
                  <a:cubicBezTo>
                    <a:pt x="107" y="0"/>
                    <a:pt x="1" y="107"/>
                    <a:pt x="1" y="244"/>
                  </a:cubicBezTo>
                  <a:cubicBezTo>
                    <a:pt x="1" y="387"/>
                    <a:pt x="107" y="494"/>
                    <a:pt x="243" y="494"/>
                  </a:cubicBezTo>
                  <a:cubicBezTo>
                    <a:pt x="388" y="494"/>
                    <a:pt x="495" y="387"/>
                    <a:pt x="495" y="244"/>
                  </a:cubicBezTo>
                  <a:cubicBezTo>
                    <a:pt x="495" y="107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0" name="Google Shape;15140;p32"/>
            <p:cNvSpPr/>
            <p:nvPr/>
          </p:nvSpPr>
          <p:spPr>
            <a:xfrm>
              <a:off x="3156125" y="285102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1" name="Google Shape;15141;p32"/>
            <p:cNvSpPr/>
            <p:nvPr/>
          </p:nvSpPr>
          <p:spPr>
            <a:xfrm>
              <a:off x="3247875" y="285102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2" name="Google Shape;15142;p32"/>
            <p:cNvSpPr/>
            <p:nvPr/>
          </p:nvSpPr>
          <p:spPr>
            <a:xfrm>
              <a:off x="3339850" y="2851025"/>
              <a:ext cx="12525" cy="12350"/>
            </a:xfrm>
            <a:custGeom>
              <a:avLst/>
              <a:gdLst/>
              <a:ahLst/>
              <a:cxnLst/>
              <a:rect l="l" t="t" r="r" b="b"/>
              <a:pathLst>
                <a:path w="501" h="494" extrusionOk="0">
                  <a:moveTo>
                    <a:pt x="251" y="0"/>
                  </a:moveTo>
                  <a:cubicBezTo>
                    <a:pt x="107" y="0"/>
                    <a:pt x="0" y="107"/>
                    <a:pt x="0" y="244"/>
                  </a:cubicBezTo>
                  <a:cubicBezTo>
                    <a:pt x="0" y="387"/>
                    <a:pt x="107" y="494"/>
                    <a:pt x="251" y="494"/>
                  </a:cubicBezTo>
                  <a:cubicBezTo>
                    <a:pt x="387" y="494"/>
                    <a:pt x="501" y="387"/>
                    <a:pt x="501" y="244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3" name="Google Shape;15143;p32"/>
            <p:cNvSpPr/>
            <p:nvPr/>
          </p:nvSpPr>
          <p:spPr>
            <a:xfrm>
              <a:off x="3431575" y="285102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44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4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4" name="Google Shape;15144;p32"/>
            <p:cNvSpPr/>
            <p:nvPr/>
          </p:nvSpPr>
          <p:spPr>
            <a:xfrm>
              <a:off x="3523550" y="285102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50" y="0"/>
                  </a:moveTo>
                  <a:cubicBezTo>
                    <a:pt x="107" y="0"/>
                    <a:pt x="0" y="107"/>
                    <a:pt x="0" y="244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44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5" name="Google Shape;15145;p32"/>
            <p:cNvSpPr/>
            <p:nvPr/>
          </p:nvSpPr>
          <p:spPr>
            <a:xfrm>
              <a:off x="676400" y="29427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6" name="Google Shape;15146;p32"/>
            <p:cNvSpPr/>
            <p:nvPr/>
          </p:nvSpPr>
          <p:spPr>
            <a:xfrm>
              <a:off x="768325" y="29427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7" name="Google Shape;15147;p32"/>
            <p:cNvSpPr/>
            <p:nvPr/>
          </p:nvSpPr>
          <p:spPr>
            <a:xfrm>
              <a:off x="860125" y="29427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8" name="Google Shape;15148;p32"/>
            <p:cNvSpPr/>
            <p:nvPr/>
          </p:nvSpPr>
          <p:spPr>
            <a:xfrm>
              <a:off x="951850" y="29427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9" name="Google Shape;15149;p32"/>
            <p:cNvSpPr/>
            <p:nvPr/>
          </p:nvSpPr>
          <p:spPr>
            <a:xfrm>
              <a:off x="1043825" y="29427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0" name="Google Shape;15150;p32"/>
            <p:cNvSpPr/>
            <p:nvPr/>
          </p:nvSpPr>
          <p:spPr>
            <a:xfrm>
              <a:off x="1135575" y="29427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1" name="Google Shape;15151;p32"/>
            <p:cNvSpPr/>
            <p:nvPr/>
          </p:nvSpPr>
          <p:spPr>
            <a:xfrm>
              <a:off x="1227500" y="29427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2" name="Google Shape;15152;p32"/>
            <p:cNvSpPr/>
            <p:nvPr/>
          </p:nvSpPr>
          <p:spPr>
            <a:xfrm>
              <a:off x="1319275" y="29427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3" name="Google Shape;15153;p32"/>
            <p:cNvSpPr/>
            <p:nvPr/>
          </p:nvSpPr>
          <p:spPr>
            <a:xfrm>
              <a:off x="1411200" y="294275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4" name="Google Shape;15154;p32"/>
            <p:cNvSpPr/>
            <p:nvPr/>
          </p:nvSpPr>
          <p:spPr>
            <a:xfrm>
              <a:off x="1503000" y="29427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5" name="Google Shape;15155;p32"/>
            <p:cNvSpPr/>
            <p:nvPr/>
          </p:nvSpPr>
          <p:spPr>
            <a:xfrm>
              <a:off x="1594750" y="29427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6" name="Google Shape;15156;p32"/>
            <p:cNvSpPr/>
            <p:nvPr/>
          </p:nvSpPr>
          <p:spPr>
            <a:xfrm>
              <a:off x="1686650" y="29427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7" name="Google Shape;15157;p32"/>
            <p:cNvSpPr/>
            <p:nvPr/>
          </p:nvSpPr>
          <p:spPr>
            <a:xfrm>
              <a:off x="1778450" y="29427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8" name="Google Shape;15158;p32"/>
            <p:cNvSpPr/>
            <p:nvPr/>
          </p:nvSpPr>
          <p:spPr>
            <a:xfrm>
              <a:off x="1870375" y="29427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9" name="Google Shape;15159;p32"/>
            <p:cNvSpPr/>
            <p:nvPr/>
          </p:nvSpPr>
          <p:spPr>
            <a:xfrm>
              <a:off x="1962150" y="29427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0" name="Google Shape;15160;p32"/>
            <p:cNvSpPr/>
            <p:nvPr/>
          </p:nvSpPr>
          <p:spPr>
            <a:xfrm>
              <a:off x="2054075" y="294275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1" name="Google Shape;15161;p32"/>
            <p:cNvSpPr/>
            <p:nvPr/>
          </p:nvSpPr>
          <p:spPr>
            <a:xfrm>
              <a:off x="2145825" y="29427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2" name="Google Shape;15162;p32"/>
            <p:cNvSpPr/>
            <p:nvPr/>
          </p:nvSpPr>
          <p:spPr>
            <a:xfrm>
              <a:off x="2237800" y="2942750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3" name="Google Shape;15163;p32"/>
            <p:cNvSpPr/>
            <p:nvPr/>
          </p:nvSpPr>
          <p:spPr>
            <a:xfrm>
              <a:off x="2329550" y="29427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4" name="Google Shape;15164;p32"/>
            <p:cNvSpPr/>
            <p:nvPr/>
          </p:nvSpPr>
          <p:spPr>
            <a:xfrm>
              <a:off x="2421325" y="29427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5" name="Google Shape;15165;p32"/>
            <p:cNvSpPr/>
            <p:nvPr/>
          </p:nvSpPr>
          <p:spPr>
            <a:xfrm>
              <a:off x="2513250" y="29427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6" name="Google Shape;15166;p32"/>
            <p:cNvSpPr/>
            <p:nvPr/>
          </p:nvSpPr>
          <p:spPr>
            <a:xfrm>
              <a:off x="2605000" y="29427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7" name="Google Shape;15167;p32"/>
            <p:cNvSpPr/>
            <p:nvPr/>
          </p:nvSpPr>
          <p:spPr>
            <a:xfrm>
              <a:off x="2696950" y="29427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8" name="Google Shape;15168;p32"/>
            <p:cNvSpPr/>
            <p:nvPr/>
          </p:nvSpPr>
          <p:spPr>
            <a:xfrm>
              <a:off x="2788700" y="29427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9" name="Google Shape;15169;p32"/>
            <p:cNvSpPr/>
            <p:nvPr/>
          </p:nvSpPr>
          <p:spPr>
            <a:xfrm>
              <a:off x="2880675" y="29427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0" name="Google Shape;15170;p32"/>
            <p:cNvSpPr/>
            <p:nvPr/>
          </p:nvSpPr>
          <p:spPr>
            <a:xfrm>
              <a:off x="2972425" y="29427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1" name="Google Shape;15171;p32"/>
            <p:cNvSpPr/>
            <p:nvPr/>
          </p:nvSpPr>
          <p:spPr>
            <a:xfrm>
              <a:off x="3064375" y="29427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2" name="Google Shape;15172;p32"/>
            <p:cNvSpPr/>
            <p:nvPr/>
          </p:nvSpPr>
          <p:spPr>
            <a:xfrm>
              <a:off x="3156125" y="29427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3" name="Google Shape;15173;p32"/>
            <p:cNvSpPr/>
            <p:nvPr/>
          </p:nvSpPr>
          <p:spPr>
            <a:xfrm>
              <a:off x="3247875" y="29427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4" name="Google Shape;15174;p32"/>
            <p:cNvSpPr/>
            <p:nvPr/>
          </p:nvSpPr>
          <p:spPr>
            <a:xfrm>
              <a:off x="3339850" y="29427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5" name="Google Shape;15175;p32"/>
            <p:cNvSpPr/>
            <p:nvPr/>
          </p:nvSpPr>
          <p:spPr>
            <a:xfrm>
              <a:off x="3431575" y="29427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6" name="Google Shape;15176;p32"/>
            <p:cNvSpPr/>
            <p:nvPr/>
          </p:nvSpPr>
          <p:spPr>
            <a:xfrm>
              <a:off x="3523550" y="29427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7" name="Google Shape;15177;p32"/>
            <p:cNvSpPr/>
            <p:nvPr/>
          </p:nvSpPr>
          <p:spPr>
            <a:xfrm>
              <a:off x="676400" y="303455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8" name="Google Shape;15178;p32"/>
            <p:cNvSpPr/>
            <p:nvPr/>
          </p:nvSpPr>
          <p:spPr>
            <a:xfrm>
              <a:off x="768325" y="303455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0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9" name="Google Shape;15179;p32"/>
            <p:cNvSpPr/>
            <p:nvPr/>
          </p:nvSpPr>
          <p:spPr>
            <a:xfrm>
              <a:off x="860125" y="30345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4" y="1"/>
                    <a:pt x="0" y="114"/>
                    <a:pt x="0" y="250"/>
                  </a:cubicBezTo>
                  <a:cubicBezTo>
                    <a:pt x="0" y="388"/>
                    <a:pt x="114" y="501"/>
                    <a:pt x="251" y="501"/>
                  </a:cubicBezTo>
                  <a:cubicBezTo>
                    <a:pt x="387" y="501"/>
                    <a:pt x="501" y="388"/>
                    <a:pt x="501" y="250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0" name="Google Shape;15180;p32"/>
            <p:cNvSpPr/>
            <p:nvPr/>
          </p:nvSpPr>
          <p:spPr>
            <a:xfrm>
              <a:off x="951850" y="303455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1" name="Google Shape;15181;p32"/>
            <p:cNvSpPr/>
            <p:nvPr/>
          </p:nvSpPr>
          <p:spPr>
            <a:xfrm>
              <a:off x="1043825" y="303455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0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2" name="Google Shape;15182;p32"/>
            <p:cNvSpPr/>
            <p:nvPr/>
          </p:nvSpPr>
          <p:spPr>
            <a:xfrm>
              <a:off x="1135575" y="3034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0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0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3" name="Google Shape;15183;p32"/>
            <p:cNvSpPr/>
            <p:nvPr/>
          </p:nvSpPr>
          <p:spPr>
            <a:xfrm>
              <a:off x="1227500" y="303455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1"/>
                    <a:pt x="251" y="501"/>
                  </a:cubicBezTo>
                  <a:cubicBezTo>
                    <a:pt x="387" y="501"/>
                    <a:pt x="496" y="388"/>
                    <a:pt x="496" y="250"/>
                  </a:cubicBezTo>
                  <a:cubicBezTo>
                    <a:pt x="496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4" name="Google Shape;15184;p32"/>
            <p:cNvSpPr/>
            <p:nvPr/>
          </p:nvSpPr>
          <p:spPr>
            <a:xfrm>
              <a:off x="1319275" y="3034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5" name="Google Shape;15185;p32"/>
            <p:cNvSpPr/>
            <p:nvPr/>
          </p:nvSpPr>
          <p:spPr>
            <a:xfrm>
              <a:off x="1411200" y="3034550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1"/>
                  </a:moveTo>
                  <a:cubicBezTo>
                    <a:pt x="109" y="1"/>
                    <a:pt x="1" y="114"/>
                    <a:pt x="1" y="250"/>
                  </a:cubicBezTo>
                  <a:cubicBezTo>
                    <a:pt x="1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0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6" name="Google Shape;15186;p32"/>
            <p:cNvSpPr/>
            <p:nvPr/>
          </p:nvSpPr>
          <p:spPr>
            <a:xfrm>
              <a:off x="1503000" y="30345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4" y="1"/>
                    <a:pt x="0" y="114"/>
                    <a:pt x="0" y="250"/>
                  </a:cubicBezTo>
                  <a:cubicBezTo>
                    <a:pt x="0" y="388"/>
                    <a:pt x="114" y="501"/>
                    <a:pt x="250" y="501"/>
                  </a:cubicBezTo>
                  <a:cubicBezTo>
                    <a:pt x="387" y="501"/>
                    <a:pt x="501" y="388"/>
                    <a:pt x="501" y="250"/>
                  </a:cubicBezTo>
                  <a:cubicBezTo>
                    <a:pt x="501" y="114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7" name="Google Shape;15187;p32"/>
            <p:cNvSpPr/>
            <p:nvPr/>
          </p:nvSpPr>
          <p:spPr>
            <a:xfrm>
              <a:off x="1594750" y="3034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0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94" y="501"/>
                    <a:pt x="503" y="388"/>
                    <a:pt x="503" y="250"/>
                  </a:cubicBezTo>
                  <a:cubicBezTo>
                    <a:pt x="503" y="114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8" name="Google Shape;15188;p32"/>
            <p:cNvSpPr/>
            <p:nvPr/>
          </p:nvSpPr>
          <p:spPr>
            <a:xfrm>
              <a:off x="1686650" y="303455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9" name="Google Shape;15189;p32"/>
            <p:cNvSpPr/>
            <p:nvPr/>
          </p:nvSpPr>
          <p:spPr>
            <a:xfrm>
              <a:off x="1778450" y="3034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0" name="Google Shape;15190;p32"/>
            <p:cNvSpPr/>
            <p:nvPr/>
          </p:nvSpPr>
          <p:spPr>
            <a:xfrm>
              <a:off x="1870375" y="303455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7" y="501"/>
                    <a:pt x="496" y="388"/>
                    <a:pt x="496" y="250"/>
                  </a:cubicBezTo>
                  <a:cubicBezTo>
                    <a:pt x="496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1" name="Google Shape;15191;p32"/>
            <p:cNvSpPr/>
            <p:nvPr/>
          </p:nvSpPr>
          <p:spPr>
            <a:xfrm>
              <a:off x="1962150" y="3034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88" y="501"/>
                    <a:pt x="502" y="388"/>
                    <a:pt x="502" y="250"/>
                  </a:cubicBezTo>
                  <a:cubicBezTo>
                    <a:pt x="502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2" name="Google Shape;15192;p32"/>
            <p:cNvSpPr/>
            <p:nvPr/>
          </p:nvSpPr>
          <p:spPr>
            <a:xfrm>
              <a:off x="2054075" y="3034550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1"/>
                  </a:moveTo>
                  <a:cubicBezTo>
                    <a:pt x="109" y="1"/>
                    <a:pt x="1" y="114"/>
                    <a:pt x="1" y="250"/>
                  </a:cubicBezTo>
                  <a:cubicBezTo>
                    <a:pt x="1" y="388"/>
                    <a:pt x="109" y="501"/>
                    <a:pt x="252" y="501"/>
                  </a:cubicBezTo>
                  <a:cubicBezTo>
                    <a:pt x="388" y="501"/>
                    <a:pt x="496" y="388"/>
                    <a:pt x="496" y="250"/>
                  </a:cubicBezTo>
                  <a:cubicBezTo>
                    <a:pt x="496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3" name="Google Shape;15193;p32"/>
            <p:cNvSpPr/>
            <p:nvPr/>
          </p:nvSpPr>
          <p:spPr>
            <a:xfrm>
              <a:off x="2145825" y="303455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4" name="Google Shape;15194;p32"/>
            <p:cNvSpPr/>
            <p:nvPr/>
          </p:nvSpPr>
          <p:spPr>
            <a:xfrm>
              <a:off x="2237800" y="3034550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1"/>
                    <a:pt x="244" y="501"/>
                  </a:cubicBezTo>
                  <a:cubicBezTo>
                    <a:pt x="387" y="501"/>
                    <a:pt x="494" y="388"/>
                    <a:pt x="494" y="250"/>
                  </a:cubicBezTo>
                  <a:cubicBezTo>
                    <a:pt x="494" y="114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5" name="Google Shape;15195;p32"/>
            <p:cNvSpPr/>
            <p:nvPr/>
          </p:nvSpPr>
          <p:spPr>
            <a:xfrm>
              <a:off x="2329550" y="3034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0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2" y="388"/>
                    <a:pt x="502" y="250"/>
                  </a:cubicBezTo>
                  <a:cubicBezTo>
                    <a:pt x="502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6" name="Google Shape;15196;p32"/>
            <p:cNvSpPr/>
            <p:nvPr/>
          </p:nvSpPr>
          <p:spPr>
            <a:xfrm>
              <a:off x="2421325" y="3034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0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95" y="501"/>
                    <a:pt x="501" y="388"/>
                    <a:pt x="501" y="250"/>
                  </a:cubicBezTo>
                  <a:cubicBezTo>
                    <a:pt x="501" y="114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7" name="Google Shape;15197;p32"/>
            <p:cNvSpPr/>
            <p:nvPr/>
          </p:nvSpPr>
          <p:spPr>
            <a:xfrm>
              <a:off x="2513250" y="3034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0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8" name="Google Shape;15198;p32"/>
            <p:cNvSpPr/>
            <p:nvPr/>
          </p:nvSpPr>
          <p:spPr>
            <a:xfrm>
              <a:off x="2605000" y="3034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0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0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9" name="Google Shape;15199;p32"/>
            <p:cNvSpPr/>
            <p:nvPr/>
          </p:nvSpPr>
          <p:spPr>
            <a:xfrm>
              <a:off x="2696950" y="303455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1"/>
                  </a:moveTo>
                  <a:cubicBezTo>
                    <a:pt x="108" y="1"/>
                    <a:pt x="1" y="114"/>
                    <a:pt x="1" y="250"/>
                  </a:cubicBezTo>
                  <a:cubicBezTo>
                    <a:pt x="1" y="388"/>
                    <a:pt x="108" y="501"/>
                    <a:pt x="252" y="501"/>
                  </a:cubicBezTo>
                  <a:cubicBezTo>
                    <a:pt x="388" y="501"/>
                    <a:pt x="495" y="388"/>
                    <a:pt x="495" y="250"/>
                  </a:cubicBezTo>
                  <a:cubicBezTo>
                    <a:pt x="495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0" name="Google Shape;15200;p32"/>
            <p:cNvSpPr/>
            <p:nvPr/>
          </p:nvSpPr>
          <p:spPr>
            <a:xfrm>
              <a:off x="2788700" y="303455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1" name="Google Shape;15201;p32"/>
            <p:cNvSpPr/>
            <p:nvPr/>
          </p:nvSpPr>
          <p:spPr>
            <a:xfrm>
              <a:off x="2880675" y="303455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1"/>
                    <a:pt x="243" y="501"/>
                  </a:cubicBezTo>
                  <a:cubicBezTo>
                    <a:pt x="387" y="501"/>
                    <a:pt x="494" y="388"/>
                    <a:pt x="494" y="250"/>
                  </a:cubicBezTo>
                  <a:cubicBezTo>
                    <a:pt x="494" y="114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2" name="Google Shape;15202;p32"/>
            <p:cNvSpPr/>
            <p:nvPr/>
          </p:nvSpPr>
          <p:spPr>
            <a:xfrm>
              <a:off x="2972425" y="3034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0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3" y="388"/>
                    <a:pt x="503" y="250"/>
                  </a:cubicBezTo>
                  <a:cubicBezTo>
                    <a:pt x="503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3" name="Google Shape;15203;p32"/>
            <p:cNvSpPr/>
            <p:nvPr/>
          </p:nvSpPr>
          <p:spPr>
            <a:xfrm>
              <a:off x="3064375" y="303455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1" y="114"/>
                    <a:pt x="1" y="250"/>
                  </a:cubicBezTo>
                  <a:cubicBezTo>
                    <a:pt x="1" y="388"/>
                    <a:pt x="107" y="501"/>
                    <a:pt x="243" y="501"/>
                  </a:cubicBezTo>
                  <a:cubicBezTo>
                    <a:pt x="388" y="501"/>
                    <a:pt x="495" y="388"/>
                    <a:pt x="495" y="250"/>
                  </a:cubicBezTo>
                  <a:cubicBezTo>
                    <a:pt x="495" y="114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4" name="Google Shape;15204;p32"/>
            <p:cNvSpPr/>
            <p:nvPr/>
          </p:nvSpPr>
          <p:spPr>
            <a:xfrm>
              <a:off x="3156125" y="303455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5" name="Google Shape;15205;p32"/>
            <p:cNvSpPr/>
            <p:nvPr/>
          </p:nvSpPr>
          <p:spPr>
            <a:xfrm>
              <a:off x="3247875" y="3034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6" name="Google Shape;15206;p32"/>
            <p:cNvSpPr/>
            <p:nvPr/>
          </p:nvSpPr>
          <p:spPr>
            <a:xfrm>
              <a:off x="3339850" y="30345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1"/>
                    <a:pt x="251" y="501"/>
                  </a:cubicBezTo>
                  <a:cubicBezTo>
                    <a:pt x="387" y="501"/>
                    <a:pt x="501" y="388"/>
                    <a:pt x="501" y="250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7" name="Google Shape;15207;p32"/>
            <p:cNvSpPr/>
            <p:nvPr/>
          </p:nvSpPr>
          <p:spPr>
            <a:xfrm>
              <a:off x="3431575" y="303455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0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0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8" name="Google Shape;15208;p32"/>
            <p:cNvSpPr/>
            <p:nvPr/>
          </p:nvSpPr>
          <p:spPr>
            <a:xfrm>
              <a:off x="3523550" y="303455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0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0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9" name="Google Shape;15209;p32"/>
            <p:cNvSpPr/>
            <p:nvPr/>
          </p:nvSpPr>
          <p:spPr>
            <a:xfrm>
              <a:off x="676400" y="312647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0" name="Google Shape;15210;p32"/>
            <p:cNvSpPr/>
            <p:nvPr/>
          </p:nvSpPr>
          <p:spPr>
            <a:xfrm>
              <a:off x="768325" y="312647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45" y="0"/>
                  </a:moveTo>
                  <a:cubicBezTo>
                    <a:pt x="109" y="0"/>
                    <a:pt x="0" y="109"/>
                    <a:pt x="0" y="252"/>
                  </a:cubicBezTo>
                  <a:cubicBezTo>
                    <a:pt x="0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52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1" name="Google Shape;15211;p32"/>
            <p:cNvSpPr/>
            <p:nvPr/>
          </p:nvSpPr>
          <p:spPr>
            <a:xfrm>
              <a:off x="860125" y="312647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14" y="0"/>
                    <a:pt x="0" y="109"/>
                    <a:pt x="0" y="252"/>
                  </a:cubicBezTo>
                  <a:cubicBezTo>
                    <a:pt x="0" y="388"/>
                    <a:pt x="114" y="496"/>
                    <a:pt x="251" y="496"/>
                  </a:cubicBezTo>
                  <a:cubicBezTo>
                    <a:pt x="387" y="496"/>
                    <a:pt x="501" y="388"/>
                    <a:pt x="501" y="252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2" name="Google Shape;15212;p32"/>
            <p:cNvSpPr/>
            <p:nvPr/>
          </p:nvSpPr>
          <p:spPr>
            <a:xfrm>
              <a:off x="951850" y="312647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3" name="Google Shape;15213;p32"/>
            <p:cNvSpPr/>
            <p:nvPr/>
          </p:nvSpPr>
          <p:spPr>
            <a:xfrm>
              <a:off x="1043825" y="312647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52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52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4" name="Google Shape;15214;p32"/>
            <p:cNvSpPr/>
            <p:nvPr/>
          </p:nvSpPr>
          <p:spPr>
            <a:xfrm>
              <a:off x="1135575" y="312647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52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52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5" name="Google Shape;15215;p32"/>
            <p:cNvSpPr/>
            <p:nvPr/>
          </p:nvSpPr>
          <p:spPr>
            <a:xfrm>
              <a:off x="1227500" y="312647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1" y="0"/>
                  </a:moveTo>
                  <a:cubicBezTo>
                    <a:pt x="109" y="0"/>
                    <a:pt x="0" y="109"/>
                    <a:pt x="0" y="252"/>
                  </a:cubicBezTo>
                  <a:cubicBezTo>
                    <a:pt x="0" y="388"/>
                    <a:pt x="109" y="496"/>
                    <a:pt x="251" y="496"/>
                  </a:cubicBezTo>
                  <a:cubicBezTo>
                    <a:pt x="387" y="496"/>
                    <a:pt x="496" y="388"/>
                    <a:pt x="496" y="252"/>
                  </a:cubicBezTo>
                  <a:cubicBezTo>
                    <a:pt x="496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6" name="Google Shape;15216;p32"/>
            <p:cNvSpPr/>
            <p:nvPr/>
          </p:nvSpPr>
          <p:spPr>
            <a:xfrm>
              <a:off x="1319275" y="312647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52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52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7" name="Google Shape;15217;p32"/>
            <p:cNvSpPr/>
            <p:nvPr/>
          </p:nvSpPr>
          <p:spPr>
            <a:xfrm>
              <a:off x="1411200" y="312647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45" y="0"/>
                  </a:moveTo>
                  <a:cubicBezTo>
                    <a:pt x="109" y="0"/>
                    <a:pt x="1" y="109"/>
                    <a:pt x="1" y="252"/>
                  </a:cubicBezTo>
                  <a:cubicBezTo>
                    <a:pt x="1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52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8" name="Google Shape;15218;p32"/>
            <p:cNvSpPr/>
            <p:nvPr/>
          </p:nvSpPr>
          <p:spPr>
            <a:xfrm>
              <a:off x="1503000" y="312647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0" y="0"/>
                  </a:moveTo>
                  <a:cubicBezTo>
                    <a:pt x="114" y="0"/>
                    <a:pt x="0" y="109"/>
                    <a:pt x="0" y="252"/>
                  </a:cubicBezTo>
                  <a:cubicBezTo>
                    <a:pt x="0" y="388"/>
                    <a:pt x="114" y="496"/>
                    <a:pt x="250" y="496"/>
                  </a:cubicBezTo>
                  <a:cubicBezTo>
                    <a:pt x="387" y="496"/>
                    <a:pt x="501" y="388"/>
                    <a:pt x="501" y="252"/>
                  </a:cubicBezTo>
                  <a:cubicBezTo>
                    <a:pt x="501" y="109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9" name="Google Shape;15219;p32"/>
            <p:cNvSpPr/>
            <p:nvPr/>
          </p:nvSpPr>
          <p:spPr>
            <a:xfrm>
              <a:off x="1594750" y="312647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52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94" y="496"/>
                    <a:pt x="503" y="388"/>
                    <a:pt x="503" y="252"/>
                  </a:cubicBezTo>
                  <a:cubicBezTo>
                    <a:pt x="503" y="10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0" name="Google Shape;15220;p32"/>
            <p:cNvSpPr/>
            <p:nvPr/>
          </p:nvSpPr>
          <p:spPr>
            <a:xfrm>
              <a:off x="1686650" y="312647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1" name="Google Shape;15221;p32"/>
            <p:cNvSpPr/>
            <p:nvPr/>
          </p:nvSpPr>
          <p:spPr>
            <a:xfrm>
              <a:off x="1778450" y="312647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52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52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2" name="Google Shape;15222;p32"/>
            <p:cNvSpPr/>
            <p:nvPr/>
          </p:nvSpPr>
          <p:spPr>
            <a:xfrm>
              <a:off x="1870375" y="312647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52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7" y="496"/>
                    <a:pt x="496" y="388"/>
                    <a:pt x="496" y="252"/>
                  </a:cubicBezTo>
                  <a:cubicBezTo>
                    <a:pt x="496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3" name="Google Shape;15223;p32"/>
            <p:cNvSpPr/>
            <p:nvPr/>
          </p:nvSpPr>
          <p:spPr>
            <a:xfrm>
              <a:off x="1962150" y="312647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52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88" y="496"/>
                    <a:pt x="502" y="388"/>
                    <a:pt x="502" y="252"/>
                  </a:cubicBezTo>
                  <a:cubicBezTo>
                    <a:pt x="502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4" name="Google Shape;15224;p32"/>
            <p:cNvSpPr/>
            <p:nvPr/>
          </p:nvSpPr>
          <p:spPr>
            <a:xfrm>
              <a:off x="2054075" y="312647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52" y="0"/>
                  </a:moveTo>
                  <a:cubicBezTo>
                    <a:pt x="109" y="0"/>
                    <a:pt x="1" y="109"/>
                    <a:pt x="1" y="252"/>
                  </a:cubicBezTo>
                  <a:cubicBezTo>
                    <a:pt x="1" y="388"/>
                    <a:pt x="109" y="496"/>
                    <a:pt x="252" y="496"/>
                  </a:cubicBezTo>
                  <a:cubicBezTo>
                    <a:pt x="388" y="496"/>
                    <a:pt x="496" y="388"/>
                    <a:pt x="496" y="252"/>
                  </a:cubicBezTo>
                  <a:cubicBezTo>
                    <a:pt x="496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5" name="Google Shape;15225;p32"/>
            <p:cNvSpPr/>
            <p:nvPr/>
          </p:nvSpPr>
          <p:spPr>
            <a:xfrm>
              <a:off x="2145825" y="312647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6" name="Google Shape;15226;p32"/>
            <p:cNvSpPr/>
            <p:nvPr/>
          </p:nvSpPr>
          <p:spPr>
            <a:xfrm>
              <a:off x="2237800" y="3126475"/>
              <a:ext cx="12350" cy="12400"/>
            </a:xfrm>
            <a:custGeom>
              <a:avLst/>
              <a:gdLst/>
              <a:ahLst/>
              <a:cxnLst/>
              <a:rect l="l" t="t" r="r" b="b"/>
              <a:pathLst>
                <a:path w="494" h="496" extrusionOk="0">
                  <a:moveTo>
                    <a:pt x="244" y="0"/>
                  </a:moveTo>
                  <a:cubicBezTo>
                    <a:pt x="107" y="0"/>
                    <a:pt x="0" y="109"/>
                    <a:pt x="0" y="252"/>
                  </a:cubicBezTo>
                  <a:cubicBezTo>
                    <a:pt x="0" y="388"/>
                    <a:pt x="107" y="496"/>
                    <a:pt x="244" y="496"/>
                  </a:cubicBezTo>
                  <a:cubicBezTo>
                    <a:pt x="387" y="496"/>
                    <a:pt x="494" y="388"/>
                    <a:pt x="494" y="252"/>
                  </a:cubicBezTo>
                  <a:cubicBezTo>
                    <a:pt x="494" y="109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7" name="Google Shape;15227;p32"/>
            <p:cNvSpPr/>
            <p:nvPr/>
          </p:nvSpPr>
          <p:spPr>
            <a:xfrm>
              <a:off x="2329550" y="312647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52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2" y="388"/>
                    <a:pt x="502" y="252"/>
                  </a:cubicBezTo>
                  <a:cubicBezTo>
                    <a:pt x="502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8" name="Google Shape;15228;p32"/>
            <p:cNvSpPr/>
            <p:nvPr/>
          </p:nvSpPr>
          <p:spPr>
            <a:xfrm>
              <a:off x="2421325" y="312647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52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95" y="496"/>
                    <a:pt x="501" y="388"/>
                    <a:pt x="501" y="252"/>
                  </a:cubicBezTo>
                  <a:cubicBezTo>
                    <a:pt x="501" y="109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9" name="Google Shape;15229;p32"/>
            <p:cNvSpPr/>
            <p:nvPr/>
          </p:nvSpPr>
          <p:spPr>
            <a:xfrm>
              <a:off x="2513250" y="312647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52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0" name="Google Shape;15230;p32"/>
            <p:cNvSpPr/>
            <p:nvPr/>
          </p:nvSpPr>
          <p:spPr>
            <a:xfrm>
              <a:off x="2605000" y="312647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52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52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1" name="Google Shape;15231;p32"/>
            <p:cNvSpPr/>
            <p:nvPr/>
          </p:nvSpPr>
          <p:spPr>
            <a:xfrm>
              <a:off x="2696950" y="312647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2" y="0"/>
                  </a:moveTo>
                  <a:cubicBezTo>
                    <a:pt x="108" y="0"/>
                    <a:pt x="1" y="109"/>
                    <a:pt x="1" y="252"/>
                  </a:cubicBezTo>
                  <a:cubicBezTo>
                    <a:pt x="1" y="388"/>
                    <a:pt x="108" y="496"/>
                    <a:pt x="252" y="496"/>
                  </a:cubicBezTo>
                  <a:cubicBezTo>
                    <a:pt x="388" y="496"/>
                    <a:pt x="495" y="388"/>
                    <a:pt x="495" y="252"/>
                  </a:cubicBezTo>
                  <a:cubicBezTo>
                    <a:pt x="495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2" name="Google Shape;15232;p32"/>
            <p:cNvSpPr/>
            <p:nvPr/>
          </p:nvSpPr>
          <p:spPr>
            <a:xfrm>
              <a:off x="2788700" y="312647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3" name="Google Shape;15233;p32"/>
            <p:cNvSpPr/>
            <p:nvPr/>
          </p:nvSpPr>
          <p:spPr>
            <a:xfrm>
              <a:off x="2880675" y="312647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0" y="109"/>
                    <a:pt x="0" y="252"/>
                  </a:cubicBezTo>
                  <a:cubicBezTo>
                    <a:pt x="0" y="388"/>
                    <a:pt x="107" y="496"/>
                    <a:pt x="243" y="496"/>
                  </a:cubicBezTo>
                  <a:cubicBezTo>
                    <a:pt x="387" y="496"/>
                    <a:pt x="494" y="388"/>
                    <a:pt x="494" y="252"/>
                  </a:cubicBezTo>
                  <a:cubicBezTo>
                    <a:pt x="494" y="109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4" name="Google Shape;15234;p32"/>
            <p:cNvSpPr/>
            <p:nvPr/>
          </p:nvSpPr>
          <p:spPr>
            <a:xfrm>
              <a:off x="2972425" y="312647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52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3" y="388"/>
                    <a:pt x="503" y="252"/>
                  </a:cubicBezTo>
                  <a:cubicBezTo>
                    <a:pt x="503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5" name="Google Shape;15235;p32"/>
            <p:cNvSpPr/>
            <p:nvPr/>
          </p:nvSpPr>
          <p:spPr>
            <a:xfrm>
              <a:off x="3064375" y="312647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1" y="109"/>
                    <a:pt x="1" y="252"/>
                  </a:cubicBezTo>
                  <a:cubicBezTo>
                    <a:pt x="1" y="388"/>
                    <a:pt x="107" y="496"/>
                    <a:pt x="243" y="496"/>
                  </a:cubicBezTo>
                  <a:cubicBezTo>
                    <a:pt x="388" y="496"/>
                    <a:pt x="495" y="388"/>
                    <a:pt x="495" y="252"/>
                  </a:cubicBezTo>
                  <a:cubicBezTo>
                    <a:pt x="495" y="109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6" name="Google Shape;15236;p32"/>
            <p:cNvSpPr/>
            <p:nvPr/>
          </p:nvSpPr>
          <p:spPr>
            <a:xfrm>
              <a:off x="3156125" y="312647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7" name="Google Shape;15237;p32"/>
            <p:cNvSpPr/>
            <p:nvPr/>
          </p:nvSpPr>
          <p:spPr>
            <a:xfrm>
              <a:off x="3247875" y="312647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8" name="Google Shape;15238;p32"/>
            <p:cNvSpPr/>
            <p:nvPr/>
          </p:nvSpPr>
          <p:spPr>
            <a:xfrm>
              <a:off x="3339850" y="312647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07" y="0"/>
                    <a:pt x="0" y="109"/>
                    <a:pt x="0" y="252"/>
                  </a:cubicBezTo>
                  <a:cubicBezTo>
                    <a:pt x="0" y="388"/>
                    <a:pt x="107" y="496"/>
                    <a:pt x="251" y="496"/>
                  </a:cubicBezTo>
                  <a:cubicBezTo>
                    <a:pt x="387" y="496"/>
                    <a:pt x="501" y="388"/>
                    <a:pt x="501" y="252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9" name="Google Shape;15239;p32"/>
            <p:cNvSpPr/>
            <p:nvPr/>
          </p:nvSpPr>
          <p:spPr>
            <a:xfrm>
              <a:off x="3431575" y="312647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52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52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0" name="Google Shape;15240;p32"/>
            <p:cNvSpPr/>
            <p:nvPr/>
          </p:nvSpPr>
          <p:spPr>
            <a:xfrm>
              <a:off x="3523550" y="312647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52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52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1" name="Google Shape;15241;p32"/>
            <p:cNvSpPr/>
            <p:nvPr/>
          </p:nvSpPr>
          <p:spPr>
            <a:xfrm>
              <a:off x="676400" y="32182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2" name="Google Shape;15242;p32"/>
            <p:cNvSpPr/>
            <p:nvPr/>
          </p:nvSpPr>
          <p:spPr>
            <a:xfrm>
              <a:off x="768325" y="32182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2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3" name="Google Shape;15243;p32"/>
            <p:cNvSpPr/>
            <p:nvPr/>
          </p:nvSpPr>
          <p:spPr>
            <a:xfrm>
              <a:off x="860125" y="32182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16"/>
                    <a:pt x="0" y="252"/>
                  </a:cubicBezTo>
                  <a:cubicBezTo>
                    <a:pt x="0" y="387"/>
                    <a:pt x="114" y="503"/>
                    <a:pt x="251" y="503"/>
                  </a:cubicBezTo>
                  <a:cubicBezTo>
                    <a:pt x="387" y="503"/>
                    <a:pt x="501" y="387"/>
                    <a:pt x="501" y="252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4" name="Google Shape;15244;p32"/>
            <p:cNvSpPr/>
            <p:nvPr/>
          </p:nvSpPr>
          <p:spPr>
            <a:xfrm>
              <a:off x="951850" y="32182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5" name="Google Shape;15245;p32"/>
            <p:cNvSpPr/>
            <p:nvPr/>
          </p:nvSpPr>
          <p:spPr>
            <a:xfrm>
              <a:off x="1043825" y="32182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2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6" name="Google Shape;15246;p32"/>
            <p:cNvSpPr/>
            <p:nvPr/>
          </p:nvSpPr>
          <p:spPr>
            <a:xfrm>
              <a:off x="1135575" y="32182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2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2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7" name="Google Shape;15247;p32"/>
            <p:cNvSpPr/>
            <p:nvPr/>
          </p:nvSpPr>
          <p:spPr>
            <a:xfrm>
              <a:off x="1227500" y="32182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51" y="503"/>
                  </a:cubicBezTo>
                  <a:cubicBezTo>
                    <a:pt x="387" y="503"/>
                    <a:pt x="496" y="387"/>
                    <a:pt x="496" y="252"/>
                  </a:cubicBezTo>
                  <a:cubicBezTo>
                    <a:pt x="496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8" name="Google Shape;15248;p32"/>
            <p:cNvSpPr/>
            <p:nvPr/>
          </p:nvSpPr>
          <p:spPr>
            <a:xfrm>
              <a:off x="1319275" y="32182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2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9" name="Google Shape;15249;p32"/>
            <p:cNvSpPr/>
            <p:nvPr/>
          </p:nvSpPr>
          <p:spPr>
            <a:xfrm>
              <a:off x="1411200" y="321822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16"/>
                    <a:pt x="1" y="252"/>
                  </a:cubicBezTo>
                  <a:cubicBezTo>
                    <a:pt x="1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2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0" name="Google Shape;15250;p32"/>
            <p:cNvSpPr/>
            <p:nvPr/>
          </p:nvSpPr>
          <p:spPr>
            <a:xfrm>
              <a:off x="1503000" y="32182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16"/>
                    <a:pt x="0" y="252"/>
                  </a:cubicBezTo>
                  <a:cubicBezTo>
                    <a:pt x="0" y="387"/>
                    <a:pt x="114" y="503"/>
                    <a:pt x="250" y="503"/>
                  </a:cubicBezTo>
                  <a:cubicBezTo>
                    <a:pt x="387" y="503"/>
                    <a:pt x="501" y="387"/>
                    <a:pt x="501" y="252"/>
                  </a:cubicBezTo>
                  <a:cubicBezTo>
                    <a:pt x="501" y="116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1" name="Google Shape;15251;p32"/>
            <p:cNvSpPr/>
            <p:nvPr/>
          </p:nvSpPr>
          <p:spPr>
            <a:xfrm>
              <a:off x="1594750" y="32182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94" y="503"/>
                    <a:pt x="503" y="387"/>
                    <a:pt x="503" y="252"/>
                  </a:cubicBezTo>
                  <a:cubicBezTo>
                    <a:pt x="503" y="116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2" name="Google Shape;15252;p32"/>
            <p:cNvSpPr/>
            <p:nvPr/>
          </p:nvSpPr>
          <p:spPr>
            <a:xfrm>
              <a:off x="1686650" y="32182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3" name="Google Shape;15253;p32"/>
            <p:cNvSpPr/>
            <p:nvPr/>
          </p:nvSpPr>
          <p:spPr>
            <a:xfrm>
              <a:off x="1778450" y="32182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2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4" name="Google Shape;15254;p32"/>
            <p:cNvSpPr/>
            <p:nvPr/>
          </p:nvSpPr>
          <p:spPr>
            <a:xfrm>
              <a:off x="1870375" y="32182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7" y="503"/>
                    <a:pt x="496" y="387"/>
                    <a:pt x="496" y="252"/>
                  </a:cubicBezTo>
                  <a:cubicBezTo>
                    <a:pt x="496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5" name="Google Shape;15255;p32"/>
            <p:cNvSpPr/>
            <p:nvPr/>
          </p:nvSpPr>
          <p:spPr>
            <a:xfrm>
              <a:off x="1962150" y="32182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88" y="503"/>
                    <a:pt x="502" y="387"/>
                    <a:pt x="502" y="252"/>
                  </a:cubicBezTo>
                  <a:cubicBezTo>
                    <a:pt x="502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6" name="Google Shape;15256;p32"/>
            <p:cNvSpPr/>
            <p:nvPr/>
          </p:nvSpPr>
          <p:spPr>
            <a:xfrm>
              <a:off x="2054075" y="321822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16"/>
                    <a:pt x="1" y="252"/>
                  </a:cubicBezTo>
                  <a:cubicBezTo>
                    <a:pt x="1" y="387"/>
                    <a:pt x="109" y="503"/>
                    <a:pt x="252" y="503"/>
                  </a:cubicBezTo>
                  <a:cubicBezTo>
                    <a:pt x="388" y="503"/>
                    <a:pt x="496" y="387"/>
                    <a:pt x="496" y="252"/>
                  </a:cubicBezTo>
                  <a:cubicBezTo>
                    <a:pt x="496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7" name="Google Shape;15257;p32"/>
            <p:cNvSpPr/>
            <p:nvPr/>
          </p:nvSpPr>
          <p:spPr>
            <a:xfrm>
              <a:off x="2145825" y="32182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8" name="Google Shape;15258;p32"/>
            <p:cNvSpPr/>
            <p:nvPr/>
          </p:nvSpPr>
          <p:spPr>
            <a:xfrm>
              <a:off x="2237800" y="3218225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44" y="503"/>
                  </a:cubicBezTo>
                  <a:cubicBezTo>
                    <a:pt x="387" y="503"/>
                    <a:pt x="494" y="387"/>
                    <a:pt x="494" y="252"/>
                  </a:cubicBezTo>
                  <a:cubicBezTo>
                    <a:pt x="494" y="116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9" name="Google Shape;15259;p32"/>
            <p:cNvSpPr/>
            <p:nvPr/>
          </p:nvSpPr>
          <p:spPr>
            <a:xfrm>
              <a:off x="2329550" y="32182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2" y="387"/>
                    <a:pt x="502" y="252"/>
                  </a:cubicBezTo>
                  <a:cubicBezTo>
                    <a:pt x="502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0" name="Google Shape;15260;p32"/>
            <p:cNvSpPr/>
            <p:nvPr/>
          </p:nvSpPr>
          <p:spPr>
            <a:xfrm>
              <a:off x="2421325" y="32182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95" y="503"/>
                    <a:pt x="501" y="387"/>
                    <a:pt x="501" y="252"/>
                  </a:cubicBezTo>
                  <a:cubicBezTo>
                    <a:pt x="501" y="116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1" name="Google Shape;15261;p32"/>
            <p:cNvSpPr/>
            <p:nvPr/>
          </p:nvSpPr>
          <p:spPr>
            <a:xfrm>
              <a:off x="2513250" y="32182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2" name="Google Shape;15262;p32"/>
            <p:cNvSpPr/>
            <p:nvPr/>
          </p:nvSpPr>
          <p:spPr>
            <a:xfrm>
              <a:off x="2605000" y="32182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2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2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3" name="Google Shape;15263;p32"/>
            <p:cNvSpPr/>
            <p:nvPr/>
          </p:nvSpPr>
          <p:spPr>
            <a:xfrm>
              <a:off x="2696950" y="32182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16"/>
                    <a:pt x="1" y="252"/>
                  </a:cubicBezTo>
                  <a:cubicBezTo>
                    <a:pt x="1" y="387"/>
                    <a:pt x="108" y="503"/>
                    <a:pt x="252" y="503"/>
                  </a:cubicBezTo>
                  <a:cubicBezTo>
                    <a:pt x="388" y="503"/>
                    <a:pt x="495" y="387"/>
                    <a:pt x="495" y="252"/>
                  </a:cubicBezTo>
                  <a:cubicBezTo>
                    <a:pt x="495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4" name="Google Shape;15264;p32"/>
            <p:cNvSpPr/>
            <p:nvPr/>
          </p:nvSpPr>
          <p:spPr>
            <a:xfrm>
              <a:off x="2788700" y="32182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5" name="Google Shape;15265;p32"/>
            <p:cNvSpPr/>
            <p:nvPr/>
          </p:nvSpPr>
          <p:spPr>
            <a:xfrm>
              <a:off x="2880675" y="32182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43" y="503"/>
                  </a:cubicBezTo>
                  <a:cubicBezTo>
                    <a:pt x="387" y="503"/>
                    <a:pt x="494" y="387"/>
                    <a:pt x="494" y="252"/>
                  </a:cubicBezTo>
                  <a:cubicBezTo>
                    <a:pt x="494" y="116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6" name="Google Shape;15266;p32"/>
            <p:cNvSpPr/>
            <p:nvPr/>
          </p:nvSpPr>
          <p:spPr>
            <a:xfrm>
              <a:off x="2972425" y="32182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3" y="387"/>
                    <a:pt x="503" y="252"/>
                  </a:cubicBezTo>
                  <a:cubicBezTo>
                    <a:pt x="503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7" name="Google Shape;15267;p32"/>
            <p:cNvSpPr/>
            <p:nvPr/>
          </p:nvSpPr>
          <p:spPr>
            <a:xfrm>
              <a:off x="3064375" y="32182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16"/>
                    <a:pt x="1" y="252"/>
                  </a:cubicBezTo>
                  <a:cubicBezTo>
                    <a:pt x="1" y="387"/>
                    <a:pt x="107" y="503"/>
                    <a:pt x="243" y="503"/>
                  </a:cubicBezTo>
                  <a:cubicBezTo>
                    <a:pt x="388" y="503"/>
                    <a:pt x="495" y="387"/>
                    <a:pt x="495" y="252"/>
                  </a:cubicBezTo>
                  <a:cubicBezTo>
                    <a:pt x="495" y="116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8" name="Google Shape;15268;p32"/>
            <p:cNvSpPr/>
            <p:nvPr/>
          </p:nvSpPr>
          <p:spPr>
            <a:xfrm>
              <a:off x="3156125" y="32182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9" name="Google Shape;15269;p32"/>
            <p:cNvSpPr/>
            <p:nvPr/>
          </p:nvSpPr>
          <p:spPr>
            <a:xfrm>
              <a:off x="3247875" y="32182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0" name="Google Shape;15270;p32"/>
            <p:cNvSpPr/>
            <p:nvPr/>
          </p:nvSpPr>
          <p:spPr>
            <a:xfrm>
              <a:off x="3339850" y="32182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51" y="503"/>
                  </a:cubicBezTo>
                  <a:cubicBezTo>
                    <a:pt x="387" y="503"/>
                    <a:pt x="501" y="387"/>
                    <a:pt x="501" y="252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1" name="Google Shape;15271;p32"/>
            <p:cNvSpPr/>
            <p:nvPr/>
          </p:nvSpPr>
          <p:spPr>
            <a:xfrm>
              <a:off x="3431575" y="32182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2" name="Google Shape;15272;p32"/>
            <p:cNvSpPr/>
            <p:nvPr/>
          </p:nvSpPr>
          <p:spPr>
            <a:xfrm>
              <a:off x="3523550" y="32182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2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3" name="Google Shape;15273;p32"/>
            <p:cNvSpPr/>
            <p:nvPr/>
          </p:nvSpPr>
          <p:spPr>
            <a:xfrm>
              <a:off x="676400" y="33101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4" name="Google Shape;15274;p32"/>
            <p:cNvSpPr/>
            <p:nvPr/>
          </p:nvSpPr>
          <p:spPr>
            <a:xfrm>
              <a:off x="768325" y="33101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45" y="1"/>
                  </a:moveTo>
                  <a:cubicBezTo>
                    <a:pt x="109" y="1"/>
                    <a:pt x="0" y="108"/>
                    <a:pt x="0" y="252"/>
                  </a:cubicBezTo>
                  <a:cubicBezTo>
                    <a:pt x="0" y="388"/>
                    <a:pt x="109" y="495"/>
                    <a:pt x="245" y="495"/>
                  </a:cubicBezTo>
                  <a:cubicBezTo>
                    <a:pt x="388" y="495"/>
                    <a:pt x="496" y="388"/>
                    <a:pt x="496" y="252"/>
                  </a:cubicBezTo>
                  <a:cubicBezTo>
                    <a:pt x="496" y="108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5" name="Google Shape;15275;p32"/>
            <p:cNvSpPr/>
            <p:nvPr/>
          </p:nvSpPr>
          <p:spPr>
            <a:xfrm>
              <a:off x="860125" y="33101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1"/>
                  </a:moveTo>
                  <a:cubicBezTo>
                    <a:pt x="114" y="1"/>
                    <a:pt x="0" y="108"/>
                    <a:pt x="0" y="252"/>
                  </a:cubicBezTo>
                  <a:cubicBezTo>
                    <a:pt x="0" y="388"/>
                    <a:pt x="114" y="495"/>
                    <a:pt x="251" y="495"/>
                  </a:cubicBezTo>
                  <a:cubicBezTo>
                    <a:pt x="387" y="495"/>
                    <a:pt x="501" y="388"/>
                    <a:pt x="501" y="252"/>
                  </a:cubicBezTo>
                  <a:cubicBezTo>
                    <a:pt x="501" y="108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6" name="Google Shape;15276;p32"/>
            <p:cNvSpPr/>
            <p:nvPr/>
          </p:nvSpPr>
          <p:spPr>
            <a:xfrm>
              <a:off x="951850" y="33101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7" name="Google Shape;15277;p32"/>
            <p:cNvSpPr/>
            <p:nvPr/>
          </p:nvSpPr>
          <p:spPr>
            <a:xfrm>
              <a:off x="1043825" y="33101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1"/>
                  </a:moveTo>
                  <a:cubicBezTo>
                    <a:pt x="107" y="1"/>
                    <a:pt x="0" y="108"/>
                    <a:pt x="0" y="252"/>
                  </a:cubicBezTo>
                  <a:cubicBezTo>
                    <a:pt x="0" y="388"/>
                    <a:pt x="107" y="495"/>
                    <a:pt x="250" y="495"/>
                  </a:cubicBezTo>
                  <a:cubicBezTo>
                    <a:pt x="388" y="495"/>
                    <a:pt x="494" y="388"/>
                    <a:pt x="494" y="252"/>
                  </a:cubicBezTo>
                  <a:cubicBezTo>
                    <a:pt x="494" y="108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8" name="Google Shape;15278;p32"/>
            <p:cNvSpPr/>
            <p:nvPr/>
          </p:nvSpPr>
          <p:spPr>
            <a:xfrm>
              <a:off x="1135575" y="33101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0" y="108"/>
                    <a:pt x="0" y="252"/>
                  </a:cubicBezTo>
                  <a:cubicBezTo>
                    <a:pt x="0" y="388"/>
                    <a:pt x="116" y="495"/>
                    <a:pt x="252" y="495"/>
                  </a:cubicBezTo>
                  <a:cubicBezTo>
                    <a:pt x="387" y="495"/>
                    <a:pt x="503" y="388"/>
                    <a:pt x="503" y="252"/>
                  </a:cubicBezTo>
                  <a:cubicBezTo>
                    <a:pt x="503" y="108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9" name="Google Shape;15279;p32"/>
            <p:cNvSpPr/>
            <p:nvPr/>
          </p:nvSpPr>
          <p:spPr>
            <a:xfrm>
              <a:off x="1227500" y="33101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1" y="1"/>
                  </a:moveTo>
                  <a:cubicBezTo>
                    <a:pt x="109" y="1"/>
                    <a:pt x="0" y="108"/>
                    <a:pt x="0" y="252"/>
                  </a:cubicBezTo>
                  <a:cubicBezTo>
                    <a:pt x="0" y="388"/>
                    <a:pt x="109" y="495"/>
                    <a:pt x="251" y="495"/>
                  </a:cubicBezTo>
                  <a:cubicBezTo>
                    <a:pt x="387" y="495"/>
                    <a:pt x="496" y="388"/>
                    <a:pt x="496" y="252"/>
                  </a:cubicBezTo>
                  <a:cubicBezTo>
                    <a:pt x="496" y="108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0" name="Google Shape;15280;p32"/>
            <p:cNvSpPr/>
            <p:nvPr/>
          </p:nvSpPr>
          <p:spPr>
            <a:xfrm>
              <a:off x="1319275" y="33101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1"/>
                  </a:moveTo>
                  <a:cubicBezTo>
                    <a:pt x="114" y="1"/>
                    <a:pt x="1" y="108"/>
                    <a:pt x="1" y="252"/>
                  </a:cubicBezTo>
                  <a:cubicBezTo>
                    <a:pt x="1" y="388"/>
                    <a:pt x="114" y="495"/>
                    <a:pt x="252" y="495"/>
                  </a:cubicBezTo>
                  <a:cubicBezTo>
                    <a:pt x="388" y="495"/>
                    <a:pt x="501" y="388"/>
                    <a:pt x="501" y="252"/>
                  </a:cubicBezTo>
                  <a:cubicBezTo>
                    <a:pt x="501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1" name="Google Shape;15281;p32"/>
            <p:cNvSpPr/>
            <p:nvPr/>
          </p:nvSpPr>
          <p:spPr>
            <a:xfrm>
              <a:off x="1411200" y="3310175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45" y="1"/>
                  </a:moveTo>
                  <a:cubicBezTo>
                    <a:pt x="109" y="1"/>
                    <a:pt x="1" y="108"/>
                    <a:pt x="1" y="252"/>
                  </a:cubicBezTo>
                  <a:cubicBezTo>
                    <a:pt x="1" y="388"/>
                    <a:pt x="109" y="495"/>
                    <a:pt x="245" y="495"/>
                  </a:cubicBezTo>
                  <a:cubicBezTo>
                    <a:pt x="388" y="495"/>
                    <a:pt x="496" y="388"/>
                    <a:pt x="496" y="252"/>
                  </a:cubicBezTo>
                  <a:cubicBezTo>
                    <a:pt x="496" y="108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2" name="Google Shape;15282;p32"/>
            <p:cNvSpPr/>
            <p:nvPr/>
          </p:nvSpPr>
          <p:spPr>
            <a:xfrm>
              <a:off x="1503000" y="33101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0" y="1"/>
                  </a:moveTo>
                  <a:cubicBezTo>
                    <a:pt x="114" y="1"/>
                    <a:pt x="0" y="108"/>
                    <a:pt x="0" y="252"/>
                  </a:cubicBezTo>
                  <a:cubicBezTo>
                    <a:pt x="0" y="388"/>
                    <a:pt x="114" y="495"/>
                    <a:pt x="250" y="495"/>
                  </a:cubicBezTo>
                  <a:cubicBezTo>
                    <a:pt x="387" y="495"/>
                    <a:pt x="501" y="388"/>
                    <a:pt x="501" y="252"/>
                  </a:cubicBezTo>
                  <a:cubicBezTo>
                    <a:pt x="501" y="108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3" name="Google Shape;15283;p32"/>
            <p:cNvSpPr/>
            <p:nvPr/>
          </p:nvSpPr>
          <p:spPr>
            <a:xfrm>
              <a:off x="1594750" y="33101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8"/>
                    <a:pt x="0" y="252"/>
                  </a:cubicBezTo>
                  <a:cubicBezTo>
                    <a:pt x="0" y="388"/>
                    <a:pt x="115" y="495"/>
                    <a:pt x="251" y="495"/>
                  </a:cubicBezTo>
                  <a:cubicBezTo>
                    <a:pt x="394" y="495"/>
                    <a:pt x="503" y="388"/>
                    <a:pt x="503" y="252"/>
                  </a:cubicBezTo>
                  <a:cubicBezTo>
                    <a:pt x="503" y="108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4" name="Google Shape;15284;p32"/>
            <p:cNvSpPr/>
            <p:nvPr/>
          </p:nvSpPr>
          <p:spPr>
            <a:xfrm>
              <a:off x="1686650" y="33101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5" name="Google Shape;15285;p32"/>
            <p:cNvSpPr/>
            <p:nvPr/>
          </p:nvSpPr>
          <p:spPr>
            <a:xfrm>
              <a:off x="1778450" y="33101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1"/>
                  </a:moveTo>
                  <a:cubicBezTo>
                    <a:pt x="114" y="1"/>
                    <a:pt x="1" y="108"/>
                    <a:pt x="1" y="252"/>
                  </a:cubicBezTo>
                  <a:cubicBezTo>
                    <a:pt x="1" y="388"/>
                    <a:pt x="114" y="495"/>
                    <a:pt x="252" y="495"/>
                  </a:cubicBezTo>
                  <a:cubicBezTo>
                    <a:pt x="388" y="495"/>
                    <a:pt x="501" y="388"/>
                    <a:pt x="501" y="252"/>
                  </a:cubicBezTo>
                  <a:cubicBezTo>
                    <a:pt x="501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6" name="Google Shape;15286;p32"/>
            <p:cNvSpPr/>
            <p:nvPr/>
          </p:nvSpPr>
          <p:spPr>
            <a:xfrm>
              <a:off x="1870375" y="33101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2" y="1"/>
                  </a:moveTo>
                  <a:cubicBezTo>
                    <a:pt x="109" y="1"/>
                    <a:pt x="0" y="108"/>
                    <a:pt x="0" y="252"/>
                  </a:cubicBezTo>
                  <a:cubicBezTo>
                    <a:pt x="0" y="388"/>
                    <a:pt x="109" y="495"/>
                    <a:pt x="252" y="495"/>
                  </a:cubicBezTo>
                  <a:cubicBezTo>
                    <a:pt x="387" y="495"/>
                    <a:pt x="496" y="388"/>
                    <a:pt x="496" y="252"/>
                  </a:cubicBezTo>
                  <a:cubicBezTo>
                    <a:pt x="496" y="108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7" name="Google Shape;15287;p32"/>
            <p:cNvSpPr/>
            <p:nvPr/>
          </p:nvSpPr>
          <p:spPr>
            <a:xfrm>
              <a:off x="1962150" y="33101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1"/>
                  </a:moveTo>
                  <a:cubicBezTo>
                    <a:pt x="114" y="1"/>
                    <a:pt x="1" y="108"/>
                    <a:pt x="1" y="252"/>
                  </a:cubicBezTo>
                  <a:cubicBezTo>
                    <a:pt x="1" y="388"/>
                    <a:pt x="114" y="495"/>
                    <a:pt x="250" y="495"/>
                  </a:cubicBezTo>
                  <a:cubicBezTo>
                    <a:pt x="388" y="495"/>
                    <a:pt x="502" y="388"/>
                    <a:pt x="502" y="252"/>
                  </a:cubicBezTo>
                  <a:cubicBezTo>
                    <a:pt x="502" y="108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8" name="Google Shape;15288;p32"/>
            <p:cNvSpPr/>
            <p:nvPr/>
          </p:nvSpPr>
          <p:spPr>
            <a:xfrm>
              <a:off x="2054075" y="3310175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52" y="1"/>
                  </a:moveTo>
                  <a:cubicBezTo>
                    <a:pt x="109" y="1"/>
                    <a:pt x="1" y="108"/>
                    <a:pt x="1" y="252"/>
                  </a:cubicBezTo>
                  <a:cubicBezTo>
                    <a:pt x="1" y="388"/>
                    <a:pt x="109" y="495"/>
                    <a:pt x="252" y="495"/>
                  </a:cubicBezTo>
                  <a:cubicBezTo>
                    <a:pt x="388" y="495"/>
                    <a:pt x="496" y="388"/>
                    <a:pt x="496" y="252"/>
                  </a:cubicBezTo>
                  <a:cubicBezTo>
                    <a:pt x="496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9" name="Google Shape;15289;p32"/>
            <p:cNvSpPr/>
            <p:nvPr/>
          </p:nvSpPr>
          <p:spPr>
            <a:xfrm>
              <a:off x="2145825" y="33101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0" name="Google Shape;15290;p32"/>
            <p:cNvSpPr/>
            <p:nvPr/>
          </p:nvSpPr>
          <p:spPr>
            <a:xfrm>
              <a:off x="2237800" y="3310175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244" y="1"/>
                  </a:moveTo>
                  <a:cubicBezTo>
                    <a:pt x="107" y="1"/>
                    <a:pt x="0" y="108"/>
                    <a:pt x="0" y="252"/>
                  </a:cubicBezTo>
                  <a:cubicBezTo>
                    <a:pt x="0" y="388"/>
                    <a:pt x="107" y="495"/>
                    <a:pt x="244" y="495"/>
                  </a:cubicBezTo>
                  <a:cubicBezTo>
                    <a:pt x="387" y="495"/>
                    <a:pt x="494" y="388"/>
                    <a:pt x="494" y="252"/>
                  </a:cubicBezTo>
                  <a:cubicBezTo>
                    <a:pt x="494" y="108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1" name="Google Shape;15291;p32"/>
            <p:cNvSpPr/>
            <p:nvPr/>
          </p:nvSpPr>
          <p:spPr>
            <a:xfrm>
              <a:off x="2329550" y="33101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8"/>
                    <a:pt x="0" y="252"/>
                  </a:cubicBezTo>
                  <a:cubicBezTo>
                    <a:pt x="0" y="388"/>
                    <a:pt x="115" y="495"/>
                    <a:pt x="251" y="495"/>
                  </a:cubicBezTo>
                  <a:cubicBezTo>
                    <a:pt x="387" y="495"/>
                    <a:pt x="502" y="388"/>
                    <a:pt x="502" y="252"/>
                  </a:cubicBezTo>
                  <a:cubicBezTo>
                    <a:pt x="502" y="108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2" name="Google Shape;15292;p32"/>
            <p:cNvSpPr/>
            <p:nvPr/>
          </p:nvSpPr>
          <p:spPr>
            <a:xfrm>
              <a:off x="2421325" y="33101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1"/>
                  </a:moveTo>
                  <a:cubicBezTo>
                    <a:pt x="114" y="1"/>
                    <a:pt x="1" y="108"/>
                    <a:pt x="1" y="252"/>
                  </a:cubicBezTo>
                  <a:cubicBezTo>
                    <a:pt x="1" y="388"/>
                    <a:pt x="114" y="495"/>
                    <a:pt x="250" y="495"/>
                  </a:cubicBezTo>
                  <a:cubicBezTo>
                    <a:pt x="395" y="495"/>
                    <a:pt x="501" y="388"/>
                    <a:pt x="501" y="252"/>
                  </a:cubicBezTo>
                  <a:cubicBezTo>
                    <a:pt x="501" y="108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3" name="Google Shape;15293;p32"/>
            <p:cNvSpPr/>
            <p:nvPr/>
          </p:nvSpPr>
          <p:spPr>
            <a:xfrm>
              <a:off x="2513250" y="33101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09" y="1"/>
                    <a:pt x="0" y="108"/>
                    <a:pt x="0" y="252"/>
                  </a:cubicBezTo>
                  <a:cubicBezTo>
                    <a:pt x="0" y="388"/>
                    <a:pt x="109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4" name="Google Shape;15294;p32"/>
            <p:cNvSpPr/>
            <p:nvPr/>
          </p:nvSpPr>
          <p:spPr>
            <a:xfrm>
              <a:off x="2605000" y="33101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0" y="108"/>
                    <a:pt x="0" y="252"/>
                  </a:cubicBezTo>
                  <a:cubicBezTo>
                    <a:pt x="0" y="388"/>
                    <a:pt x="116" y="495"/>
                    <a:pt x="252" y="495"/>
                  </a:cubicBezTo>
                  <a:cubicBezTo>
                    <a:pt x="387" y="495"/>
                    <a:pt x="503" y="388"/>
                    <a:pt x="503" y="252"/>
                  </a:cubicBezTo>
                  <a:cubicBezTo>
                    <a:pt x="503" y="108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5" name="Google Shape;15295;p32"/>
            <p:cNvSpPr/>
            <p:nvPr/>
          </p:nvSpPr>
          <p:spPr>
            <a:xfrm>
              <a:off x="2696950" y="33101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2" y="1"/>
                  </a:moveTo>
                  <a:cubicBezTo>
                    <a:pt x="108" y="1"/>
                    <a:pt x="1" y="108"/>
                    <a:pt x="1" y="252"/>
                  </a:cubicBezTo>
                  <a:cubicBezTo>
                    <a:pt x="1" y="388"/>
                    <a:pt x="108" y="495"/>
                    <a:pt x="252" y="495"/>
                  </a:cubicBezTo>
                  <a:cubicBezTo>
                    <a:pt x="388" y="495"/>
                    <a:pt x="495" y="388"/>
                    <a:pt x="495" y="252"/>
                  </a:cubicBezTo>
                  <a:cubicBezTo>
                    <a:pt x="495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6" name="Google Shape;15296;p32"/>
            <p:cNvSpPr/>
            <p:nvPr/>
          </p:nvSpPr>
          <p:spPr>
            <a:xfrm>
              <a:off x="2788700" y="33101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7" name="Google Shape;15297;p32"/>
            <p:cNvSpPr/>
            <p:nvPr/>
          </p:nvSpPr>
          <p:spPr>
            <a:xfrm>
              <a:off x="2880675" y="33101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1"/>
                  </a:moveTo>
                  <a:cubicBezTo>
                    <a:pt x="107" y="1"/>
                    <a:pt x="0" y="108"/>
                    <a:pt x="0" y="252"/>
                  </a:cubicBezTo>
                  <a:cubicBezTo>
                    <a:pt x="0" y="388"/>
                    <a:pt x="107" y="495"/>
                    <a:pt x="243" y="495"/>
                  </a:cubicBezTo>
                  <a:cubicBezTo>
                    <a:pt x="387" y="495"/>
                    <a:pt x="494" y="388"/>
                    <a:pt x="494" y="252"/>
                  </a:cubicBezTo>
                  <a:cubicBezTo>
                    <a:pt x="494" y="108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8" name="Google Shape;15298;p32"/>
            <p:cNvSpPr/>
            <p:nvPr/>
          </p:nvSpPr>
          <p:spPr>
            <a:xfrm>
              <a:off x="2972425" y="33101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8"/>
                    <a:pt x="0" y="252"/>
                  </a:cubicBezTo>
                  <a:cubicBezTo>
                    <a:pt x="0" y="388"/>
                    <a:pt x="115" y="495"/>
                    <a:pt x="251" y="495"/>
                  </a:cubicBezTo>
                  <a:cubicBezTo>
                    <a:pt x="387" y="495"/>
                    <a:pt x="503" y="388"/>
                    <a:pt x="503" y="252"/>
                  </a:cubicBezTo>
                  <a:cubicBezTo>
                    <a:pt x="503" y="108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9" name="Google Shape;15299;p32"/>
            <p:cNvSpPr/>
            <p:nvPr/>
          </p:nvSpPr>
          <p:spPr>
            <a:xfrm>
              <a:off x="3064375" y="33101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1"/>
                  </a:moveTo>
                  <a:cubicBezTo>
                    <a:pt x="107" y="1"/>
                    <a:pt x="1" y="108"/>
                    <a:pt x="1" y="252"/>
                  </a:cubicBezTo>
                  <a:cubicBezTo>
                    <a:pt x="1" y="388"/>
                    <a:pt x="107" y="495"/>
                    <a:pt x="243" y="495"/>
                  </a:cubicBezTo>
                  <a:cubicBezTo>
                    <a:pt x="388" y="495"/>
                    <a:pt x="495" y="388"/>
                    <a:pt x="495" y="252"/>
                  </a:cubicBezTo>
                  <a:cubicBezTo>
                    <a:pt x="495" y="108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0" name="Google Shape;15300;p32"/>
            <p:cNvSpPr/>
            <p:nvPr/>
          </p:nvSpPr>
          <p:spPr>
            <a:xfrm>
              <a:off x="3156125" y="33101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1" name="Google Shape;15301;p32"/>
            <p:cNvSpPr/>
            <p:nvPr/>
          </p:nvSpPr>
          <p:spPr>
            <a:xfrm>
              <a:off x="3247875" y="33101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2" name="Google Shape;15302;p32"/>
            <p:cNvSpPr/>
            <p:nvPr/>
          </p:nvSpPr>
          <p:spPr>
            <a:xfrm>
              <a:off x="3339850" y="33101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1"/>
                  </a:moveTo>
                  <a:cubicBezTo>
                    <a:pt x="107" y="1"/>
                    <a:pt x="0" y="108"/>
                    <a:pt x="0" y="252"/>
                  </a:cubicBezTo>
                  <a:cubicBezTo>
                    <a:pt x="0" y="388"/>
                    <a:pt x="107" y="495"/>
                    <a:pt x="251" y="495"/>
                  </a:cubicBezTo>
                  <a:cubicBezTo>
                    <a:pt x="387" y="495"/>
                    <a:pt x="501" y="388"/>
                    <a:pt x="501" y="252"/>
                  </a:cubicBezTo>
                  <a:cubicBezTo>
                    <a:pt x="501" y="108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3" name="Google Shape;15303;p32"/>
            <p:cNvSpPr/>
            <p:nvPr/>
          </p:nvSpPr>
          <p:spPr>
            <a:xfrm>
              <a:off x="3431575" y="33101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8"/>
                    <a:pt x="1" y="252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52"/>
                  </a:cubicBezTo>
                  <a:cubicBezTo>
                    <a:pt x="503" y="108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4" name="Google Shape;15304;p32"/>
            <p:cNvSpPr/>
            <p:nvPr/>
          </p:nvSpPr>
          <p:spPr>
            <a:xfrm>
              <a:off x="3523550" y="33101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1"/>
                  </a:moveTo>
                  <a:cubicBezTo>
                    <a:pt x="107" y="1"/>
                    <a:pt x="0" y="108"/>
                    <a:pt x="0" y="252"/>
                  </a:cubicBezTo>
                  <a:cubicBezTo>
                    <a:pt x="0" y="388"/>
                    <a:pt x="107" y="495"/>
                    <a:pt x="250" y="495"/>
                  </a:cubicBezTo>
                  <a:cubicBezTo>
                    <a:pt x="388" y="495"/>
                    <a:pt x="494" y="388"/>
                    <a:pt x="494" y="252"/>
                  </a:cubicBezTo>
                  <a:cubicBezTo>
                    <a:pt x="494" y="108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5" name="Google Shape;15305;p32"/>
            <p:cNvSpPr/>
            <p:nvPr/>
          </p:nvSpPr>
          <p:spPr>
            <a:xfrm>
              <a:off x="676400" y="340192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6" name="Google Shape;15306;p32"/>
            <p:cNvSpPr/>
            <p:nvPr/>
          </p:nvSpPr>
          <p:spPr>
            <a:xfrm>
              <a:off x="768325" y="340192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7" name="Google Shape;15307;p32"/>
            <p:cNvSpPr/>
            <p:nvPr/>
          </p:nvSpPr>
          <p:spPr>
            <a:xfrm>
              <a:off x="860125" y="340192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8" name="Google Shape;15308;p32"/>
            <p:cNvSpPr/>
            <p:nvPr/>
          </p:nvSpPr>
          <p:spPr>
            <a:xfrm>
              <a:off x="951850" y="340192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9" name="Google Shape;15309;p32"/>
            <p:cNvSpPr/>
            <p:nvPr/>
          </p:nvSpPr>
          <p:spPr>
            <a:xfrm>
              <a:off x="1043825" y="340192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0" name="Google Shape;15310;p32"/>
            <p:cNvSpPr/>
            <p:nvPr/>
          </p:nvSpPr>
          <p:spPr>
            <a:xfrm>
              <a:off x="1135575" y="340192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1" name="Google Shape;15311;p32"/>
            <p:cNvSpPr/>
            <p:nvPr/>
          </p:nvSpPr>
          <p:spPr>
            <a:xfrm>
              <a:off x="1227500" y="340192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2" name="Google Shape;15312;p32"/>
            <p:cNvSpPr/>
            <p:nvPr/>
          </p:nvSpPr>
          <p:spPr>
            <a:xfrm>
              <a:off x="1319275" y="340192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3" name="Google Shape;15313;p32"/>
            <p:cNvSpPr/>
            <p:nvPr/>
          </p:nvSpPr>
          <p:spPr>
            <a:xfrm>
              <a:off x="1411200" y="340192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4" name="Google Shape;15314;p32"/>
            <p:cNvSpPr/>
            <p:nvPr/>
          </p:nvSpPr>
          <p:spPr>
            <a:xfrm>
              <a:off x="1503000" y="340192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5" name="Google Shape;15315;p32"/>
            <p:cNvSpPr/>
            <p:nvPr/>
          </p:nvSpPr>
          <p:spPr>
            <a:xfrm>
              <a:off x="1594750" y="340192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6" name="Google Shape;15316;p32"/>
            <p:cNvSpPr/>
            <p:nvPr/>
          </p:nvSpPr>
          <p:spPr>
            <a:xfrm>
              <a:off x="1686650" y="340192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7" name="Google Shape;15317;p32"/>
            <p:cNvSpPr/>
            <p:nvPr/>
          </p:nvSpPr>
          <p:spPr>
            <a:xfrm>
              <a:off x="1778450" y="340192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8" name="Google Shape;15318;p32"/>
            <p:cNvSpPr/>
            <p:nvPr/>
          </p:nvSpPr>
          <p:spPr>
            <a:xfrm>
              <a:off x="1870375" y="340192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9" name="Google Shape;15319;p32"/>
            <p:cNvSpPr/>
            <p:nvPr/>
          </p:nvSpPr>
          <p:spPr>
            <a:xfrm>
              <a:off x="1962150" y="340192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0" name="Google Shape;15320;p32"/>
            <p:cNvSpPr/>
            <p:nvPr/>
          </p:nvSpPr>
          <p:spPr>
            <a:xfrm>
              <a:off x="2054075" y="340192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1" name="Google Shape;15321;p32"/>
            <p:cNvSpPr/>
            <p:nvPr/>
          </p:nvSpPr>
          <p:spPr>
            <a:xfrm>
              <a:off x="2145825" y="340192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2" name="Google Shape;15322;p32"/>
            <p:cNvSpPr/>
            <p:nvPr/>
          </p:nvSpPr>
          <p:spPr>
            <a:xfrm>
              <a:off x="2237800" y="3401925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3" name="Google Shape;15323;p32"/>
            <p:cNvSpPr/>
            <p:nvPr/>
          </p:nvSpPr>
          <p:spPr>
            <a:xfrm>
              <a:off x="2329550" y="340192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4" name="Google Shape;15324;p32"/>
            <p:cNvSpPr/>
            <p:nvPr/>
          </p:nvSpPr>
          <p:spPr>
            <a:xfrm>
              <a:off x="2421325" y="340192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5" name="Google Shape;15325;p32"/>
            <p:cNvSpPr/>
            <p:nvPr/>
          </p:nvSpPr>
          <p:spPr>
            <a:xfrm>
              <a:off x="2513250" y="340192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6" name="Google Shape;15326;p32"/>
            <p:cNvSpPr/>
            <p:nvPr/>
          </p:nvSpPr>
          <p:spPr>
            <a:xfrm>
              <a:off x="2605000" y="340192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7" name="Google Shape;15327;p32"/>
            <p:cNvSpPr/>
            <p:nvPr/>
          </p:nvSpPr>
          <p:spPr>
            <a:xfrm>
              <a:off x="2696950" y="340192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8" name="Google Shape;15328;p32"/>
            <p:cNvSpPr/>
            <p:nvPr/>
          </p:nvSpPr>
          <p:spPr>
            <a:xfrm>
              <a:off x="2788700" y="340192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9" name="Google Shape;15329;p32"/>
            <p:cNvSpPr/>
            <p:nvPr/>
          </p:nvSpPr>
          <p:spPr>
            <a:xfrm>
              <a:off x="2880675" y="340192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0" name="Google Shape;15330;p32"/>
            <p:cNvSpPr/>
            <p:nvPr/>
          </p:nvSpPr>
          <p:spPr>
            <a:xfrm>
              <a:off x="2972425" y="340192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1" name="Google Shape;15331;p32"/>
            <p:cNvSpPr/>
            <p:nvPr/>
          </p:nvSpPr>
          <p:spPr>
            <a:xfrm>
              <a:off x="3064375" y="340192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2" name="Google Shape;15332;p32"/>
            <p:cNvSpPr/>
            <p:nvPr/>
          </p:nvSpPr>
          <p:spPr>
            <a:xfrm>
              <a:off x="3156125" y="340192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3" name="Google Shape;15333;p32"/>
            <p:cNvSpPr/>
            <p:nvPr/>
          </p:nvSpPr>
          <p:spPr>
            <a:xfrm>
              <a:off x="3247875" y="340192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4" name="Google Shape;15334;p32"/>
            <p:cNvSpPr/>
            <p:nvPr/>
          </p:nvSpPr>
          <p:spPr>
            <a:xfrm>
              <a:off x="3339850" y="340192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5" name="Google Shape;15335;p32"/>
            <p:cNvSpPr/>
            <p:nvPr/>
          </p:nvSpPr>
          <p:spPr>
            <a:xfrm>
              <a:off x="3431575" y="340192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6" name="Google Shape;15336;p32"/>
            <p:cNvSpPr/>
            <p:nvPr/>
          </p:nvSpPr>
          <p:spPr>
            <a:xfrm>
              <a:off x="3523550" y="340192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7" name="Google Shape;15337;p32"/>
            <p:cNvSpPr/>
            <p:nvPr/>
          </p:nvSpPr>
          <p:spPr>
            <a:xfrm>
              <a:off x="676400" y="34939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8" name="Google Shape;15338;p32"/>
            <p:cNvSpPr/>
            <p:nvPr/>
          </p:nvSpPr>
          <p:spPr>
            <a:xfrm>
              <a:off x="768325" y="349390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45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43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9" name="Google Shape;15339;p32"/>
            <p:cNvSpPr/>
            <p:nvPr/>
          </p:nvSpPr>
          <p:spPr>
            <a:xfrm>
              <a:off x="860125" y="349390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0"/>
                  </a:moveTo>
                  <a:cubicBezTo>
                    <a:pt x="114" y="0"/>
                    <a:pt x="0" y="107"/>
                    <a:pt x="0" y="243"/>
                  </a:cubicBezTo>
                  <a:cubicBezTo>
                    <a:pt x="0" y="387"/>
                    <a:pt x="114" y="494"/>
                    <a:pt x="251" y="494"/>
                  </a:cubicBezTo>
                  <a:cubicBezTo>
                    <a:pt x="387" y="494"/>
                    <a:pt x="501" y="387"/>
                    <a:pt x="501" y="243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0" name="Google Shape;15340;p32"/>
            <p:cNvSpPr/>
            <p:nvPr/>
          </p:nvSpPr>
          <p:spPr>
            <a:xfrm>
              <a:off x="951850" y="34939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1" name="Google Shape;15341;p32"/>
            <p:cNvSpPr/>
            <p:nvPr/>
          </p:nvSpPr>
          <p:spPr>
            <a:xfrm>
              <a:off x="1043825" y="34939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43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2" name="Google Shape;15342;p32"/>
            <p:cNvSpPr/>
            <p:nvPr/>
          </p:nvSpPr>
          <p:spPr>
            <a:xfrm>
              <a:off x="1135575" y="34939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0" y="107"/>
                    <a:pt x="0" y="243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43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3" name="Google Shape;15343;p32"/>
            <p:cNvSpPr/>
            <p:nvPr/>
          </p:nvSpPr>
          <p:spPr>
            <a:xfrm>
              <a:off x="1227500" y="349390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1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7"/>
                    <a:pt x="109" y="494"/>
                    <a:pt x="251" y="494"/>
                  </a:cubicBezTo>
                  <a:cubicBezTo>
                    <a:pt x="387" y="494"/>
                    <a:pt x="496" y="387"/>
                    <a:pt x="496" y="243"/>
                  </a:cubicBezTo>
                  <a:cubicBezTo>
                    <a:pt x="496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4" name="Google Shape;15344;p32"/>
            <p:cNvSpPr/>
            <p:nvPr/>
          </p:nvSpPr>
          <p:spPr>
            <a:xfrm>
              <a:off x="1319275" y="34939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43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5" name="Google Shape;15345;p32"/>
            <p:cNvSpPr/>
            <p:nvPr/>
          </p:nvSpPr>
          <p:spPr>
            <a:xfrm>
              <a:off x="1411200" y="3493900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45" y="0"/>
                  </a:moveTo>
                  <a:cubicBezTo>
                    <a:pt x="109" y="0"/>
                    <a:pt x="1" y="107"/>
                    <a:pt x="1" y="243"/>
                  </a:cubicBezTo>
                  <a:cubicBezTo>
                    <a:pt x="1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43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6" name="Google Shape;15346;p32"/>
            <p:cNvSpPr/>
            <p:nvPr/>
          </p:nvSpPr>
          <p:spPr>
            <a:xfrm>
              <a:off x="1503000" y="349390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0" y="0"/>
                  </a:moveTo>
                  <a:cubicBezTo>
                    <a:pt x="114" y="0"/>
                    <a:pt x="0" y="107"/>
                    <a:pt x="0" y="243"/>
                  </a:cubicBezTo>
                  <a:cubicBezTo>
                    <a:pt x="0" y="387"/>
                    <a:pt x="114" y="494"/>
                    <a:pt x="250" y="494"/>
                  </a:cubicBezTo>
                  <a:cubicBezTo>
                    <a:pt x="387" y="494"/>
                    <a:pt x="501" y="387"/>
                    <a:pt x="501" y="243"/>
                  </a:cubicBezTo>
                  <a:cubicBezTo>
                    <a:pt x="501" y="107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7" name="Google Shape;15347;p32"/>
            <p:cNvSpPr/>
            <p:nvPr/>
          </p:nvSpPr>
          <p:spPr>
            <a:xfrm>
              <a:off x="1594750" y="34939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43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94" y="494"/>
                    <a:pt x="503" y="387"/>
                    <a:pt x="503" y="243"/>
                  </a:cubicBezTo>
                  <a:cubicBezTo>
                    <a:pt x="503" y="107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8" name="Google Shape;15348;p32"/>
            <p:cNvSpPr/>
            <p:nvPr/>
          </p:nvSpPr>
          <p:spPr>
            <a:xfrm>
              <a:off x="1686650" y="34939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9" name="Google Shape;15349;p32"/>
            <p:cNvSpPr/>
            <p:nvPr/>
          </p:nvSpPr>
          <p:spPr>
            <a:xfrm>
              <a:off x="1778450" y="34939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43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0" name="Google Shape;15350;p32"/>
            <p:cNvSpPr/>
            <p:nvPr/>
          </p:nvSpPr>
          <p:spPr>
            <a:xfrm>
              <a:off x="1870375" y="349390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2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7" y="494"/>
                    <a:pt x="496" y="387"/>
                    <a:pt x="496" y="243"/>
                  </a:cubicBezTo>
                  <a:cubicBezTo>
                    <a:pt x="496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1" name="Google Shape;15351;p32"/>
            <p:cNvSpPr/>
            <p:nvPr/>
          </p:nvSpPr>
          <p:spPr>
            <a:xfrm>
              <a:off x="1962150" y="34939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88" y="494"/>
                    <a:pt x="502" y="387"/>
                    <a:pt x="502" y="243"/>
                  </a:cubicBezTo>
                  <a:cubicBezTo>
                    <a:pt x="502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2" name="Google Shape;15352;p32"/>
            <p:cNvSpPr/>
            <p:nvPr/>
          </p:nvSpPr>
          <p:spPr>
            <a:xfrm>
              <a:off x="2054075" y="3493900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52" y="0"/>
                  </a:moveTo>
                  <a:cubicBezTo>
                    <a:pt x="109" y="0"/>
                    <a:pt x="1" y="107"/>
                    <a:pt x="1" y="243"/>
                  </a:cubicBezTo>
                  <a:cubicBezTo>
                    <a:pt x="1" y="387"/>
                    <a:pt x="109" y="494"/>
                    <a:pt x="252" y="494"/>
                  </a:cubicBezTo>
                  <a:cubicBezTo>
                    <a:pt x="388" y="494"/>
                    <a:pt x="496" y="387"/>
                    <a:pt x="496" y="243"/>
                  </a:cubicBezTo>
                  <a:cubicBezTo>
                    <a:pt x="496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3" name="Google Shape;15353;p32"/>
            <p:cNvSpPr/>
            <p:nvPr/>
          </p:nvSpPr>
          <p:spPr>
            <a:xfrm>
              <a:off x="2145825" y="34939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4" name="Google Shape;15354;p32"/>
            <p:cNvSpPr/>
            <p:nvPr/>
          </p:nvSpPr>
          <p:spPr>
            <a:xfrm>
              <a:off x="2237800" y="349390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244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7"/>
                    <a:pt x="107" y="494"/>
                    <a:pt x="244" y="494"/>
                  </a:cubicBezTo>
                  <a:cubicBezTo>
                    <a:pt x="387" y="494"/>
                    <a:pt x="494" y="387"/>
                    <a:pt x="494" y="243"/>
                  </a:cubicBezTo>
                  <a:cubicBezTo>
                    <a:pt x="494" y="107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5" name="Google Shape;15355;p32"/>
            <p:cNvSpPr/>
            <p:nvPr/>
          </p:nvSpPr>
          <p:spPr>
            <a:xfrm>
              <a:off x="2329550" y="34939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43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2" y="387"/>
                    <a:pt x="502" y="243"/>
                  </a:cubicBezTo>
                  <a:cubicBezTo>
                    <a:pt x="502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6" name="Google Shape;15356;p32"/>
            <p:cNvSpPr/>
            <p:nvPr/>
          </p:nvSpPr>
          <p:spPr>
            <a:xfrm>
              <a:off x="2421325" y="34939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0"/>
                  </a:moveTo>
                  <a:cubicBezTo>
                    <a:pt x="114" y="0"/>
                    <a:pt x="1" y="107"/>
                    <a:pt x="1" y="243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95" y="494"/>
                    <a:pt x="501" y="387"/>
                    <a:pt x="501" y="243"/>
                  </a:cubicBezTo>
                  <a:cubicBezTo>
                    <a:pt x="501" y="107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7" name="Google Shape;15357;p32"/>
            <p:cNvSpPr/>
            <p:nvPr/>
          </p:nvSpPr>
          <p:spPr>
            <a:xfrm>
              <a:off x="2513250" y="34939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09" y="0"/>
                    <a:pt x="0" y="107"/>
                    <a:pt x="0" y="243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8" name="Google Shape;15358;p32"/>
            <p:cNvSpPr/>
            <p:nvPr/>
          </p:nvSpPr>
          <p:spPr>
            <a:xfrm>
              <a:off x="2605000" y="34939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0" y="107"/>
                    <a:pt x="0" y="243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43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9" name="Google Shape;15359;p32"/>
            <p:cNvSpPr/>
            <p:nvPr/>
          </p:nvSpPr>
          <p:spPr>
            <a:xfrm>
              <a:off x="2696950" y="34939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2" y="0"/>
                  </a:moveTo>
                  <a:cubicBezTo>
                    <a:pt x="108" y="0"/>
                    <a:pt x="1" y="107"/>
                    <a:pt x="1" y="243"/>
                  </a:cubicBezTo>
                  <a:cubicBezTo>
                    <a:pt x="1" y="387"/>
                    <a:pt x="108" y="494"/>
                    <a:pt x="252" y="494"/>
                  </a:cubicBezTo>
                  <a:cubicBezTo>
                    <a:pt x="388" y="494"/>
                    <a:pt x="495" y="387"/>
                    <a:pt x="495" y="243"/>
                  </a:cubicBezTo>
                  <a:cubicBezTo>
                    <a:pt x="495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0" name="Google Shape;15360;p32"/>
            <p:cNvSpPr/>
            <p:nvPr/>
          </p:nvSpPr>
          <p:spPr>
            <a:xfrm>
              <a:off x="2788700" y="34939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1" name="Google Shape;15361;p32"/>
            <p:cNvSpPr/>
            <p:nvPr/>
          </p:nvSpPr>
          <p:spPr>
            <a:xfrm>
              <a:off x="2880675" y="34939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7"/>
                    <a:pt x="107" y="494"/>
                    <a:pt x="243" y="494"/>
                  </a:cubicBezTo>
                  <a:cubicBezTo>
                    <a:pt x="387" y="494"/>
                    <a:pt x="494" y="387"/>
                    <a:pt x="494" y="243"/>
                  </a:cubicBezTo>
                  <a:cubicBezTo>
                    <a:pt x="494" y="107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2" name="Google Shape;15362;p32"/>
            <p:cNvSpPr/>
            <p:nvPr/>
          </p:nvSpPr>
          <p:spPr>
            <a:xfrm>
              <a:off x="2972425" y="34939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0"/>
                  </a:moveTo>
                  <a:cubicBezTo>
                    <a:pt x="115" y="0"/>
                    <a:pt x="0" y="107"/>
                    <a:pt x="0" y="243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3" y="387"/>
                    <a:pt x="503" y="243"/>
                  </a:cubicBezTo>
                  <a:cubicBezTo>
                    <a:pt x="503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3" name="Google Shape;15363;p32"/>
            <p:cNvSpPr/>
            <p:nvPr/>
          </p:nvSpPr>
          <p:spPr>
            <a:xfrm>
              <a:off x="3064375" y="34939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0"/>
                  </a:moveTo>
                  <a:cubicBezTo>
                    <a:pt x="107" y="0"/>
                    <a:pt x="1" y="107"/>
                    <a:pt x="1" y="243"/>
                  </a:cubicBezTo>
                  <a:cubicBezTo>
                    <a:pt x="1" y="387"/>
                    <a:pt x="107" y="494"/>
                    <a:pt x="243" y="494"/>
                  </a:cubicBezTo>
                  <a:cubicBezTo>
                    <a:pt x="388" y="494"/>
                    <a:pt x="495" y="387"/>
                    <a:pt x="495" y="243"/>
                  </a:cubicBezTo>
                  <a:cubicBezTo>
                    <a:pt x="495" y="107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4" name="Google Shape;15364;p32"/>
            <p:cNvSpPr/>
            <p:nvPr/>
          </p:nvSpPr>
          <p:spPr>
            <a:xfrm>
              <a:off x="3156125" y="34939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5" name="Google Shape;15365;p32"/>
            <p:cNvSpPr/>
            <p:nvPr/>
          </p:nvSpPr>
          <p:spPr>
            <a:xfrm>
              <a:off x="3247875" y="34939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6" name="Google Shape;15366;p32"/>
            <p:cNvSpPr/>
            <p:nvPr/>
          </p:nvSpPr>
          <p:spPr>
            <a:xfrm>
              <a:off x="3339850" y="349390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7"/>
                    <a:pt x="107" y="494"/>
                    <a:pt x="251" y="494"/>
                  </a:cubicBezTo>
                  <a:cubicBezTo>
                    <a:pt x="387" y="494"/>
                    <a:pt x="501" y="387"/>
                    <a:pt x="501" y="243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7" name="Google Shape;15367;p32"/>
            <p:cNvSpPr/>
            <p:nvPr/>
          </p:nvSpPr>
          <p:spPr>
            <a:xfrm>
              <a:off x="3431575" y="34939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0"/>
                  </a:moveTo>
                  <a:cubicBezTo>
                    <a:pt x="116" y="0"/>
                    <a:pt x="1" y="107"/>
                    <a:pt x="1" y="243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43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8" name="Google Shape;15368;p32"/>
            <p:cNvSpPr/>
            <p:nvPr/>
          </p:nvSpPr>
          <p:spPr>
            <a:xfrm>
              <a:off x="3523550" y="34939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0"/>
                  </a:moveTo>
                  <a:cubicBezTo>
                    <a:pt x="107" y="0"/>
                    <a:pt x="0" y="107"/>
                    <a:pt x="0" y="243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43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9" name="Google Shape;15369;p32"/>
            <p:cNvSpPr/>
            <p:nvPr/>
          </p:nvSpPr>
          <p:spPr>
            <a:xfrm>
              <a:off x="676400" y="35856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0" name="Google Shape;15370;p32"/>
            <p:cNvSpPr/>
            <p:nvPr/>
          </p:nvSpPr>
          <p:spPr>
            <a:xfrm>
              <a:off x="768325" y="358565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1" name="Google Shape;15371;p32"/>
            <p:cNvSpPr/>
            <p:nvPr/>
          </p:nvSpPr>
          <p:spPr>
            <a:xfrm>
              <a:off x="860125" y="358565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15"/>
                    <a:pt x="0" y="251"/>
                  </a:cubicBezTo>
                  <a:cubicBezTo>
                    <a:pt x="0" y="387"/>
                    <a:pt x="114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2" name="Google Shape;15372;p32"/>
            <p:cNvSpPr/>
            <p:nvPr/>
          </p:nvSpPr>
          <p:spPr>
            <a:xfrm>
              <a:off x="951850" y="35856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3" name="Google Shape;15373;p32"/>
            <p:cNvSpPr/>
            <p:nvPr/>
          </p:nvSpPr>
          <p:spPr>
            <a:xfrm>
              <a:off x="1043825" y="35856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4" name="Google Shape;15374;p32"/>
            <p:cNvSpPr/>
            <p:nvPr/>
          </p:nvSpPr>
          <p:spPr>
            <a:xfrm>
              <a:off x="1135575" y="35856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5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5" name="Google Shape;15375;p32"/>
            <p:cNvSpPr/>
            <p:nvPr/>
          </p:nvSpPr>
          <p:spPr>
            <a:xfrm>
              <a:off x="1227500" y="358565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1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6" name="Google Shape;15376;p32"/>
            <p:cNvSpPr/>
            <p:nvPr/>
          </p:nvSpPr>
          <p:spPr>
            <a:xfrm>
              <a:off x="1319275" y="35856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7" name="Google Shape;15377;p32"/>
            <p:cNvSpPr/>
            <p:nvPr/>
          </p:nvSpPr>
          <p:spPr>
            <a:xfrm>
              <a:off x="1411200" y="358565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15"/>
                    <a:pt x="1" y="251"/>
                  </a:cubicBezTo>
                  <a:cubicBezTo>
                    <a:pt x="1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8" name="Google Shape;15378;p32"/>
            <p:cNvSpPr/>
            <p:nvPr/>
          </p:nvSpPr>
          <p:spPr>
            <a:xfrm>
              <a:off x="1503000" y="358565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15"/>
                    <a:pt x="0" y="251"/>
                  </a:cubicBezTo>
                  <a:cubicBezTo>
                    <a:pt x="0" y="387"/>
                    <a:pt x="114" y="503"/>
                    <a:pt x="250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9" name="Google Shape;15379;p32"/>
            <p:cNvSpPr/>
            <p:nvPr/>
          </p:nvSpPr>
          <p:spPr>
            <a:xfrm>
              <a:off x="1594750" y="35856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94" y="503"/>
                    <a:pt x="503" y="387"/>
                    <a:pt x="503" y="251"/>
                  </a:cubicBezTo>
                  <a:cubicBezTo>
                    <a:pt x="503" y="115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0" name="Google Shape;15380;p32"/>
            <p:cNvSpPr/>
            <p:nvPr/>
          </p:nvSpPr>
          <p:spPr>
            <a:xfrm>
              <a:off x="1686650" y="35856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1" name="Google Shape;15381;p32"/>
            <p:cNvSpPr/>
            <p:nvPr/>
          </p:nvSpPr>
          <p:spPr>
            <a:xfrm>
              <a:off x="1778450" y="35856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2" name="Google Shape;15382;p32"/>
            <p:cNvSpPr/>
            <p:nvPr/>
          </p:nvSpPr>
          <p:spPr>
            <a:xfrm>
              <a:off x="1870375" y="358565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3" name="Google Shape;15383;p32"/>
            <p:cNvSpPr/>
            <p:nvPr/>
          </p:nvSpPr>
          <p:spPr>
            <a:xfrm>
              <a:off x="1962150" y="35856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88" y="503"/>
                    <a:pt x="502" y="387"/>
                    <a:pt x="502" y="251"/>
                  </a:cubicBezTo>
                  <a:cubicBezTo>
                    <a:pt x="502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4" name="Google Shape;15384;p32"/>
            <p:cNvSpPr/>
            <p:nvPr/>
          </p:nvSpPr>
          <p:spPr>
            <a:xfrm>
              <a:off x="2054075" y="358565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15"/>
                    <a:pt x="1" y="251"/>
                  </a:cubicBezTo>
                  <a:cubicBezTo>
                    <a:pt x="1" y="387"/>
                    <a:pt x="109" y="503"/>
                    <a:pt x="252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5" name="Google Shape;15385;p32"/>
            <p:cNvSpPr/>
            <p:nvPr/>
          </p:nvSpPr>
          <p:spPr>
            <a:xfrm>
              <a:off x="2145825" y="35856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6" name="Google Shape;15386;p32"/>
            <p:cNvSpPr/>
            <p:nvPr/>
          </p:nvSpPr>
          <p:spPr>
            <a:xfrm>
              <a:off x="2237800" y="3585650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44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15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7" name="Google Shape;15387;p32"/>
            <p:cNvSpPr/>
            <p:nvPr/>
          </p:nvSpPr>
          <p:spPr>
            <a:xfrm>
              <a:off x="2329550" y="35856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2" y="387"/>
                    <a:pt x="502" y="251"/>
                  </a:cubicBezTo>
                  <a:cubicBezTo>
                    <a:pt x="502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8" name="Google Shape;15388;p32"/>
            <p:cNvSpPr/>
            <p:nvPr/>
          </p:nvSpPr>
          <p:spPr>
            <a:xfrm>
              <a:off x="2421325" y="35856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95" y="503"/>
                    <a:pt x="501" y="387"/>
                    <a:pt x="501" y="251"/>
                  </a:cubicBezTo>
                  <a:cubicBezTo>
                    <a:pt x="501" y="115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9" name="Google Shape;15389;p32"/>
            <p:cNvSpPr/>
            <p:nvPr/>
          </p:nvSpPr>
          <p:spPr>
            <a:xfrm>
              <a:off x="2513250" y="35856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0" name="Google Shape;15390;p32"/>
            <p:cNvSpPr/>
            <p:nvPr/>
          </p:nvSpPr>
          <p:spPr>
            <a:xfrm>
              <a:off x="2605000" y="35856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5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1" name="Google Shape;15391;p32"/>
            <p:cNvSpPr/>
            <p:nvPr/>
          </p:nvSpPr>
          <p:spPr>
            <a:xfrm>
              <a:off x="2696950" y="35856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15"/>
                    <a:pt x="1" y="251"/>
                  </a:cubicBezTo>
                  <a:cubicBezTo>
                    <a:pt x="1" y="387"/>
                    <a:pt x="108" y="503"/>
                    <a:pt x="252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2" name="Google Shape;15392;p32"/>
            <p:cNvSpPr/>
            <p:nvPr/>
          </p:nvSpPr>
          <p:spPr>
            <a:xfrm>
              <a:off x="2788700" y="35856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3" name="Google Shape;15393;p32"/>
            <p:cNvSpPr/>
            <p:nvPr/>
          </p:nvSpPr>
          <p:spPr>
            <a:xfrm>
              <a:off x="2880675" y="35856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43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15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4" name="Google Shape;15394;p32"/>
            <p:cNvSpPr/>
            <p:nvPr/>
          </p:nvSpPr>
          <p:spPr>
            <a:xfrm>
              <a:off x="2972425" y="35856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5" name="Google Shape;15395;p32"/>
            <p:cNvSpPr/>
            <p:nvPr/>
          </p:nvSpPr>
          <p:spPr>
            <a:xfrm>
              <a:off x="3064375" y="35856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15"/>
                    <a:pt x="1" y="251"/>
                  </a:cubicBezTo>
                  <a:cubicBezTo>
                    <a:pt x="1" y="387"/>
                    <a:pt x="107" y="503"/>
                    <a:pt x="243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15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6" name="Google Shape;15396;p32"/>
            <p:cNvSpPr/>
            <p:nvPr/>
          </p:nvSpPr>
          <p:spPr>
            <a:xfrm>
              <a:off x="3156125" y="35856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7" name="Google Shape;15397;p32"/>
            <p:cNvSpPr/>
            <p:nvPr/>
          </p:nvSpPr>
          <p:spPr>
            <a:xfrm>
              <a:off x="3247875" y="35856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8" name="Google Shape;15398;p32"/>
            <p:cNvSpPr/>
            <p:nvPr/>
          </p:nvSpPr>
          <p:spPr>
            <a:xfrm>
              <a:off x="3339850" y="358565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9" name="Google Shape;15399;p32"/>
            <p:cNvSpPr/>
            <p:nvPr/>
          </p:nvSpPr>
          <p:spPr>
            <a:xfrm>
              <a:off x="3431575" y="358565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0" name="Google Shape;15400;p32"/>
            <p:cNvSpPr/>
            <p:nvPr/>
          </p:nvSpPr>
          <p:spPr>
            <a:xfrm>
              <a:off x="3523550" y="358565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1" name="Google Shape;15401;p32"/>
            <p:cNvSpPr/>
            <p:nvPr/>
          </p:nvSpPr>
          <p:spPr>
            <a:xfrm>
              <a:off x="676400" y="36776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2" name="Google Shape;15402;p32"/>
            <p:cNvSpPr/>
            <p:nvPr/>
          </p:nvSpPr>
          <p:spPr>
            <a:xfrm>
              <a:off x="768325" y="367760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45" y="1"/>
                  </a:moveTo>
                  <a:cubicBezTo>
                    <a:pt x="109" y="1"/>
                    <a:pt x="0" y="107"/>
                    <a:pt x="0" y="243"/>
                  </a:cubicBezTo>
                  <a:cubicBezTo>
                    <a:pt x="0" y="388"/>
                    <a:pt x="109" y="495"/>
                    <a:pt x="245" y="495"/>
                  </a:cubicBezTo>
                  <a:cubicBezTo>
                    <a:pt x="388" y="495"/>
                    <a:pt x="496" y="388"/>
                    <a:pt x="496" y="243"/>
                  </a:cubicBezTo>
                  <a:cubicBezTo>
                    <a:pt x="496" y="107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3" name="Google Shape;15403;p32"/>
            <p:cNvSpPr/>
            <p:nvPr/>
          </p:nvSpPr>
          <p:spPr>
            <a:xfrm>
              <a:off x="860125" y="367760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1"/>
                  </a:moveTo>
                  <a:cubicBezTo>
                    <a:pt x="114" y="1"/>
                    <a:pt x="0" y="107"/>
                    <a:pt x="0" y="243"/>
                  </a:cubicBezTo>
                  <a:cubicBezTo>
                    <a:pt x="0" y="388"/>
                    <a:pt x="114" y="495"/>
                    <a:pt x="251" y="495"/>
                  </a:cubicBezTo>
                  <a:cubicBezTo>
                    <a:pt x="387" y="495"/>
                    <a:pt x="501" y="388"/>
                    <a:pt x="501" y="243"/>
                  </a:cubicBezTo>
                  <a:cubicBezTo>
                    <a:pt x="501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4" name="Google Shape;15404;p32"/>
            <p:cNvSpPr/>
            <p:nvPr/>
          </p:nvSpPr>
          <p:spPr>
            <a:xfrm>
              <a:off x="951850" y="36776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5" name="Google Shape;15405;p32"/>
            <p:cNvSpPr/>
            <p:nvPr/>
          </p:nvSpPr>
          <p:spPr>
            <a:xfrm>
              <a:off x="1043825" y="36776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1"/>
                  </a:moveTo>
                  <a:cubicBezTo>
                    <a:pt x="107" y="1"/>
                    <a:pt x="0" y="107"/>
                    <a:pt x="0" y="243"/>
                  </a:cubicBezTo>
                  <a:cubicBezTo>
                    <a:pt x="0" y="388"/>
                    <a:pt x="107" y="495"/>
                    <a:pt x="250" y="495"/>
                  </a:cubicBezTo>
                  <a:cubicBezTo>
                    <a:pt x="388" y="495"/>
                    <a:pt x="494" y="388"/>
                    <a:pt x="494" y="243"/>
                  </a:cubicBezTo>
                  <a:cubicBezTo>
                    <a:pt x="494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6" name="Google Shape;15406;p32"/>
            <p:cNvSpPr/>
            <p:nvPr/>
          </p:nvSpPr>
          <p:spPr>
            <a:xfrm>
              <a:off x="1135575" y="36776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0" y="107"/>
                    <a:pt x="0" y="243"/>
                  </a:cubicBezTo>
                  <a:cubicBezTo>
                    <a:pt x="0" y="388"/>
                    <a:pt x="116" y="495"/>
                    <a:pt x="252" y="495"/>
                  </a:cubicBezTo>
                  <a:cubicBezTo>
                    <a:pt x="387" y="495"/>
                    <a:pt x="503" y="388"/>
                    <a:pt x="503" y="243"/>
                  </a:cubicBezTo>
                  <a:cubicBezTo>
                    <a:pt x="503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7" name="Google Shape;15407;p32"/>
            <p:cNvSpPr/>
            <p:nvPr/>
          </p:nvSpPr>
          <p:spPr>
            <a:xfrm>
              <a:off x="1227500" y="367760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1" y="1"/>
                  </a:moveTo>
                  <a:cubicBezTo>
                    <a:pt x="109" y="1"/>
                    <a:pt x="0" y="107"/>
                    <a:pt x="0" y="243"/>
                  </a:cubicBezTo>
                  <a:cubicBezTo>
                    <a:pt x="0" y="388"/>
                    <a:pt x="109" y="495"/>
                    <a:pt x="251" y="495"/>
                  </a:cubicBezTo>
                  <a:cubicBezTo>
                    <a:pt x="387" y="495"/>
                    <a:pt x="496" y="388"/>
                    <a:pt x="496" y="243"/>
                  </a:cubicBezTo>
                  <a:cubicBezTo>
                    <a:pt x="496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8" name="Google Shape;15408;p32"/>
            <p:cNvSpPr/>
            <p:nvPr/>
          </p:nvSpPr>
          <p:spPr>
            <a:xfrm>
              <a:off x="1319275" y="36776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1"/>
                  </a:moveTo>
                  <a:cubicBezTo>
                    <a:pt x="114" y="1"/>
                    <a:pt x="1" y="107"/>
                    <a:pt x="1" y="243"/>
                  </a:cubicBezTo>
                  <a:cubicBezTo>
                    <a:pt x="1" y="388"/>
                    <a:pt x="114" y="495"/>
                    <a:pt x="252" y="495"/>
                  </a:cubicBezTo>
                  <a:cubicBezTo>
                    <a:pt x="388" y="495"/>
                    <a:pt x="501" y="388"/>
                    <a:pt x="501" y="243"/>
                  </a:cubicBezTo>
                  <a:cubicBezTo>
                    <a:pt x="501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9" name="Google Shape;15409;p32"/>
            <p:cNvSpPr/>
            <p:nvPr/>
          </p:nvSpPr>
          <p:spPr>
            <a:xfrm>
              <a:off x="1411200" y="3677600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45" y="1"/>
                  </a:moveTo>
                  <a:cubicBezTo>
                    <a:pt x="109" y="1"/>
                    <a:pt x="1" y="107"/>
                    <a:pt x="1" y="243"/>
                  </a:cubicBezTo>
                  <a:cubicBezTo>
                    <a:pt x="1" y="388"/>
                    <a:pt x="109" y="495"/>
                    <a:pt x="245" y="495"/>
                  </a:cubicBezTo>
                  <a:cubicBezTo>
                    <a:pt x="388" y="495"/>
                    <a:pt x="496" y="388"/>
                    <a:pt x="496" y="243"/>
                  </a:cubicBezTo>
                  <a:cubicBezTo>
                    <a:pt x="496" y="107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0" name="Google Shape;15410;p32"/>
            <p:cNvSpPr/>
            <p:nvPr/>
          </p:nvSpPr>
          <p:spPr>
            <a:xfrm>
              <a:off x="1503000" y="367760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0" y="1"/>
                  </a:moveTo>
                  <a:cubicBezTo>
                    <a:pt x="114" y="1"/>
                    <a:pt x="0" y="107"/>
                    <a:pt x="0" y="243"/>
                  </a:cubicBezTo>
                  <a:cubicBezTo>
                    <a:pt x="0" y="388"/>
                    <a:pt x="114" y="495"/>
                    <a:pt x="250" y="495"/>
                  </a:cubicBezTo>
                  <a:cubicBezTo>
                    <a:pt x="387" y="495"/>
                    <a:pt x="501" y="388"/>
                    <a:pt x="501" y="243"/>
                  </a:cubicBezTo>
                  <a:cubicBezTo>
                    <a:pt x="501" y="107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1" name="Google Shape;15411;p32"/>
            <p:cNvSpPr/>
            <p:nvPr/>
          </p:nvSpPr>
          <p:spPr>
            <a:xfrm>
              <a:off x="1594750" y="36776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7"/>
                    <a:pt x="0" y="243"/>
                  </a:cubicBezTo>
                  <a:cubicBezTo>
                    <a:pt x="0" y="388"/>
                    <a:pt x="115" y="495"/>
                    <a:pt x="251" y="495"/>
                  </a:cubicBezTo>
                  <a:cubicBezTo>
                    <a:pt x="394" y="495"/>
                    <a:pt x="503" y="388"/>
                    <a:pt x="503" y="243"/>
                  </a:cubicBezTo>
                  <a:cubicBezTo>
                    <a:pt x="503" y="107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2" name="Google Shape;15412;p32"/>
            <p:cNvSpPr/>
            <p:nvPr/>
          </p:nvSpPr>
          <p:spPr>
            <a:xfrm>
              <a:off x="1686650" y="36776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3" name="Google Shape;15413;p32"/>
            <p:cNvSpPr/>
            <p:nvPr/>
          </p:nvSpPr>
          <p:spPr>
            <a:xfrm>
              <a:off x="1778450" y="36776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1"/>
                  </a:moveTo>
                  <a:cubicBezTo>
                    <a:pt x="114" y="1"/>
                    <a:pt x="1" y="107"/>
                    <a:pt x="1" y="243"/>
                  </a:cubicBezTo>
                  <a:cubicBezTo>
                    <a:pt x="1" y="388"/>
                    <a:pt x="114" y="495"/>
                    <a:pt x="252" y="495"/>
                  </a:cubicBezTo>
                  <a:cubicBezTo>
                    <a:pt x="388" y="495"/>
                    <a:pt x="501" y="388"/>
                    <a:pt x="501" y="243"/>
                  </a:cubicBezTo>
                  <a:cubicBezTo>
                    <a:pt x="501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4" name="Google Shape;15414;p32"/>
            <p:cNvSpPr/>
            <p:nvPr/>
          </p:nvSpPr>
          <p:spPr>
            <a:xfrm>
              <a:off x="1870375" y="3677600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2" y="1"/>
                  </a:moveTo>
                  <a:cubicBezTo>
                    <a:pt x="109" y="1"/>
                    <a:pt x="0" y="107"/>
                    <a:pt x="0" y="243"/>
                  </a:cubicBezTo>
                  <a:cubicBezTo>
                    <a:pt x="0" y="388"/>
                    <a:pt x="109" y="495"/>
                    <a:pt x="252" y="495"/>
                  </a:cubicBezTo>
                  <a:cubicBezTo>
                    <a:pt x="387" y="495"/>
                    <a:pt x="496" y="388"/>
                    <a:pt x="496" y="243"/>
                  </a:cubicBezTo>
                  <a:cubicBezTo>
                    <a:pt x="496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5" name="Google Shape;15415;p32"/>
            <p:cNvSpPr/>
            <p:nvPr/>
          </p:nvSpPr>
          <p:spPr>
            <a:xfrm>
              <a:off x="1962150" y="36776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1"/>
                  </a:moveTo>
                  <a:cubicBezTo>
                    <a:pt x="114" y="1"/>
                    <a:pt x="1" y="107"/>
                    <a:pt x="1" y="243"/>
                  </a:cubicBezTo>
                  <a:cubicBezTo>
                    <a:pt x="1" y="388"/>
                    <a:pt x="114" y="495"/>
                    <a:pt x="250" y="495"/>
                  </a:cubicBezTo>
                  <a:cubicBezTo>
                    <a:pt x="388" y="495"/>
                    <a:pt x="502" y="388"/>
                    <a:pt x="502" y="243"/>
                  </a:cubicBezTo>
                  <a:cubicBezTo>
                    <a:pt x="502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6" name="Google Shape;15416;p32"/>
            <p:cNvSpPr/>
            <p:nvPr/>
          </p:nvSpPr>
          <p:spPr>
            <a:xfrm>
              <a:off x="2054075" y="3677600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52" y="1"/>
                  </a:moveTo>
                  <a:cubicBezTo>
                    <a:pt x="109" y="1"/>
                    <a:pt x="1" y="107"/>
                    <a:pt x="1" y="243"/>
                  </a:cubicBezTo>
                  <a:cubicBezTo>
                    <a:pt x="1" y="388"/>
                    <a:pt x="109" y="495"/>
                    <a:pt x="252" y="495"/>
                  </a:cubicBezTo>
                  <a:cubicBezTo>
                    <a:pt x="388" y="495"/>
                    <a:pt x="496" y="388"/>
                    <a:pt x="496" y="243"/>
                  </a:cubicBezTo>
                  <a:cubicBezTo>
                    <a:pt x="496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7" name="Google Shape;15417;p32"/>
            <p:cNvSpPr/>
            <p:nvPr/>
          </p:nvSpPr>
          <p:spPr>
            <a:xfrm>
              <a:off x="2145825" y="36776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8" name="Google Shape;15418;p32"/>
            <p:cNvSpPr/>
            <p:nvPr/>
          </p:nvSpPr>
          <p:spPr>
            <a:xfrm>
              <a:off x="2237800" y="367760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244" y="1"/>
                  </a:moveTo>
                  <a:cubicBezTo>
                    <a:pt x="107" y="1"/>
                    <a:pt x="0" y="107"/>
                    <a:pt x="0" y="243"/>
                  </a:cubicBezTo>
                  <a:cubicBezTo>
                    <a:pt x="0" y="388"/>
                    <a:pt x="107" y="495"/>
                    <a:pt x="244" y="495"/>
                  </a:cubicBezTo>
                  <a:cubicBezTo>
                    <a:pt x="387" y="495"/>
                    <a:pt x="494" y="388"/>
                    <a:pt x="494" y="243"/>
                  </a:cubicBezTo>
                  <a:cubicBezTo>
                    <a:pt x="494" y="107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9" name="Google Shape;15419;p32"/>
            <p:cNvSpPr/>
            <p:nvPr/>
          </p:nvSpPr>
          <p:spPr>
            <a:xfrm>
              <a:off x="2329550" y="36776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7"/>
                    <a:pt x="0" y="243"/>
                  </a:cubicBezTo>
                  <a:cubicBezTo>
                    <a:pt x="0" y="388"/>
                    <a:pt x="115" y="495"/>
                    <a:pt x="251" y="495"/>
                  </a:cubicBezTo>
                  <a:cubicBezTo>
                    <a:pt x="387" y="495"/>
                    <a:pt x="502" y="388"/>
                    <a:pt x="502" y="243"/>
                  </a:cubicBezTo>
                  <a:cubicBezTo>
                    <a:pt x="502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0" name="Google Shape;15420;p32"/>
            <p:cNvSpPr/>
            <p:nvPr/>
          </p:nvSpPr>
          <p:spPr>
            <a:xfrm>
              <a:off x="2421325" y="3677600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1"/>
                  </a:moveTo>
                  <a:cubicBezTo>
                    <a:pt x="114" y="1"/>
                    <a:pt x="1" y="107"/>
                    <a:pt x="1" y="243"/>
                  </a:cubicBezTo>
                  <a:cubicBezTo>
                    <a:pt x="1" y="388"/>
                    <a:pt x="114" y="495"/>
                    <a:pt x="250" y="495"/>
                  </a:cubicBezTo>
                  <a:cubicBezTo>
                    <a:pt x="395" y="495"/>
                    <a:pt x="501" y="388"/>
                    <a:pt x="501" y="243"/>
                  </a:cubicBezTo>
                  <a:cubicBezTo>
                    <a:pt x="501" y="107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1" name="Google Shape;15421;p32"/>
            <p:cNvSpPr/>
            <p:nvPr/>
          </p:nvSpPr>
          <p:spPr>
            <a:xfrm>
              <a:off x="2513250" y="36776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09" y="1"/>
                    <a:pt x="0" y="107"/>
                    <a:pt x="0" y="243"/>
                  </a:cubicBezTo>
                  <a:cubicBezTo>
                    <a:pt x="0" y="388"/>
                    <a:pt x="109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2" name="Google Shape;15422;p32"/>
            <p:cNvSpPr/>
            <p:nvPr/>
          </p:nvSpPr>
          <p:spPr>
            <a:xfrm>
              <a:off x="2605000" y="36776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0" y="107"/>
                    <a:pt x="0" y="243"/>
                  </a:cubicBezTo>
                  <a:cubicBezTo>
                    <a:pt x="0" y="388"/>
                    <a:pt x="116" y="495"/>
                    <a:pt x="252" y="495"/>
                  </a:cubicBezTo>
                  <a:cubicBezTo>
                    <a:pt x="387" y="495"/>
                    <a:pt x="503" y="388"/>
                    <a:pt x="503" y="243"/>
                  </a:cubicBezTo>
                  <a:cubicBezTo>
                    <a:pt x="503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3" name="Google Shape;15423;p32"/>
            <p:cNvSpPr/>
            <p:nvPr/>
          </p:nvSpPr>
          <p:spPr>
            <a:xfrm>
              <a:off x="2696950" y="36776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2" y="1"/>
                  </a:moveTo>
                  <a:cubicBezTo>
                    <a:pt x="108" y="1"/>
                    <a:pt x="1" y="107"/>
                    <a:pt x="1" y="243"/>
                  </a:cubicBezTo>
                  <a:cubicBezTo>
                    <a:pt x="1" y="388"/>
                    <a:pt x="108" y="495"/>
                    <a:pt x="252" y="495"/>
                  </a:cubicBezTo>
                  <a:cubicBezTo>
                    <a:pt x="388" y="495"/>
                    <a:pt x="495" y="388"/>
                    <a:pt x="495" y="243"/>
                  </a:cubicBezTo>
                  <a:cubicBezTo>
                    <a:pt x="495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4" name="Google Shape;15424;p32"/>
            <p:cNvSpPr/>
            <p:nvPr/>
          </p:nvSpPr>
          <p:spPr>
            <a:xfrm>
              <a:off x="2788700" y="36776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5" name="Google Shape;15425;p32"/>
            <p:cNvSpPr/>
            <p:nvPr/>
          </p:nvSpPr>
          <p:spPr>
            <a:xfrm>
              <a:off x="2880675" y="36776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1"/>
                  </a:moveTo>
                  <a:cubicBezTo>
                    <a:pt x="107" y="1"/>
                    <a:pt x="0" y="107"/>
                    <a:pt x="0" y="243"/>
                  </a:cubicBezTo>
                  <a:cubicBezTo>
                    <a:pt x="0" y="388"/>
                    <a:pt x="107" y="495"/>
                    <a:pt x="243" y="495"/>
                  </a:cubicBezTo>
                  <a:cubicBezTo>
                    <a:pt x="387" y="495"/>
                    <a:pt x="494" y="388"/>
                    <a:pt x="494" y="243"/>
                  </a:cubicBezTo>
                  <a:cubicBezTo>
                    <a:pt x="494" y="107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6" name="Google Shape;15426;p32"/>
            <p:cNvSpPr/>
            <p:nvPr/>
          </p:nvSpPr>
          <p:spPr>
            <a:xfrm>
              <a:off x="2972425" y="36776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7"/>
                    <a:pt x="0" y="243"/>
                  </a:cubicBezTo>
                  <a:cubicBezTo>
                    <a:pt x="0" y="388"/>
                    <a:pt x="115" y="495"/>
                    <a:pt x="251" y="495"/>
                  </a:cubicBezTo>
                  <a:cubicBezTo>
                    <a:pt x="387" y="495"/>
                    <a:pt x="503" y="388"/>
                    <a:pt x="503" y="243"/>
                  </a:cubicBezTo>
                  <a:cubicBezTo>
                    <a:pt x="503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7" name="Google Shape;15427;p32"/>
            <p:cNvSpPr/>
            <p:nvPr/>
          </p:nvSpPr>
          <p:spPr>
            <a:xfrm>
              <a:off x="3064375" y="36776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1"/>
                  </a:moveTo>
                  <a:cubicBezTo>
                    <a:pt x="107" y="1"/>
                    <a:pt x="1" y="107"/>
                    <a:pt x="1" y="243"/>
                  </a:cubicBezTo>
                  <a:cubicBezTo>
                    <a:pt x="1" y="388"/>
                    <a:pt x="107" y="495"/>
                    <a:pt x="243" y="495"/>
                  </a:cubicBezTo>
                  <a:cubicBezTo>
                    <a:pt x="388" y="495"/>
                    <a:pt x="495" y="388"/>
                    <a:pt x="495" y="243"/>
                  </a:cubicBezTo>
                  <a:cubicBezTo>
                    <a:pt x="495" y="107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8" name="Google Shape;15428;p32"/>
            <p:cNvSpPr/>
            <p:nvPr/>
          </p:nvSpPr>
          <p:spPr>
            <a:xfrm>
              <a:off x="3156125" y="36776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9" name="Google Shape;15429;p32"/>
            <p:cNvSpPr/>
            <p:nvPr/>
          </p:nvSpPr>
          <p:spPr>
            <a:xfrm>
              <a:off x="3247875" y="3677600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0" name="Google Shape;15430;p32"/>
            <p:cNvSpPr/>
            <p:nvPr/>
          </p:nvSpPr>
          <p:spPr>
            <a:xfrm>
              <a:off x="3339850" y="3677600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1"/>
                  </a:moveTo>
                  <a:cubicBezTo>
                    <a:pt x="107" y="1"/>
                    <a:pt x="0" y="107"/>
                    <a:pt x="0" y="243"/>
                  </a:cubicBezTo>
                  <a:cubicBezTo>
                    <a:pt x="0" y="388"/>
                    <a:pt x="107" y="495"/>
                    <a:pt x="251" y="495"/>
                  </a:cubicBezTo>
                  <a:cubicBezTo>
                    <a:pt x="387" y="495"/>
                    <a:pt x="501" y="388"/>
                    <a:pt x="501" y="243"/>
                  </a:cubicBezTo>
                  <a:cubicBezTo>
                    <a:pt x="501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1" name="Google Shape;15431;p32"/>
            <p:cNvSpPr/>
            <p:nvPr/>
          </p:nvSpPr>
          <p:spPr>
            <a:xfrm>
              <a:off x="3431575" y="3677600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43"/>
                  </a:cubicBezTo>
                  <a:cubicBezTo>
                    <a:pt x="1" y="388"/>
                    <a:pt x="116" y="495"/>
                    <a:pt x="252" y="495"/>
                  </a:cubicBezTo>
                  <a:cubicBezTo>
                    <a:pt x="388" y="495"/>
                    <a:pt x="503" y="388"/>
                    <a:pt x="503" y="243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2" name="Google Shape;15432;p32"/>
            <p:cNvSpPr/>
            <p:nvPr/>
          </p:nvSpPr>
          <p:spPr>
            <a:xfrm>
              <a:off x="3523550" y="367760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1"/>
                  </a:moveTo>
                  <a:cubicBezTo>
                    <a:pt x="107" y="1"/>
                    <a:pt x="0" y="107"/>
                    <a:pt x="0" y="243"/>
                  </a:cubicBezTo>
                  <a:cubicBezTo>
                    <a:pt x="0" y="388"/>
                    <a:pt x="107" y="495"/>
                    <a:pt x="250" y="495"/>
                  </a:cubicBezTo>
                  <a:cubicBezTo>
                    <a:pt x="388" y="495"/>
                    <a:pt x="494" y="388"/>
                    <a:pt x="494" y="243"/>
                  </a:cubicBezTo>
                  <a:cubicBezTo>
                    <a:pt x="494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3" name="Google Shape;15433;p32"/>
            <p:cNvSpPr/>
            <p:nvPr/>
          </p:nvSpPr>
          <p:spPr>
            <a:xfrm>
              <a:off x="676400" y="37693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4" name="Google Shape;15434;p32"/>
            <p:cNvSpPr/>
            <p:nvPr/>
          </p:nvSpPr>
          <p:spPr>
            <a:xfrm>
              <a:off x="768325" y="37693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5" name="Google Shape;15435;p32"/>
            <p:cNvSpPr/>
            <p:nvPr/>
          </p:nvSpPr>
          <p:spPr>
            <a:xfrm>
              <a:off x="860125" y="37693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6" name="Google Shape;15436;p32"/>
            <p:cNvSpPr/>
            <p:nvPr/>
          </p:nvSpPr>
          <p:spPr>
            <a:xfrm>
              <a:off x="951850" y="37693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7" name="Google Shape;15437;p32"/>
            <p:cNvSpPr/>
            <p:nvPr/>
          </p:nvSpPr>
          <p:spPr>
            <a:xfrm>
              <a:off x="1043825" y="37693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8" name="Google Shape;15438;p32"/>
            <p:cNvSpPr/>
            <p:nvPr/>
          </p:nvSpPr>
          <p:spPr>
            <a:xfrm>
              <a:off x="1135575" y="37693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9" name="Google Shape;15439;p32"/>
            <p:cNvSpPr/>
            <p:nvPr/>
          </p:nvSpPr>
          <p:spPr>
            <a:xfrm>
              <a:off x="1227500" y="37693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0" name="Google Shape;15440;p32"/>
            <p:cNvSpPr/>
            <p:nvPr/>
          </p:nvSpPr>
          <p:spPr>
            <a:xfrm>
              <a:off x="1319275" y="37693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1" name="Google Shape;15441;p32"/>
            <p:cNvSpPr/>
            <p:nvPr/>
          </p:nvSpPr>
          <p:spPr>
            <a:xfrm>
              <a:off x="1411200" y="376935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2" name="Google Shape;15442;p32"/>
            <p:cNvSpPr/>
            <p:nvPr/>
          </p:nvSpPr>
          <p:spPr>
            <a:xfrm>
              <a:off x="1503000" y="37693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3" name="Google Shape;15443;p32"/>
            <p:cNvSpPr/>
            <p:nvPr/>
          </p:nvSpPr>
          <p:spPr>
            <a:xfrm>
              <a:off x="1594750" y="37693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4" name="Google Shape;15444;p32"/>
            <p:cNvSpPr/>
            <p:nvPr/>
          </p:nvSpPr>
          <p:spPr>
            <a:xfrm>
              <a:off x="1686650" y="37693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5" name="Google Shape;15445;p32"/>
            <p:cNvSpPr/>
            <p:nvPr/>
          </p:nvSpPr>
          <p:spPr>
            <a:xfrm>
              <a:off x="1778450" y="37693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6" name="Google Shape;15446;p32"/>
            <p:cNvSpPr/>
            <p:nvPr/>
          </p:nvSpPr>
          <p:spPr>
            <a:xfrm>
              <a:off x="1870375" y="376935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7" name="Google Shape;15447;p32"/>
            <p:cNvSpPr/>
            <p:nvPr/>
          </p:nvSpPr>
          <p:spPr>
            <a:xfrm>
              <a:off x="1962150" y="37693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8" name="Google Shape;15448;p32"/>
            <p:cNvSpPr/>
            <p:nvPr/>
          </p:nvSpPr>
          <p:spPr>
            <a:xfrm>
              <a:off x="2054075" y="376935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9" name="Google Shape;15449;p32"/>
            <p:cNvSpPr/>
            <p:nvPr/>
          </p:nvSpPr>
          <p:spPr>
            <a:xfrm>
              <a:off x="2145825" y="37693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0" name="Google Shape;15450;p32"/>
            <p:cNvSpPr/>
            <p:nvPr/>
          </p:nvSpPr>
          <p:spPr>
            <a:xfrm>
              <a:off x="2237800" y="3769350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1" name="Google Shape;15451;p32"/>
            <p:cNvSpPr/>
            <p:nvPr/>
          </p:nvSpPr>
          <p:spPr>
            <a:xfrm>
              <a:off x="2329550" y="37693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2" name="Google Shape;15452;p32"/>
            <p:cNvSpPr/>
            <p:nvPr/>
          </p:nvSpPr>
          <p:spPr>
            <a:xfrm>
              <a:off x="2421325" y="376935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3" name="Google Shape;15453;p32"/>
            <p:cNvSpPr/>
            <p:nvPr/>
          </p:nvSpPr>
          <p:spPr>
            <a:xfrm>
              <a:off x="2513250" y="37693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4" name="Google Shape;15454;p32"/>
            <p:cNvSpPr/>
            <p:nvPr/>
          </p:nvSpPr>
          <p:spPr>
            <a:xfrm>
              <a:off x="2605000" y="37693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5" name="Google Shape;15455;p32"/>
            <p:cNvSpPr/>
            <p:nvPr/>
          </p:nvSpPr>
          <p:spPr>
            <a:xfrm>
              <a:off x="2696950" y="37693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6" name="Google Shape;15456;p32"/>
            <p:cNvSpPr/>
            <p:nvPr/>
          </p:nvSpPr>
          <p:spPr>
            <a:xfrm>
              <a:off x="2788700" y="37693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7" name="Google Shape;15457;p32"/>
            <p:cNvSpPr/>
            <p:nvPr/>
          </p:nvSpPr>
          <p:spPr>
            <a:xfrm>
              <a:off x="2880675" y="37693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8" name="Google Shape;15458;p32"/>
            <p:cNvSpPr/>
            <p:nvPr/>
          </p:nvSpPr>
          <p:spPr>
            <a:xfrm>
              <a:off x="2972425" y="37693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9" name="Google Shape;15459;p32"/>
            <p:cNvSpPr/>
            <p:nvPr/>
          </p:nvSpPr>
          <p:spPr>
            <a:xfrm>
              <a:off x="3064375" y="37693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0" name="Google Shape;15460;p32"/>
            <p:cNvSpPr/>
            <p:nvPr/>
          </p:nvSpPr>
          <p:spPr>
            <a:xfrm>
              <a:off x="3156125" y="37693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1" name="Google Shape;15461;p32"/>
            <p:cNvSpPr/>
            <p:nvPr/>
          </p:nvSpPr>
          <p:spPr>
            <a:xfrm>
              <a:off x="3247875" y="376935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2" name="Google Shape;15462;p32"/>
            <p:cNvSpPr/>
            <p:nvPr/>
          </p:nvSpPr>
          <p:spPr>
            <a:xfrm>
              <a:off x="3339850" y="376935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3" name="Google Shape;15463;p32"/>
            <p:cNvSpPr/>
            <p:nvPr/>
          </p:nvSpPr>
          <p:spPr>
            <a:xfrm>
              <a:off x="3431575" y="376935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4" name="Google Shape;15464;p32"/>
            <p:cNvSpPr/>
            <p:nvPr/>
          </p:nvSpPr>
          <p:spPr>
            <a:xfrm>
              <a:off x="3523550" y="376935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5" name="Google Shape;15465;p32"/>
            <p:cNvSpPr/>
            <p:nvPr/>
          </p:nvSpPr>
          <p:spPr>
            <a:xfrm>
              <a:off x="676400" y="38611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6" name="Google Shape;15466;p32"/>
            <p:cNvSpPr/>
            <p:nvPr/>
          </p:nvSpPr>
          <p:spPr>
            <a:xfrm>
              <a:off x="768325" y="38611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7" name="Google Shape;15467;p32"/>
            <p:cNvSpPr/>
            <p:nvPr/>
          </p:nvSpPr>
          <p:spPr>
            <a:xfrm>
              <a:off x="860125" y="38611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8" name="Google Shape;15468;p32"/>
            <p:cNvSpPr/>
            <p:nvPr/>
          </p:nvSpPr>
          <p:spPr>
            <a:xfrm>
              <a:off x="951850" y="38611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9" name="Google Shape;15469;p32"/>
            <p:cNvSpPr/>
            <p:nvPr/>
          </p:nvSpPr>
          <p:spPr>
            <a:xfrm>
              <a:off x="1043825" y="38611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0" name="Google Shape;15470;p32"/>
            <p:cNvSpPr/>
            <p:nvPr/>
          </p:nvSpPr>
          <p:spPr>
            <a:xfrm>
              <a:off x="1135575" y="38611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1" name="Google Shape;15471;p32"/>
            <p:cNvSpPr/>
            <p:nvPr/>
          </p:nvSpPr>
          <p:spPr>
            <a:xfrm>
              <a:off x="1227500" y="38611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2" name="Google Shape;15472;p32"/>
            <p:cNvSpPr/>
            <p:nvPr/>
          </p:nvSpPr>
          <p:spPr>
            <a:xfrm>
              <a:off x="1319275" y="38611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3" name="Google Shape;15473;p32"/>
            <p:cNvSpPr/>
            <p:nvPr/>
          </p:nvSpPr>
          <p:spPr>
            <a:xfrm>
              <a:off x="1411200" y="38611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4" name="Google Shape;15474;p32"/>
            <p:cNvSpPr/>
            <p:nvPr/>
          </p:nvSpPr>
          <p:spPr>
            <a:xfrm>
              <a:off x="1503000" y="38611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5" name="Google Shape;15475;p32"/>
            <p:cNvSpPr/>
            <p:nvPr/>
          </p:nvSpPr>
          <p:spPr>
            <a:xfrm>
              <a:off x="1594750" y="38611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6" name="Google Shape;15476;p32"/>
            <p:cNvSpPr/>
            <p:nvPr/>
          </p:nvSpPr>
          <p:spPr>
            <a:xfrm>
              <a:off x="1686650" y="38611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7" name="Google Shape;15477;p32"/>
            <p:cNvSpPr/>
            <p:nvPr/>
          </p:nvSpPr>
          <p:spPr>
            <a:xfrm>
              <a:off x="1778450" y="38611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8" name="Google Shape;15478;p32"/>
            <p:cNvSpPr/>
            <p:nvPr/>
          </p:nvSpPr>
          <p:spPr>
            <a:xfrm>
              <a:off x="1870375" y="38611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9" name="Google Shape;15479;p32"/>
            <p:cNvSpPr/>
            <p:nvPr/>
          </p:nvSpPr>
          <p:spPr>
            <a:xfrm>
              <a:off x="1962150" y="38611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0" name="Google Shape;15480;p32"/>
            <p:cNvSpPr/>
            <p:nvPr/>
          </p:nvSpPr>
          <p:spPr>
            <a:xfrm>
              <a:off x="2054075" y="38611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1" name="Google Shape;15481;p32"/>
            <p:cNvSpPr/>
            <p:nvPr/>
          </p:nvSpPr>
          <p:spPr>
            <a:xfrm>
              <a:off x="2145825" y="38611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2" name="Google Shape;15482;p32"/>
            <p:cNvSpPr/>
            <p:nvPr/>
          </p:nvSpPr>
          <p:spPr>
            <a:xfrm>
              <a:off x="2237800" y="3861100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3" name="Google Shape;15483;p32"/>
            <p:cNvSpPr/>
            <p:nvPr/>
          </p:nvSpPr>
          <p:spPr>
            <a:xfrm>
              <a:off x="2329550" y="38611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4" name="Google Shape;15484;p32"/>
            <p:cNvSpPr/>
            <p:nvPr/>
          </p:nvSpPr>
          <p:spPr>
            <a:xfrm>
              <a:off x="2421325" y="38611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5" name="Google Shape;15485;p32"/>
            <p:cNvSpPr/>
            <p:nvPr/>
          </p:nvSpPr>
          <p:spPr>
            <a:xfrm>
              <a:off x="2513250" y="38611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6" name="Google Shape;15486;p32"/>
            <p:cNvSpPr/>
            <p:nvPr/>
          </p:nvSpPr>
          <p:spPr>
            <a:xfrm>
              <a:off x="2605000" y="38611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7" name="Google Shape;15487;p32"/>
            <p:cNvSpPr/>
            <p:nvPr/>
          </p:nvSpPr>
          <p:spPr>
            <a:xfrm>
              <a:off x="2696950" y="38611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8" name="Google Shape;15488;p32"/>
            <p:cNvSpPr/>
            <p:nvPr/>
          </p:nvSpPr>
          <p:spPr>
            <a:xfrm>
              <a:off x="2788700" y="38611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9" name="Google Shape;15489;p32"/>
            <p:cNvSpPr/>
            <p:nvPr/>
          </p:nvSpPr>
          <p:spPr>
            <a:xfrm>
              <a:off x="2880675" y="38611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0" name="Google Shape;15490;p32"/>
            <p:cNvSpPr/>
            <p:nvPr/>
          </p:nvSpPr>
          <p:spPr>
            <a:xfrm>
              <a:off x="2972425" y="38611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1" name="Google Shape;15491;p32"/>
            <p:cNvSpPr/>
            <p:nvPr/>
          </p:nvSpPr>
          <p:spPr>
            <a:xfrm>
              <a:off x="3064375" y="38611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2" name="Google Shape;15492;p32"/>
            <p:cNvSpPr/>
            <p:nvPr/>
          </p:nvSpPr>
          <p:spPr>
            <a:xfrm>
              <a:off x="3156125" y="38611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3" name="Google Shape;15493;p32"/>
            <p:cNvSpPr/>
            <p:nvPr/>
          </p:nvSpPr>
          <p:spPr>
            <a:xfrm>
              <a:off x="3247875" y="38611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4" name="Google Shape;15494;p32"/>
            <p:cNvSpPr/>
            <p:nvPr/>
          </p:nvSpPr>
          <p:spPr>
            <a:xfrm>
              <a:off x="3339850" y="38611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5" name="Google Shape;15495;p32"/>
            <p:cNvSpPr/>
            <p:nvPr/>
          </p:nvSpPr>
          <p:spPr>
            <a:xfrm>
              <a:off x="3431575" y="38611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6" name="Google Shape;15496;p32"/>
            <p:cNvSpPr/>
            <p:nvPr/>
          </p:nvSpPr>
          <p:spPr>
            <a:xfrm>
              <a:off x="3523550" y="38611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7" name="Google Shape;15497;p32"/>
            <p:cNvSpPr/>
            <p:nvPr/>
          </p:nvSpPr>
          <p:spPr>
            <a:xfrm>
              <a:off x="676400" y="395307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8" name="Google Shape;15498;p32"/>
            <p:cNvSpPr/>
            <p:nvPr/>
          </p:nvSpPr>
          <p:spPr>
            <a:xfrm>
              <a:off x="768325" y="3953075"/>
              <a:ext cx="12400" cy="12350"/>
            </a:xfrm>
            <a:custGeom>
              <a:avLst/>
              <a:gdLst/>
              <a:ahLst/>
              <a:cxnLst/>
              <a:rect l="l" t="t" r="r" b="b"/>
              <a:pathLst>
                <a:path w="496" h="494" extrusionOk="0">
                  <a:moveTo>
                    <a:pt x="245" y="0"/>
                  </a:moveTo>
                  <a:cubicBezTo>
                    <a:pt x="109" y="0"/>
                    <a:pt x="0" y="107"/>
                    <a:pt x="0" y="251"/>
                  </a:cubicBezTo>
                  <a:cubicBezTo>
                    <a:pt x="0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51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9" name="Google Shape;15499;p32"/>
            <p:cNvSpPr/>
            <p:nvPr/>
          </p:nvSpPr>
          <p:spPr>
            <a:xfrm>
              <a:off x="860125" y="3953075"/>
              <a:ext cx="12525" cy="12350"/>
            </a:xfrm>
            <a:custGeom>
              <a:avLst/>
              <a:gdLst/>
              <a:ahLst/>
              <a:cxnLst/>
              <a:rect l="l" t="t" r="r" b="b"/>
              <a:pathLst>
                <a:path w="501" h="494" extrusionOk="0">
                  <a:moveTo>
                    <a:pt x="251" y="0"/>
                  </a:moveTo>
                  <a:cubicBezTo>
                    <a:pt x="114" y="0"/>
                    <a:pt x="0" y="107"/>
                    <a:pt x="0" y="251"/>
                  </a:cubicBezTo>
                  <a:cubicBezTo>
                    <a:pt x="0" y="387"/>
                    <a:pt x="114" y="494"/>
                    <a:pt x="251" y="494"/>
                  </a:cubicBezTo>
                  <a:cubicBezTo>
                    <a:pt x="387" y="494"/>
                    <a:pt x="501" y="387"/>
                    <a:pt x="501" y="251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0" name="Google Shape;15500;p32"/>
            <p:cNvSpPr/>
            <p:nvPr/>
          </p:nvSpPr>
          <p:spPr>
            <a:xfrm>
              <a:off x="951850" y="395307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1" name="Google Shape;15501;p32"/>
            <p:cNvSpPr/>
            <p:nvPr/>
          </p:nvSpPr>
          <p:spPr>
            <a:xfrm>
              <a:off x="1043825" y="395307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50" y="0"/>
                  </a:moveTo>
                  <a:cubicBezTo>
                    <a:pt x="107" y="0"/>
                    <a:pt x="0" y="107"/>
                    <a:pt x="0" y="251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51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2" name="Google Shape;15502;p32"/>
            <p:cNvSpPr/>
            <p:nvPr/>
          </p:nvSpPr>
          <p:spPr>
            <a:xfrm>
              <a:off x="1135575" y="395307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16" y="0"/>
                    <a:pt x="0" y="107"/>
                    <a:pt x="0" y="251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51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3" name="Google Shape;15503;p32"/>
            <p:cNvSpPr/>
            <p:nvPr/>
          </p:nvSpPr>
          <p:spPr>
            <a:xfrm>
              <a:off x="1227500" y="3953075"/>
              <a:ext cx="12400" cy="12350"/>
            </a:xfrm>
            <a:custGeom>
              <a:avLst/>
              <a:gdLst/>
              <a:ahLst/>
              <a:cxnLst/>
              <a:rect l="l" t="t" r="r" b="b"/>
              <a:pathLst>
                <a:path w="496" h="494" extrusionOk="0">
                  <a:moveTo>
                    <a:pt x="251" y="0"/>
                  </a:moveTo>
                  <a:cubicBezTo>
                    <a:pt x="109" y="0"/>
                    <a:pt x="0" y="107"/>
                    <a:pt x="0" y="251"/>
                  </a:cubicBezTo>
                  <a:cubicBezTo>
                    <a:pt x="0" y="387"/>
                    <a:pt x="109" y="494"/>
                    <a:pt x="251" y="494"/>
                  </a:cubicBezTo>
                  <a:cubicBezTo>
                    <a:pt x="387" y="494"/>
                    <a:pt x="496" y="387"/>
                    <a:pt x="496" y="251"/>
                  </a:cubicBezTo>
                  <a:cubicBezTo>
                    <a:pt x="496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4" name="Google Shape;15504;p32"/>
            <p:cNvSpPr/>
            <p:nvPr/>
          </p:nvSpPr>
          <p:spPr>
            <a:xfrm>
              <a:off x="1319275" y="395307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2" y="0"/>
                  </a:moveTo>
                  <a:cubicBezTo>
                    <a:pt x="114" y="0"/>
                    <a:pt x="1" y="107"/>
                    <a:pt x="1" y="251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51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5" name="Google Shape;15505;p32"/>
            <p:cNvSpPr/>
            <p:nvPr/>
          </p:nvSpPr>
          <p:spPr>
            <a:xfrm>
              <a:off x="1411200" y="3953075"/>
              <a:ext cx="12425" cy="12350"/>
            </a:xfrm>
            <a:custGeom>
              <a:avLst/>
              <a:gdLst/>
              <a:ahLst/>
              <a:cxnLst/>
              <a:rect l="l" t="t" r="r" b="b"/>
              <a:pathLst>
                <a:path w="497" h="494" extrusionOk="0">
                  <a:moveTo>
                    <a:pt x="245" y="0"/>
                  </a:moveTo>
                  <a:cubicBezTo>
                    <a:pt x="109" y="0"/>
                    <a:pt x="1" y="107"/>
                    <a:pt x="1" y="251"/>
                  </a:cubicBezTo>
                  <a:cubicBezTo>
                    <a:pt x="1" y="387"/>
                    <a:pt x="109" y="494"/>
                    <a:pt x="245" y="494"/>
                  </a:cubicBezTo>
                  <a:cubicBezTo>
                    <a:pt x="388" y="494"/>
                    <a:pt x="496" y="387"/>
                    <a:pt x="496" y="251"/>
                  </a:cubicBezTo>
                  <a:cubicBezTo>
                    <a:pt x="496" y="107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6" name="Google Shape;15506;p32"/>
            <p:cNvSpPr/>
            <p:nvPr/>
          </p:nvSpPr>
          <p:spPr>
            <a:xfrm>
              <a:off x="1503000" y="3953075"/>
              <a:ext cx="12525" cy="12350"/>
            </a:xfrm>
            <a:custGeom>
              <a:avLst/>
              <a:gdLst/>
              <a:ahLst/>
              <a:cxnLst/>
              <a:rect l="l" t="t" r="r" b="b"/>
              <a:pathLst>
                <a:path w="501" h="494" extrusionOk="0">
                  <a:moveTo>
                    <a:pt x="250" y="0"/>
                  </a:moveTo>
                  <a:cubicBezTo>
                    <a:pt x="114" y="0"/>
                    <a:pt x="0" y="107"/>
                    <a:pt x="0" y="251"/>
                  </a:cubicBezTo>
                  <a:cubicBezTo>
                    <a:pt x="0" y="387"/>
                    <a:pt x="114" y="494"/>
                    <a:pt x="250" y="494"/>
                  </a:cubicBezTo>
                  <a:cubicBezTo>
                    <a:pt x="387" y="494"/>
                    <a:pt x="501" y="387"/>
                    <a:pt x="501" y="251"/>
                  </a:cubicBezTo>
                  <a:cubicBezTo>
                    <a:pt x="501" y="107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7" name="Google Shape;15507;p32"/>
            <p:cNvSpPr/>
            <p:nvPr/>
          </p:nvSpPr>
          <p:spPr>
            <a:xfrm>
              <a:off x="1594750" y="395307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1" y="0"/>
                  </a:moveTo>
                  <a:cubicBezTo>
                    <a:pt x="115" y="0"/>
                    <a:pt x="0" y="107"/>
                    <a:pt x="0" y="251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94" y="494"/>
                    <a:pt x="503" y="387"/>
                    <a:pt x="503" y="251"/>
                  </a:cubicBezTo>
                  <a:cubicBezTo>
                    <a:pt x="503" y="107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8" name="Google Shape;15508;p32"/>
            <p:cNvSpPr/>
            <p:nvPr/>
          </p:nvSpPr>
          <p:spPr>
            <a:xfrm>
              <a:off x="1686650" y="395307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9" name="Google Shape;15509;p32"/>
            <p:cNvSpPr/>
            <p:nvPr/>
          </p:nvSpPr>
          <p:spPr>
            <a:xfrm>
              <a:off x="1778450" y="395307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2" y="0"/>
                  </a:moveTo>
                  <a:cubicBezTo>
                    <a:pt x="114" y="0"/>
                    <a:pt x="1" y="107"/>
                    <a:pt x="1" y="251"/>
                  </a:cubicBezTo>
                  <a:cubicBezTo>
                    <a:pt x="1" y="387"/>
                    <a:pt x="114" y="494"/>
                    <a:pt x="252" y="494"/>
                  </a:cubicBezTo>
                  <a:cubicBezTo>
                    <a:pt x="388" y="494"/>
                    <a:pt x="501" y="387"/>
                    <a:pt x="501" y="251"/>
                  </a:cubicBezTo>
                  <a:cubicBezTo>
                    <a:pt x="501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0" name="Google Shape;15510;p32"/>
            <p:cNvSpPr/>
            <p:nvPr/>
          </p:nvSpPr>
          <p:spPr>
            <a:xfrm>
              <a:off x="1870375" y="3953075"/>
              <a:ext cx="12400" cy="12350"/>
            </a:xfrm>
            <a:custGeom>
              <a:avLst/>
              <a:gdLst/>
              <a:ahLst/>
              <a:cxnLst/>
              <a:rect l="l" t="t" r="r" b="b"/>
              <a:pathLst>
                <a:path w="496" h="494" extrusionOk="0">
                  <a:moveTo>
                    <a:pt x="252" y="0"/>
                  </a:moveTo>
                  <a:cubicBezTo>
                    <a:pt x="109" y="0"/>
                    <a:pt x="0" y="107"/>
                    <a:pt x="0" y="251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7" y="494"/>
                    <a:pt x="496" y="387"/>
                    <a:pt x="496" y="251"/>
                  </a:cubicBezTo>
                  <a:cubicBezTo>
                    <a:pt x="496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1" name="Google Shape;15511;p32"/>
            <p:cNvSpPr/>
            <p:nvPr/>
          </p:nvSpPr>
          <p:spPr>
            <a:xfrm>
              <a:off x="1962150" y="395307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0" y="0"/>
                  </a:moveTo>
                  <a:cubicBezTo>
                    <a:pt x="114" y="0"/>
                    <a:pt x="1" y="107"/>
                    <a:pt x="1" y="251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88" y="494"/>
                    <a:pt x="502" y="387"/>
                    <a:pt x="502" y="251"/>
                  </a:cubicBezTo>
                  <a:cubicBezTo>
                    <a:pt x="502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2" name="Google Shape;15512;p32"/>
            <p:cNvSpPr/>
            <p:nvPr/>
          </p:nvSpPr>
          <p:spPr>
            <a:xfrm>
              <a:off x="2054075" y="3953075"/>
              <a:ext cx="12425" cy="12350"/>
            </a:xfrm>
            <a:custGeom>
              <a:avLst/>
              <a:gdLst/>
              <a:ahLst/>
              <a:cxnLst/>
              <a:rect l="l" t="t" r="r" b="b"/>
              <a:pathLst>
                <a:path w="497" h="494" extrusionOk="0">
                  <a:moveTo>
                    <a:pt x="252" y="0"/>
                  </a:moveTo>
                  <a:cubicBezTo>
                    <a:pt x="109" y="0"/>
                    <a:pt x="1" y="107"/>
                    <a:pt x="1" y="251"/>
                  </a:cubicBezTo>
                  <a:cubicBezTo>
                    <a:pt x="1" y="387"/>
                    <a:pt x="109" y="494"/>
                    <a:pt x="252" y="494"/>
                  </a:cubicBezTo>
                  <a:cubicBezTo>
                    <a:pt x="388" y="494"/>
                    <a:pt x="496" y="387"/>
                    <a:pt x="496" y="251"/>
                  </a:cubicBezTo>
                  <a:cubicBezTo>
                    <a:pt x="496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3" name="Google Shape;15513;p32"/>
            <p:cNvSpPr/>
            <p:nvPr/>
          </p:nvSpPr>
          <p:spPr>
            <a:xfrm>
              <a:off x="2145825" y="395307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4" name="Google Shape;15514;p32"/>
            <p:cNvSpPr/>
            <p:nvPr/>
          </p:nvSpPr>
          <p:spPr>
            <a:xfrm>
              <a:off x="2237800" y="395307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4" y="0"/>
                  </a:moveTo>
                  <a:cubicBezTo>
                    <a:pt x="107" y="0"/>
                    <a:pt x="0" y="107"/>
                    <a:pt x="0" y="251"/>
                  </a:cubicBezTo>
                  <a:cubicBezTo>
                    <a:pt x="0" y="387"/>
                    <a:pt x="107" y="494"/>
                    <a:pt x="244" y="494"/>
                  </a:cubicBezTo>
                  <a:cubicBezTo>
                    <a:pt x="387" y="494"/>
                    <a:pt x="494" y="387"/>
                    <a:pt x="494" y="251"/>
                  </a:cubicBezTo>
                  <a:cubicBezTo>
                    <a:pt x="494" y="107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5" name="Google Shape;15515;p32"/>
            <p:cNvSpPr/>
            <p:nvPr/>
          </p:nvSpPr>
          <p:spPr>
            <a:xfrm>
              <a:off x="2329550" y="395307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1" y="0"/>
                  </a:moveTo>
                  <a:cubicBezTo>
                    <a:pt x="115" y="0"/>
                    <a:pt x="0" y="107"/>
                    <a:pt x="0" y="251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2" y="387"/>
                    <a:pt x="502" y="251"/>
                  </a:cubicBezTo>
                  <a:cubicBezTo>
                    <a:pt x="502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6" name="Google Shape;15516;p32"/>
            <p:cNvSpPr/>
            <p:nvPr/>
          </p:nvSpPr>
          <p:spPr>
            <a:xfrm>
              <a:off x="2421325" y="3953075"/>
              <a:ext cx="12550" cy="12350"/>
            </a:xfrm>
            <a:custGeom>
              <a:avLst/>
              <a:gdLst/>
              <a:ahLst/>
              <a:cxnLst/>
              <a:rect l="l" t="t" r="r" b="b"/>
              <a:pathLst>
                <a:path w="502" h="494" extrusionOk="0">
                  <a:moveTo>
                    <a:pt x="250" y="0"/>
                  </a:moveTo>
                  <a:cubicBezTo>
                    <a:pt x="114" y="0"/>
                    <a:pt x="1" y="107"/>
                    <a:pt x="1" y="251"/>
                  </a:cubicBezTo>
                  <a:cubicBezTo>
                    <a:pt x="1" y="387"/>
                    <a:pt x="114" y="494"/>
                    <a:pt x="250" y="494"/>
                  </a:cubicBezTo>
                  <a:cubicBezTo>
                    <a:pt x="395" y="494"/>
                    <a:pt x="501" y="387"/>
                    <a:pt x="501" y="251"/>
                  </a:cubicBezTo>
                  <a:cubicBezTo>
                    <a:pt x="501" y="107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7" name="Google Shape;15517;p32"/>
            <p:cNvSpPr/>
            <p:nvPr/>
          </p:nvSpPr>
          <p:spPr>
            <a:xfrm>
              <a:off x="2513250" y="395307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09" y="0"/>
                    <a:pt x="0" y="107"/>
                    <a:pt x="0" y="251"/>
                  </a:cubicBezTo>
                  <a:cubicBezTo>
                    <a:pt x="0" y="387"/>
                    <a:pt x="109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8" name="Google Shape;15518;p32"/>
            <p:cNvSpPr/>
            <p:nvPr/>
          </p:nvSpPr>
          <p:spPr>
            <a:xfrm>
              <a:off x="2605000" y="395307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16" y="0"/>
                    <a:pt x="0" y="107"/>
                    <a:pt x="0" y="251"/>
                  </a:cubicBezTo>
                  <a:cubicBezTo>
                    <a:pt x="0" y="387"/>
                    <a:pt x="116" y="494"/>
                    <a:pt x="252" y="494"/>
                  </a:cubicBezTo>
                  <a:cubicBezTo>
                    <a:pt x="387" y="494"/>
                    <a:pt x="503" y="387"/>
                    <a:pt x="503" y="251"/>
                  </a:cubicBezTo>
                  <a:cubicBezTo>
                    <a:pt x="503" y="107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9" name="Google Shape;15519;p32"/>
            <p:cNvSpPr/>
            <p:nvPr/>
          </p:nvSpPr>
          <p:spPr>
            <a:xfrm>
              <a:off x="2696950" y="395307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52" y="0"/>
                  </a:moveTo>
                  <a:cubicBezTo>
                    <a:pt x="108" y="0"/>
                    <a:pt x="1" y="107"/>
                    <a:pt x="1" y="251"/>
                  </a:cubicBezTo>
                  <a:cubicBezTo>
                    <a:pt x="1" y="387"/>
                    <a:pt x="108" y="494"/>
                    <a:pt x="252" y="494"/>
                  </a:cubicBezTo>
                  <a:cubicBezTo>
                    <a:pt x="388" y="494"/>
                    <a:pt x="495" y="387"/>
                    <a:pt x="495" y="251"/>
                  </a:cubicBezTo>
                  <a:cubicBezTo>
                    <a:pt x="495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0" name="Google Shape;15520;p32"/>
            <p:cNvSpPr/>
            <p:nvPr/>
          </p:nvSpPr>
          <p:spPr>
            <a:xfrm>
              <a:off x="2788700" y="395307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1" name="Google Shape;15521;p32"/>
            <p:cNvSpPr/>
            <p:nvPr/>
          </p:nvSpPr>
          <p:spPr>
            <a:xfrm>
              <a:off x="2880675" y="395307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43" y="0"/>
                  </a:moveTo>
                  <a:cubicBezTo>
                    <a:pt x="107" y="0"/>
                    <a:pt x="0" y="107"/>
                    <a:pt x="0" y="251"/>
                  </a:cubicBezTo>
                  <a:cubicBezTo>
                    <a:pt x="0" y="387"/>
                    <a:pt x="107" y="494"/>
                    <a:pt x="243" y="494"/>
                  </a:cubicBezTo>
                  <a:cubicBezTo>
                    <a:pt x="387" y="494"/>
                    <a:pt x="494" y="387"/>
                    <a:pt x="494" y="251"/>
                  </a:cubicBezTo>
                  <a:cubicBezTo>
                    <a:pt x="494" y="107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2" name="Google Shape;15522;p32"/>
            <p:cNvSpPr/>
            <p:nvPr/>
          </p:nvSpPr>
          <p:spPr>
            <a:xfrm>
              <a:off x="2972425" y="395307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1" y="0"/>
                  </a:moveTo>
                  <a:cubicBezTo>
                    <a:pt x="115" y="0"/>
                    <a:pt x="0" y="107"/>
                    <a:pt x="0" y="251"/>
                  </a:cubicBezTo>
                  <a:cubicBezTo>
                    <a:pt x="0" y="387"/>
                    <a:pt x="115" y="494"/>
                    <a:pt x="251" y="494"/>
                  </a:cubicBezTo>
                  <a:cubicBezTo>
                    <a:pt x="387" y="494"/>
                    <a:pt x="503" y="387"/>
                    <a:pt x="503" y="251"/>
                  </a:cubicBezTo>
                  <a:cubicBezTo>
                    <a:pt x="503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3" name="Google Shape;15523;p32"/>
            <p:cNvSpPr/>
            <p:nvPr/>
          </p:nvSpPr>
          <p:spPr>
            <a:xfrm>
              <a:off x="3064375" y="395307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43" y="0"/>
                  </a:moveTo>
                  <a:cubicBezTo>
                    <a:pt x="107" y="0"/>
                    <a:pt x="1" y="107"/>
                    <a:pt x="1" y="251"/>
                  </a:cubicBezTo>
                  <a:cubicBezTo>
                    <a:pt x="1" y="387"/>
                    <a:pt x="107" y="494"/>
                    <a:pt x="243" y="494"/>
                  </a:cubicBezTo>
                  <a:cubicBezTo>
                    <a:pt x="388" y="494"/>
                    <a:pt x="495" y="387"/>
                    <a:pt x="495" y="251"/>
                  </a:cubicBezTo>
                  <a:cubicBezTo>
                    <a:pt x="495" y="107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4" name="Google Shape;15524;p32"/>
            <p:cNvSpPr/>
            <p:nvPr/>
          </p:nvSpPr>
          <p:spPr>
            <a:xfrm>
              <a:off x="3156125" y="395307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5" name="Google Shape;15525;p32"/>
            <p:cNvSpPr/>
            <p:nvPr/>
          </p:nvSpPr>
          <p:spPr>
            <a:xfrm>
              <a:off x="3247875" y="3953075"/>
              <a:ext cx="12575" cy="12350"/>
            </a:xfrm>
            <a:custGeom>
              <a:avLst/>
              <a:gdLst/>
              <a:ahLst/>
              <a:cxnLst/>
              <a:rect l="l" t="t" r="r" b="b"/>
              <a:pathLst>
                <a:path w="503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6" name="Google Shape;15526;p32"/>
            <p:cNvSpPr/>
            <p:nvPr/>
          </p:nvSpPr>
          <p:spPr>
            <a:xfrm>
              <a:off x="3339850" y="3953075"/>
              <a:ext cx="12525" cy="12350"/>
            </a:xfrm>
            <a:custGeom>
              <a:avLst/>
              <a:gdLst/>
              <a:ahLst/>
              <a:cxnLst/>
              <a:rect l="l" t="t" r="r" b="b"/>
              <a:pathLst>
                <a:path w="501" h="494" extrusionOk="0">
                  <a:moveTo>
                    <a:pt x="251" y="0"/>
                  </a:moveTo>
                  <a:cubicBezTo>
                    <a:pt x="107" y="0"/>
                    <a:pt x="0" y="107"/>
                    <a:pt x="0" y="251"/>
                  </a:cubicBezTo>
                  <a:cubicBezTo>
                    <a:pt x="0" y="387"/>
                    <a:pt x="107" y="494"/>
                    <a:pt x="251" y="494"/>
                  </a:cubicBezTo>
                  <a:cubicBezTo>
                    <a:pt x="387" y="494"/>
                    <a:pt x="501" y="387"/>
                    <a:pt x="501" y="251"/>
                  </a:cubicBezTo>
                  <a:cubicBezTo>
                    <a:pt x="501" y="107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7" name="Google Shape;15527;p32"/>
            <p:cNvSpPr/>
            <p:nvPr/>
          </p:nvSpPr>
          <p:spPr>
            <a:xfrm>
              <a:off x="3431575" y="3953075"/>
              <a:ext cx="12600" cy="12350"/>
            </a:xfrm>
            <a:custGeom>
              <a:avLst/>
              <a:gdLst/>
              <a:ahLst/>
              <a:cxnLst/>
              <a:rect l="l" t="t" r="r" b="b"/>
              <a:pathLst>
                <a:path w="504" h="494" extrusionOk="0">
                  <a:moveTo>
                    <a:pt x="252" y="0"/>
                  </a:moveTo>
                  <a:cubicBezTo>
                    <a:pt x="116" y="0"/>
                    <a:pt x="1" y="107"/>
                    <a:pt x="1" y="251"/>
                  </a:cubicBezTo>
                  <a:cubicBezTo>
                    <a:pt x="1" y="387"/>
                    <a:pt x="116" y="494"/>
                    <a:pt x="252" y="494"/>
                  </a:cubicBezTo>
                  <a:cubicBezTo>
                    <a:pt x="388" y="494"/>
                    <a:pt x="503" y="387"/>
                    <a:pt x="503" y="251"/>
                  </a:cubicBezTo>
                  <a:cubicBezTo>
                    <a:pt x="503" y="107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8" name="Google Shape;15528;p32"/>
            <p:cNvSpPr/>
            <p:nvPr/>
          </p:nvSpPr>
          <p:spPr>
            <a:xfrm>
              <a:off x="3523550" y="395307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250" y="0"/>
                  </a:moveTo>
                  <a:cubicBezTo>
                    <a:pt x="107" y="0"/>
                    <a:pt x="0" y="107"/>
                    <a:pt x="0" y="251"/>
                  </a:cubicBezTo>
                  <a:cubicBezTo>
                    <a:pt x="0" y="387"/>
                    <a:pt x="107" y="494"/>
                    <a:pt x="250" y="494"/>
                  </a:cubicBezTo>
                  <a:cubicBezTo>
                    <a:pt x="388" y="494"/>
                    <a:pt x="494" y="387"/>
                    <a:pt x="494" y="251"/>
                  </a:cubicBezTo>
                  <a:cubicBezTo>
                    <a:pt x="494" y="107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9" name="Google Shape;15529;p32"/>
            <p:cNvSpPr/>
            <p:nvPr/>
          </p:nvSpPr>
          <p:spPr>
            <a:xfrm>
              <a:off x="676400" y="40448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0" name="Google Shape;15530;p32"/>
            <p:cNvSpPr/>
            <p:nvPr/>
          </p:nvSpPr>
          <p:spPr>
            <a:xfrm>
              <a:off x="768325" y="404480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1" name="Google Shape;15531;p32"/>
            <p:cNvSpPr/>
            <p:nvPr/>
          </p:nvSpPr>
          <p:spPr>
            <a:xfrm>
              <a:off x="860125" y="404480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2" name="Google Shape;15532;p32"/>
            <p:cNvSpPr/>
            <p:nvPr/>
          </p:nvSpPr>
          <p:spPr>
            <a:xfrm>
              <a:off x="951850" y="40448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3" name="Google Shape;15533;p32"/>
            <p:cNvSpPr/>
            <p:nvPr/>
          </p:nvSpPr>
          <p:spPr>
            <a:xfrm>
              <a:off x="1043825" y="40448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4" name="Google Shape;15534;p32"/>
            <p:cNvSpPr/>
            <p:nvPr/>
          </p:nvSpPr>
          <p:spPr>
            <a:xfrm>
              <a:off x="1135575" y="40448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5" name="Google Shape;15535;p32"/>
            <p:cNvSpPr/>
            <p:nvPr/>
          </p:nvSpPr>
          <p:spPr>
            <a:xfrm>
              <a:off x="1227500" y="404480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6" name="Google Shape;15536;p32"/>
            <p:cNvSpPr/>
            <p:nvPr/>
          </p:nvSpPr>
          <p:spPr>
            <a:xfrm>
              <a:off x="1319275" y="40448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7" name="Google Shape;15537;p32"/>
            <p:cNvSpPr/>
            <p:nvPr/>
          </p:nvSpPr>
          <p:spPr>
            <a:xfrm>
              <a:off x="1411200" y="404480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8" name="Google Shape;15538;p32"/>
            <p:cNvSpPr/>
            <p:nvPr/>
          </p:nvSpPr>
          <p:spPr>
            <a:xfrm>
              <a:off x="1503000" y="404480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9" name="Google Shape;15539;p32"/>
            <p:cNvSpPr/>
            <p:nvPr/>
          </p:nvSpPr>
          <p:spPr>
            <a:xfrm>
              <a:off x="1594750" y="40448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0" name="Google Shape;15540;p32"/>
            <p:cNvSpPr/>
            <p:nvPr/>
          </p:nvSpPr>
          <p:spPr>
            <a:xfrm>
              <a:off x="1686650" y="40448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1" name="Google Shape;15541;p32"/>
            <p:cNvSpPr/>
            <p:nvPr/>
          </p:nvSpPr>
          <p:spPr>
            <a:xfrm>
              <a:off x="1778450" y="40448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2" name="Google Shape;15542;p32"/>
            <p:cNvSpPr/>
            <p:nvPr/>
          </p:nvSpPr>
          <p:spPr>
            <a:xfrm>
              <a:off x="1870375" y="4044800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3" name="Google Shape;15543;p32"/>
            <p:cNvSpPr/>
            <p:nvPr/>
          </p:nvSpPr>
          <p:spPr>
            <a:xfrm>
              <a:off x="1962150" y="40448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4" name="Google Shape;15544;p32"/>
            <p:cNvSpPr/>
            <p:nvPr/>
          </p:nvSpPr>
          <p:spPr>
            <a:xfrm>
              <a:off x="2054075" y="4044800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5" name="Google Shape;15545;p32"/>
            <p:cNvSpPr/>
            <p:nvPr/>
          </p:nvSpPr>
          <p:spPr>
            <a:xfrm>
              <a:off x="2145825" y="40448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6" name="Google Shape;15546;p32"/>
            <p:cNvSpPr/>
            <p:nvPr/>
          </p:nvSpPr>
          <p:spPr>
            <a:xfrm>
              <a:off x="2237800" y="4044800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7" name="Google Shape;15547;p32"/>
            <p:cNvSpPr/>
            <p:nvPr/>
          </p:nvSpPr>
          <p:spPr>
            <a:xfrm>
              <a:off x="2329550" y="40448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8" name="Google Shape;15548;p32"/>
            <p:cNvSpPr/>
            <p:nvPr/>
          </p:nvSpPr>
          <p:spPr>
            <a:xfrm>
              <a:off x="2421325" y="4044800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9" name="Google Shape;15549;p32"/>
            <p:cNvSpPr/>
            <p:nvPr/>
          </p:nvSpPr>
          <p:spPr>
            <a:xfrm>
              <a:off x="2513250" y="40448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0" name="Google Shape;15550;p32"/>
            <p:cNvSpPr/>
            <p:nvPr/>
          </p:nvSpPr>
          <p:spPr>
            <a:xfrm>
              <a:off x="2605000" y="40448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1" name="Google Shape;15551;p32"/>
            <p:cNvSpPr/>
            <p:nvPr/>
          </p:nvSpPr>
          <p:spPr>
            <a:xfrm>
              <a:off x="2696950" y="40448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2" name="Google Shape;15552;p32"/>
            <p:cNvSpPr/>
            <p:nvPr/>
          </p:nvSpPr>
          <p:spPr>
            <a:xfrm>
              <a:off x="2788700" y="40448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3" name="Google Shape;15553;p32"/>
            <p:cNvSpPr/>
            <p:nvPr/>
          </p:nvSpPr>
          <p:spPr>
            <a:xfrm>
              <a:off x="2880675" y="40448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4" name="Google Shape;15554;p32"/>
            <p:cNvSpPr/>
            <p:nvPr/>
          </p:nvSpPr>
          <p:spPr>
            <a:xfrm>
              <a:off x="2972425" y="40448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5" name="Google Shape;15555;p32"/>
            <p:cNvSpPr/>
            <p:nvPr/>
          </p:nvSpPr>
          <p:spPr>
            <a:xfrm>
              <a:off x="3064375" y="40448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6" name="Google Shape;15556;p32"/>
            <p:cNvSpPr/>
            <p:nvPr/>
          </p:nvSpPr>
          <p:spPr>
            <a:xfrm>
              <a:off x="3156125" y="40448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7" name="Google Shape;15557;p32"/>
            <p:cNvSpPr/>
            <p:nvPr/>
          </p:nvSpPr>
          <p:spPr>
            <a:xfrm>
              <a:off x="3247875" y="40448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8" name="Google Shape;15558;p32"/>
            <p:cNvSpPr/>
            <p:nvPr/>
          </p:nvSpPr>
          <p:spPr>
            <a:xfrm>
              <a:off x="3339850" y="4044800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9" name="Google Shape;15559;p32"/>
            <p:cNvSpPr/>
            <p:nvPr/>
          </p:nvSpPr>
          <p:spPr>
            <a:xfrm>
              <a:off x="3431575" y="4044800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0" name="Google Shape;15560;p32"/>
            <p:cNvSpPr/>
            <p:nvPr/>
          </p:nvSpPr>
          <p:spPr>
            <a:xfrm>
              <a:off x="3523550" y="4044800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1" name="Google Shape;15561;p32"/>
            <p:cNvSpPr/>
            <p:nvPr/>
          </p:nvSpPr>
          <p:spPr>
            <a:xfrm>
              <a:off x="676400" y="41367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2" name="Google Shape;15562;p32"/>
            <p:cNvSpPr/>
            <p:nvPr/>
          </p:nvSpPr>
          <p:spPr>
            <a:xfrm>
              <a:off x="768325" y="41367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45" y="1"/>
                  </a:moveTo>
                  <a:cubicBezTo>
                    <a:pt x="109" y="1"/>
                    <a:pt x="0" y="107"/>
                    <a:pt x="0" y="250"/>
                  </a:cubicBezTo>
                  <a:cubicBezTo>
                    <a:pt x="0" y="388"/>
                    <a:pt x="109" y="494"/>
                    <a:pt x="245" y="494"/>
                  </a:cubicBezTo>
                  <a:cubicBezTo>
                    <a:pt x="388" y="494"/>
                    <a:pt x="496" y="388"/>
                    <a:pt x="496" y="250"/>
                  </a:cubicBezTo>
                  <a:cubicBezTo>
                    <a:pt x="496" y="107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3" name="Google Shape;15563;p32"/>
            <p:cNvSpPr/>
            <p:nvPr/>
          </p:nvSpPr>
          <p:spPr>
            <a:xfrm>
              <a:off x="860125" y="41367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1"/>
                  </a:moveTo>
                  <a:cubicBezTo>
                    <a:pt x="114" y="1"/>
                    <a:pt x="0" y="107"/>
                    <a:pt x="0" y="250"/>
                  </a:cubicBezTo>
                  <a:cubicBezTo>
                    <a:pt x="0" y="388"/>
                    <a:pt x="114" y="494"/>
                    <a:pt x="251" y="494"/>
                  </a:cubicBezTo>
                  <a:cubicBezTo>
                    <a:pt x="387" y="494"/>
                    <a:pt x="501" y="388"/>
                    <a:pt x="501" y="250"/>
                  </a:cubicBezTo>
                  <a:cubicBezTo>
                    <a:pt x="501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4" name="Google Shape;15564;p32"/>
            <p:cNvSpPr/>
            <p:nvPr/>
          </p:nvSpPr>
          <p:spPr>
            <a:xfrm>
              <a:off x="951850" y="41367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5" name="Google Shape;15565;p32"/>
            <p:cNvSpPr/>
            <p:nvPr/>
          </p:nvSpPr>
          <p:spPr>
            <a:xfrm>
              <a:off x="1043825" y="41367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1"/>
                  </a:moveTo>
                  <a:cubicBezTo>
                    <a:pt x="107" y="1"/>
                    <a:pt x="0" y="107"/>
                    <a:pt x="0" y="250"/>
                  </a:cubicBezTo>
                  <a:cubicBezTo>
                    <a:pt x="0" y="388"/>
                    <a:pt x="107" y="494"/>
                    <a:pt x="250" y="494"/>
                  </a:cubicBezTo>
                  <a:cubicBezTo>
                    <a:pt x="388" y="494"/>
                    <a:pt x="494" y="388"/>
                    <a:pt x="494" y="250"/>
                  </a:cubicBezTo>
                  <a:cubicBezTo>
                    <a:pt x="494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6" name="Google Shape;15566;p32"/>
            <p:cNvSpPr/>
            <p:nvPr/>
          </p:nvSpPr>
          <p:spPr>
            <a:xfrm>
              <a:off x="1135575" y="41367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0" y="107"/>
                    <a:pt x="0" y="250"/>
                  </a:cubicBezTo>
                  <a:cubicBezTo>
                    <a:pt x="0" y="388"/>
                    <a:pt x="116" y="494"/>
                    <a:pt x="252" y="494"/>
                  </a:cubicBezTo>
                  <a:cubicBezTo>
                    <a:pt x="387" y="494"/>
                    <a:pt x="503" y="388"/>
                    <a:pt x="503" y="250"/>
                  </a:cubicBezTo>
                  <a:cubicBezTo>
                    <a:pt x="503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7" name="Google Shape;15567;p32"/>
            <p:cNvSpPr/>
            <p:nvPr/>
          </p:nvSpPr>
          <p:spPr>
            <a:xfrm>
              <a:off x="1227500" y="41367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1" y="1"/>
                  </a:moveTo>
                  <a:cubicBezTo>
                    <a:pt x="109" y="1"/>
                    <a:pt x="0" y="107"/>
                    <a:pt x="0" y="250"/>
                  </a:cubicBezTo>
                  <a:cubicBezTo>
                    <a:pt x="0" y="388"/>
                    <a:pt x="109" y="494"/>
                    <a:pt x="251" y="494"/>
                  </a:cubicBezTo>
                  <a:cubicBezTo>
                    <a:pt x="387" y="494"/>
                    <a:pt x="496" y="388"/>
                    <a:pt x="496" y="250"/>
                  </a:cubicBezTo>
                  <a:cubicBezTo>
                    <a:pt x="496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8" name="Google Shape;15568;p32"/>
            <p:cNvSpPr/>
            <p:nvPr/>
          </p:nvSpPr>
          <p:spPr>
            <a:xfrm>
              <a:off x="1319275" y="41367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1"/>
                  </a:moveTo>
                  <a:cubicBezTo>
                    <a:pt x="114" y="1"/>
                    <a:pt x="1" y="107"/>
                    <a:pt x="1" y="250"/>
                  </a:cubicBezTo>
                  <a:cubicBezTo>
                    <a:pt x="1" y="388"/>
                    <a:pt x="114" y="494"/>
                    <a:pt x="252" y="494"/>
                  </a:cubicBezTo>
                  <a:cubicBezTo>
                    <a:pt x="388" y="494"/>
                    <a:pt x="501" y="388"/>
                    <a:pt x="501" y="250"/>
                  </a:cubicBezTo>
                  <a:cubicBezTo>
                    <a:pt x="501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9" name="Google Shape;15569;p32"/>
            <p:cNvSpPr/>
            <p:nvPr/>
          </p:nvSpPr>
          <p:spPr>
            <a:xfrm>
              <a:off x="1411200" y="4136775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45" y="1"/>
                  </a:moveTo>
                  <a:cubicBezTo>
                    <a:pt x="109" y="1"/>
                    <a:pt x="1" y="107"/>
                    <a:pt x="1" y="250"/>
                  </a:cubicBezTo>
                  <a:cubicBezTo>
                    <a:pt x="1" y="388"/>
                    <a:pt x="109" y="494"/>
                    <a:pt x="245" y="494"/>
                  </a:cubicBezTo>
                  <a:cubicBezTo>
                    <a:pt x="388" y="494"/>
                    <a:pt x="496" y="388"/>
                    <a:pt x="496" y="250"/>
                  </a:cubicBezTo>
                  <a:cubicBezTo>
                    <a:pt x="496" y="107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0" name="Google Shape;15570;p32"/>
            <p:cNvSpPr/>
            <p:nvPr/>
          </p:nvSpPr>
          <p:spPr>
            <a:xfrm>
              <a:off x="1503000" y="41367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0" y="1"/>
                  </a:moveTo>
                  <a:cubicBezTo>
                    <a:pt x="114" y="1"/>
                    <a:pt x="0" y="107"/>
                    <a:pt x="0" y="250"/>
                  </a:cubicBezTo>
                  <a:cubicBezTo>
                    <a:pt x="0" y="388"/>
                    <a:pt x="114" y="494"/>
                    <a:pt x="250" y="494"/>
                  </a:cubicBezTo>
                  <a:cubicBezTo>
                    <a:pt x="387" y="494"/>
                    <a:pt x="501" y="388"/>
                    <a:pt x="501" y="250"/>
                  </a:cubicBezTo>
                  <a:cubicBezTo>
                    <a:pt x="501" y="107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1" name="Google Shape;15571;p32"/>
            <p:cNvSpPr/>
            <p:nvPr/>
          </p:nvSpPr>
          <p:spPr>
            <a:xfrm>
              <a:off x="1594750" y="41367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7"/>
                    <a:pt x="0" y="250"/>
                  </a:cubicBezTo>
                  <a:cubicBezTo>
                    <a:pt x="0" y="388"/>
                    <a:pt x="115" y="494"/>
                    <a:pt x="251" y="494"/>
                  </a:cubicBezTo>
                  <a:cubicBezTo>
                    <a:pt x="394" y="494"/>
                    <a:pt x="503" y="388"/>
                    <a:pt x="503" y="250"/>
                  </a:cubicBezTo>
                  <a:cubicBezTo>
                    <a:pt x="503" y="107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2" name="Google Shape;15572;p32"/>
            <p:cNvSpPr/>
            <p:nvPr/>
          </p:nvSpPr>
          <p:spPr>
            <a:xfrm>
              <a:off x="1686650" y="41367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3" name="Google Shape;15573;p32"/>
            <p:cNvSpPr/>
            <p:nvPr/>
          </p:nvSpPr>
          <p:spPr>
            <a:xfrm>
              <a:off x="1778450" y="41367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2" y="1"/>
                  </a:moveTo>
                  <a:cubicBezTo>
                    <a:pt x="114" y="1"/>
                    <a:pt x="1" y="107"/>
                    <a:pt x="1" y="250"/>
                  </a:cubicBezTo>
                  <a:cubicBezTo>
                    <a:pt x="1" y="388"/>
                    <a:pt x="114" y="494"/>
                    <a:pt x="252" y="494"/>
                  </a:cubicBezTo>
                  <a:cubicBezTo>
                    <a:pt x="388" y="494"/>
                    <a:pt x="501" y="388"/>
                    <a:pt x="501" y="250"/>
                  </a:cubicBezTo>
                  <a:cubicBezTo>
                    <a:pt x="501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4" name="Google Shape;15574;p32"/>
            <p:cNvSpPr/>
            <p:nvPr/>
          </p:nvSpPr>
          <p:spPr>
            <a:xfrm>
              <a:off x="1870375" y="4136775"/>
              <a:ext cx="12400" cy="12375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252" y="1"/>
                  </a:moveTo>
                  <a:cubicBezTo>
                    <a:pt x="109" y="1"/>
                    <a:pt x="0" y="107"/>
                    <a:pt x="0" y="250"/>
                  </a:cubicBezTo>
                  <a:cubicBezTo>
                    <a:pt x="0" y="388"/>
                    <a:pt x="109" y="494"/>
                    <a:pt x="252" y="494"/>
                  </a:cubicBezTo>
                  <a:cubicBezTo>
                    <a:pt x="387" y="494"/>
                    <a:pt x="496" y="388"/>
                    <a:pt x="496" y="250"/>
                  </a:cubicBezTo>
                  <a:cubicBezTo>
                    <a:pt x="496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5" name="Google Shape;15575;p32"/>
            <p:cNvSpPr/>
            <p:nvPr/>
          </p:nvSpPr>
          <p:spPr>
            <a:xfrm>
              <a:off x="1962150" y="41367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1"/>
                  </a:moveTo>
                  <a:cubicBezTo>
                    <a:pt x="114" y="1"/>
                    <a:pt x="1" y="107"/>
                    <a:pt x="1" y="250"/>
                  </a:cubicBezTo>
                  <a:cubicBezTo>
                    <a:pt x="1" y="388"/>
                    <a:pt x="114" y="494"/>
                    <a:pt x="250" y="494"/>
                  </a:cubicBezTo>
                  <a:cubicBezTo>
                    <a:pt x="388" y="494"/>
                    <a:pt x="502" y="388"/>
                    <a:pt x="502" y="250"/>
                  </a:cubicBezTo>
                  <a:cubicBezTo>
                    <a:pt x="502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6" name="Google Shape;15576;p32"/>
            <p:cNvSpPr/>
            <p:nvPr/>
          </p:nvSpPr>
          <p:spPr>
            <a:xfrm>
              <a:off x="2054075" y="4136775"/>
              <a:ext cx="12425" cy="12375"/>
            </a:xfrm>
            <a:custGeom>
              <a:avLst/>
              <a:gdLst/>
              <a:ahLst/>
              <a:cxnLst/>
              <a:rect l="l" t="t" r="r" b="b"/>
              <a:pathLst>
                <a:path w="497" h="495" extrusionOk="0">
                  <a:moveTo>
                    <a:pt x="252" y="1"/>
                  </a:moveTo>
                  <a:cubicBezTo>
                    <a:pt x="109" y="1"/>
                    <a:pt x="1" y="107"/>
                    <a:pt x="1" y="250"/>
                  </a:cubicBezTo>
                  <a:cubicBezTo>
                    <a:pt x="1" y="388"/>
                    <a:pt x="109" y="494"/>
                    <a:pt x="252" y="494"/>
                  </a:cubicBezTo>
                  <a:cubicBezTo>
                    <a:pt x="388" y="494"/>
                    <a:pt x="496" y="388"/>
                    <a:pt x="496" y="250"/>
                  </a:cubicBezTo>
                  <a:cubicBezTo>
                    <a:pt x="496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7" name="Google Shape;15577;p32"/>
            <p:cNvSpPr/>
            <p:nvPr/>
          </p:nvSpPr>
          <p:spPr>
            <a:xfrm>
              <a:off x="2145825" y="41367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8" name="Google Shape;15578;p32"/>
            <p:cNvSpPr/>
            <p:nvPr/>
          </p:nvSpPr>
          <p:spPr>
            <a:xfrm>
              <a:off x="2237800" y="4136775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244" y="1"/>
                  </a:moveTo>
                  <a:cubicBezTo>
                    <a:pt x="107" y="1"/>
                    <a:pt x="0" y="107"/>
                    <a:pt x="0" y="250"/>
                  </a:cubicBezTo>
                  <a:cubicBezTo>
                    <a:pt x="0" y="388"/>
                    <a:pt x="107" y="494"/>
                    <a:pt x="244" y="494"/>
                  </a:cubicBezTo>
                  <a:cubicBezTo>
                    <a:pt x="387" y="494"/>
                    <a:pt x="494" y="388"/>
                    <a:pt x="494" y="250"/>
                  </a:cubicBezTo>
                  <a:cubicBezTo>
                    <a:pt x="494" y="107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9" name="Google Shape;15579;p32"/>
            <p:cNvSpPr/>
            <p:nvPr/>
          </p:nvSpPr>
          <p:spPr>
            <a:xfrm>
              <a:off x="2329550" y="41367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7"/>
                    <a:pt x="0" y="250"/>
                  </a:cubicBezTo>
                  <a:cubicBezTo>
                    <a:pt x="0" y="388"/>
                    <a:pt x="115" y="494"/>
                    <a:pt x="251" y="494"/>
                  </a:cubicBezTo>
                  <a:cubicBezTo>
                    <a:pt x="387" y="494"/>
                    <a:pt x="502" y="388"/>
                    <a:pt x="502" y="250"/>
                  </a:cubicBezTo>
                  <a:cubicBezTo>
                    <a:pt x="502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0" name="Google Shape;15580;p32"/>
            <p:cNvSpPr/>
            <p:nvPr/>
          </p:nvSpPr>
          <p:spPr>
            <a:xfrm>
              <a:off x="2421325" y="4136775"/>
              <a:ext cx="12550" cy="12375"/>
            </a:xfrm>
            <a:custGeom>
              <a:avLst/>
              <a:gdLst/>
              <a:ahLst/>
              <a:cxnLst/>
              <a:rect l="l" t="t" r="r" b="b"/>
              <a:pathLst>
                <a:path w="502" h="495" extrusionOk="0">
                  <a:moveTo>
                    <a:pt x="250" y="1"/>
                  </a:moveTo>
                  <a:cubicBezTo>
                    <a:pt x="114" y="1"/>
                    <a:pt x="1" y="107"/>
                    <a:pt x="1" y="250"/>
                  </a:cubicBezTo>
                  <a:cubicBezTo>
                    <a:pt x="1" y="388"/>
                    <a:pt x="114" y="494"/>
                    <a:pt x="250" y="494"/>
                  </a:cubicBezTo>
                  <a:cubicBezTo>
                    <a:pt x="395" y="494"/>
                    <a:pt x="501" y="388"/>
                    <a:pt x="501" y="250"/>
                  </a:cubicBezTo>
                  <a:cubicBezTo>
                    <a:pt x="501" y="107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1" name="Google Shape;15581;p32"/>
            <p:cNvSpPr/>
            <p:nvPr/>
          </p:nvSpPr>
          <p:spPr>
            <a:xfrm>
              <a:off x="2513250" y="41367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09" y="1"/>
                    <a:pt x="0" y="107"/>
                    <a:pt x="0" y="250"/>
                  </a:cubicBezTo>
                  <a:cubicBezTo>
                    <a:pt x="0" y="388"/>
                    <a:pt x="109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2" name="Google Shape;15582;p32"/>
            <p:cNvSpPr/>
            <p:nvPr/>
          </p:nvSpPr>
          <p:spPr>
            <a:xfrm>
              <a:off x="2605000" y="41367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0" y="107"/>
                    <a:pt x="0" y="250"/>
                  </a:cubicBezTo>
                  <a:cubicBezTo>
                    <a:pt x="0" y="388"/>
                    <a:pt x="116" y="494"/>
                    <a:pt x="252" y="494"/>
                  </a:cubicBezTo>
                  <a:cubicBezTo>
                    <a:pt x="387" y="494"/>
                    <a:pt x="503" y="388"/>
                    <a:pt x="503" y="250"/>
                  </a:cubicBezTo>
                  <a:cubicBezTo>
                    <a:pt x="503" y="107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3" name="Google Shape;15583;p32"/>
            <p:cNvSpPr/>
            <p:nvPr/>
          </p:nvSpPr>
          <p:spPr>
            <a:xfrm>
              <a:off x="2696950" y="41367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2" y="1"/>
                  </a:moveTo>
                  <a:cubicBezTo>
                    <a:pt x="108" y="1"/>
                    <a:pt x="1" y="107"/>
                    <a:pt x="1" y="250"/>
                  </a:cubicBezTo>
                  <a:cubicBezTo>
                    <a:pt x="1" y="388"/>
                    <a:pt x="108" y="494"/>
                    <a:pt x="252" y="494"/>
                  </a:cubicBezTo>
                  <a:cubicBezTo>
                    <a:pt x="388" y="494"/>
                    <a:pt x="495" y="388"/>
                    <a:pt x="495" y="250"/>
                  </a:cubicBezTo>
                  <a:cubicBezTo>
                    <a:pt x="495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4" name="Google Shape;15584;p32"/>
            <p:cNvSpPr/>
            <p:nvPr/>
          </p:nvSpPr>
          <p:spPr>
            <a:xfrm>
              <a:off x="2788700" y="41367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5" name="Google Shape;15585;p32"/>
            <p:cNvSpPr/>
            <p:nvPr/>
          </p:nvSpPr>
          <p:spPr>
            <a:xfrm>
              <a:off x="2880675" y="41367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1"/>
                  </a:moveTo>
                  <a:cubicBezTo>
                    <a:pt x="107" y="1"/>
                    <a:pt x="0" y="107"/>
                    <a:pt x="0" y="250"/>
                  </a:cubicBezTo>
                  <a:cubicBezTo>
                    <a:pt x="0" y="388"/>
                    <a:pt x="107" y="494"/>
                    <a:pt x="243" y="494"/>
                  </a:cubicBezTo>
                  <a:cubicBezTo>
                    <a:pt x="387" y="494"/>
                    <a:pt x="494" y="388"/>
                    <a:pt x="494" y="250"/>
                  </a:cubicBezTo>
                  <a:cubicBezTo>
                    <a:pt x="494" y="107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6" name="Google Shape;15586;p32"/>
            <p:cNvSpPr/>
            <p:nvPr/>
          </p:nvSpPr>
          <p:spPr>
            <a:xfrm>
              <a:off x="2972425" y="41367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1" y="1"/>
                  </a:moveTo>
                  <a:cubicBezTo>
                    <a:pt x="115" y="1"/>
                    <a:pt x="0" y="107"/>
                    <a:pt x="0" y="250"/>
                  </a:cubicBezTo>
                  <a:cubicBezTo>
                    <a:pt x="0" y="388"/>
                    <a:pt x="115" y="494"/>
                    <a:pt x="251" y="494"/>
                  </a:cubicBezTo>
                  <a:cubicBezTo>
                    <a:pt x="387" y="494"/>
                    <a:pt x="503" y="388"/>
                    <a:pt x="503" y="250"/>
                  </a:cubicBezTo>
                  <a:cubicBezTo>
                    <a:pt x="503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7" name="Google Shape;15587;p32"/>
            <p:cNvSpPr/>
            <p:nvPr/>
          </p:nvSpPr>
          <p:spPr>
            <a:xfrm>
              <a:off x="3064375" y="41367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3" y="1"/>
                  </a:moveTo>
                  <a:cubicBezTo>
                    <a:pt x="107" y="1"/>
                    <a:pt x="1" y="107"/>
                    <a:pt x="1" y="250"/>
                  </a:cubicBezTo>
                  <a:cubicBezTo>
                    <a:pt x="1" y="388"/>
                    <a:pt x="107" y="494"/>
                    <a:pt x="243" y="494"/>
                  </a:cubicBezTo>
                  <a:cubicBezTo>
                    <a:pt x="388" y="494"/>
                    <a:pt x="495" y="388"/>
                    <a:pt x="495" y="250"/>
                  </a:cubicBezTo>
                  <a:cubicBezTo>
                    <a:pt x="495" y="107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8" name="Google Shape;15588;p32"/>
            <p:cNvSpPr/>
            <p:nvPr/>
          </p:nvSpPr>
          <p:spPr>
            <a:xfrm>
              <a:off x="3156125" y="41367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9" name="Google Shape;15589;p32"/>
            <p:cNvSpPr/>
            <p:nvPr/>
          </p:nvSpPr>
          <p:spPr>
            <a:xfrm>
              <a:off x="3247875" y="4136775"/>
              <a:ext cx="12575" cy="12375"/>
            </a:xfrm>
            <a:custGeom>
              <a:avLst/>
              <a:gdLst/>
              <a:ahLst/>
              <a:cxnLst/>
              <a:rect l="l" t="t" r="r" b="b"/>
              <a:pathLst>
                <a:path w="503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0" name="Google Shape;15590;p32"/>
            <p:cNvSpPr/>
            <p:nvPr/>
          </p:nvSpPr>
          <p:spPr>
            <a:xfrm>
              <a:off x="3339850" y="4136775"/>
              <a:ext cx="12525" cy="12375"/>
            </a:xfrm>
            <a:custGeom>
              <a:avLst/>
              <a:gdLst/>
              <a:ahLst/>
              <a:cxnLst/>
              <a:rect l="l" t="t" r="r" b="b"/>
              <a:pathLst>
                <a:path w="501" h="495" extrusionOk="0">
                  <a:moveTo>
                    <a:pt x="251" y="1"/>
                  </a:moveTo>
                  <a:cubicBezTo>
                    <a:pt x="107" y="1"/>
                    <a:pt x="0" y="107"/>
                    <a:pt x="0" y="250"/>
                  </a:cubicBezTo>
                  <a:cubicBezTo>
                    <a:pt x="0" y="388"/>
                    <a:pt x="107" y="494"/>
                    <a:pt x="251" y="494"/>
                  </a:cubicBezTo>
                  <a:cubicBezTo>
                    <a:pt x="387" y="494"/>
                    <a:pt x="501" y="388"/>
                    <a:pt x="501" y="250"/>
                  </a:cubicBezTo>
                  <a:cubicBezTo>
                    <a:pt x="501" y="107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1" name="Google Shape;15591;p32"/>
            <p:cNvSpPr/>
            <p:nvPr/>
          </p:nvSpPr>
          <p:spPr>
            <a:xfrm>
              <a:off x="3431575" y="4136775"/>
              <a:ext cx="12600" cy="12375"/>
            </a:xfrm>
            <a:custGeom>
              <a:avLst/>
              <a:gdLst/>
              <a:ahLst/>
              <a:cxnLst/>
              <a:rect l="l" t="t" r="r" b="b"/>
              <a:pathLst>
                <a:path w="504" h="495" extrusionOk="0">
                  <a:moveTo>
                    <a:pt x="252" y="1"/>
                  </a:moveTo>
                  <a:cubicBezTo>
                    <a:pt x="116" y="1"/>
                    <a:pt x="1" y="107"/>
                    <a:pt x="1" y="250"/>
                  </a:cubicBezTo>
                  <a:cubicBezTo>
                    <a:pt x="1" y="388"/>
                    <a:pt x="116" y="494"/>
                    <a:pt x="252" y="494"/>
                  </a:cubicBezTo>
                  <a:cubicBezTo>
                    <a:pt x="388" y="494"/>
                    <a:pt x="503" y="388"/>
                    <a:pt x="503" y="250"/>
                  </a:cubicBezTo>
                  <a:cubicBezTo>
                    <a:pt x="503" y="107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2" name="Google Shape;15592;p32"/>
            <p:cNvSpPr/>
            <p:nvPr/>
          </p:nvSpPr>
          <p:spPr>
            <a:xfrm>
              <a:off x="3523550" y="41367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50" y="1"/>
                  </a:moveTo>
                  <a:cubicBezTo>
                    <a:pt x="107" y="1"/>
                    <a:pt x="0" y="107"/>
                    <a:pt x="0" y="250"/>
                  </a:cubicBezTo>
                  <a:cubicBezTo>
                    <a:pt x="0" y="388"/>
                    <a:pt x="107" y="494"/>
                    <a:pt x="250" y="494"/>
                  </a:cubicBezTo>
                  <a:cubicBezTo>
                    <a:pt x="388" y="494"/>
                    <a:pt x="494" y="388"/>
                    <a:pt x="494" y="250"/>
                  </a:cubicBezTo>
                  <a:cubicBezTo>
                    <a:pt x="494" y="107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3" name="Google Shape;15593;p32"/>
            <p:cNvSpPr/>
            <p:nvPr/>
          </p:nvSpPr>
          <p:spPr>
            <a:xfrm>
              <a:off x="676400" y="42285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4" name="Google Shape;15594;p32"/>
            <p:cNvSpPr/>
            <p:nvPr/>
          </p:nvSpPr>
          <p:spPr>
            <a:xfrm>
              <a:off x="768325" y="42285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5" name="Google Shape;15595;p32"/>
            <p:cNvSpPr/>
            <p:nvPr/>
          </p:nvSpPr>
          <p:spPr>
            <a:xfrm>
              <a:off x="860125" y="42285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6" name="Google Shape;15596;p32"/>
            <p:cNvSpPr/>
            <p:nvPr/>
          </p:nvSpPr>
          <p:spPr>
            <a:xfrm>
              <a:off x="951850" y="42285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7" name="Google Shape;15597;p32"/>
            <p:cNvSpPr/>
            <p:nvPr/>
          </p:nvSpPr>
          <p:spPr>
            <a:xfrm>
              <a:off x="1043825" y="42285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8" name="Google Shape;15598;p32"/>
            <p:cNvSpPr/>
            <p:nvPr/>
          </p:nvSpPr>
          <p:spPr>
            <a:xfrm>
              <a:off x="1135575" y="42285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9" name="Google Shape;15599;p32"/>
            <p:cNvSpPr/>
            <p:nvPr/>
          </p:nvSpPr>
          <p:spPr>
            <a:xfrm>
              <a:off x="1227500" y="42285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0" name="Google Shape;15600;p32"/>
            <p:cNvSpPr/>
            <p:nvPr/>
          </p:nvSpPr>
          <p:spPr>
            <a:xfrm>
              <a:off x="1319275" y="42285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1" name="Google Shape;15601;p32"/>
            <p:cNvSpPr/>
            <p:nvPr/>
          </p:nvSpPr>
          <p:spPr>
            <a:xfrm>
              <a:off x="1411200" y="422852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2" name="Google Shape;15602;p32"/>
            <p:cNvSpPr/>
            <p:nvPr/>
          </p:nvSpPr>
          <p:spPr>
            <a:xfrm>
              <a:off x="1503000" y="42285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3" name="Google Shape;15603;p32"/>
            <p:cNvSpPr/>
            <p:nvPr/>
          </p:nvSpPr>
          <p:spPr>
            <a:xfrm>
              <a:off x="1594750" y="42285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4" name="Google Shape;15604;p32"/>
            <p:cNvSpPr/>
            <p:nvPr/>
          </p:nvSpPr>
          <p:spPr>
            <a:xfrm>
              <a:off x="1686650" y="42285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5" name="Google Shape;15605;p32"/>
            <p:cNvSpPr/>
            <p:nvPr/>
          </p:nvSpPr>
          <p:spPr>
            <a:xfrm>
              <a:off x="1778450" y="42285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6" name="Google Shape;15606;p32"/>
            <p:cNvSpPr/>
            <p:nvPr/>
          </p:nvSpPr>
          <p:spPr>
            <a:xfrm>
              <a:off x="1870375" y="4228525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7" name="Google Shape;15607;p32"/>
            <p:cNvSpPr/>
            <p:nvPr/>
          </p:nvSpPr>
          <p:spPr>
            <a:xfrm>
              <a:off x="1962150" y="42285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8" name="Google Shape;15608;p32"/>
            <p:cNvSpPr/>
            <p:nvPr/>
          </p:nvSpPr>
          <p:spPr>
            <a:xfrm>
              <a:off x="2054075" y="4228525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9" name="Google Shape;15609;p32"/>
            <p:cNvSpPr/>
            <p:nvPr/>
          </p:nvSpPr>
          <p:spPr>
            <a:xfrm>
              <a:off x="2145825" y="42285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0" name="Google Shape;15610;p32"/>
            <p:cNvSpPr/>
            <p:nvPr/>
          </p:nvSpPr>
          <p:spPr>
            <a:xfrm>
              <a:off x="2237800" y="4228525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1" name="Google Shape;15611;p32"/>
            <p:cNvSpPr/>
            <p:nvPr/>
          </p:nvSpPr>
          <p:spPr>
            <a:xfrm>
              <a:off x="2329550" y="42285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2" name="Google Shape;15612;p32"/>
            <p:cNvSpPr/>
            <p:nvPr/>
          </p:nvSpPr>
          <p:spPr>
            <a:xfrm>
              <a:off x="2421325" y="42285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3" name="Google Shape;15613;p32"/>
            <p:cNvSpPr/>
            <p:nvPr/>
          </p:nvSpPr>
          <p:spPr>
            <a:xfrm>
              <a:off x="2513250" y="42285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4" name="Google Shape;15614;p32"/>
            <p:cNvSpPr/>
            <p:nvPr/>
          </p:nvSpPr>
          <p:spPr>
            <a:xfrm>
              <a:off x="2605000" y="42285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5" name="Google Shape;15615;p32"/>
            <p:cNvSpPr/>
            <p:nvPr/>
          </p:nvSpPr>
          <p:spPr>
            <a:xfrm>
              <a:off x="2696950" y="42285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6" name="Google Shape;15616;p32"/>
            <p:cNvSpPr/>
            <p:nvPr/>
          </p:nvSpPr>
          <p:spPr>
            <a:xfrm>
              <a:off x="2788700" y="42285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7" name="Google Shape;15617;p32"/>
            <p:cNvSpPr/>
            <p:nvPr/>
          </p:nvSpPr>
          <p:spPr>
            <a:xfrm>
              <a:off x="2880675" y="42285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8" name="Google Shape;15618;p32"/>
            <p:cNvSpPr/>
            <p:nvPr/>
          </p:nvSpPr>
          <p:spPr>
            <a:xfrm>
              <a:off x="2972425" y="42285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9" name="Google Shape;15619;p32"/>
            <p:cNvSpPr/>
            <p:nvPr/>
          </p:nvSpPr>
          <p:spPr>
            <a:xfrm>
              <a:off x="3064375" y="42285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0" name="Google Shape;15620;p32"/>
            <p:cNvSpPr/>
            <p:nvPr/>
          </p:nvSpPr>
          <p:spPr>
            <a:xfrm>
              <a:off x="3156125" y="42285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1" name="Google Shape;15621;p32"/>
            <p:cNvSpPr/>
            <p:nvPr/>
          </p:nvSpPr>
          <p:spPr>
            <a:xfrm>
              <a:off x="3247875" y="42285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2" name="Google Shape;15622;p32"/>
            <p:cNvSpPr/>
            <p:nvPr/>
          </p:nvSpPr>
          <p:spPr>
            <a:xfrm>
              <a:off x="3339850" y="422852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3" name="Google Shape;15623;p32"/>
            <p:cNvSpPr/>
            <p:nvPr/>
          </p:nvSpPr>
          <p:spPr>
            <a:xfrm>
              <a:off x="3431575" y="4228525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4" name="Google Shape;15624;p32"/>
            <p:cNvSpPr/>
            <p:nvPr/>
          </p:nvSpPr>
          <p:spPr>
            <a:xfrm>
              <a:off x="3523550" y="4228525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5" name="Google Shape;15625;p32"/>
            <p:cNvSpPr/>
            <p:nvPr/>
          </p:nvSpPr>
          <p:spPr>
            <a:xfrm>
              <a:off x="676400" y="432045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6" name="Google Shape;15626;p32"/>
            <p:cNvSpPr/>
            <p:nvPr/>
          </p:nvSpPr>
          <p:spPr>
            <a:xfrm>
              <a:off x="768325" y="4320450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45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7"/>
                    <a:pt x="109" y="496"/>
                    <a:pt x="245" y="496"/>
                  </a:cubicBezTo>
                  <a:cubicBezTo>
                    <a:pt x="388" y="496"/>
                    <a:pt x="496" y="387"/>
                    <a:pt x="496" y="245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7" name="Google Shape;15627;p32"/>
            <p:cNvSpPr/>
            <p:nvPr/>
          </p:nvSpPr>
          <p:spPr>
            <a:xfrm>
              <a:off x="860125" y="4320450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14" y="0"/>
                    <a:pt x="0" y="109"/>
                    <a:pt x="0" y="245"/>
                  </a:cubicBezTo>
                  <a:cubicBezTo>
                    <a:pt x="0" y="387"/>
                    <a:pt x="114" y="496"/>
                    <a:pt x="251" y="496"/>
                  </a:cubicBezTo>
                  <a:cubicBezTo>
                    <a:pt x="387" y="496"/>
                    <a:pt x="501" y="387"/>
                    <a:pt x="501" y="245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8" name="Google Shape;15628;p32"/>
            <p:cNvSpPr/>
            <p:nvPr/>
          </p:nvSpPr>
          <p:spPr>
            <a:xfrm>
              <a:off x="951850" y="432045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9" name="Google Shape;15629;p32"/>
            <p:cNvSpPr/>
            <p:nvPr/>
          </p:nvSpPr>
          <p:spPr>
            <a:xfrm>
              <a:off x="1043825" y="432045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7"/>
                    <a:pt x="107" y="496"/>
                    <a:pt x="250" y="496"/>
                  </a:cubicBezTo>
                  <a:cubicBezTo>
                    <a:pt x="388" y="496"/>
                    <a:pt x="494" y="387"/>
                    <a:pt x="494" y="245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0" name="Google Shape;15630;p32"/>
            <p:cNvSpPr/>
            <p:nvPr/>
          </p:nvSpPr>
          <p:spPr>
            <a:xfrm>
              <a:off x="1135575" y="432045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45"/>
                  </a:cubicBezTo>
                  <a:cubicBezTo>
                    <a:pt x="0" y="387"/>
                    <a:pt x="116" y="496"/>
                    <a:pt x="252" y="496"/>
                  </a:cubicBezTo>
                  <a:cubicBezTo>
                    <a:pt x="387" y="496"/>
                    <a:pt x="503" y="387"/>
                    <a:pt x="503" y="245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1" name="Google Shape;15631;p32"/>
            <p:cNvSpPr/>
            <p:nvPr/>
          </p:nvSpPr>
          <p:spPr>
            <a:xfrm>
              <a:off x="1227500" y="4320450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1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7"/>
                    <a:pt x="109" y="496"/>
                    <a:pt x="251" y="496"/>
                  </a:cubicBezTo>
                  <a:cubicBezTo>
                    <a:pt x="387" y="496"/>
                    <a:pt x="496" y="387"/>
                    <a:pt x="496" y="245"/>
                  </a:cubicBezTo>
                  <a:cubicBezTo>
                    <a:pt x="496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2" name="Google Shape;15632;p32"/>
            <p:cNvSpPr/>
            <p:nvPr/>
          </p:nvSpPr>
          <p:spPr>
            <a:xfrm>
              <a:off x="1319275" y="432045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7"/>
                    <a:pt x="114" y="496"/>
                    <a:pt x="252" y="496"/>
                  </a:cubicBezTo>
                  <a:cubicBezTo>
                    <a:pt x="388" y="496"/>
                    <a:pt x="501" y="387"/>
                    <a:pt x="501" y="245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3" name="Google Shape;15633;p32"/>
            <p:cNvSpPr/>
            <p:nvPr/>
          </p:nvSpPr>
          <p:spPr>
            <a:xfrm>
              <a:off x="1411200" y="4320450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45" y="0"/>
                  </a:moveTo>
                  <a:cubicBezTo>
                    <a:pt x="109" y="0"/>
                    <a:pt x="1" y="109"/>
                    <a:pt x="1" y="245"/>
                  </a:cubicBezTo>
                  <a:cubicBezTo>
                    <a:pt x="1" y="387"/>
                    <a:pt x="109" y="496"/>
                    <a:pt x="245" y="496"/>
                  </a:cubicBezTo>
                  <a:cubicBezTo>
                    <a:pt x="388" y="496"/>
                    <a:pt x="496" y="387"/>
                    <a:pt x="496" y="245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4" name="Google Shape;15634;p32"/>
            <p:cNvSpPr/>
            <p:nvPr/>
          </p:nvSpPr>
          <p:spPr>
            <a:xfrm>
              <a:off x="1503000" y="4320450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0" y="0"/>
                  </a:moveTo>
                  <a:cubicBezTo>
                    <a:pt x="114" y="0"/>
                    <a:pt x="0" y="109"/>
                    <a:pt x="0" y="245"/>
                  </a:cubicBezTo>
                  <a:cubicBezTo>
                    <a:pt x="0" y="387"/>
                    <a:pt x="114" y="496"/>
                    <a:pt x="250" y="496"/>
                  </a:cubicBezTo>
                  <a:cubicBezTo>
                    <a:pt x="387" y="496"/>
                    <a:pt x="501" y="387"/>
                    <a:pt x="501" y="245"/>
                  </a:cubicBezTo>
                  <a:cubicBezTo>
                    <a:pt x="501" y="109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5" name="Google Shape;15635;p32"/>
            <p:cNvSpPr/>
            <p:nvPr/>
          </p:nvSpPr>
          <p:spPr>
            <a:xfrm>
              <a:off x="1594750" y="432045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94" y="496"/>
                    <a:pt x="503" y="387"/>
                    <a:pt x="503" y="245"/>
                  </a:cubicBezTo>
                  <a:cubicBezTo>
                    <a:pt x="503" y="10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6" name="Google Shape;15636;p32"/>
            <p:cNvSpPr/>
            <p:nvPr/>
          </p:nvSpPr>
          <p:spPr>
            <a:xfrm>
              <a:off x="1686650" y="432045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7" name="Google Shape;15637;p32"/>
            <p:cNvSpPr/>
            <p:nvPr/>
          </p:nvSpPr>
          <p:spPr>
            <a:xfrm>
              <a:off x="1778450" y="432045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7"/>
                    <a:pt x="114" y="496"/>
                    <a:pt x="252" y="496"/>
                  </a:cubicBezTo>
                  <a:cubicBezTo>
                    <a:pt x="388" y="496"/>
                    <a:pt x="501" y="387"/>
                    <a:pt x="501" y="245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8" name="Google Shape;15638;p32"/>
            <p:cNvSpPr/>
            <p:nvPr/>
          </p:nvSpPr>
          <p:spPr>
            <a:xfrm>
              <a:off x="1870375" y="4320450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7"/>
                    <a:pt x="109" y="496"/>
                    <a:pt x="252" y="496"/>
                  </a:cubicBezTo>
                  <a:cubicBezTo>
                    <a:pt x="387" y="496"/>
                    <a:pt x="496" y="387"/>
                    <a:pt x="496" y="245"/>
                  </a:cubicBezTo>
                  <a:cubicBezTo>
                    <a:pt x="496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9" name="Google Shape;15639;p32"/>
            <p:cNvSpPr/>
            <p:nvPr/>
          </p:nvSpPr>
          <p:spPr>
            <a:xfrm>
              <a:off x="1962150" y="432045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7"/>
                    <a:pt x="114" y="496"/>
                    <a:pt x="250" y="496"/>
                  </a:cubicBezTo>
                  <a:cubicBezTo>
                    <a:pt x="388" y="496"/>
                    <a:pt x="502" y="387"/>
                    <a:pt x="502" y="245"/>
                  </a:cubicBezTo>
                  <a:cubicBezTo>
                    <a:pt x="502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0" name="Google Shape;15640;p32"/>
            <p:cNvSpPr/>
            <p:nvPr/>
          </p:nvSpPr>
          <p:spPr>
            <a:xfrm>
              <a:off x="2054075" y="4320450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52" y="0"/>
                  </a:moveTo>
                  <a:cubicBezTo>
                    <a:pt x="109" y="0"/>
                    <a:pt x="1" y="109"/>
                    <a:pt x="1" y="245"/>
                  </a:cubicBezTo>
                  <a:cubicBezTo>
                    <a:pt x="1" y="387"/>
                    <a:pt x="109" y="496"/>
                    <a:pt x="252" y="496"/>
                  </a:cubicBezTo>
                  <a:cubicBezTo>
                    <a:pt x="388" y="496"/>
                    <a:pt x="496" y="387"/>
                    <a:pt x="496" y="245"/>
                  </a:cubicBezTo>
                  <a:cubicBezTo>
                    <a:pt x="496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1" name="Google Shape;15641;p32"/>
            <p:cNvSpPr/>
            <p:nvPr/>
          </p:nvSpPr>
          <p:spPr>
            <a:xfrm>
              <a:off x="2145825" y="432045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2" name="Google Shape;15642;p32"/>
            <p:cNvSpPr/>
            <p:nvPr/>
          </p:nvSpPr>
          <p:spPr>
            <a:xfrm>
              <a:off x="2237800" y="4320450"/>
              <a:ext cx="12350" cy="12400"/>
            </a:xfrm>
            <a:custGeom>
              <a:avLst/>
              <a:gdLst/>
              <a:ahLst/>
              <a:cxnLst/>
              <a:rect l="l" t="t" r="r" b="b"/>
              <a:pathLst>
                <a:path w="494" h="496" extrusionOk="0">
                  <a:moveTo>
                    <a:pt x="244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7"/>
                    <a:pt x="107" y="496"/>
                    <a:pt x="244" y="496"/>
                  </a:cubicBezTo>
                  <a:cubicBezTo>
                    <a:pt x="387" y="496"/>
                    <a:pt x="494" y="387"/>
                    <a:pt x="494" y="245"/>
                  </a:cubicBezTo>
                  <a:cubicBezTo>
                    <a:pt x="494" y="109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3" name="Google Shape;15643;p32"/>
            <p:cNvSpPr/>
            <p:nvPr/>
          </p:nvSpPr>
          <p:spPr>
            <a:xfrm>
              <a:off x="2329550" y="432045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87" y="496"/>
                    <a:pt x="502" y="387"/>
                    <a:pt x="502" y="245"/>
                  </a:cubicBezTo>
                  <a:cubicBezTo>
                    <a:pt x="502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4" name="Google Shape;15644;p32"/>
            <p:cNvSpPr/>
            <p:nvPr/>
          </p:nvSpPr>
          <p:spPr>
            <a:xfrm>
              <a:off x="2421325" y="4320450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7"/>
                    <a:pt x="114" y="496"/>
                    <a:pt x="250" y="496"/>
                  </a:cubicBezTo>
                  <a:cubicBezTo>
                    <a:pt x="395" y="496"/>
                    <a:pt x="501" y="387"/>
                    <a:pt x="501" y="245"/>
                  </a:cubicBezTo>
                  <a:cubicBezTo>
                    <a:pt x="501" y="109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5" name="Google Shape;15645;p32"/>
            <p:cNvSpPr/>
            <p:nvPr/>
          </p:nvSpPr>
          <p:spPr>
            <a:xfrm>
              <a:off x="2513250" y="432045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7"/>
                    <a:pt x="109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6" name="Google Shape;15646;p32"/>
            <p:cNvSpPr/>
            <p:nvPr/>
          </p:nvSpPr>
          <p:spPr>
            <a:xfrm>
              <a:off x="2605000" y="432045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45"/>
                  </a:cubicBezTo>
                  <a:cubicBezTo>
                    <a:pt x="0" y="387"/>
                    <a:pt x="116" y="496"/>
                    <a:pt x="252" y="496"/>
                  </a:cubicBezTo>
                  <a:cubicBezTo>
                    <a:pt x="387" y="496"/>
                    <a:pt x="503" y="387"/>
                    <a:pt x="503" y="245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7" name="Google Shape;15647;p32"/>
            <p:cNvSpPr/>
            <p:nvPr/>
          </p:nvSpPr>
          <p:spPr>
            <a:xfrm>
              <a:off x="2696950" y="432045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2" y="0"/>
                  </a:moveTo>
                  <a:cubicBezTo>
                    <a:pt x="108" y="0"/>
                    <a:pt x="1" y="109"/>
                    <a:pt x="1" y="245"/>
                  </a:cubicBezTo>
                  <a:cubicBezTo>
                    <a:pt x="1" y="387"/>
                    <a:pt x="108" y="496"/>
                    <a:pt x="252" y="496"/>
                  </a:cubicBezTo>
                  <a:cubicBezTo>
                    <a:pt x="388" y="496"/>
                    <a:pt x="495" y="387"/>
                    <a:pt x="495" y="245"/>
                  </a:cubicBezTo>
                  <a:cubicBezTo>
                    <a:pt x="495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8" name="Google Shape;15648;p32"/>
            <p:cNvSpPr/>
            <p:nvPr/>
          </p:nvSpPr>
          <p:spPr>
            <a:xfrm>
              <a:off x="2788700" y="432045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9" name="Google Shape;15649;p32"/>
            <p:cNvSpPr/>
            <p:nvPr/>
          </p:nvSpPr>
          <p:spPr>
            <a:xfrm>
              <a:off x="2880675" y="432045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7"/>
                    <a:pt x="107" y="496"/>
                    <a:pt x="243" y="496"/>
                  </a:cubicBezTo>
                  <a:cubicBezTo>
                    <a:pt x="387" y="496"/>
                    <a:pt x="494" y="387"/>
                    <a:pt x="494" y="245"/>
                  </a:cubicBezTo>
                  <a:cubicBezTo>
                    <a:pt x="494" y="109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0" name="Google Shape;15650;p32"/>
            <p:cNvSpPr/>
            <p:nvPr/>
          </p:nvSpPr>
          <p:spPr>
            <a:xfrm>
              <a:off x="2972425" y="432045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87" y="496"/>
                    <a:pt x="503" y="387"/>
                    <a:pt x="503" y="245"/>
                  </a:cubicBezTo>
                  <a:cubicBezTo>
                    <a:pt x="503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1" name="Google Shape;15651;p32"/>
            <p:cNvSpPr/>
            <p:nvPr/>
          </p:nvSpPr>
          <p:spPr>
            <a:xfrm>
              <a:off x="3064375" y="432045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1" y="109"/>
                    <a:pt x="1" y="245"/>
                  </a:cubicBezTo>
                  <a:cubicBezTo>
                    <a:pt x="1" y="387"/>
                    <a:pt x="107" y="496"/>
                    <a:pt x="243" y="496"/>
                  </a:cubicBezTo>
                  <a:cubicBezTo>
                    <a:pt x="388" y="496"/>
                    <a:pt x="495" y="387"/>
                    <a:pt x="495" y="245"/>
                  </a:cubicBezTo>
                  <a:cubicBezTo>
                    <a:pt x="495" y="109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2" name="Google Shape;15652;p32"/>
            <p:cNvSpPr/>
            <p:nvPr/>
          </p:nvSpPr>
          <p:spPr>
            <a:xfrm>
              <a:off x="3156125" y="432045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3" name="Google Shape;15653;p32"/>
            <p:cNvSpPr/>
            <p:nvPr/>
          </p:nvSpPr>
          <p:spPr>
            <a:xfrm>
              <a:off x="3247875" y="4320450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4" name="Google Shape;15654;p32"/>
            <p:cNvSpPr/>
            <p:nvPr/>
          </p:nvSpPr>
          <p:spPr>
            <a:xfrm>
              <a:off x="3339850" y="4320450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7"/>
                    <a:pt x="107" y="496"/>
                    <a:pt x="251" y="496"/>
                  </a:cubicBezTo>
                  <a:cubicBezTo>
                    <a:pt x="387" y="496"/>
                    <a:pt x="501" y="387"/>
                    <a:pt x="501" y="245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5" name="Google Shape;15655;p32"/>
            <p:cNvSpPr/>
            <p:nvPr/>
          </p:nvSpPr>
          <p:spPr>
            <a:xfrm>
              <a:off x="3431575" y="4320450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6" name="Google Shape;15656;p32"/>
            <p:cNvSpPr/>
            <p:nvPr/>
          </p:nvSpPr>
          <p:spPr>
            <a:xfrm>
              <a:off x="3523550" y="4320450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7"/>
                    <a:pt x="107" y="496"/>
                    <a:pt x="250" y="496"/>
                  </a:cubicBezTo>
                  <a:cubicBezTo>
                    <a:pt x="388" y="496"/>
                    <a:pt x="494" y="387"/>
                    <a:pt x="494" y="245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7" name="Google Shape;15657;p32"/>
            <p:cNvSpPr/>
            <p:nvPr/>
          </p:nvSpPr>
          <p:spPr>
            <a:xfrm>
              <a:off x="676400" y="44122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8" name="Google Shape;15658;p32"/>
            <p:cNvSpPr/>
            <p:nvPr/>
          </p:nvSpPr>
          <p:spPr>
            <a:xfrm>
              <a:off x="768325" y="441222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2"/>
                    <a:pt x="245" y="502"/>
                  </a:cubicBezTo>
                  <a:cubicBezTo>
                    <a:pt x="388" y="502"/>
                    <a:pt x="496" y="388"/>
                    <a:pt x="496" y="252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9" name="Google Shape;15659;p32"/>
            <p:cNvSpPr/>
            <p:nvPr/>
          </p:nvSpPr>
          <p:spPr>
            <a:xfrm>
              <a:off x="860125" y="44122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4" y="1"/>
                    <a:pt x="0" y="114"/>
                    <a:pt x="0" y="252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7" y="502"/>
                    <a:pt x="501" y="388"/>
                    <a:pt x="501" y="252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0" name="Google Shape;15660;p32"/>
            <p:cNvSpPr/>
            <p:nvPr/>
          </p:nvSpPr>
          <p:spPr>
            <a:xfrm>
              <a:off x="951850" y="44122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1" name="Google Shape;15661;p32"/>
            <p:cNvSpPr/>
            <p:nvPr/>
          </p:nvSpPr>
          <p:spPr>
            <a:xfrm>
              <a:off x="1043825" y="44122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2"/>
                    <a:pt x="250" y="502"/>
                  </a:cubicBezTo>
                  <a:cubicBezTo>
                    <a:pt x="388" y="502"/>
                    <a:pt x="494" y="388"/>
                    <a:pt x="494" y="252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2" name="Google Shape;15662;p32"/>
            <p:cNvSpPr/>
            <p:nvPr/>
          </p:nvSpPr>
          <p:spPr>
            <a:xfrm>
              <a:off x="1135575" y="44122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2"/>
                  </a:cubicBezTo>
                  <a:cubicBezTo>
                    <a:pt x="0" y="388"/>
                    <a:pt x="116" y="502"/>
                    <a:pt x="252" y="502"/>
                  </a:cubicBezTo>
                  <a:cubicBezTo>
                    <a:pt x="387" y="502"/>
                    <a:pt x="503" y="388"/>
                    <a:pt x="503" y="252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3" name="Google Shape;15663;p32"/>
            <p:cNvSpPr/>
            <p:nvPr/>
          </p:nvSpPr>
          <p:spPr>
            <a:xfrm>
              <a:off x="1227500" y="441222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2"/>
                    <a:pt x="251" y="502"/>
                  </a:cubicBezTo>
                  <a:cubicBezTo>
                    <a:pt x="387" y="502"/>
                    <a:pt x="496" y="388"/>
                    <a:pt x="496" y="252"/>
                  </a:cubicBezTo>
                  <a:cubicBezTo>
                    <a:pt x="496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4" name="Google Shape;15664;p32"/>
            <p:cNvSpPr/>
            <p:nvPr/>
          </p:nvSpPr>
          <p:spPr>
            <a:xfrm>
              <a:off x="1319275" y="44122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2"/>
                    <a:pt x="252" y="502"/>
                  </a:cubicBezTo>
                  <a:cubicBezTo>
                    <a:pt x="388" y="502"/>
                    <a:pt x="501" y="388"/>
                    <a:pt x="501" y="252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5" name="Google Shape;15665;p32"/>
            <p:cNvSpPr/>
            <p:nvPr/>
          </p:nvSpPr>
          <p:spPr>
            <a:xfrm>
              <a:off x="1411200" y="441222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1"/>
                  </a:moveTo>
                  <a:cubicBezTo>
                    <a:pt x="109" y="1"/>
                    <a:pt x="1" y="114"/>
                    <a:pt x="1" y="252"/>
                  </a:cubicBezTo>
                  <a:cubicBezTo>
                    <a:pt x="1" y="388"/>
                    <a:pt x="109" y="502"/>
                    <a:pt x="245" y="502"/>
                  </a:cubicBezTo>
                  <a:cubicBezTo>
                    <a:pt x="388" y="502"/>
                    <a:pt x="496" y="388"/>
                    <a:pt x="496" y="252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6" name="Google Shape;15666;p32"/>
            <p:cNvSpPr/>
            <p:nvPr/>
          </p:nvSpPr>
          <p:spPr>
            <a:xfrm>
              <a:off x="1503000" y="44122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4" y="1"/>
                    <a:pt x="0" y="114"/>
                    <a:pt x="0" y="252"/>
                  </a:cubicBezTo>
                  <a:cubicBezTo>
                    <a:pt x="0" y="388"/>
                    <a:pt x="114" y="502"/>
                    <a:pt x="250" y="502"/>
                  </a:cubicBezTo>
                  <a:cubicBezTo>
                    <a:pt x="387" y="502"/>
                    <a:pt x="501" y="388"/>
                    <a:pt x="501" y="252"/>
                  </a:cubicBezTo>
                  <a:cubicBezTo>
                    <a:pt x="501" y="114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7" name="Google Shape;15667;p32"/>
            <p:cNvSpPr/>
            <p:nvPr/>
          </p:nvSpPr>
          <p:spPr>
            <a:xfrm>
              <a:off x="1594750" y="44122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2"/>
                    <a:pt x="251" y="502"/>
                  </a:cubicBezTo>
                  <a:cubicBezTo>
                    <a:pt x="394" y="502"/>
                    <a:pt x="503" y="388"/>
                    <a:pt x="503" y="252"/>
                  </a:cubicBezTo>
                  <a:cubicBezTo>
                    <a:pt x="503" y="114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8" name="Google Shape;15668;p32"/>
            <p:cNvSpPr/>
            <p:nvPr/>
          </p:nvSpPr>
          <p:spPr>
            <a:xfrm>
              <a:off x="1686650" y="44122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9" name="Google Shape;15669;p32"/>
            <p:cNvSpPr/>
            <p:nvPr/>
          </p:nvSpPr>
          <p:spPr>
            <a:xfrm>
              <a:off x="1778450" y="44122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2"/>
                    <a:pt x="252" y="502"/>
                  </a:cubicBezTo>
                  <a:cubicBezTo>
                    <a:pt x="388" y="502"/>
                    <a:pt x="501" y="388"/>
                    <a:pt x="501" y="252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0" name="Google Shape;15670;p32"/>
            <p:cNvSpPr/>
            <p:nvPr/>
          </p:nvSpPr>
          <p:spPr>
            <a:xfrm>
              <a:off x="1870375" y="441222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2"/>
                    <a:pt x="252" y="502"/>
                  </a:cubicBezTo>
                  <a:cubicBezTo>
                    <a:pt x="387" y="502"/>
                    <a:pt x="496" y="388"/>
                    <a:pt x="496" y="252"/>
                  </a:cubicBezTo>
                  <a:cubicBezTo>
                    <a:pt x="496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1" name="Google Shape;15671;p32"/>
            <p:cNvSpPr/>
            <p:nvPr/>
          </p:nvSpPr>
          <p:spPr>
            <a:xfrm>
              <a:off x="1962150" y="44122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2"/>
                    <a:pt x="250" y="502"/>
                  </a:cubicBezTo>
                  <a:cubicBezTo>
                    <a:pt x="388" y="502"/>
                    <a:pt x="502" y="388"/>
                    <a:pt x="502" y="252"/>
                  </a:cubicBezTo>
                  <a:cubicBezTo>
                    <a:pt x="502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2" name="Google Shape;15672;p32"/>
            <p:cNvSpPr/>
            <p:nvPr/>
          </p:nvSpPr>
          <p:spPr>
            <a:xfrm>
              <a:off x="2054075" y="441222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1"/>
                  </a:moveTo>
                  <a:cubicBezTo>
                    <a:pt x="109" y="1"/>
                    <a:pt x="1" y="114"/>
                    <a:pt x="1" y="252"/>
                  </a:cubicBezTo>
                  <a:cubicBezTo>
                    <a:pt x="1" y="388"/>
                    <a:pt x="109" y="502"/>
                    <a:pt x="252" y="502"/>
                  </a:cubicBezTo>
                  <a:cubicBezTo>
                    <a:pt x="388" y="502"/>
                    <a:pt x="496" y="388"/>
                    <a:pt x="496" y="252"/>
                  </a:cubicBezTo>
                  <a:cubicBezTo>
                    <a:pt x="496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3" name="Google Shape;15673;p32"/>
            <p:cNvSpPr/>
            <p:nvPr/>
          </p:nvSpPr>
          <p:spPr>
            <a:xfrm>
              <a:off x="2145825" y="44122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4" name="Google Shape;15674;p32"/>
            <p:cNvSpPr/>
            <p:nvPr/>
          </p:nvSpPr>
          <p:spPr>
            <a:xfrm>
              <a:off x="2237800" y="4412225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2"/>
                    <a:pt x="244" y="502"/>
                  </a:cubicBezTo>
                  <a:cubicBezTo>
                    <a:pt x="387" y="502"/>
                    <a:pt x="494" y="388"/>
                    <a:pt x="494" y="252"/>
                  </a:cubicBezTo>
                  <a:cubicBezTo>
                    <a:pt x="494" y="114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5" name="Google Shape;15675;p32"/>
            <p:cNvSpPr/>
            <p:nvPr/>
          </p:nvSpPr>
          <p:spPr>
            <a:xfrm>
              <a:off x="2329550" y="44122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2"/>
                    <a:pt x="251" y="502"/>
                  </a:cubicBezTo>
                  <a:cubicBezTo>
                    <a:pt x="387" y="502"/>
                    <a:pt x="502" y="388"/>
                    <a:pt x="502" y="252"/>
                  </a:cubicBezTo>
                  <a:cubicBezTo>
                    <a:pt x="502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6" name="Google Shape;15676;p32"/>
            <p:cNvSpPr/>
            <p:nvPr/>
          </p:nvSpPr>
          <p:spPr>
            <a:xfrm>
              <a:off x="2421325" y="44122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2"/>
                    <a:pt x="250" y="502"/>
                  </a:cubicBezTo>
                  <a:cubicBezTo>
                    <a:pt x="395" y="502"/>
                    <a:pt x="501" y="388"/>
                    <a:pt x="501" y="252"/>
                  </a:cubicBezTo>
                  <a:cubicBezTo>
                    <a:pt x="501" y="114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7" name="Google Shape;15677;p32"/>
            <p:cNvSpPr/>
            <p:nvPr/>
          </p:nvSpPr>
          <p:spPr>
            <a:xfrm>
              <a:off x="2513250" y="44122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8" name="Google Shape;15678;p32"/>
            <p:cNvSpPr/>
            <p:nvPr/>
          </p:nvSpPr>
          <p:spPr>
            <a:xfrm>
              <a:off x="2605000" y="44122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2"/>
                  </a:cubicBezTo>
                  <a:cubicBezTo>
                    <a:pt x="0" y="388"/>
                    <a:pt x="116" y="502"/>
                    <a:pt x="252" y="502"/>
                  </a:cubicBezTo>
                  <a:cubicBezTo>
                    <a:pt x="387" y="502"/>
                    <a:pt x="503" y="388"/>
                    <a:pt x="503" y="252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9" name="Google Shape;15679;p32"/>
            <p:cNvSpPr/>
            <p:nvPr/>
          </p:nvSpPr>
          <p:spPr>
            <a:xfrm>
              <a:off x="2696950" y="44122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1"/>
                  </a:moveTo>
                  <a:cubicBezTo>
                    <a:pt x="108" y="1"/>
                    <a:pt x="1" y="114"/>
                    <a:pt x="1" y="252"/>
                  </a:cubicBezTo>
                  <a:cubicBezTo>
                    <a:pt x="1" y="388"/>
                    <a:pt x="108" y="502"/>
                    <a:pt x="252" y="502"/>
                  </a:cubicBezTo>
                  <a:cubicBezTo>
                    <a:pt x="388" y="502"/>
                    <a:pt x="495" y="388"/>
                    <a:pt x="495" y="252"/>
                  </a:cubicBezTo>
                  <a:cubicBezTo>
                    <a:pt x="495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0" name="Google Shape;15680;p32"/>
            <p:cNvSpPr/>
            <p:nvPr/>
          </p:nvSpPr>
          <p:spPr>
            <a:xfrm>
              <a:off x="2788700" y="44122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1" name="Google Shape;15681;p32"/>
            <p:cNvSpPr/>
            <p:nvPr/>
          </p:nvSpPr>
          <p:spPr>
            <a:xfrm>
              <a:off x="2880675" y="44122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2"/>
                    <a:pt x="243" y="502"/>
                  </a:cubicBezTo>
                  <a:cubicBezTo>
                    <a:pt x="387" y="502"/>
                    <a:pt x="494" y="388"/>
                    <a:pt x="494" y="252"/>
                  </a:cubicBezTo>
                  <a:cubicBezTo>
                    <a:pt x="494" y="114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2" name="Google Shape;15682;p32"/>
            <p:cNvSpPr/>
            <p:nvPr/>
          </p:nvSpPr>
          <p:spPr>
            <a:xfrm>
              <a:off x="2972425" y="44122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2"/>
                    <a:pt x="251" y="502"/>
                  </a:cubicBezTo>
                  <a:cubicBezTo>
                    <a:pt x="387" y="502"/>
                    <a:pt x="503" y="388"/>
                    <a:pt x="503" y="252"/>
                  </a:cubicBezTo>
                  <a:cubicBezTo>
                    <a:pt x="503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3" name="Google Shape;15683;p32"/>
            <p:cNvSpPr/>
            <p:nvPr/>
          </p:nvSpPr>
          <p:spPr>
            <a:xfrm>
              <a:off x="3064375" y="44122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1" y="114"/>
                    <a:pt x="1" y="252"/>
                  </a:cubicBezTo>
                  <a:cubicBezTo>
                    <a:pt x="1" y="388"/>
                    <a:pt x="107" y="502"/>
                    <a:pt x="243" y="502"/>
                  </a:cubicBezTo>
                  <a:cubicBezTo>
                    <a:pt x="388" y="502"/>
                    <a:pt x="495" y="388"/>
                    <a:pt x="495" y="252"/>
                  </a:cubicBezTo>
                  <a:cubicBezTo>
                    <a:pt x="495" y="114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4" name="Google Shape;15684;p32"/>
            <p:cNvSpPr/>
            <p:nvPr/>
          </p:nvSpPr>
          <p:spPr>
            <a:xfrm>
              <a:off x="3156125" y="44122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5" name="Google Shape;15685;p32"/>
            <p:cNvSpPr/>
            <p:nvPr/>
          </p:nvSpPr>
          <p:spPr>
            <a:xfrm>
              <a:off x="3247875" y="44122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6" name="Google Shape;15686;p32"/>
            <p:cNvSpPr/>
            <p:nvPr/>
          </p:nvSpPr>
          <p:spPr>
            <a:xfrm>
              <a:off x="3339850" y="44122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2"/>
                    <a:pt x="251" y="502"/>
                  </a:cubicBezTo>
                  <a:cubicBezTo>
                    <a:pt x="387" y="502"/>
                    <a:pt x="501" y="388"/>
                    <a:pt x="501" y="252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7" name="Google Shape;15687;p32"/>
            <p:cNvSpPr/>
            <p:nvPr/>
          </p:nvSpPr>
          <p:spPr>
            <a:xfrm>
              <a:off x="3431575" y="441222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2"/>
                    <a:pt x="252" y="502"/>
                  </a:cubicBezTo>
                  <a:cubicBezTo>
                    <a:pt x="388" y="502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8" name="Google Shape;15688;p32"/>
            <p:cNvSpPr/>
            <p:nvPr/>
          </p:nvSpPr>
          <p:spPr>
            <a:xfrm>
              <a:off x="3523550" y="441222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2"/>
                    <a:pt x="250" y="502"/>
                  </a:cubicBezTo>
                  <a:cubicBezTo>
                    <a:pt x="388" y="502"/>
                    <a:pt x="494" y="388"/>
                    <a:pt x="494" y="252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9" name="Google Shape;15689;p32"/>
            <p:cNvSpPr/>
            <p:nvPr/>
          </p:nvSpPr>
          <p:spPr>
            <a:xfrm>
              <a:off x="676400" y="45039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0" name="Google Shape;15690;p32"/>
            <p:cNvSpPr/>
            <p:nvPr/>
          </p:nvSpPr>
          <p:spPr>
            <a:xfrm>
              <a:off x="768325" y="45039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95"/>
                    <a:pt x="109" y="503"/>
                    <a:pt x="245" y="503"/>
                  </a:cubicBezTo>
                  <a:cubicBezTo>
                    <a:pt x="388" y="503"/>
                    <a:pt x="496" y="395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1" name="Google Shape;15691;p32"/>
            <p:cNvSpPr/>
            <p:nvPr/>
          </p:nvSpPr>
          <p:spPr>
            <a:xfrm>
              <a:off x="860125" y="45039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95"/>
                    <a:pt x="114" y="503"/>
                    <a:pt x="251" y="503"/>
                  </a:cubicBezTo>
                  <a:cubicBezTo>
                    <a:pt x="387" y="503"/>
                    <a:pt x="501" y="395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2" name="Google Shape;15692;p32"/>
            <p:cNvSpPr/>
            <p:nvPr/>
          </p:nvSpPr>
          <p:spPr>
            <a:xfrm>
              <a:off x="951850" y="45039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3" name="Google Shape;15693;p32"/>
            <p:cNvSpPr/>
            <p:nvPr/>
          </p:nvSpPr>
          <p:spPr>
            <a:xfrm>
              <a:off x="1043825" y="45039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95"/>
                    <a:pt x="107" y="503"/>
                    <a:pt x="250" y="503"/>
                  </a:cubicBezTo>
                  <a:cubicBezTo>
                    <a:pt x="388" y="503"/>
                    <a:pt x="494" y="395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4" name="Google Shape;15694;p32"/>
            <p:cNvSpPr/>
            <p:nvPr/>
          </p:nvSpPr>
          <p:spPr>
            <a:xfrm>
              <a:off x="1135575" y="45039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95"/>
                    <a:pt x="116" y="503"/>
                    <a:pt x="252" y="503"/>
                  </a:cubicBezTo>
                  <a:cubicBezTo>
                    <a:pt x="387" y="503"/>
                    <a:pt x="503" y="395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5" name="Google Shape;15695;p32"/>
            <p:cNvSpPr/>
            <p:nvPr/>
          </p:nvSpPr>
          <p:spPr>
            <a:xfrm>
              <a:off x="1227500" y="45039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95"/>
                    <a:pt x="109" y="503"/>
                    <a:pt x="251" y="503"/>
                  </a:cubicBezTo>
                  <a:cubicBezTo>
                    <a:pt x="387" y="503"/>
                    <a:pt x="496" y="395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6" name="Google Shape;15696;p32"/>
            <p:cNvSpPr/>
            <p:nvPr/>
          </p:nvSpPr>
          <p:spPr>
            <a:xfrm>
              <a:off x="1319275" y="45039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95"/>
                    <a:pt x="114" y="503"/>
                    <a:pt x="252" y="503"/>
                  </a:cubicBezTo>
                  <a:cubicBezTo>
                    <a:pt x="388" y="503"/>
                    <a:pt x="501" y="395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7" name="Google Shape;15697;p32"/>
            <p:cNvSpPr/>
            <p:nvPr/>
          </p:nvSpPr>
          <p:spPr>
            <a:xfrm>
              <a:off x="1411200" y="45039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95"/>
                    <a:pt x="109" y="503"/>
                    <a:pt x="245" y="503"/>
                  </a:cubicBezTo>
                  <a:cubicBezTo>
                    <a:pt x="388" y="503"/>
                    <a:pt x="496" y="395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8" name="Google Shape;15698;p32"/>
            <p:cNvSpPr/>
            <p:nvPr/>
          </p:nvSpPr>
          <p:spPr>
            <a:xfrm>
              <a:off x="1503000" y="45039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95"/>
                    <a:pt x="114" y="503"/>
                    <a:pt x="250" y="503"/>
                  </a:cubicBezTo>
                  <a:cubicBezTo>
                    <a:pt x="387" y="503"/>
                    <a:pt x="501" y="395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9" name="Google Shape;15699;p32"/>
            <p:cNvSpPr/>
            <p:nvPr/>
          </p:nvSpPr>
          <p:spPr>
            <a:xfrm>
              <a:off x="1594750" y="45039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95"/>
                    <a:pt x="115" y="503"/>
                    <a:pt x="251" y="503"/>
                  </a:cubicBezTo>
                  <a:cubicBezTo>
                    <a:pt x="394" y="503"/>
                    <a:pt x="503" y="395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0" name="Google Shape;15700;p32"/>
            <p:cNvSpPr/>
            <p:nvPr/>
          </p:nvSpPr>
          <p:spPr>
            <a:xfrm>
              <a:off x="1686650" y="45039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1" name="Google Shape;15701;p32"/>
            <p:cNvSpPr/>
            <p:nvPr/>
          </p:nvSpPr>
          <p:spPr>
            <a:xfrm>
              <a:off x="1778450" y="45039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95"/>
                    <a:pt x="114" y="503"/>
                    <a:pt x="252" y="503"/>
                  </a:cubicBezTo>
                  <a:cubicBezTo>
                    <a:pt x="388" y="503"/>
                    <a:pt x="501" y="395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2" name="Google Shape;15702;p32"/>
            <p:cNvSpPr/>
            <p:nvPr/>
          </p:nvSpPr>
          <p:spPr>
            <a:xfrm>
              <a:off x="1870375" y="45039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95"/>
                    <a:pt x="109" y="503"/>
                    <a:pt x="252" y="503"/>
                  </a:cubicBezTo>
                  <a:cubicBezTo>
                    <a:pt x="387" y="503"/>
                    <a:pt x="496" y="395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3" name="Google Shape;15703;p32"/>
            <p:cNvSpPr/>
            <p:nvPr/>
          </p:nvSpPr>
          <p:spPr>
            <a:xfrm>
              <a:off x="1962150" y="45039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95"/>
                    <a:pt x="114" y="503"/>
                    <a:pt x="250" y="503"/>
                  </a:cubicBezTo>
                  <a:cubicBezTo>
                    <a:pt x="388" y="503"/>
                    <a:pt x="502" y="395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4" name="Google Shape;15704;p32"/>
            <p:cNvSpPr/>
            <p:nvPr/>
          </p:nvSpPr>
          <p:spPr>
            <a:xfrm>
              <a:off x="2054075" y="45039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95"/>
                    <a:pt x="109" y="503"/>
                    <a:pt x="252" y="503"/>
                  </a:cubicBezTo>
                  <a:cubicBezTo>
                    <a:pt x="388" y="503"/>
                    <a:pt x="496" y="395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5" name="Google Shape;15705;p32"/>
            <p:cNvSpPr/>
            <p:nvPr/>
          </p:nvSpPr>
          <p:spPr>
            <a:xfrm>
              <a:off x="2145825" y="45039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6" name="Google Shape;15706;p32"/>
            <p:cNvSpPr/>
            <p:nvPr/>
          </p:nvSpPr>
          <p:spPr>
            <a:xfrm>
              <a:off x="2237800" y="4503975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95"/>
                    <a:pt x="107" y="503"/>
                    <a:pt x="244" y="503"/>
                  </a:cubicBezTo>
                  <a:cubicBezTo>
                    <a:pt x="387" y="503"/>
                    <a:pt x="494" y="395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7" name="Google Shape;15707;p32"/>
            <p:cNvSpPr/>
            <p:nvPr/>
          </p:nvSpPr>
          <p:spPr>
            <a:xfrm>
              <a:off x="2329550" y="45039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95"/>
                    <a:pt x="115" y="503"/>
                    <a:pt x="251" y="503"/>
                  </a:cubicBezTo>
                  <a:cubicBezTo>
                    <a:pt x="387" y="503"/>
                    <a:pt x="502" y="395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8" name="Google Shape;15708;p32"/>
            <p:cNvSpPr/>
            <p:nvPr/>
          </p:nvSpPr>
          <p:spPr>
            <a:xfrm>
              <a:off x="2421325" y="45039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95"/>
                    <a:pt x="114" y="503"/>
                    <a:pt x="250" y="503"/>
                  </a:cubicBezTo>
                  <a:cubicBezTo>
                    <a:pt x="395" y="503"/>
                    <a:pt x="501" y="395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9" name="Google Shape;15709;p32"/>
            <p:cNvSpPr/>
            <p:nvPr/>
          </p:nvSpPr>
          <p:spPr>
            <a:xfrm>
              <a:off x="2513250" y="45039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95"/>
                    <a:pt x="109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0" name="Google Shape;15710;p32"/>
            <p:cNvSpPr/>
            <p:nvPr/>
          </p:nvSpPr>
          <p:spPr>
            <a:xfrm>
              <a:off x="2605000" y="45039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95"/>
                    <a:pt x="116" y="503"/>
                    <a:pt x="252" y="503"/>
                  </a:cubicBezTo>
                  <a:cubicBezTo>
                    <a:pt x="387" y="503"/>
                    <a:pt x="503" y="395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1" name="Google Shape;15711;p32"/>
            <p:cNvSpPr/>
            <p:nvPr/>
          </p:nvSpPr>
          <p:spPr>
            <a:xfrm>
              <a:off x="2696950" y="45039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95"/>
                    <a:pt x="108" y="503"/>
                    <a:pt x="252" y="503"/>
                  </a:cubicBezTo>
                  <a:cubicBezTo>
                    <a:pt x="388" y="503"/>
                    <a:pt x="495" y="395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2" name="Google Shape;15712;p32"/>
            <p:cNvSpPr/>
            <p:nvPr/>
          </p:nvSpPr>
          <p:spPr>
            <a:xfrm>
              <a:off x="2788700" y="45039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3" name="Google Shape;15713;p32"/>
            <p:cNvSpPr/>
            <p:nvPr/>
          </p:nvSpPr>
          <p:spPr>
            <a:xfrm>
              <a:off x="2880675" y="45039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95"/>
                    <a:pt x="107" y="503"/>
                    <a:pt x="243" y="503"/>
                  </a:cubicBezTo>
                  <a:cubicBezTo>
                    <a:pt x="387" y="503"/>
                    <a:pt x="494" y="395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4" name="Google Shape;15714;p32"/>
            <p:cNvSpPr/>
            <p:nvPr/>
          </p:nvSpPr>
          <p:spPr>
            <a:xfrm>
              <a:off x="2972425" y="45039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95"/>
                    <a:pt x="115" y="503"/>
                    <a:pt x="251" y="503"/>
                  </a:cubicBezTo>
                  <a:cubicBezTo>
                    <a:pt x="387" y="503"/>
                    <a:pt x="503" y="395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5" name="Google Shape;15715;p32"/>
            <p:cNvSpPr/>
            <p:nvPr/>
          </p:nvSpPr>
          <p:spPr>
            <a:xfrm>
              <a:off x="3064375" y="45039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95"/>
                    <a:pt x="107" y="503"/>
                    <a:pt x="243" y="503"/>
                  </a:cubicBezTo>
                  <a:cubicBezTo>
                    <a:pt x="388" y="503"/>
                    <a:pt x="495" y="395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6" name="Google Shape;15716;p32"/>
            <p:cNvSpPr/>
            <p:nvPr/>
          </p:nvSpPr>
          <p:spPr>
            <a:xfrm>
              <a:off x="3156125" y="45039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7" name="Google Shape;15717;p32"/>
            <p:cNvSpPr/>
            <p:nvPr/>
          </p:nvSpPr>
          <p:spPr>
            <a:xfrm>
              <a:off x="3247875" y="45039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8" name="Google Shape;15718;p32"/>
            <p:cNvSpPr/>
            <p:nvPr/>
          </p:nvSpPr>
          <p:spPr>
            <a:xfrm>
              <a:off x="3339850" y="45039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95"/>
                    <a:pt x="107" y="503"/>
                    <a:pt x="251" y="503"/>
                  </a:cubicBezTo>
                  <a:cubicBezTo>
                    <a:pt x="387" y="503"/>
                    <a:pt x="501" y="395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9" name="Google Shape;15719;p32"/>
            <p:cNvSpPr/>
            <p:nvPr/>
          </p:nvSpPr>
          <p:spPr>
            <a:xfrm>
              <a:off x="3431575" y="45039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95"/>
                    <a:pt x="116" y="503"/>
                    <a:pt x="252" y="503"/>
                  </a:cubicBezTo>
                  <a:cubicBezTo>
                    <a:pt x="388" y="503"/>
                    <a:pt x="503" y="395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0" name="Google Shape;15720;p32"/>
            <p:cNvSpPr/>
            <p:nvPr/>
          </p:nvSpPr>
          <p:spPr>
            <a:xfrm>
              <a:off x="3523550" y="45039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95"/>
                    <a:pt x="107" y="503"/>
                    <a:pt x="250" y="503"/>
                  </a:cubicBezTo>
                  <a:cubicBezTo>
                    <a:pt x="388" y="503"/>
                    <a:pt x="494" y="395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1" name="Google Shape;15721;p32"/>
            <p:cNvSpPr/>
            <p:nvPr/>
          </p:nvSpPr>
          <p:spPr>
            <a:xfrm>
              <a:off x="676400" y="4595950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2" name="Google Shape;15722;p32"/>
            <p:cNvSpPr/>
            <p:nvPr/>
          </p:nvSpPr>
          <p:spPr>
            <a:xfrm>
              <a:off x="768325" y="4595950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45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45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3" name="Google Shape;15723;p32"/>
            <p:cNvSpPr/>
            <p:nvPr/>
          </p:nvSpPr>
          <p:spPr>
            <a:xfrm>
              <a:off x="860125" y="459595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4" y="0"/>
                    <a:pt x="0" y="114"/>
                    <a:pt x="0" y="250"/>
                  </a:cubicBezTo>
                  <a:cubicBezTo>
                    <a:pt x="0" y="387"/>
                    <a:pt x="114" y="501"/>
                    <a:pt x="251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4" name="Google Shape;15724;p32"/>
            <p:cNvSpPr/>
            <p:nvPr/>
          </p:nvSpPr>
          <p:spPr>
            <a:xfrm>
              <a:off x="951850" y="4595950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5" name="Google Shape;15725;p32"/>
            <p:cNvSpPr/>
            <p:nvPr/>
          </p:nvSpPr>
          <p:spPr>
            <a:xfrm>
              <a:off x="1043825" y="4595950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0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0" y="501"/>
                  </a:cubicBezTo>
                  <a:cubicBezTo>
                    <a:pt x="388" y="501"/>
                    <a:pt x="494" y="387"/>
                    <a:pt x="494" y="250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6" name="Google Shape;15726;p32"/>
            <p:cNvSpPr/>
            <p:nvPr/>
          </p:nvSpPr>
          <p:spPr>
            <a:xfrm>
              <a:off x="1135575" y="45959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0" y="114"/>
                    <a:pt x="0" y="250"/>
                  </a:cubicBezTo>
                  <a:cubicBezTo>
                    <a:pt x="0" y="387"/>
                    <a:pt x="116" y="501"/>
                    <a:pt x="252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7" name="Google Shape;15727;p32"/>
            <p:cNvSpPr/>
            <p:nvPr/>
          </p:nvSpPr>
          <p:spPr>
            <a:xfrm>
              <a:off x="1227500" y="4595950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51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1" y="501"/>
                  </a:cubicBezTo>
                  <a:cubicBezTo>
                    <a:pt x="387" y="501"/>
                    <a:pt x="496" y="387"/>
                    <a:pt x="496" y="250"/>
                  </a:cubicBezTo>
                  <a:cubicBezTo>
                    <a:pt x="496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8" name="Google Shape;15728;p32"/>
            <p:cNvSpPr/>
            <p:nvPr/>
          </p:nvSpPr>
          <p:spPr>
            <a:xfrm>
              <a:off x="1319275" y="45959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2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2" y="501"/>
                  </a:cubicBezTo>
                  <a:cubicBezTo>
                    <a:pt x="388" y="501"/>
                    <a:pt x="501" y="387"/>
                    <a:pt x="501" y="250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9" name="Google Shape;15729;p32"/>
            <p:cNvSpPr/>
            <p:nvPr/>
          </p:nvSpPr>
          <p:spPr>
            <a:xfrm>
              <a:off x="1411200" y="4595950"/>
              <a:ext cx="12425" cy="12525"/>
            </a:xfrm>
            <a:custGeom>
              <a:avLst/>
              <a:gdLst/>
              <a:ahLst/>
              <a:cxnLst/>
              <a:rect l="l" t="t" r="r" b="b"/>
              <a:pathLst>
                <a:path w="497" h="501" extrusionOk="0">
                  <a:moveTo>
                    <a:pt x="245" y="0"/>
                  </a:moveTo>
                  <a:cubicBezTo>
                    <a:pt x="109" y="0"/>
                    <a:pt x="1" y="114"/>
                    <a:pt x="1" y="250"/>
                  </a:cubicBezTo>
                  <a:cubicBezTo>
                    <a:pt x="1" y="387"/>
                    <a:pt x="109" y="501"/>
                    <a:pt x="245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0" name="Google Shape;15730;p32"/>
            <p:cNvSpPr/>
            <p:nvPr/>
          </p:nvSpPr>
          <p:spPr>
            <a:xfrm>
              <a:off x="1503000" y="459595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4" y="0"/>
                    <a:pt x="0" y="114"/>
                    <a:pt x="0" y="250"/>
                  </a:cubicBezTo>
                  <a:cubicBezTo>
                    <a:pt x="0" y="387"/>
                    <a:pt x="114" y="501"/>
                    <a:pt x="250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1" name="Google Shape;15731;p32"/>
            <p:cNvSpPr/>
            <p:nvPr/>
          </p:nvSpPr>
          <p:spPr>
            <a:xfrm>
              <a:off x="1594750" y="45959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94" y="501"/>
                    <a:pt x="503" y="387"/>
                    <a:pt x="503" y="250"/>
                  </a:cubicBezTo>
                  <a:cubicBezTo>
                    <a:pt x="503" y="114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2" name="Google Shape;15732;p32"/>
            <p:cNvSpPr/>
            <p:nvPr/>
          </p:nvSpPr>
          <p:spPr>
            <a:xfrm>
              <a:off x="1686650" y="4595950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3" name="Google Shape;15733;p32"/>
            <p:cNvSpPr/>
            <p:nvPr/>
          </p:nvSpPr>
          <p:spPr>
            <a:xfrm>
              <a:off x="1778450" y="45959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2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2" y="501"/>
                  </a:cubicBezTo>
                  <a:cubicBezTo>
                    <a:pt x="388" y="501"/>
                    <a:pt x="501" y="387"/>
                    <a:pt x="501" y="250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4" name="Google Shape;15734;p32"/>
            <p:cNvSpPr/>
            <p:nvPr/>
          </p:nvSpPr>
          <p:spPr>
            <a:xfrm>
              <a:off x="1870375" y="4595950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52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2" y="501"/>
                  </a:cubicBezTo>
                  <a:cubicBezTo>
                    <a:pt x="387" y="501"/>
                    <a:pt x="496" y="387"/>
                    <a:pt x="496" y="250"/>
                  </a:cubicBezTo>
                  <a:cubicBezTo>
                    <a:pt x="496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5" name="Google Shape;15735;p32"/>
            <p:cNvSpPr/>
            <p:nvPr/>
          </p:nvSpPr>
          <p:spPr>
            <a:xfrm>
              <a:off x="1962150" y="45959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0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0" y="501"/>
                  </a:cubicBezTo>
                  <a:cubicBezTo>
                    <a:pt x="388" y="501"/>
                    <a:pt x="502" y="387"/>
                    <a:pt x="502" y="250"/>
                  </a:cubicBezTo>
                  <a:cubicBezTo>
                    <a:pt x="502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6" name="Google Shape;15736;p32"/>
            <p:cNvSpPr/>
            <p:nvPr/>
          </p:nvSpPr>
          <p:spPr>
            <a:xfrm>
              <a:off x="2054075" y="4595950"/>
              <a:ext cx="12425" cy="12525"/>
            </a:xfrm>
            <a:custGeom>
              <a:avLst/>
              <a:gdLst/>
              <a:ahLst/>
              <a:cxnLst/>
              <a:rect l="l" t="t" r="r" b="b"/>
              <a:pathLst>
                <a:path w="497" h="501" extrusionOk="0">
                  <a:moveTo>
                    <a:pt x="252" y="0"/>
                  </a:moveTo>
                  <a:cubicBezTo>
                    <a:pt x="109" y="0"/>
                    <a:pt x="1" y="114"/>
                    <a:pt x="1" y="250"/>
                  </a:cubicBezTo>
                  <a:cubicBezTo>
                    <a:pt x="1" y="387"/>
                    <a:pt x="109" y="501"/>
                    <a:pt x="252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7" name="Google Shape;15737;p32"/>
            <p:cNvSpPr/>
            <p:nvPr/>
          </p:nvSpPr>
          <p:spPr>
            <a:xfrm>
              <a:off x="2145825" y="4595950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8" name="Google Shape;15738;p32"/>
            <p:cNvSpPr/>
            <p:nvPr/>
          </p:nvSpPr>
          <p:spPr>
            <a:xfrm>
              <a:off x="2237800" y="4595950"/>
              <a:ext cx="12350" cy="12525"/>
            </a:xfrm>
            <a:custGeom>
              <a:avLst/>
              <a:gdLst/>
              <a:ahLst/>
              <a:cxnLst/>
              <a:rect l="l" t="t" r="r" b="b"/>
              <a:pathLst>
                <a:path w="494" h="501" extrusionOk="0">
                  <a:moveTo>
                    <a:pt x="244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44" y="501"/>
                  </a:cubicBezTo>
                  <a:cubicBezTo>
                    <a:pt x="387" y="501"/>
                    <a:pt x="494" y="387"/>
                    <a:pt x="494" y="250"/>
                  </a:cubicBezTo>
                  <a:cubicBezTo>
                    <a:pt x="494" y="114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9" name="Google Shape;15739;p32"/>
            <p:cNvSpPr/>
            <p:nvPr/>
          </p:nvSpPr>
          <p:spPr>
            <a:xfrm>
              <a:off x="2329550" y="45959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87" y="501"/>
                    <a:pt x="502" y="387"/>
                    <a:pt x="502" y="250"/>
                  </a:cubicBezTo>
                  <a:cubicBezTo>
                    <a:pt x="502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0" name="Google Shape;15740;p32"/>
            <p:cNvSpPr/>
            <p:nvPr/>
          </p:nvSpPr>
          <p:spPr>
            <a:xfrm>
              <a:off x="2421325" y="45959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0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0" y="501"/>
                  </a:cubicBezTo>
                  <a:cubicBezTo>
                    <a:pt x="395" y="501"/>
                    <a:pt x="501" y="387"/>
                    <a:pt x="501" y="250"/>
                  </a:cubicBezTo>
                  <a:cubicBezTo>
                    <a:pt x="501" y="114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1" name="Google Shape;15741;p32"/>
            <p:cNvSpPr/>
            <p:nvPr/>
          </p:nvSpPr>
          <p:spPr>
            <a:xfrm>
              <a:off x="2513250" y="45959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2" name="Google Shape;15742;p32"/>
            <p:cNvSpPr/>
            <p:nvPr/>
          </p:nvSpPr>
          <p:spPr>
            <a:xfrm>
              <a:off x="2605000" y="45959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0" y="114"/>
                    <a:pt x="0" y="250"/>
                  </a:cubicBezTo>
                  <a:cubicBezTo>
                    <a:pt x="0" y="387"/>
                    <a:pt x="116" y="501"/>
                    <a:pt x="252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3" name="Google Shape;15743;p32"/>
            <p:cNvSpPr/>
            <p:nvPr/>
          </p:nvSpPr>
          <p:spPr>
            <a:xfrm>
              <a:off x="2696950" y="4595950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2" y="0"/>
                  </a:moveTo>
                  <a:cubicBezTo>
                    <a:pt x="108" y="0"/>
                    <a:pt x="1" y="114"/>
                    <a:pt x="1" y="250"/>
                  </a:cubicBezTo>
                  <a:cubicBezTo>
                    <a:pt x="1" y="387"/>
                    <a:pt x="108" y="501"/>
                    <a:pt x="252" y="501"/>
                  </a:cubicBezTo>
                  <a:cubicBezTo>
                    <a:pt x="388" y="501"/>
                    <a:pt x="495" y="387"/>
                    <a:pt x="495" y="250"/>
                  </a:cubicBezTo>
                  <a:cubicBezTo>
                    <a:pt x="495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4" name="Google Shape;15744;p32"/>
            <p:cNvSpPr/>
            <p:nvPr/>
          </p:nvSpPr>
          <p:spPr>
            <a:xfrm>
              <a:off x="2788700" y="4595950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5" name="Google Shape;15745;p32"/>
            <p:cNvSpPr/>
            <p:nvPr/>
          </p:nvSpPr>
          <p:spPr>
            <a:xfrm>
              <a:off x="2880675" y="4595950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43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43" y="501"/>
                  </a:cubicBezTo>
                  <a:cubicBezTo>
                    <a:pt x="387" y="501"/>
                    <a:pt x="494" y="387"/>
                    <a:pt x="494" y="250"/>
                  </a:cubicBezTo>
                  <a:cubicBezTo>
                    <a:pt x="494" y="114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6" name="Google Shape;15746;p32"/>
            <p:cNvSpPr/>
            <p:nvPr/>
          </p:nvSpPr>
          <p:spPr>
            <a:xfrm>
              <a:off x="2972425" y="45959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7" name="Google Shape;15747;p32"/>
            <p:cNvSpPr/>
            <p:nvPr/>
          </p:nvSpPr>
          <p:spPr>
            <a:xfrm>
              <a:off x="3064375" y="4595950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43" y="0"/>
                  </a:moveTo>
                  <a:cubicBezTo>
                    <a:pt x="107" y="0"/>
                    <a:pt x="1" y="114"/>
                    <a:pt x="1" y="250"/>
                  </a:cubicBezTo>
                  <a:cubicBezTo>
                    <a:pt x="1" y="387"/>
                    <a:pt x="107" y="501"/>
                    <a:pt x="243" y="501"/>
                  </a:cubicBezTo>
                  <a:cubicBezTo>
                    <a:pt x="388" y="501"/>
                    <a:pt x="495" y="387"/>
                    <a:pt x="495" y="250"/>
                  </a:cubicBezTo>
                  <a:cubicBezTo>
                    <a:pt x="495" y="114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8" name="Google Shape;15748;p32"/>
            <p:cNvSpPr/>
            <p:nvPr/>
          </p:nvSpPr>
          <p:spPr>
            <a:xfrm>
              <a:off x="3156125" y="4595950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9" name="Google Shape;15749;p32"/>
            <p:cNvSpPr/>
            <p:nvPr/>
          </p:nvSpPr>
          <p:spPr>
            <a:xfrm>
              <a:off x="3247875" y="45959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0" name="Google Shape;15750;p32"/>
            <p:cNvSpPr/>
            <p:nvPr/>
          </p:nvSpPr>
          <p:spPr>
            <a:xfrm>
              <a:off x="3339850" y="459595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1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1" name="Google Shape;15751;p32"/>
            <p:cNvSpPr/>
            <p:nvPr/>
          </p:nvSpPr>
          <p:spPr>
            <a:xfrm>
              <a:off x="3431575" y="4595950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2" name="Google Shape;15752;p32"/>
            <p:cNvSpPr/>
            <p:nvPr/>
          </p:nvSpPr>
          <p:spPr>
            <a:xfrm>
              <a:off x="3523550" y="4595950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0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0" y="501"/>
                  </a:cubicBezTo>
                  <a:cubicBezTo>
                    <a:pt x="388" y="501"/>
                    <a:pt x="494" y="387"/>
                    <a:pt x="494" y="250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3" name="Google Shape;15753;p32"/>
            <p:cNvSpPr/>
            <p:nvPr/>
          </p:nvSpPr>
          <p:spPr>
            <a:xfrm>
              <a:off x="676400" y="46877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4" name="Google Shape;15754;p32"/>
            <p:cNvSpPr/>
            <p:nvPr/>
          </p:nvSpPr>
          <p:spPr>
            <a:xfrm>
              <a:off x="768325" y="46877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5" name="Google Shape;15755;p32"/>
            <p:cNvSpPr/>
            <p:nvPr/>
          </p:nvSpPr>
          <p:spPr>
            <a:xfrm>
              <a:off x="860125" y="46877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15"/>
                    <a:pt x="0" y="251"/>
                  </a:cubicBezTo>
                  <a:cubicBezTo>
                    <a:pt x="0" y="387"/>
                    <a:pt x="114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6" name="Google Shape;15756;p32"/>
            <p:cNvSpPr/>
            <p:nvPr/>
          </p:nvSpPr>
          <p:spPr>
            <a:xfrm>
              <a:off x="951850" y="46877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7" name="Google Shape;15757;p32"/>
            <p:cNvSpPr/>
            <p:nvPr/>
          </p:nvSpPr>
          <p:spPr>
            <a:xfrm>
              <a:off x="1043825" y="46877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8" name="Google Shape;15758;p32"/>
            <p:cNvSpPr/>
            <p:nvPr/>
          </p:nvSpPr>
          <p:spPr>
            <a:xfrm>
              <a:off x="1135575" y="46877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5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9" name="Google Shape;15759;p32"/>
            <p:cNvSpPr/>
            <p:nvPr/>
          </p:nvSpPr>
          <p:spPr>
            <a:xfrm>
              <a:off x="1227500" y="46877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1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0" name="Google Shape;15760;p32"/>
            <p:cNvSpPr/>
            <p:nvPr/>
          </p:nvSpPr>
          <p:spPr>
            <a:xfrm>
              <a:off x="1319275" y="46877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1" name="Google Shape;15761;p32"/>
            <p:cNvSpPr/>
            <p:nvPr/>
          </p:nvSpPr>
          <p:spPr>
            <a:xfrm>
              <a:off x="1411200" y="46877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15"/>
                    <a:pt x="1" y="251"/>
                  </a:cubicBezTo>
                  <a:cubicBezTo>
                    <a:pt x="1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2" name="Google Shape;15762;p32"/>
            <p:cNvSpPr/>
            <p:nvPr/>
          </p:nvSpPr>
          <p:spPr>
            <a:xfrm>
              <a:off x="1503000" y="46877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15"/>
                    <a:pt x="0" y="251"/>
                  </a:cubicBezTo>
                  <a:cubicBezTo>
                    <a:pt x="0" y="387"/>
                    <a:pt x="114" y="503"/>
                    <a:pt x="250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3" name="Google Shape;15763;p32"/>
            <p:cNvSpPr/>
            <p:nvPr/>
          </p:nvSpPr>
          <p:spPr>
            <a:xfrm>
              <a:off x="1594750" y="46877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94" y="503"/>
                    <a:pt x="503" y="387"/>
                    <a:pt x="503" y="251"/>
                  </a:cubicBezTo>
                  <a:cubicBezTo>
                    <a:pt x="503" y="115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4" name="Google Shape;15764;p32"/>
            <p:cNvSpPr/>
            <p:nvPr/>
          </p:nvSpPr>
          <p:spPr>
            <a:xfrm>
              <a:off x="1686650" y="46877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5" name="Google Shape;15765;p32"/>
            <p:cNvSpPr/>
            <p:nvPr/>
          </p:nvSpPr>
          <p:spPr>
            <a:xfrm>
              <a:off x="1778450" y="46877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6" name="Google Shape;15766;p32"/>
            <p:cNvSpPr/>
            <p:nvPr/>
          </p:nvSpPr>
          <p:spPr>
            <a:xfrm>
              <a:off x="1870375" y="46877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7" name="Google Shape;15767;p32"/>
            <p:cNvSpPr/>
            <p:nvPr/>
          </p:nvSpPr>
          <p:spPr>
            <a:xfrm>
              <a:off x="1962150" y="46877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88" y="503"/>
                    <a:pt x="502" y="387"/>
                    <a:pt x="502" y="251"/>
                  </a:cubicBezTo>
                  <a:cubicBezTo>
                    <a:pt x="502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8" name="Google Shape;15768;p32"/>
            <p:cNvSpPr/>
            <p:nvPr/>
          </p:nvSpPr>
          <p:spPr>
            <a:xfrm>
              <a:off x="2054075" y="46877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15"/>
                    <a:pt x="1" y="251"/>
                  </a:cubicBezTo>
                  <a:cubicBezTo>
                    <a:pt x="1" y="387"/>
                    <a:pt x="109" y="503"/>
                    <a:pt x="252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9" name="Google Shape;15769;p32"/>
            <p:cNvSpPr/>
            <p:nvPr/>
          </p:nvSpPr>
          <p:spPr>
            <a:xfrm>
              <a:off x="2145825" y="46877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0" name="Google Shape;15770;p32"/>
            <p:cNvSpPr/>
            <p:nvPr/>
          </p:nvSpPr>
          <p:spPr>
            <a:xfrm>
              <a:off x="2237800" y="4687700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44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15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1" name="Google Shape;15771;p32"/>
            <p:cNvSpPr/>
            <p:nvPr/>
          </p:nvSpPr>
          <p:spPr>
            <a:xfrm>
              <a:off x="2329550" y="46877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2" y="387"/>
                    <a:pt x="502" y="251"/>
                  </a:cubicBezTo>
                  <a:cubicBezTo>
                    <a:pt x="502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2" name="Google Shape;15772;p32"/>
            <p:cNvSpPr/>
            <p:nvPr/>
          </p:nvSpPr>
          <p:spPr>
            <a:xfrm>
              <a:off x="2421325" y="46877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15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95" y="503"/>
                    <a:pt x="501" y="387"/>
                    <a:pt x="501" y="251"/>
                  </a:cubicBezTo>
                  <a:cubicBezTo>
                    <a:pt x="501" y="115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3" name="Google Shape;15773;p32"/>
            <p:cNvSpPr/>
            <p:nvPr/>
          </p:nvSpPr>
          <p:spPr>
            <a:xfrm>
              <a:off x="2513250" y="46877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15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4" name="Google Shape;15774;p32"/>
            <p:cNvSpPr/>
            <p:nvPr/>
          </p:nvSpPr>
          <p:spPr>
            <a:xfrm>
              <a:off x="2605000" y="46877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15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5" name="Google Shape;15775;p32"/>
            <p:cNvSpPr/>
            <p:nvPr/>
          </p:nvSpPr>
          <p:spPr>
            <a:xfrm>
              <a:off x="2696950" y="46877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15"/>
                    <a:pt x="1" y="251"/>
                  </a:cubicBezTo>
                  <a:cubicBezTo>
                    <a:pt x="1" y="387"/>
                    <a:pt x="108" y="503"/>
                    <a:pt x="252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6" name="Google Shape;15776;p32"/>
            <p:cNvSpPr/>
            <p:nvPr/>
          </p:nvSpPr>
          <p:spPr>
            <a:xfrm>
              <a:off x="2788700" y="46877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7" name="Google Shape;15777;p32"/>
            <p:cNvSpPr/>
            <p:nvPr/>
          </p:nvSpPr>
          <p:spPr>
            <a:xfrm>
              <a:off x="2880675" y="46877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43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15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8" name="Google Shape;15778;p32"/>
            <p:cNvSpPr/>
            <p:nvPr/>
          </p:nvSpPr>
          <p:spPr>
            <a:xfrm>
              <a:off x="2972425" y="46877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15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9" name="Google Shape;15779;p32"/>
            <p:cNvSpPr/>
            <p:nvPr/>
          </p:nvSpPr>
          <p:spPr>
            <a:xfrm>
              <a:off x="3064375" y="46877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15"/>
                    <a:pt x="1" y="251"/>
                  </a:cubicBezTo>
                  <a:cubicBezTo>
                    <a:pt x="1" y="387"/>
                    <a:pt x="107" y="503"/>
                    <a:pt x="243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15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0" name="Google Shape;15780;p32"/>
            <p:cNvSpPr/>
            <p:nvPr/>
          </p:nvSpPr>
          <p:spPr>
            <a:xfrm>
              <a:off x="3156125" y="46877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1" name="Google Shape;15781;p32"/>
            <p:cNvSpPr/>
            <p:nvPr/>
          </p:nvSpPr>
          <p:spPr>
            <a:xfrm>
              <a:off x="3247875" y="46877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2" name="Google Shape;15782;p32"/>
            <p:cNvSpPr/>
            <p:nvPr/>
          </p:nvSpPr>
          <p:spPr>
            <a:xfrm>
              <a:off x="3339850" y="46877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15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3" name="Google Shape;15783;p32"/>
            <p:cNvSpPr/>
            <p:nvPr/>
          </p:nvSpPr>
          <p:spPr>
            <a:xfrm>
              <a:off x="3431575" y="46877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15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15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4" name="Google Shape;15784;p32"/>
            <p:cNvSpPr/>
            <p:nvPr/>
          </p:nvSpPr>
          <p:spPr>
            <a:xfrm>
              <a:off x="3523550" y="46877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15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15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5" name="Google Shape;15785;p32"/>
            <p:cNvSpPr/>
            <p:nvPr/>
          </p:nvSpPr>
          <p:spPr>
            <a:xfrm>
              <a:off x="676400" y="47796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6" name="Google Shape;15786;p32"/>
            <p:cNvSpPr/>
            <p:nvPr/>
          </p:nvSpPr>
          <p:spPr>
            <a:xfrm>
              <a:off x="768325" y="47796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45" y="0"/>
                  </a:moveTo>
                  <a:cubicBezTo>
                    <a:pt x="109" y="0"/>
                    <a:pt x="0" y="108"/>
                    <a:pt x="0" y="251"/>
                  </a:cubicBezTo>
                  <a:cubicBezTo>
                    <a:pt x="0" y="387"/>
                    <a:pt x="109" y="496"/>
                    <a:pt x="245" y="496"/>
                  </a:cubicBezTo>
                  <a:cubicBezTo>
                    <a:pt x="388" y="496"/>
                    <a:pt x="496" y="387"/>
                    <a:pt x="496" y="251"/>
                  </a:cubicBezTo>
                  <a:cubicBezTo>
                    <a:pt x="496" y="108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7" name="Google Shape;15787;p32"/>
            <p:cNvSpPr/>
            <p:nvPr/>
          </p:nvSpPr>
          <p:spPr>
            <a:xfrm>
              <a:off x="860125" y="47796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14" y="0"/>
                    <a:pt x="0" y="108"/>
                    <a:pt x="0" y="251"/>
                  </a:cubicBezTo>
                  <a:cubicBezTo>
                    <a:pt x="0" y="387"/>
                    <a:pt x="114" y="496"/>
                    <a:pt x="251" y="496"/>
                  </a:cubicBezTo>
                  <a:cubicBezTo>
                    <a:pt x="387" y="496"/>
                    <a:pt x="501" y="387"/>
                    <a:pt x="501" y="251"/>
                  </a:cubicBezTo>
                  <a:cubicBezTo>
                    <a:pt x="501" y="108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8" name="Google Shape;15788;p32"/>
            <p:cNvSpPr/>
            <p:nvPr/>
          </p:nvSpPr>
          <p:spPr>
            <a:xfrm>
              <a:off x="951850" y="47796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9" name="Google Shape;15789;p32"/>
            <p:cNvSpPr/>
            <p:nvPr/>
          </p:nvSpPr>
          <p:spPr>
            <a:xfrm>
              <a:off x="1043825" y="47796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8"/>
                    <a:pt x="0" y="251"/>
                  </a:cubicBezTo>
                  <a:cubicBezTo>
                    <a:pt x="0" y="387"/>
                    <a:pt x="107" y="496"/>
                    <a:pt x="250" y="496"/>
                  </a:cubicBezTo>
                  <a:cubicBezTo>
                    <a:pt x="388" y="496"/>
                    <a:pt x="494" y="387"/>
                    <a:pt x="494" y="251"/>
                  </a:cubicBezTo>
                  <a:cubicBezTo>
                    <a:pt x="494" y="108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0" name="Google Shape;15790;p32"/>
            <p:cNvSpPr/>
            <p:nvPr/>
          </p:nvSpPr>
          <p:spPr>
            <a:xfrm>
              <a:off x="1135575" y="47796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8"/>
                    <a:pt x="0" y="251"/>
                  </a:cubicBezTo>
                  <a:cubicBezTo>
                    <a:pt x="0" y="387"/>
                    <a:pt x="116" y="496"/>
                    <a:pt x="252" y="496"/>
                  </a:cubicBezTo>
                  <a:cubicBezTo>
                    <a:pt x="387" y="496"/>
                    <a:pt x="503" y="387"/>
                    <a:pt x="503" y="251"/>
                  </a:cubicBezTo>
                  <a:cubicBezTo>
                    <a:pt x="503" y="108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1" name="Google Shape;15791;p32"/>
            <p:cNvSpPr/>
            <p:nvPr/>
          </p:nvSpPr>
          <p:spPr>
            <a:xfrm>
              <a:off x="1227500" y="47796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1" y="0"/>
                  </a:moveTo>
                  <a:cubicBezTo>
                    <a:pt x="109" y="0"/>
                    <a:pt x="0" y="108"/>
                    <a:pt x="0" y="251"/>
                  </a:cubicBezTo>
                  <a:cubicBezTo>
                    <a:pt x="0" y="387"/>
                    <a:pt x="109" y="496"/>
                    <a:pt x="251" y="496"/>
                  </a:cubicBezTo>
                  <a:cubicBezTo>
                    <a:pt x="387" y="496"/>
                    <a:pt x="496" y="387"/>
                    <a:pt x="496" y="251"/>
                  </a:cubicBezTo>
                  <a:cubicBezTo>
                    <a:pt x="496" y="108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2" name="Google Shape;15792;p32"/>
            <p:cNvSpPr/>
            <p:nvPr/>
          </p:nvSpPr>
          <p:spPr>
            <a:xfrm>
              <a:off x="1319275" y="47796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8"/>
                    <a:pt x="1" y="251"/>
                  </a:cubicBezTo>
                  <a:cubicBezTo>
                    <a:pt x="1" y="387"/>
                    <a:pt x="114" y="496"/>
                    <a:pt x="252" y="496"/>
                  </a:cubicBezTo>
                  <a:cubicBezTo>
                    <a:pt x="388" y="496"/>
                    <a:pt x="501" y="387"/>
                    <a:pt x="501" y="251"/>
                  </a:cubicBezTo>
                  <a:cubicBezTo>
                    <a:pt x="501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3" name="Google Shape;15793;p32"/>
            <p:cNvSpPr/>
            <p:nvPr/>
          </p:nvSpPr>
          <p:spPr>
            <a:xfrm>
              <a:off x="1411200" y="477962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45" y="0"/>
                  </a:moveTo>
                  <a:cubicBezTo>
                    <a:pt x="109" y="0"/>
                    <a:pt x="1" y="108"/>
                    <a:pt x="1" y="251"/>
                  </a:cubicBezTo>
                  <a:cubicBezTo>
                    <a:pt x="1" y="387"/>
                    <a:pt x="109" y="496"/>
                    <a:pt x="245" y="496"/>
                  </a:cubicBezTo>
                  <a:cubicBezTo>
                    <a:pt x="388" y="496"/>
                    <a:pt x="496" y="387"/>
                    <a:pt x="496" y="251"/>
                  </a:cubicBezTo>
                  <a:cubicBezTo>
                    <a:pt x="496" y="108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4" name="Google Shape;15794;p32"/>
            <p:cNvSpPr/>
            <p:nvPr/>
          </p:nvSpPr>
          <p:spPr>
            <a:xfrm>
              <a:off x="1503000" y="47796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0" y="0"/>
                  </a:moveTo>
                  <a:cubicBezTo>
                    <a:pt x="114" y="0"/>
                    <a:pt x="0" y="108"/>
                    <a:pt x="0" y="251"/>
                  </a:cubicBezTo>
                  <a:cubicBezTo>
                    <a:pt x="0" y="387"/>
                    <a:pt x="114" y="496"/>
                    <a:pt x="250" y="496"/>
                  </a:cubicBezTo>
                  <a:cubicBezTo>
                    <a:pt x="387" y="496"/>
                    <a:pt x="501" y="387"/>
                    <a:pt x="501" y="251"/>
                  </a:cubicBezTo>
                  <a:cubicBezTo>
                    <a:pt x="501" y="108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5" name="Google Shape;15795;p32"/>
            <p:cNvSpPr/>
            <p:nvPr/>
          </p:nvSpPr>
          <p:spPr>
            <a:xfrm>
              <a:off x="1594750" y="47796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8"/>
                    <a:pt x="0" y="251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94" y="496"/>
                    <a:pt x="503" y="387"/>
                    <a:pt x="503" y="251"/>
                  </a:cubicBezTo>
                  <a:cubicBezTo>
                    <a:pt x="503" y="108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6" name="Google Shape;15796;p32"/>
            <p:cNvSpPr/>
            <p:nvPr/>
          </p:nvSpPr>
          <p:spPr>
            <a:xfrm>
              <a:off x="1686650" y="47796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7" name="Google Shape;15797;p32"/>
            <p:cNvSpPr/>
            <p:nvPr/>
          </p:nvSpPr>
          <p:spPr>
            <a:xfrm>
              <a:off x="1778450" y="47796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8"/>
                    <a:pt x="1" y="251"/>
                  </a:cubicBezTo>
                  <a:cubicBezTo>
                    <a:pt x="1" y="387"/>
                    <a:pt x="114" y="496"/>
                    <a:pt x="252" y="496"/>
                  </a:cubicBezTo>
                  <a:cubicBezTo>
                    <a:pt x="388" y="496"/>
                    <a:pt x="501" y="387"/>
                    <a:pt x="501" y="251"/>
                  </a:cubicBezTo>
                  <a:cubicBezTo>
                    <a:pt x="501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8" name="Google Shape;15798;p32"/>
            <p:cNvSpPr/>
            <p:nvPr/>
          </p:nvSpPr>
          <p:spPr>
            <a:xfrm>
              <a:off x="1870375" y="47796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2" y="0"/>
                  </a:moveTo>
                  <a:cubicBezTo>
                    <a:pt x="109" y="0"/>
                    <a:pt x="0" y="108"/>
                    <a:pt x="0" y="251"/>
                  </a:cubicBezTo>
                  <a:cubicBezTo>
                    <a:pt x="0" y="387"/>
                    <a:pt x="109" y="496"/>
                    <a:pt x="252" y="496"/>
                  </a:cubicBezTo>
                  <a:cubicBezTo>
                    <a:pt x="387" y="496"/>
                    <a:pt x="496" y="387"/>
                    <a:pt x="496" y="251"/>
                  </a:cubicBezTo>
                  <a:cubicBezTo>
                    <a:pt x="496" y="108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9" name="Google Shape;15799;p32"/>
            <p:cNvSpPr/>
            <p:nvPr/>
          </p:nvSpPr>
          <p:spPr>
            <a:xfrm>
              <a:off x="1962150" y="47796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8"/>
                    <a:pt x="1" y="251"/>
                  </a:cubicBezTo>
                  <a:cubicBezTo>
                    <a:pt x="1" y="387"/>
                    <a:pt x="114" y="496"/>
                    <a:pt x="250" y="496"/>
                  </a:cubicBezTo>
                  <a:cubicBezTo>
                    <a:pt x="388" y="496"/>
                    <a:pt x="502" y="387"/>
                    <a:pt x="502" y="251"/>
                  </a:cubicBezTo>
                  <a:cubicBezTo>
                    <a:pt x="502" y="108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0" name="Google Shape;15800;p32"/>
            <p:cNvSpPr/>
            <p:nvPr/>
          </p:nvSpPr>
          <p:spPr>
            <a:xfrm>
              <a:off x="2054075" y="477962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52" y="0"/>
                  </a:moveTo>
                  <a:cubicBezTo>
                    <a:pt x="109" y="0"/>
                    <a:pt x="1" y="108"/>
                    <a:pt x="1" y="251"/>
                  </a:cubicBezTo>
                  <a:cubicBezTo>
                    <a:pt x="1" y="387"/>
                    <a:pt x="109" y="496"/>
                    <a:pt x="252" y="496"/>
                  </a:cubicBezTo>
                  <a:cubicBezTo>
                    <a:pt x="388" y="496"/>
                    <a:pt x="496" y="387"/>
                    <a:pt x="496" y="251"/>
                  </a:cubicBezTo>
                  <a:cubicBezTo>
                    <a:pt x="496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1" name="Google Shape;15801;p32"/>
            <p:cNvSpPr/>
            <p:nvPr/>
          </p:nvSpPr>
          <p:spPr>
            <a:xfrm>
              <a:off x="2145825" y="47796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2" name="Google Shape;15802;p32"/>
            <p:cNvSpPr/>
            <p:nvPr/>
          </p:nvSpPr>
          <p:spPr>
            <a:xfrm>
              <a:off x="2237800" y="4779625"/>
              <a:ext cx="12350" cy="12400"/>
            </a:xfrm>
            <a:custGeom>
              <a:avLst/>
              <a:gdLst/>
              <a:ahLst/>
              <a:cxnLst/>
              <a:rect l="l" t="t" r="r" b="b"/>
              <a:pathLst>
                <a:path w="494" h="496" extrusionOk="0">
                  <a:moveTo>
                    <a:pt x="244" y="0"/>
                  </a:moveTo>
                  <a:cubicBezTo>
                    <a:pt x="107" y="0"/>
                    <a:pt x="0" y="108"/>
                    <a:pt x="0" y="251"/>
                  </a:cubicBezTo>
                  <a:cubicBezTo>
                    <a:pt x="0" y="387"/>
                    <a:pt x="107" y="496"/>
                    <a:pt x="244" y="496"/>
                  </a:cubicBezTo>
                  <a:cubicBezTo>
                    <a:pt x="387" y="496"/>
                    <a:pt x="494" y="387"/>
                    <a:pt x="494" y="251"/>
                  </a:cubicBezTo>
                  <a:cubicBezTo>
                    <a:pt x="494" y="108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3" name="Google Shape;15803;p32"/>
            <p:cNvSpPr/>
            <p:nvPr/>
          </p:nvSpPr>
          <p:spPr>
            <a:xfrm>
              <a:off x="2329550" y="47796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8"/>
                    <a:pt x="0" y="251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87" y="496"/>
                    <a:pt x="502" y="387"/>
                    <a:pt x="502" y="251"/>
                  </a:cubicBezTo>
                  <a:cubicBezTo>
                    <a:pt x="502" y="108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4" name="Google Shape;15804;p32"/>
            <p:cNvSpPr/>
            <p:nvPr/>
          </p:nvSpPr>
          <p:spPr>
            <a:xfrm>
              <a:off x="2421325" y="47796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8"/>
                    <a:pt x="1" y="251"/>
                  </a:cubicBezTo>
                  <a:cubicBezTo>
                    <a:pt x="1" y="387"/>
                    <a:pt x="114" y="496"/>
                    <a:pt x="250" y="496"/>
                  </a:cubicBezTo>
                  <a:cubicBezTo>
                    <a:pt x="395" y="496"/>
                    <a:pt x="501" y="387"/>
                    <a:pt x="501" y="251"/>
                  </a:cubicBezTo>
                  <a:cubicBezTo>
                    <a:pt x="501" y="108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5" name="Google Shape;15805;p32"/>
            <p:cNvSpPr/>
            <p:nvPr/>
          </p:nvSpPr>
          <p:spPr>
            <a:xfrm>
              <a:off x="2513250" y="47796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09" y="0"/>
                    <a:pt x="0" y="108"/>
                    <a:pt x="0" y="251"/>
                  </a:cubicBezTo>
                  <a:cubicBezTo>
                    <a:pt x="0" y="387"/>
                    <a:pt x="109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6" name="Google Shape;15806;p32"/>
            <p:cNvSpPr/>
            <p:nvPr/>
          </p:nvSpPr>
          <p:spPr>
            <a:xfrm>
              <a:off x="2605000" y="47796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8"/>
                    <a:pt x="0" y="251"/>
                  </a:cubicBezTo>
                  <a:cubicBezTo>
                    <a:pt x="0" y="387"/>
                    <a:pt x="116" y="496"/>
                    <a:pt x="252" y="496"/>
                  </a:cubicBezTo>
                  <a:cubicBezTo>
                    <a:pt x="387" y="496"/>
                    <a:pt x="503" y="387"/>
                    <a:pt x="503" y="251"/>
                  </a:cubicBezTo>
                  <a:cubicBezTo>
                    <a:pt x="503" y="108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7" name="Google Shape;15807;p32"/>
            <p:cNvSpPr/>
            <p:nvPr/>
          </p:nvSpPr>
          <p:spPr>
            <a:xfrm>
              <a:off x="2696950" y="47796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2" y="0"/>
                  </a:moveTo>
                  <a:cubicBezTo>
                    <a:pt x="108" y="0"/>
                    <a:pt x="1" y="108"/>
                    <a:pt x="1" y="251"/>
                  </a:cubicBezTo>
                  <a:cubicBezTo>
                    <a:pt x="1" y="387"/>
                    <a:pt x="108" y="496"/>
                    <a:pt x="252" y="496"/>
                  </a:cubicBezTo>
                  <a:cubicBezTo>
                    <a:pt x="388" y="496"/>
                    <a:pt x="495" y="387"/>
                    <a:pt x="495" y="251"/>
                  </a:cubicBezTo>
                  <a:cubicBezTo>
                    <a:pt x="495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8" name="Google Shape;15808;p32"/>
            <p:cNvSpPr/>
            <p:nvPr/>
          </p:nvSpPr>
          <p:spPr>
            <a:xfrm>
              <a:off x="2788700" y="47796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9" name="Google Shape;15809;p32"/>
            <p:cNvSpPr/>
            <p:nvPr/>
          </p:nvSpPr>
          <p:spPr>
            <a:xfrm>
              <a:off x="2880675" y="47796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0" y="108"/>
                    <a:pt x="0" y="251"/>
                  </a:cubicBezTo>
                  <a:cubicBezTo>
                    <a:pt x="0" y="387"/>
                    <a:pt x="107" y="496"/>
                    <a:pt x="243" y="496"/>
                  </a:cubicBezTo>
                  <a:cubicBezTo>
                    <a:pt x="387" y="496"/>
                    <a:pt x="494" y="387"/>
                    <a:pt x="494" y="251"/>
                  </a:cubicBezTo>
                  <a:cubicBezTo>
                    <a:pt x="494" y="108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0" name="Google Shape;15810;p32"/>
            <p:cNvSpPr/>
            <p:nvPr/>
          </p:nvSpPr>
          <p:spPr>
            <a:xfrm>
              <a:off x="2972425" y="47796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8"/>
                    <a:pt x="0" y="251"/>
                  </a:cubicBezTo>
                  <a:cubicBezTo>
                    <a:pt x="0" y="387"/>
                    <a:pt x="115" y="496"/>
                    <a:pt x="251" y="496"/>
                  </a:cubicBezTo>
                  <a:cubicBezTo>
                    <a:pt x="387" y="496"/>
                    <a:pt x="503" y="387"/>
                    <a:pt x="503" y="251"/>
                  </a:cubicBezTo>
                  <a:cubicBezTo>
                    <a:pt x="503" y="108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1" name="Google Shape;15811;p32"/>
            <p:cNvSpPr/>
            <p:nvPr/>
          </p:nvSpPr>
          <p:spPr>
            <a:xfrm>
              <a:off x="3064375" y="47796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1" y="108"/>
                    <a:pt x="1" y="251"/>
                  </a:cubicBezTo>
                  <a:cubicBezTo>
                    <a:pt x="1" y="387"/>
                    <a:pt x="107" y="496"/>
                    <a:pt x="243" y="496"/>
                  </a:cubicBezTo>
                  <a:cubicBezTo>
                    <a:pt x="388" y="496"/>
                    <a:pt x="495" y="387"/>
                    <a:pt x="495" y="251"/>
                  </a:cubicBezTo>
                  <a:cubicBezTo>
                    <a:pt x="495" y="108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2" name="Google Shape;15812;p32"/>
            <p:cNvSpPr/>
            <p:nvPr/>
          </p:nvSpPr>
          <p:spPr>
            <a:xfrm>
              <a:off x="3156125" y="47796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3" name="Google Shape;15813;p32"/>
            <p:cNvSpPr/>
            <p:nvPr/>
          </p:nvSpPr>
          <p:spPr>
            <a:xfrm>
              <a:off x="3247875" y="47796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4" name="Google Shape;15814;p32"/>
            <p:cNvSpPr/>
            <p:nvPr/>
          </p:nvSpPr>
          <p:spPr>
            <a:xfrm>
              <a:off x="3339850" y="47796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07" y="0"/>
                    <a:pt x="0" y="108"/>
                    <a:pt x="0" y="251"/>
                  </a:cubicBezTo>
                  <a:cubicBezTo>
                    <a:pt x="0" y="387"/>
                    <a:pt x="107" y="496"/>
                    <a:pt x="251" y="496"/>
                  </a:cubicBezTo>
                  <a:cubicBezTo>
                    <a:pt x="387" y="496"/>
                    <a:pt x="501" y="387"/>
                    <a:pt x="501" y="251"/>
                  </a:cubicBezTo>
                  <a:cubicBezTo>
                    <a:pt x="501" y="108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5" name="Google Shape;15815;p32"/>
            <p:cNvSpPr/>
            <p:nvPr/>
          </p:nvSpPr>
          <p:spPr>
            <a:xfrm>
              <a:off x="3431575" y="47796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8"/>
                    <a:pt x="1" y="251"/>
                  </a:cubicBezTo>
                  <a:cubicBezTo>
                    <a:pt x="1" y="387"/>
                    <a:pt x="116" y="496"/>
                    <a:pt x="252" y="496"/>
                  </a:cubicBezTo>
                  <a:cubicBezTo>
                    <a:pt x="388" y="496"/>
                    <a:pt x="503" y="387"/>
                    <a:pt x="503" y="251"/>
                  </a:cubicBezTo>
                  <a:cubicBezTo>
                    <a:pt x="503" y="108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6" name="Google Shape;15816;p32"/>
            <p:cNvSpPr/>
            <p:nvPr/>
          </p:nvSpPr>
          <p:spPr>
            <a:xfrm>
              <a:off x="3523550" y="47796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8"/>
                    <a:pt x="0" y="251"/>
                  </a:cubicBezTo>
                  <a:cubicBezTo>
                    <a:pt x="0" y="387"/>
                    <a:pt x="107" y="496"/>
                    <a:pt x="250" y="496"/>
                  </a:cubicBezTo>
                  <a:cubicBezTo>
                    <a:pt x="388" y="496"/>
                    <a:pt x="494" y="387"/>
                    <a:pt x="494" y="251"/>
                  </a:cubicBezTo>
                  <a:cubicBezTo>
                    <a:pt x="494" y="108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7" name="Google Shape;15817;p32"/>
            <p:cNvSpPr/>
            <p:nvPr/>
          </p:nvSpPr>
          <p:spPr>
            <a:xfrm>
              <a:off x="676400" y="48714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8" name="Google Shape;15818;p32"/>
            <p:cNvSpPr/>
            <p:nvPr/>
          </p:nvSpPr>
          <p:spPr>
            <a:xfrm>
              <a:off x="768325" y="487140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9" name="Google Shape;15819;p32"/>
            <p:cNvSpPr/>
            <p:nvPr/>
          </p:nvSpPr>
          <p:spPr>
            <a:xfrm>
              <a:off x="860125" y="48714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4" y="1"/>
                    <a:pt x="0" y="114"/>
                    <a:pt x="0" y="252"/>
                  </a:cubicBezTo>
                  <a:cubicBezTo>
                    <a:pt x="0" y="388"/>
                    <a:pt x="114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0" name="Google Shape;15820;p32"/>
            <p:cNvSpPr/>
            <p:nvPr/>
          </p:nvSpPr>
          <p:spPr>
            <a:xfrm>
              <a:off x="951850" y="48714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1" name="Google Shape;15821;p32"/>
            <p:cNvSpPr/>
            <p:nvPr/>
          </p:nvSpPr>
          <p:spPr>
            <a:xfrm>
              <a:off x="1043825" y="48714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2" name="Google Shape;15822;p32"/>
            <p:cNvSpPr/>
            <p:nvPr/>
          </p:nvSpPr>
          <p:spPr>
            <a:xfrm>
              <a:off x="1135575" y="48714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3" name="Google Shape;15823;p32"/>
            <p:cNvSpPr/>
            <p:nvPr/>
          </p:nvSpPr>
          <p:spPr>
            <a:xfrm>
              <a:off x="1227500" y="487140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51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4" name="Google Shape;15824;p32"/>
            <p:cNvSpPr/>
            <p:nvPr/>
          </p:nvSpPr>
          <p:spPr>
            <a:xfrm>
              <a:off x="1319275" y="48714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5" name="Google Shape;15825;p32"/>
            <p:cNvSpPr/>
            <p:nvPr/>
          </p:nvSpPr>
          <p:spPr>
            <a:xfrm>
              <a:off x="1411200" y="4871400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1"/>
                  </a:moveTo>
                  <a:cubicBezTo>
                    <a:pt x="109" y="1"/>
                    <a:pt x="1" y="114"/>
                    <a:pt x="1" y="252"/>
                  </a:cubicBezTo>
                  <a:cubicBezTo>
                    <a:pt x="1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6" name="Google Shape;15826;p32"/>
            <p:cNvSpPr/>
            <p:nvPr/>
          </p:nvSpPr>
          <p:spPr>
            <a:xfrm>
              <a:off x="1503000" y="48714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4" y="1"/>
                    <a:pt x="0" y="114"/>
                    <a:pt x="0" y="252"/>
                  </a:cubicBezTo>
                  <a:cubicBezTo>
                    <a:pt x="0" y="388"/>
                    <a:pt x="114" y="501"/>
                    <a:pt x="250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7" name="Google Shape;15827;p32"/>
            <p:cNvSpPr/>
            <p:nvPr/>
          </p:nvSpPr>
          <p:spPr>
            <a:xfrm>
              <a:off x="1594750" y="48714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94" y="501"/>
                    <a:pt x="503" y="388"/>
                    <a:pt x="503" y="252"/>
                  </a:cubicBezTo>
                  <a:cubicBezTo>
                    <a:pt x="503" y="114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8" name="Google Shape;15828;p32"/>
            <p:cNvSpPr/>
            <p:nvPr/>
          </p:nvSpPr>
          <p:spPr>
            <a:xfrm>
              <a:off x="1686650" y="48714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9" name="Google Shape;15829;p32"/>
            <p:cNvSpPr/>
            <p:nvPr/>
          </p:nvSpPr>
          <p:spPr>
            <a:xfrm>
              <a:off x="1778450" y="48714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0" name="Google Shape;15830;p32"/>
            <p:cNvSpPr/>
            <p:nvPr/>
          </p:nvSpPr>
          <p:spPr>
            <a:xfrm>
              <a:off x="1870375" y="4871400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1" name="Google Shape;15831;p32"/>
            <p:cNvSpPr/>
            <p:nvPr/>
          </p:nvSpPr>
          <p:spPr>
            <a:xfrm>
              <a:off x="1962150" y="48714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88" y="501"/>
                    <a:pt x="502" y="388"/>
                    <a:pt x="502" y="252"/>
                  </a:cubicBezTo>
                  <a:cubicBezTo>
                    <a:pt x="502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2" name="Google Shape;15832;p32"/>
            <p:cNvSpPr/>
            <p:nvPr/>
          </p:nvSpPr>
          <p:spPr>
            <a:xfrm>
              <a:off x="2054075" y="4871400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1"/>
                  </a:moveTo>
                  <a:cubicBezTo>
                    <a:pt x="109" y="1"/>
                    <a:pt x="1" y="114"/>
                    <a:pt x="1" y="252"/>
                  </a:cubicBezTo>
                  <a:cubicBezTo>
                    <a:pt x="1" y="388"/>
                    <a:pt x="109" y="501"/>
                    <a:pt x="252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3" name="Google Shape;15833;p32"/>
            <p:cNvSpPr/>
            <p:nvPr/>
          </p:nvSpPr>
          <p:spPr>
            <a:xfrm>
              <a:off x="2145825" y="48714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4" name="Google Shape;15834;p32"/>
            <p:cNvSpPr/>
            <p:nvPr/>
          </p:nvSpPr>
          <p:spPr>
            <a:xfrm>
              <a:off x="2237800" y="4871400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44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5" name="Google Shape;15835;p32"/>
            <p:cNvSpPr/>
            <p:nvPr/>
          </p:nvSpPr>
          <p:spPr>
            <a:xfrm>
              <a:off x="2329550" y="48714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2" y="388"/>
                    <a:pt x="502" y="252"/>
                  </a:cubicBezTo>
                  <a:cubicBezTo>
                    <a:pt x="502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6" name="Google Shape;15836;p32"/>
            <p:cNvSpPr/>
            <p:nvPr/>
          </p:nvSpPr>
          <p:spPr>
            <a:xfrm>
              <a:off x="2421325" y="48714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95" y="501"/>
                    <a:pt x="501" y="388"/>
                    <a:pt x="501" y="252"/>
                  </a:cubicBezTo>
                  <a:cubicBezTo>
                    <a:pt x="501" y="114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7" name="Google Shape;15837;p32"/>
            <p:cNvSpPr/>
            <p:nvPr/>
          </p:nvSpPr>
          <p:spPr>
            <a:xfrm>
              <a:off x="2513250" y="48714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09" y="1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8" name="Google Shape;15838;p32"/>
            <p:cNvSpPr/>
            <p:nvPr/>
          </p:nvSpPr>
          <p:spPr>
            <a:xfrm>
              <a:off x="2605000" y="48714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9" name="Google Shape;15839;p32"/>
            <p:cNvSpPr/>
            <p:nvPr/>
          </p:nvSpPr>
          <p:spPr>
            <a:xfrm>
              <a:off x="2696950" y="48714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1"/>
                  </a:moveTo>
                  <a:cubicBezTo>
                    <a:pt x="108" y="1"/>
                    <a:pt x="1" y="114"/>
                    <a:pt x="1" y="252"/>
                  </a:cubicBezTo>
                  <a:cubicBezTo>
                    <a:pt x="1" y="388"/>
                    <a:pt x="108" y="501"/>
                    <a:pt x="252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0" name="Google Shape;15840;p32"/>
            <p:cNvSpPr/>
            <p:nvPr/>
          </p:nvSpPr>
          <p:spPr>
            <a:xfrm>
              <a:off x="2788700" y="48714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1" name="Google Shape;15841;p32"/>
            <p:cNvSpPr/>
            <p:nvPr/>
          </p:nvSpPr>
          <p:spPr>
            <a:xfrm>
              <a:off x="2880675" y="48714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43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2" name="Google Shape;15842;p32"/>
            <p:cNvSpPr/>
            <p:nvPr/>
          </p:nvSpPr>
          <p:spPr>
            <a:xfrm>
              <a:off x="2972425" y="48714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5" y="1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3" name="Google Shape;15843;p32"/>
            <p:cNvSpPr/>
            <p:nvPr/>
          </p:nvSpPr>
          <p:spPr>
            <a:xfrm>
              <a:off x="3064375" y="48714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1"/>
                  </a:moveTo>
                  <a:cubicBezTo>
                    <a:pt x="107" y="1"/>
                    <a:pt x="1" y="114"/>
                    <a:pt x="1" y="252"/>
                  </a:cubicBezTo>
                  <a:cubicBezTo>
                    <a:pt x="1" y="388"/>
                    <a:pt x="107" y="501"/>
                    <a:pt x="243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4" name="Google Shape;15844;p32"/>
            <p:cNvSpPr/>
            <p:nvPr/>
          </p:nvSpPr>
          <p:spPr>
            <a:xfrm>
              <a:off x="3156125" y="48714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5" name="Google Shape;15845;p32"/>
            <p:cNvSpPr/>
            <p:nvPr/>
          </p:nvSpPr>
          <p:spPr>
            <a:xfrm>
              <a:off x="3247875" y="48714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6" name="Google Shape;15846;p32"/>
            <p:cNvSpPr/>
            <p:nvPr/>
          </p:nvSpPr>
          <p:spPr>
            <a:xfrm>
              <a:off x="3339850" y="48714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7" name="Google Shape;15847;p32"/>
            <p:cNvSpPr/>
            <p:nvPr/>
          </p:nvSpPr>
          <p:spPr>
            <a:xfrm>
              <a:off x="3431575" y="4871400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1"/>
                  </a:moveTo>
                  <a:cubicBezTo>
                    <a:pt x="116" y="1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8" name="Google Shape;15848;p32"/>
            <p:cNvSpPr/>
            <p:nvPr/>
          </p:nvSpPr>
          <p:spPr>
            <a:xfrm>
              <a:off x="3523550" y="4871400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1"/>
                  </a:moveTo>
                  <a:cubicBezTo>
                    <a:pt x="107" y="1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9" name="Google Shape;15849;p32"/>
            <p:cNvSpPr/>
            <p:nvPr/>
          </p:nvSpPr>
          <p:spPr>
            <a:xfrm>
              <a:off x="676400" y="49633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0" name="Google Shape;15850;p32"/>
            <p:cNvSpPr/>
            <p:nvPr/>
          </p:nvSpPr>
          <p:spPr>
            <a:xfrm>
              <a:off x="768325" y="49633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45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1" name="Google Shape;15851;p32"/>
            <p:cNvSpPr/>
            <p:nvPr/>
          </p:nvSpPr>
          <p:spPr>
            <a:xfrm>
              <a:off x="860125" y="49633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14" y="0"/>
                    <a:pt x="0" y="109"/>
                    <a:pt x="0" y="245"/>
                  </a:cubicBezTo>
                  <a:cubicBezTo>
                    <a:pt x="0" y="388"/>
                    <a:pt x="114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2" name="Google Shape;15852;p32"/>
            <p:cNvSpPr/>
            <p:nvPr/>
          </p:nvSpPr>
          <p:spPr>
            <a:xfrm>
              <a:off x="951850" y="49633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3" name="Google Shape;15853;p32"/>
            <p:cNvSpPr/>
            <p:nvPr/>
          </p:nvSpPr>
          <p:spPr>
            <a:xfrm>
              <a:off x="1043825" y="49633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4" name="Google Shape;15854;p32"/>
            <p:cNvSpPr/>
            <p:nvPr/>
          </p:nvSpPr>
          <p:spPr>
            <a:xfrm>
              <a:off x="1135575" y="49633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5" name="Google Shape;15855;p32"/>
            <p:cNvSpPr/>
            <p:nvPr/>
          </p:nvSpPr>
          <p:spPr>
            <a:xfrm>
              <a:off x="1227500" y="49633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1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51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6" name="Google Shape;15856;p32"/>
            <p:cNvSpPr/>
            <p:nvPr/>
          </p:nvSpPr>
          <p:spPr>
            <a:xfrm>
              <a:off x="1319275" y="49633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7" name="Google Shape;15857;p32"/>
            <p:cNvSpPr/>
            <p:nvPr/>
          </p:nvSpPr>
          <p:spPr>
            <a:xfrm>
              <a:off x="1411200" y="496332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45" y="0"/>
                  </a:moveTo>
                  <a:cubicBezTo>
                    <a:pt x="109" y="0"/>
                    <a:pt x="1" y="109"/>
                    <a:pt x="1" y="245"/>
                  </a:cubicBezTo>
                  <a:cubicBezTo>
                    <a:pt x="1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8" name="Google Shape;15858;p32"/>
            <p:cNvSpPr/>
            <p:nvPr/>
          </p:nvSpPr>
          <p:spPr>
            <a:xfrm>
              <a:off x="1503000" y="49633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0" y="0"/>
                  </a:moveTo>
                  <a:cubicBezTo>
                    <a:pt x="114" y="0"/>
                    <a:pt x="0" y="109"/>
                    <a:pt x="0" y="245"/>
                  </a:cubicBezTo>
                  <a:cubicBezTo>
                    <a:pt x="0" y="388"/>
                    <a:pt x="114" y="496"/>
                    <a:pt x="250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9" name="Google Shape;15859;p32"/>
            <p:cNvSpPr/>
            <p:nvPr/>
          </p:nvSpPr>
          <p:spPr>
            <a:xfrm>
              <a:off x="1594750" y="49633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94" y="496"/>
                    <a:pt x="503" y="388"/>
                    <a:pt x="503" y="245"/>
                  </a:cubicBezTo>
                  <a:cubicBezTo>
                    <a:pt x="503" y="10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0" name="Google Shape;15860;p32"/>
            <p:cNvSpPr/>
            <p:nvPr/>
          </p:nvSpPr>
          <p:spPr>
            <a:xfrm>
              <a:off x="1686650" y="49633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1" name="Google Shape;15861;p32"/>
            <p:cNvSpPr/>
            <p:nvPr/>
          </p:nvSpPr>
          <p:spPr>
            <a:xfrm>
              <a:off x="1778450" y="49633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2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2" name="Google Shape;15862;p32"/>
            <p:cNvSpPr/>
            <p:nvPr/>
          </p:nvSpPr>
          <p:spPr>
            <a:xfrm>
              <a:off x="1870375" y="4963325"/>
              <a:ext cx="12400" cy="12400"/>
            </a:xfrm>
            <a:custGeom>
              <a:avLst/>
              <a:gdLst/>
              <a:ahLst/>
              <a:cxnLst/>
              <a:rect l="l" t="t" r="r" b="b"/>
              <a:pathLst>
                <a:path w="496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3" name="Google Shape;15863;p32"/>
            <p:cNvSpPr/>
            <p:nvPr/>
          </p:nvSpPr>
          <p:spPr>
            <a:xfrm>
              <a:off x="1962150" y="49633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88" y="496"/>
                    <a:pt x="502" y="388"/>
                    <a:pt x="502" y="245"/>
                  </a:cubicBezTo>
                  <a:cubicBezTo>
                    <a:pt x="502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4" name="Google Shape;15864;p32"/>
            <p:cNvSpPr/>
            <p:nvPr/>
          </p:nvSpPr>
          <p:spPr>
            <a:xfrm>
              <a:off x="2054075" y="4963325"/>
              <a:ext cx="12425" cy="12400"/>
            </a:xfrm>
            <a:custGeom>
              <a:avLst/>
              <a:gdLst/>
              <a:ahLst/>
              <a:cxnLst/>
              <a:rect l="l" t="t" r="r" b="b"/>
              <a:pathLst>
                <a:path w="497" h="496" extrusionOk="0">
                  <a:moveTo>
                    <a:pt x="252" y="0"/>
                  </a:moveTo>
                  <a:cubicBezTo>
                    <a:pt x="109" y="0"/>
                    <a:pt x="1" y="109"/>
                    <a:pt x="1" y="245"/>
                  </a:cubicBezTo>
                  <a:cubicBezTo>
                    <a:pt x="1" y="388"/>
                    <a:pt x="109" y="496"/>
                    <a:pt x="252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5" name="Google Shape;15865;p32"/>
            <p:cNvSpPr/>
            <p:nvPr/>
          </p:nvSpPr>
          <p:spPr>
            <a:xfrm>
              <a:off x="2145825" y="49633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6" name="Google Shape;15866;p32"/>
            <p:cNvSpPr/>
            <p:nvPr/>
          </p:nvSpPr>
          <p:spPr>
            <a:xfrm>
              <a:off x="2237800" y="4963325"/>
              <a:ext cx="12350" cy="12400"/>
            </a:xfrm>
            <a:custGeom>
              <a:avLst/>
              <a:gdLst/>
              <a:ahLst/>
              <a:cxnLst/>
              <a:rect l="l" t="t" r="r" b="b"/>
              <a:pathLst>
                <a:path w="494" h="496" extrusionOk="0">
                  <a:moveTo>
                    <a:pt x="244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44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7" name="Google Shape;15867;p32"/>
            <p:cNvSpPr/>
            <p:nvPr/>
          </p:nvSpPr>
          <p:spPr>
            <a:xfrm>
              <a:off x="2329550" y="49633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2" y="388"/>
                    <a:pt x="502" y="245"/>
                  </a:cubicBezTo>
                  <a:cubicBezTo>
                    <a:pt x="502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8" name="Google Shape;15868;p32"/>
            <p:cNvSpPr/>
            <p:nvPr/>
          </p:nvSpPr>
          <p:spPr>
            <a:xfrm>
              <a:off x="2421325" y="4963325"/>
              <a:ext cx="12550" cy="12400"/>
            </a:xfrm>
            <a:custGeom>
              <a:avLst/>
              <a:gdLst/>
              <a:ahLst/>
              <a:cxnLst/>
              <a:rect l="l" t="t" r="r" b="b"/>
              <a:pathLst>
                <a:path w="502" h="496" extrusionOk="0">
                  <a:moveTo>
                    <a:pt x="250" y="0"/>
                  </a:moveTo>
                  <a:cubicBezTo>
                    <a:pt x="114" y="0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95" y="496"/>
                    <a:pt x="501" y="388"/>
                    <a:pt x="501" y="245"/>
                  </a:cubicBezTo>
                  <a:cubicBezTo>
                    <a:pt x="501" y="109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9" name="Google Shape;15869;p32"/>
            <p:cNvSpPr/>
            <p:nvPr/>
          </p:nvSpPr>
          <p:spPr>
            <a:xfrm>
              <a:off x="2513250" y="49633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0" name="Google Shape;15870;p32"/>
            <p:cNvSpPr/>
            <p:nvPr/>
          </p:nvSpPr>
          <p:spPr>
            <a:xfrm>
              <a:off x="2605000" y="49633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1" name="Google Shape;15871;p32"/>
            <p:cNvSpPr/>
            <p:nvPr/>
          </p:nvSpPr>
          <p:spPr>
            <a:xfrm>
              <a:off x="2696950" y="49633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2" y="0"/>
                  </a:moveTo>
                  <a:cubicBezTo>
                    <a:pt x="108" y="0"/>
                    <a:pt x="1" y="109"/>
                    <a:pt x="1" y="245"/>
                  </a:cubicBezTo>
                  <a:cubicBezTo>
                    <a:pt x="1" y="388"/>
                    <a:pt x="108" y="496"/>
                    <a:pt x="252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2" name="Google Shape;15872;p32"/>
            <p:cNvSpPr/>
            <p:nvPr/>
          </p:nvSpPr>
          <p:spPr>
            <a:xfrm>
              <a:off x="2788700" y="49633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3" name="Google Shape;15873;p32"/>
            <p:cNvSpPr/>
            <p:nvPr/>
          </p:nvSpPr>
          <p:spPr>
            <a:xfrm>
              <a:off x="2880675" y="49633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43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4" name="Google Shape;15874;p32"/>
            <p:cNvSpPr/>
            <p:nvPr/>
          </p:nvSpPr>
          <p:spPr>
            <a:xfrm>
              <a:off x="2972425" y="49633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1" y="0"/>
                  </a:moveTo>
                  <a:cubicBezTo>
                    <a:pt x="115" y="0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5" name="Google Shape;15875;p32"/>
            <p:cNvSpPr/>
            <p:nvPr/>
          </p:nvSpPr>
          <p:spPr>
            <a:xfrm>
              <a:off x="3064375" y="49633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43" y="0"/>
                  </a:moveTo>
                  <a:cubicBezTo>
                    <a:pt x="107" y="0"/>
                    <a:pt x="1" y="109"/>
                    <a:pt x="1" y="245"/>
                  </a:cubicBezTo>
                  <a:cubicBezTo>
                    <a:pt x="1" y="388"/>
                    <a:pt x="107" y="496"/>
                    <a:pt x="243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6" name="Google Shape;15876;p32"/>
            <p:cNvSpPr/>
            <p:nvPr/>
          </p:nvSpPr>
          <p:spPr>
            <a:xfrm>
              <a:off x="3156125" y="49633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7" name="Google Shape;15877;p32"/>
            <p:cNvSpPr/>
            <p:nvPr/>
          </p:nvSpPr>
          <p:spPr>
            <a:xfrm>
              <a:off x="3247875" y="4963325"/>
              <a:ext cx="12575" cy="12400"/>
            </a:xfrm>
            <a:custGeom>
              <a:avLst/>
              <a:gdLst/>
              <a:ahLst/>
              <a:cxnLst/>
              <a:rect l="l" t="t" r="r" b="b"/>
              <a:pathLst>
                <a:path w="503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8" name="Google Shape;15878;p32"/>
            <p:cNvSpPr/>
            <p:nvPr/>
          </p:nvSpPr>
          <p:spPr>
            <a:xfrm>
              <a:off x="3339850" y="4963325"/>
              <a:ext cx="12525" cy="12400"/>
            </a:xfrm>
            <a:custGeom>
              <a:avLst/>
              <a:gdLst/>
              <a:ahLst/>
              <a:cxnLst/>
              <a:rect l="l" t="t" r="r" b="b"/>
              <a:pathLst>
                <a:path w="501" h="496" extrusionOk="0">
                  <a:moveTo>
                    <a:pt x="251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9" name="Google Shape;15879;p32"/>
            <p:cNvSpPr/>
            <p:nvPr/>
          </p:nvSpPr>
          <p:spPr>
            <a:xfrm>
              <a:off x="3431575" y="4963325"/>
              <a:ext cx="12600" cy="12400"/>
            </a:xfrm>
            <a:custGeom>
              <a:avLst/>
              <a:gdLst/>
              <a:ahLst/>
              <a:cxnLst/>
              <a:rect l="l" t="t" r="r" b="b"/>
              <a:pathLst>
                <a:path w="504" h="496" extrusionOk="0">
                  <a:moveTo>
                    <a:pt x="252" y="0"/>
                  </a:moveTo>
                  <a:cubicBezTo>
                    <a:pt x="116" y="0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0" name="Google Shape;15880;p32"/>
            <p:cNvSpPr/>
            <p:nvPr/>
          </p:nvSpPr>
          <p:spPr>
            <a:xfrm>
              <a:off x="3523550" y="4963325"/>
              <a:ext cx="12375" cy="12400"/>
            </a:xfrm>
            <a:custGeom>
              <a:avLst/>
              <a:gdLst/>
              <a:ahLst/>
              <a:cxnLst/>
              <a:rect l="l" t="t" r="r" b="b"/>
              <a:pathLst>
                <a:path w="495" h="496" extrusionOk="0">
                  <a:moveTo>
                    <a:pt x="250" y="0"/>
                  </a:moveTo>
                  <a:cubicBezTo>
                    <a:pt x="107" y="0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1" name="Google Shape;15881;p32"/>
            <p:cNvSpPr/>
            <p:nvPr/>
          </p:nvSpPr>
          <p:spPr>
            <a:xfrm>
              <a:off x="676400" y="50551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2" name="Google Shape;15882;p32"/>
            <p:cNvSpPr/>
            <p:nvPr/>
          </p:nvSpPr>
          <p:spPr>
            <a:xfrm>
              <a:off x="768325" y="5055125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45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45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32"/>
            <p:cNvSpPr/>
            <p:nvPr/>
          </p:nvSpPr>
          <p:spPr>
            <a:xfrm>
              <a:off x="860125" y="50551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4" y="0"/>
                    <a:pt x="0" y="114"/>
                    <a:pt x="0" y="250"/>
                  </a:cubicBezTo>
                  <a:cubicBezTo>
                    <a:pt x="0" y="387"/>
                    <a:pt x="114" y="501"/>
                    <a:pt x="251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4" name="Google Shape;15884;p32"/>
            <p:cNvSpPr/>
            <p:nvPr/>
          </p:nvSpPr>
          <p:spPr>
            <a:xfrm>
              <a:off x="951850" y="50551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5" name="Google Shape;15885;p32"/>
            <p:cNvSpPr/>
            <p:nvPr/>
          </p:nvSpPr>
          <p:spPr>
            <a:xfrm>
              <a:off x="1043825" y="50551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0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0" y="501"/>
                  </a:cubicBezTo>
                  <a:cubicBezTo>
                    <a:pt x="388" y="501"/>
                    <a:pt x="494" y="387"/>
                    <a:pt x="494" y="250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6" name="Google Shape;15886;p32"/>
            <p:cNvSpPr/>
            <p:nvPr/>
          </p:nvSpPr>
          <p:spPr>
            <a:xfrm>
              <a:off x="1135575" y="50551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0" y="114"/>
                    <a:pt x="0" y="250"/>
                  </a:cubicBezTo>
                  <a:cubicBezTo>
                    <a:pt x="0" y="387"/>
                    <a:pt x="116" y="501"/>
                    <a:pt x="252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32"/>
            <p:cNvSpPr/>
            <p:nvPr/>
          </p:nvSpPr>
          <p:spPr>
            <a:xfrm>
              <a:off x="1227500" y="5055125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51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1" y="501"/>
                  </a:cubicBezTo>
                  <a:cubicBezTo>
                    <a:pt x="387" y="501"/>
                    <a:pt x="496" y="387"/>
                    <a:pt x="496" y="250"/>
                  </a:cubicBezTo>
                  <a:cubicBezTo>
                    <a:pt x="496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32"/>
            <p:cNvSpPr/>
            <p:nvPr/>
          </p:nvSpPr>
          <p:spPr>
            <a:xfrm>
              <a:off x="1319275" y="50551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2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2" y="501"/>
                  </a:cubicBezTo>
                  <a:cubicBezTo>
                    <a:pt x="388" y="501"/>
                    <a:pt x="501" y="387"/>
                    <a:pt x="501" y="250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32"/>
            <p:cNvSpPr/>
            <p:nvPr/>
          </p:nvSpPr>
          <p:spPr>
            <a:xfrm>
              <a:off x="1411200" y="5055125"/>
              <a:ext cx="12425" cy="12525"/>
            </a:xfrm>
            <a:custGeom>
              <a:avLst/>
              <a:gdLst/>
              <a:ahLst/>
              <a:cxnLst/>
              <a:rect l="l" t="t" r="r" b="b"/>
              <a:pathLst>
                <a:path w="497" h="501" extrusionOk="0">
                  <a:moveTo>
                    <a:pt x="245" y="0"/>
                  </a:moveTo>
                  <a:cubicBezTo>
                    <a:pt x="109" y="0"/>
                    <a:pt x="1" y="114"/>
                    <a:pt x="1" y="250"/>
                  </a:cubicBezTo>
                  <a:cubicBezTo>
                    <a:pt x="1" y="387"/>
                    <a:pt x="109" y="501"/>
                    <a:pt x="245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32"/>
            <p:cNvSpPr/>
            <p:nvPr/>
          </p:nvSpPr>
          <p:spPr>
            <a:xfrm>
              <a:off x="1503000" y="50551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4" y="0"/>
                    <a:pt x="0" y="114"/>
                    <a:pt x="0" y="250"/>
                  </a:cubicBezTo>
                  <a:cubicBezTo>
                    <a:pt x="0" y="387"/>
                    <a:pt x="114" y="501"/>
                    <a:pt x="250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1" name="Google Shape;15891;p32"/>
            <p:cNvSpPr/>
            <p:nvPr/>
          </p:nvSpPr>
          <p:spPr>
            <a:xfrm>
              <a:off x="1594750" y="50551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94" y="501"/>
                    <a:pt x="503" y="387"/>
                    <a:pt x="503" y="250"/>
                  </a:cubicBezTo>
                  <a:cubicBezTo>
                    <a:pt x="503" y="114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2" name="Google Shape;15892;p32"/>
            <p:cNvSpPr/>
            <p:nvPr/>
          </p:nvSpPr>
          <p:spPr>
            <a:xfrm>
              <a:off x="1686650" y="50551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3" name="Google Shape;15893;p32"/>
            <p:cNvSpPr/>
            <p:nvPr/>
          </p:nvSpPr>
          <p:spPr>
            <a:xfrm>
              <a:off x="1778450" y="50551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2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2" y="501"/>
                  </a:cubicBezTo>
                  <a:cubicBezTo>
                    <a:pt x="388" y="501"/>
                    <a:pt x="501" y="387"/>
                    <a:pt x="501" y="250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4" name="Google Shape;15894;p32"/>
            <p:cNvSpPr/>
            <p:nvPr/>
          </p:nvSpPr>
          <p:spPr>
            <a:xfrm>
              <a:off x="1870375" y="5055125"/>
              <a:ext cx="12400" cy="12525"/>
            </a:xfrm>
            <a:custGeom>
              <a:avLst/>
              <a:gdLst/>
              <a:ahLst/>
              <a:cxnLst/>
              <a:rect l="l" t="t" r="r" b="b"/>
              <a:pathLst>
                <a:path w="496" h="501" extrusionOk="0">
                  <a:moveTo>
                    <a:pt x="252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2" y="501"/>
                  </a:cubicBezTo>
                  <a:cubicBezTo>
                    <a:pt x="387" y="501"/>
                    <a:pt x="496" y="387"/>
                    <a:pt x="496" y="250"/>
                  </a:cubicBezTo>
                  <a:cubicBezTo>
                    <a:pt x="496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5" name="Google Shape;15895;p32"/>
            <p:cNvSpPr/>
            <p:nvPr/>
          </p:nvSpPr>
          <p:spPr>
            <a:xfrm>
              <a:off x="1962150" y="50551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0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0" y="501"/>
                  </a:cubicBezTo>
                  <a:cubicBezTo>
                    <a:pt x="388" y="501"/>
                    <a:pt x="502" y="387"/>
                    <a:pt x="502" y="250"/>
                  </a:cubicBezTo>
                  <a:cubicBezTo>
                    <a:pt x="502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6" name="Google Shape;15896;p32"/>
            <p:cNvSpPr/>
            <p:nvPr/>
          </p:nvSpPr>
          <p:spPr>
            <a:xfrm>
              <a:off x="2054075" y="5055125"/>
              <a:ext cx="12425" cy="12525"/>
            </a:xfrm>
            <a:custGeom>
              <a:avLst/>
              <a:gdLst/>
              <a:ahLst/>
              <a:cxnLst/>
              <a:rect l="l" t="t" r="r" b="b"/>
              <a:pathLst>
                <a:path w="497" h="501" extrusionOk="0">
                  <a:moveTo>
                    <a:pt x="252" y="0"/>
                  </a:moveTo>
                  <a:cubicBezTo>
                    <a:pt x="109" y="0"/>
                    <a:pt x="1" y="114"/>
                    <a:pt x="1" y="250"/>
                  </a:cubicBezTo>
                  <a:cubicBezTo>
                    <a:pt x="1" y="387"/>
                    <a:pt x="109" y="501"/>
                    <a:pt x="252" y="501"/>
                  </a:cubicBezTo>
                  <a:cubicBezTo>
                    <a:pt x="388" y="501"/>
                    <a:pt x="496" y="387"/>
                    <a:pt x="496" y="250"/>
                  </a:cubicBezTo>
                  <a:cubicBezTo>
                    <a:pt x="496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7" name="Google Shape;15897;p32"/>
            <p:cNvSpPr/>
            <p:nvPr/>
          </p:nvSpPr>
          <p:spPr>
            <a:xfrm>
              <a:off x="2145825" y="50551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8" name="Google Shape;15898;p32"/>
            <p:cNvSpPr/>
            <p:nvPr/>
          </p:nvSpPr>
          <p:spPr>
            <a:xfrm>
              <a:off x="2237800" y="5055125"/>
              <a:ext cx="12350" cy="12525"/>
            </a:xfrm>
            <a:custGeom>
              <a:avLst/>
              <a:gdLst/>
              <a:ahLst/>
              <a:cxnLst/>
              <a:rect l="l" t="t" r="r" b="b"/>
              <a:pathLst>
                <a:path w="494" h="501" extrusionOk="0">
                  <a:moveTo>
                    <a:pt x="244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44" y="501"/>
                  </a:cubicBezTo>
                  <a:cubicBezTo>
                    <a:pt x="387" y="501"/>
                    <a:pt x="494" y="387"/>
                    <a:pt x="494" y="250"/>
                  </a:cubicBezTo>
                  <a:cubicBezTo>
                    <a:pt x="494" y="114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9" name="Google Shape;15899;p32"/>
            <p:cNvSpPr/>
            <p:nvPr/>
          </p:nvSpPr>
          <p:spPr>
            <a:xfrm>
              <a:off x="2329550" y="50551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87" y="501"/>
                    <a:pt x="502" y="387"/>
                    <a:pt x="502" y="250"/>
                  </a:cubicBezTo>
                  <a:cubicBezTo>
                    <a:pt x="502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0" name="Google Shape;15900;p32"/>
            <p:cNvSpPr/>
            <p:nvPr/>
          </p:nvSpPr>
          <p:spPr>
            <a:xfrm>
              <a:off x="2421325" y="50551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0" y="0"/>
                  </a:moveTo>
                  <a:cubicBezTo>
                    <a:pt x="114" y="0"/>
                    <a:pt x="1" y="114"/>
                    <a:pt x="1" y="250"/>
                  </a:cubicBezTo>
                  <a:cubicBezTo>
                    <a:pt x="1" y="387"/>
                    <a:pt x="114" y="501"/>
                    <a:pt x="250" y="501"/>
                  </a:cubicBezTo>
                  <a:cubicBezTo>
                    <a:pt x="395" y="501"/>
                    <a:pt x="501" y="387"/>
                    <a:pt x="501" y="250"/>
                  </a:cubicBezTo>
                  <a:cubicBezTo>
                    <a:pt x="501" y="114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1" name="Google Shape;15901;p32"/>
            <p:cNvSpPr/>
            <p:nvPr/>
          </p:nvSpPr>
          <p:spPr>
            <a:xfrm>
              <a:off x="2513250" y="50551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09" y="0"/>
                    <a:pt x="0" y="114"/>
                    <a:pt x="0" y="250"/>
                  </a:cubicBezTo>
                  <a:cubicBezTo>
                    <a:pt x="0" y="387"/>
                    <a:pt x="109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2" name="Google Shape;15902;p32"/>
            <p:cNvSpPr/>
            <p:nvPr/>
          </p:nvSpPr>
          <p:spPr>
            <a:xfrm>
              <a:off x="2605000" y="50551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0" y="114"/>
                    <a:pt x="0" y="250"/>
                  </a:cubicBezTo>
                  <a:cubicBezTo>
                    <a:pt x="0" y="387"/>
                    <a:pt x="116" y="501"/>
                    <a:pt x="252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3" name="Google Shape;15903;p32"/>
            <p:cNvSpPr/>
            <p:nvPr/>
          </p:nvSpPr>
          <p:spPr>
            <a:xfrm>
              <a:off x="2696950" y="50551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2" y="0"/>
                  </a:moveTo>
                  <a:cubicBezTo>
                    <a:pt x="108" y="0"/>
                    <a:pt x="1" y="114"/>
                    <a:pt x="1" y="250"/>
                  </a:cubicBezTo>
                  <a:cubicBezTo>
                    <a:pt x="1" y="387"/>
                    <a:pt x="108" y="501"/>
                    <a:pt x="252" y="501"/>
                  </a:cubicBezTo>
                  <a:cubicBezTo>
                    <a:pt x="388" y="501"/>
                    <a:pt x="495" y="387"/>
                    <a:pt x="495" y="250"/>
                  </a:cubicBezTo>
                  <a:cubicBezTo>
                    <a:pt x="495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4" name="Google Shape;15904;p32"/>
            <p:cNvSpPr/>
            <p:nvPr/>
          </p:nvSpPr>
          <p:spPr>
            <a:xfrm>
              <a:off x="2788700" y="50551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5" name="Google Shape;15905;p32"/>
            <p:cNvSpPr/>
            <p:nvPr/>
          </p:nvSpPr>
          <p:spPr>
            <a:xfrm>
              <a:off x="2880675" y="50551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43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43" y="501"/>
                  </a:cubicBezTo>
                  <a:cubicBezTo>
                    <a:pt x="387" y="501"/>
                    <a:pt x="494" y="387"/>
                    <a:pt x="494" y="250"/>
                  </a:cubicBezTo>
                  <a:cubicBezTo>
                    <a:pt x="494" y="114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6" name="Google Shape;15906;p32"/>
            <p:cNvSpPr/>
            <p:nvPr/>
          </p:nvSpPr>
          <p:spPr>
            <a:xfrm>
              <a:off x="2972425" y="50551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1" y="0"/>
                  </a:moveTo>
                  <a:cubicBezTo>
                    <a:pt x="115" y="0"/>
                    <a:pt x="0" y="114"/>
                    <a:pt x="0" y="250"/>
                  </a:cubicBezTo>
                  <a:cubicBezTo>
                    <a:pt x="0" y="387"/>
                    <a:pt x="115" y="501"/>
                    <a:pt x="251" y="501"/>
                  </a:cubicBezTo>
                  <a:cubicBezTo>
                    <a:pt x="387" y="501"/>
                    <a:pt x="503" y="387"/>
                    <a:pt x="503" y="250"/>
                  </a:cubicBezTo>
                  <a:cubicBezTo>
                    <a:pt x="503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7" name="Google Shape;15907;p32"/>
            <p:cNvSpPr/>
            <p:nvPr/>
          </p:nvSpPr>
          <p:spPr>
            <a:xfrm>
              <a:off x="3064375" y="50551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43" y="0"/>
                  </a:moveTo>
                  <a:cubicBezTo>
                    <a:pt x="107" y="0"/>
                    <a:pt x="1" y="114"/>
                    <a:pt x="1" y="250"/>
                  </a:cubicBezTo>
                  <a:cubicBezTo>
                    <a:pt x="1" y="387"/>
                    <a:pt x="107" y="501"/>
                    <a:pt x="243" y="501"/>
                  </a:cubicBezTo>
                  <a:cubicBezTo>
                    <a:pt x="388" y="501"/>
                    <a:pt x="495" y="387"/>
                    <a:pt x="495" y="250"/>
                  </a:cubicBezTo>
                  <a:cubicBezTo>
                    <a:pt x="495" y="114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8" name="Google Shape;15908;p32"/>
            <p:cNvSpPr/>
            <p:nvPr/>
          </p:nvSpPr>
          <p:spPr>
            <a:xfrm>
              <a:off x="3156125" y="50551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9" name="Google Shape;15909;p32"/>
            <p:cNvSpPr/>
            <p:nvPr/>
          </p:nvSpPr>
          <p:spPr>
            <a:xfrm>
              <a:off x="3247875" y="50551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0" name="Google Shape;15910;p32"/>
            <p:cNvSpPr/>
            <p:nvPr/>
          </p:nvSpPr>
          <p:spPr>
            <a:xfrm>
              <a:off x="3339850" y="50551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1" y="501"/>
                  </a:cubicBezTo>
                  <a:cubicBezTo>
                    <a:pt x="387" y="501"/>
                    <a:pt x="501" y="387"/>
                    <a:pt x="501" y="250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1" name="Google Shape;15911;p32"/>
            <p:cNvSpPr/>
            <p:nvPr/>
          </p:nvSpPr>
          <p:spPr>
            <a:xfrm>
              <a:off x="3431575" y="5055125"/>
              <a:ext cx="12600" cy="12525"/>
            </a:xfrm>
            <a:custGeom>
              <a:avLst/>
              <a:gdLst/>
              <a:ahLst/>
              <a:cxnLst/>
              <a:rect l="l" t="t" r="r" b="b"/>
              <a:pathLst>
                <a:path w="504" h="501" extrusionOk="0">
                  <a:moveTo>
                    <a:pt x="252" y="0"/>
                  </a:moveTo>
                  <a:cubicBezTo>
                    <a:pt x="116" y="0"/>
                    <a:pt x="1" y="114"/>
                    <a:pt x="1" y="250"/>
                  </a:cubicBezTo>
                  <a:cubicBezTo>
                    <a:pt x="1" y="387"/>
                    <a:pt x="116" y="501"/>
                    <a:pt x="252" y="501"/>
                  </a:cubicBezTo>
                  <a:cubicBezTo>
                    <a:pt x="388" y="501"/>
                    <a:pt x="503" y="387"/>
                    <a:pt x="503" y="250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2" name="Google Shape;15912;p32"/>
            <p:cNvSpPr/>
            <p:nvPr/>
          </p:nvSpPr>
          <p:spPr>
            <a:xfrm>
              <a:off x="3523550" y="5055125"/>
              <a:ext cx="12375" cy="12525"/>
            </a:xfrm>
            <a:custGeom>
              <a:avLst/>
              <a:gdLst/>
              <a:ahLst/>
              <a:cxnLst/>
              <a:rect l="l" t="t" r="r" b="b"/>
              <a:pathLst>
                <a:path w="495" h="501" extrusionOk="0">
                  <a:moveTo>
                    <a:pt x="250" y="0"/>
                  </a:moveTo>
                  <a:cubicBezTo>
                    <a:pt x="107" y="0"/>
                    <a:pt x="0" y="114"/>
                    <a:pt x="0" y="250"/>
                  </a:cubicBezTo>
                  <a:cubicBezTo>
                    <a:pt x="0" y="387"/>
                    <a:pt x="107" y="501"/>
                    <a:pt x="250" y="501"/>
                  </a:cubicBezTo>
                  <a:cubicBezTo>
                    <a:pt x="388" y="501"/>
                    <a:pt x="494" y="387"/>
                    <a:pt x="494" y="250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3" name="Google Shape;15913;p32"/>
            <p:cNvSpPr/>
            <p:nvPr/>
          </p:nvSpPr>
          <p:spPr>
            <a:xfrm>
              <a:off x="676400" y="5147025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4" name="Google Shape;15914;p32"/>
            <p:cNvSpPr/>
            <p:nvPr/>
          </p:nvSpPr>
          <p:spPr>
            <a:xfrm>
              <a:off x="768325" y="5147025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45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5" name="Google Shape;15915;p32"/>
            <p:cNvSpPr/>
            <p:nvPr/>
          </p:nvSpPr>
          <p:spPr>
            <a:xfrm>
              <a:off x="860125" y="5147025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1" y="1"/>
                  </a:moveTo>
                  <a:cubicBezTo>
                    <a:pt x="114" y="1"/>
                    <a:pt x="0" y="109"/>
                    <a:pt x="0" y="245"/>
                  </a:cubicBezTo>
                  <a:cubicBezTo>
                    <a:pt x="0" y="388"/>
                    <a:pt x="114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6" name="Google Shape;15916;p32"/>
            <p:cNvSpPr/>
            <p:nvPr/>
          </p:nvSpPr>
          <p:spPr>
            <a:xfrm>
              <a:off x="951850" y="5147025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7" name="Google Shape;15917;p32"/>
            <p:cNvSpPr/>
            <p:nvPr/>
          </p:nvSpPr>
          <p:spPr>
            <a:xfrm>
              <a:off x="1043825" y="5147025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0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8" name="Google Shape;15918;p32"/>
            <p:cNvSpPr/>
            <p:nvPr/>
          </p:nvSpPr>
          <p:spPr>
            <a:xfrm>
              <a:off x="1135575" y="5147025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9" name="Google Shape;15919;p32"/>
            <p:cNvSpPr/>
            <p:nvPr/>
          </p:nvSpPr>
          <p:spPr>
            <a:xfrm>
              <a:off x="1227500" y="5147025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51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1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0" name="Google Shape;15920;p32"/>
            <p:cNvSpPr/>
            <p:nvPr/>
          </p:nvSpPr>
          <p:spPr>
            <a:xfrm>
              <a:off x="1319275" y="5147025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2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1" name="Google Shape;15921;p32"/>
            <p:cNvSpPr/>
            <p:nvPr/>
          </p:nvSpPr>
          <p:spPr>
            <a:xfrm>
              <a:off x="1411200" y="5147025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45" y="1"/>
                  </a:moveTo>
                  <a:cubicBezTo>
                    <a:pt x="109" y="1"/>
                    <a:pt x="1" y="109"/>
                    <a:pt x="1" y="245"/>
                  </a:cubicBezTo>
                  <a:cubicBezTo>
                    <a:pt x="1" y="388"/>
                    <a:pt x="109" y="496"/>
                    <a:pt x="245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2" name="Google Shape;15922;p32"/>
            <p:cNvSpPr/>
            <p:nvPr/>
          </p:nvSpPr>
          <p:spPr>
            <a:xfrm>
              <a:off x="1503000" y="5147025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0" y="1"/>
                  </a:moveTo>
                  <a:cubicBezTo>
                    <a:pt x="114" y="1"/>
                    <a:pt x="0" y="109"/>
                    <a:pt x="0" y="245"/>
                  </a:cubicBezTo>
                  <a:cubicBezTo>
                    <a:pt x="0" y="388"/>
                    <a:pt x="114" y="496"/>
                    <a:pt x="250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3" name="Google Shape;15923;p32"/>
            <p:cNvSpPr/>
            <p:nvPr/>
          </p:nvSpPr>
          <p:spPr>
            <a:xfrm>
              <a:off x="1594750" y="5147025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94" y="496"/>
                    <a:pt x="503" y="388"/>
                    <a:pt x="503" y="245"/>
                  </a:cubicBezTo>
                  <a:cubicBezTo>
                    <a:pt x="503" y="109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4" name="Google Shape;15924;p32"/>
            <p:cNvSpPr/>
            <p:nvPr/>
          </p:nvSpPr>
          <p:spPr>
            <a:xfrm>
              <a:off x="1686650" y="5147025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5" name="Google Shape;15925;p32"/>
            <p:cNvSpPr/>
            <p:nvPr/>
          </p:nvSpPr>
          <p:spPr>
            <a:xfrm>
              <a:off x="1778450" y="5147025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2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2" y="496"/>
                  </a:cubicBezTo>
                  <a:cubicBezTo>
                    <a:pt x="388" y="496"/>
                    <a:pt x="501" y="388"/>
                    <a:pt x="501" y="245"/>
                  </a:cubicBezTo>
                  <a:cubicBezTo>
                    <a:pt x="501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6" name="Google Shape;15926;p32"/>
            <p:cNvSpPr/>
            <p:nvPr/>
          </p:nvSpPr>
          <p:spPr>
            <a:xfrm>
              <a:off x="1870375" y="5147025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52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7" y="496"/>
                    <a:pt x="496" y="388"/>
                    <a:pt x="496" y="245"/>
                  </a:cubicBezTo>
                  <a:cubicBezTo>
                    <a:pt x="496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7" name="Google Shape;15927;p32"/>
            <p:cNvSpPr/>
            <p:nvPr/>
          </p:nvSpPr>
          <p:spPr>
            <a:xfrm>
              <a:off x="1962150" y="5147025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0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88" y="496"/>
                    <a:pt x="502" y="388"/>
                    <a:pt x="502" y="245"/>
                  </a:cubicBezTo>
                  <a:cubicBezTo>
                    <a:pt x="502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8" name="Google Shape;15928;p32"/>
            <p:cNvSpPr/>
            <p:nvPr/>
          </p:nvSpPr>
          <p:spPr>
            <a:xfrm>
              <a:off x="2054075" y="5147025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52" y="1"/>
                  </a:moveTo>
                  <a:cubicBezTo>
                    <a:pt x="109" y="1"/>
                    <a:pt x="1" y="109"/>
                    <a:pt x="1" y="245"/>
                  </a:cubicBezTo>
                  <a:cubicBezTo>
                    <a:pt x="1" y="388"/>
                    <a:pt x="109" y="496"/>
                    <a:pt x="252" y="496"/>
                  </a:cubicBezTo>
                  <a:cubicBezTo>
                    <a:pt x="388" y="496"/>
                    <a:pt x="496" y="388"/>
                    <a:pt x="496" y="245"/>
                  </a:cubicBezTo>
                  <a:cubicBezTo>
                    <a:pt x="496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9" name="Google Shape;15929;p32"/>
            <p:cNvSpPr/>
            <p:nvPr/>
          </p:nvSpPr>
          <p:spPr>
            <a:xfrm>
              <a:off x="2145825" y="5147025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0" name="Google Shape;15930;p32"/>
            <p:cNvSpPr/>
            <p:nvPr/>
          </p:nvSpPr>
          <p:spPr>
            <a:xfrm>
              <a:off x="2237800" y="5147025"/>
              <a:ext cx="12350" cy="12425"/>
            </a:xfrm>
            <a:custGeom>
              <a:avLst/>
              <a:gdLst/>
              <a:ahLst/>
              <a:cxnLst/>
              <a:rect l="l" t="t" r="r" b="b"/>
              <a:pathLst>
                <a:path w="494" h="497" extrusionOk="0">
                  <a:moveTo>
                    <a:pt x="244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44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1" name="Google Shape;15931;p32"/>
            <p:cNvSpPr/>
            <p:nvPr/>
          </p:nvSpPr>
          <p:spPr>
            <a:xfrm>
              <a:off x="2329550" y="5147025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2" y="388"/>
                    <a:pt x="502" y="245"/>
                  </a:cubicBezTo>
                  <a:cubicBezTo>
                    <a:pt x="502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2" name="Google Shape;15932;p32"/>
            <p:cNvSpPr/>
            <p:nvPr/>
          </p:nvSpPr>
          <p:spPr>
            <a:xfrm>
              <a:off x="2421325" y="5147025"/>
              <a:ext cx="12550" cy="12425"/>
            </a:xfrm>
            <a:custGeom>
              <a:avLst/>
              <a:gdLst/>
              <a:ahLst/>
              <a:cxnLst/>
              <a:rect l="l" t="t" r="r" b="b"/>
              <a:pathLst>
                <a:path w="502" h="497" extrusionOk="0">
                  <a:moveTo>
                    <a:pt x="250" y="1"/>
                  </a:moveTo>
                  <a:cubicBezTo>
                    <a:pt x="114" y="1"/>
                    <a:pt x="1" y="109"/>
                    <a:pt x="1" y="245"/>
                  </a:cubicBezTo>
                  <a:cubicBezTo>
                    <a:pt x="1" y="388"/>
                    <a:pt x="114" y="496"/>
                    <a:pt x="250" y="496"/>
                  </a:cubicBezTo>
                  <a:cubicBezTo>
                    <a:pt x="395" y="496"/>
                    <a:pt x="501" y="388"/>
                    <a:pt x="501" y="245"/>
                  </a:cubicBezTo>
                  <a:cubicBezTo>
                    <a:pt x="501" y="109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3" name="Google Shape;15933;p32"/>
            <p:cNvSpPr/>
            <p:nvPr/>
          </p:nvSpPr>
          <p:spPr>
            <a:xfrm>
              <a:off x="2513250" y="5147025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09" y="1"/>
                    <a:pt x="0" y="109"/>
                    <a:pt x="0" y="245"/>
                  </a:cubicBezTo>
                  <a:cubicBezTo>
                    <a:pt x="0" y="388"/>
                    <a:pt x="109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4" name="Google Shape;15934;p32"/>
            <p:cNvSpPr/>
            <p:nvPr/>
          </p:nvSpPr>
          <p:spPr>
            <a:xfrm>
              <a:off x="2605000" y="5147025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0" y="109"/>
                    <a:pt x="0" y="245"/>
                  </a:cubicBezTo>
                  <a:cubicBezTo>
                    <a:pt x="0" y="388"/>
                    <a:pt x="116" y="496"/>
                    <a:pt x="252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5" name="Google Shape;15935;p32"/>
            <p:cNvSpPr/>
            <p:nvPr/>
          </p:nvSpPr>
          <p:spPr>
            <a:xfrm>
              <a:off x="2696950" y="5147025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2" y="1"/>
                  </a:moveTo>
                  <a:cubicBezTo>
                    <a:pt x="108" y="1"/>
                    <a:pt x="1" y="109"/>
                    <a:pt x="1" y="245"/>
                  </a:cubicBezTo>
                  <a:cubicBezTo>
                    <a:pt x="1" y="388"/>
                    <a:pt x="108" y="496"/>
                    <a:pt x="252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6" name="Google Shape;15936;p32"/>
            <p:cNvSpPr/>
            <p:nvPr/>
          </p:nvSpPr>
          <p:spPr>
            <a:xfrm>
              <a:off x="2788700" y="5147025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7" name="Google Shape;15937;p32"/>
            <p:cNvSpPr/>
            <p:nvPr/>
          </p:nvSpPr>
          <p:spPr>
            <a:xfrm>
              <a:off x="2880675" y="5147025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3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43" y="496"/>
                  </a:cubicBezTo>
                  <a:cubicBezTo>
                    <a:pt x="387" y="496"/>
                    <a:pt x="494" y="388"/>
                    <a:pt x="494" y="245"/>
                  </a:cubicBezTo>
                  <a:cubicBezTo>
                    <a:pt x="494" y="109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8" name="Google Shape;15938;p32"/>
            <p:cNvSpPr/>
            <p:nvPr/>
          </p:nvSpPr>
          <p:spPr>
            <a:xfrm>
              <a:off x="2972425" y="5147025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1" y="1"/>
                  </a:moveTo>
                  <a:cubicBezTo>
                    <a:pt x="115" y="1"/>
                    <a:pt x="0" y="109"/>
                    <a:pt x="0" y="245"/>
                  </a:cubicBezTo>
                  <a:cubicBezTo>
                    <a:pt x="0" y="388"/>
                    <a:pt x="115" y="496"/>
                    <a:pt x="251" y="496"/>
                  </a:cubicBezTo>
                  <a:cubicBezTo>
                    <a:pt x="387" y="496"/>
                    <a:pt x="503" y="388"/>
                    <a:pt x="503" y="245"/>
                  </a:cubicBezTo>
                  <a:cubicBezTo>
                    <a:pt x="503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9" name="Google Shape;15939;p32"/>
            <p:cNvSpPr/>
            <p:nvPr/>
          </p:nvSpPr>
          <p:spPr>
            <a:xfrm>
              <a:off x="3064375" y="5147025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3" y="1"/>
                  </a:moveTo>
                  <a:cubicBezTo>
                    <a:pt x="107" y="1"/>
                    <a:pt x="1" y="109"/>
                    <a:pt x="1" y="245"/>
                  </a:cubicBezTo>
                  <a:cubicBezTo>
                    <a:pt x="1" y="388"/>
                    <a:pt x="107" y="496"/>
                    <a:pt x="243" y="496"/>
                  </a:cubicBezTo>
                  <a:cubicBezTo>
                    <a:pt x="388" y="496"/>
                    <a:pt x="495" y="388"/>
                    <a:pt x="495" y="245"/>
                  </a:cubicBezTo>
                  <a:cubicBezTo>
                    <a:pt x="495" y="109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0" name="Google Shape;15940;p32"/>
            <p:cNvSpPr/>
            <p:nvPr/>
          </p:nvSpPr>
          <p:spPr>
            <a:xfrm>
              <a:off x="3156125" y="5147025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1" name="Google Shape;15941;p32"/>
            <p:cNvSpPr/>
            <p:nvPr/>
          </p:nvSpPr>
          <p:spPr>
            <a:xfrm>
              <a:off x="3247875" y="5147025"/>
              <a:ext cx="12575" cy="12425"/>
            </a:xfrm>
            <a:custGeom>
              <a:avLst/>
              <a:gdLst/>
              <a:ahLst/>
              <a:cxnLst/>
              <a:rect l="l" t="t" r="r" b="b"/>
              <a:pathLst>
                <a:path w="503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2" name="Google Shape;15942;p32"/>
            <p:cNvSpPr/>
            <p:nvPr/>
          </p:nvSpPr>
          <p:spPr>
            <a:xfrm>
              <a:off x="3339850" y="5147025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51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1" y="496"/>
                  </a:cubicBezTo>
                  <a:cubicBezTo>
                    <a:pt x="387" y="496"/>
                    <a:pt x="501" y="388"/>
                    <a:pt x="501" y="245"/>
                  </a:cubicBezTo>
                  <a:cubicBezTo>
                    <a:pt x="501" y="109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3" name="Google Shape;15943;p32"/>
            <p:cNvSpPr/>
            <p:nvPr/>
          </p:nvSpPr>
          <p:spPr>
            <a:xfrm>
              <a:off x="3431575" y="5147025"/>
              <a:ext cx="12600" cy="12425"/>
            </a:xfrm>
            <a:custGeom>
              <a:avLst/>
              <a:gdLst/>
              <a:ahLst/>
              <a:cxnLst/>
              <a:rect l="l" t="t" r="r" b="b"/>
              <a:pathLst>
                <a:path w="504" h="497" extrusionOk="0">
                  <a:moveTo>
                    <a:pt x="252" y="1"/>
                  </a:moveTo>
                  <a:cubicBezTo>
                    <a:pt x="116" y="1"/>
                    <a:pt x="1" y="109"/>
                    <a:pt x="1" y="245"/>
                  </a:cubicBezTo>
                  <a:cubicBezTo>
                    <a:pt x="1" y="388"/>
                    <a:pt x="116" y="496"/>
                    <a:pt x="252" y="496"/>
                  </a:cubicBezTo>
                  <a:cubicBezTo>
                    <a:pt x="388" y="496"/>
                    <a:pt x="503" y="388"/>
                    <a:pt x="503" y="245"/>
                  </a:cubicBezTo>
                  <a:cubicBezTo>
                    <a:pt x="503" y="109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4" name="Google Shape;15944;p32"/>
            <p:cNvSpPr/>
            <p:nvPr/>
          </p:nvSpPr>
          <p:spPr>
            <a:xfrm>
              <a:off x="3523550" y="5147025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50" y="1"/>
                  </a:moveTo>
                  <a:cubicBezTo>
                    <a:pt x="107" y="1"/>
                    <a:pt x="0" y="109"/>
                    <a:pt x="0" y="245"/>
                  </a:cubicBezTo>
                  <a:cubicBezTo>
                    <a:pt x="0" y="388"/>
                    <a:pt x="107" y="496"/>
                    <a:pt x="250" y="496"/>
                  </a:cubicBezTo>
                  <a:cubicBezTo>
                    <a:pt x="388" y="496"/>
                    <a:pt x="494" y="388"/>
                    <a:pt x="494" y="245"/>
                  </a:cubicBezTo>
                  <a:cubicBezTo>
                    <a:pt x="494" y="109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5" name="Google Shape;15945;p32"/>
            <p:cNvSpPr/>
            <p:nvPr/>
          </p:nvSpPr>
          <p:spPr>
            <a:xfrm>
              <a:off x="676400" y="52387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6" name="Google Shape;15946;p32"/>
            <p:cNvSpPr/>
            <p:nvPr/>
          </p:nvSpPr>
          <p:spPr>
            <a:xfrm>
              <a:off x="768325" y="52387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45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7" name="Google Shape;15947;p32"/>
            <p:cNvSpPr/>
            <p:nvPr/>
          </p:nvSpPr>
          <p:spPr>
            <a:xfrm>
              <a:off x="860125" y="52387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8" name="Google Shape;15948;p32"/>
            <p:cNvSpPr/>
            <p:nvPr/>
          </p:nvSpPr>
          <p:spPr>
            <a:xfrm>
              <a:off x="951850" y="52387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9" name="Google Shape;15949;p32"/>
            <p:cNvSpPr/>
            <p:nvPr/>
          </p:nvSpPr>
          <p:spPr>
            <a:xfrm>
              <a:off x="1043825" y="52387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0" name="Google Shape;15950;p32"/>
            <p:cNvSpPr/>
            <p:nvPr/>
          </p:nvSpPr>
          <p:spPr>
            <a:xfrm>
              <a:off x="1135575" y="52387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1" name="Google Shape;15951;p32"/>
            <p:cNvSpPr/>
            <p:nvPr/>
          </p:nvSpPr>
          <p:spPr>
            <a:xfrm>
              <a:off x="1227500" y="52387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1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1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2" name="Google Shape;15952;p32"/>
            <p:cNvSpPr/>
            <p:nvPr/>
          </p:nvSpPr>
          <p:spPr>
            <a:xfrm>
              <a:off x="1319275" y="52387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3" name="Google Shape;15953;p32"/>
            <p:cNvSpPr/>
            <p:nvPr/>
          </p:nvSpPr>
          <p:spPr>
            <a:xfrm>
              <a:off x="1411200" y="52387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45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45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45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4" name="Google Shape;15954;p32"/>
            <p:cNvSpPr/>
            <p:nvPr/>
          </p:nvSpPr>
          <p:spPr>
            <a:xfrm>
              <a:off x="1503000" y="52387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0" y="1"/>
                  </a:moveTo>
                  <a:cubicBezTo>
                    <a:pt x="114" y="1"/>
                    <a:pt x="0" y="116"/>
                    <a:pt x="0" y="252"/>
                  </a:cubicBezTo>
                  <a:cubicBezTo>
                    <a:pt x="0" y="388"/>
                    <a:pt x="114" y="503"/>
                    <a:pt x="250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5" name="Google Shape;15955;p32"/>
            <p:cNvSpPr/>
            <p:nvPr/>
          </p:nvSpPr>
          <p:spPr>
            <a:xfrm>
              <a:off x="1594750" y="52387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94" y="503"/>
                    <a:pt x="503" y="388"/>
                    <a:pt x="503" y="252"/>
                  </a:cubicBezTo>
                  <a:cubicBezTo>
                    <a:pt x="503" y="116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6" name="Google Shape;15956;p32"/>
            <p:cNvSpPr/>
            <p:nvPr/>
          </p:nvSpPr>
          <p:spPr>
            <a:xfrm>
              <a:off x="1686650" y="52387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7" name="Google Shape;15957;p32"/>
            <p:cNvSpPr/>
            <p:nvPr/>
          </p:nvSpPr>
          <p:spPr>
            <a:xfrm>
              <a:off x="1778450" y="52387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2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2" y="503"/>
                  </a:cubicBezTo>
                  <a:cubicBezTo>
                    <a:pt x="388" y="503"/>
                    <a:pt x="501" y="388"/>
                    <a:pt x="501" y="252"/>
                  </a:cubicBezTo>
                  <a:cubicBezTo>
                    <a:pt x="501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8" name="Google Shape;15958;p32"/>
            <p:cNvSpPr/>
            <p:nvPr/>
          </p:nvSpPr>
          <p:spPr>
            <a:xfrm>
              <a:off x="1870375" y="5238775"/>
              <a:ext cx="12400" cy="12600"/>
            </a:xfrm>
            <a:custGeom>
              <a:avLst/>
              <a:gdLst/>
              <a:ahLst/>
              <a:cxnLst/>
              <a:rect l="l" t="t" r="r" b="b"/>
              <a:pathLst>
                <a:path w="496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7" y="503"/>
                    <a:pt x="496" y="388"/>
                    <a:pt x="496" y="252"/>
                  </a:cubicBezTo>
                  <a:cubicBezTo>
                    <a:pt x="496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9" name="Google Shape;15959;p32"/>
            <p:cNvSpPr/>
            <p:nvPr/>
          </p:nvSpPr>
          <p:spPr>
            <a:xfrm>
              <a:off x="1962150" y="52387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88" y="503"/>
                    <a:pt x="502" y="388"/>
                    <a:pt x="502" y="252"/>
                  </a:cubicBezTo>
                  <a:cubicBezTo>
                    <a:pt x="502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32"/>
            <p:cNvSpPr/>
            <p:nvPr/>
          </p:nvSpPr>
          <p:spPr>
            <a:xfrm>
              <a:off x="2054075" y="5238775"/>
              <a:ext cx="12425" cy="12600"/>
            </a:xfrm>
            <a:custGeom>
              <a:avLst/>
              <a:gdLst/>
              <a:ahLst/>
              <a:cxnLst/>
              <a:rect l="l" t="t" r="r" b="b"/>
              <a:pathLst>
                <a:path w="497" h="504" extrusionOk="0">
                  <a:moveTo>
                    <a:pt x="252" y="1"/>
                  </a:moveTo>
                  <a:cubicBezTo>
                    <a:pt x="109" y="1"/>
                    <a:pt x="1" y="116"/>
                    <a:pt x="1" y="252"/>
                  </a:cubicBezTo>
                  <a:cubicBezTo>
                    <a:pt x="1" y="388"/>
                    <a:pt x="109" y="503"/>
                    <a:pt x="252" y="503"/>
                  </a:cubicBezTo>
                  <a:cubicBezTo>
                    <a:pt x="388" y="503"/>
                    <a:pt x="496" y="388"/>
                    <a:pt x="496" y="252"/>
                  </a:cubicBezTo>
                  <a:cubicBezTo>
                    <a:pt x="496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32"/>
            <p:cNvSpPr/>
            <p:nvPr/>
          </p:nvSpPr>
          <p:spPr>
            <a:xfrm>
              <a:off x="2145825" y="52387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32"/>
            <p:cNvSpPr/>
            <p:nvPr/>
          </p:nvSpPr>
          <p:spPr>
            <a:xfrm>
              <a:off x="2237800" y="5238775"/>
              <a:ext cx="12350" cy="12600"/>
            </a:xfrm>
            <a:custGeom>
              <a:avLst/>
              <a:gdLst/>
              <a:ahLst/>
              <a:cxnLst/>
              <a:rect l="l" t="t" r="r" b="b"/>
              <a:pathLst>
                <a:path w="494" h="504" extrusionOk="0">
                  <a:moveTo>
                    <a:pt x="244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4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32"/>
            <p:cNvSpPr/>
            <p:nvPr/>
          </p:nvSpPr>
          <p:spPr>
            <a:xfrm>
              <a:off x="2329550" y="52387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2" y="388"/>
                    <a:pt x="502" y="252"/>
                  </a:cubicBezTo>
                  <a:cubicBezTo>
                    <a:pt x="502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4" name="Google Shape;15964;p32"/>
            <p:cNvSpPr/>
            <p:nvPr/>
          </p:nvSpPr>
          <p:spPr>
            <a:xfrm>
              <a:off x="2421325" y="5238775"/>
              <a:ext cx="12550" cy="12600"/>
            </a:xfrm>
            <a:custGeom>
              <a:avLst/>
              <a:gdLst/>
              <a:ahLst/>
              <a:cxnLst/>
              <a:rect l="l" t="t" r="r" b="b"/>
              <a:pathLst>
                <a:path w="502" h="504" extrusionOk="0">
                  <a:moveTo>
                    <a:pt x="250" y="1"/>
                  </a:moveTo>
                  <a:cubicBezTo>
                    <a:pt x="114" y="1"/>
                    <a:pt x="1" y="116"/>
                    <a:pt x="1" y="252"/>
                  </a:cubicBezTo>
                  <a:cubicBezTo>
                    <a:pt x="1" y="388"/>
                    <a:pt x="114" y="503"/>
                    <a:pt x="250" y="503"/>
                  </a:cubicBezTo>
                  <a:cubicBezTo>
                    <a:pt x="395" y="503"/>
                    <a:pt x="501" y="388"/>
                    <a:pt x="501" y="252"/>
                  </a:cubicBezTo>
                  <a:cubicBezTo>
                    <a:pt x="501" y="116"/>
                    <a:pt x="395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5" name="Google Shape;15965;p32"/>
            <p:cNvSpPr/>
            <p:nvPr/>
          </p:nvSpPr>
          <p:spPr>
            <a:xfrm>
              <a:off x="2513250" y="52387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09" y="1"/>
                    <a:pt x="0" y="116"/>
                    <a:pt x="0" y="252"/>
                  </a:cubicBezTo>
                  <a:cubicBezTo>
                    <a:pt x="0" y="388"/>
                    <a:pt x="109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6" name="Google Shape;15966;p32"/>
            <p:cNvSpPr/>
            <p:nvPr/>
          </p:nvSpPr>
          <p:spPr>
            <a:xfrm>
              <a:off x="2605000" y="52387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0" y="116"/>
                    <a:pt x="0" y="252"/>
                  </a:cubicBezTo>
                  <a:cubicBezTo>
                    <a:pt x="0" y="388"/>
                    <a:pt x="116" y="503"/>
                    <a:pt x="252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7" name="Google Shape;15967;p32"/>
            <p:cNvSpPr/>
            <p:nvPr/>
          </p:nvSpPr>
          <p:spPr>
            <a:xfrm>
              <a:off x="2696950" y="52387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2" y="1"/>
                  </a:moveTo>
                  <a:cubicBezTo>
                    <a:pt x="108" y="1"/>
                    <a:pt x="1" y="116"/>
                    <a:pt x="1" y="252"/>
                  </a:cubicBezTo>
                  <a:cubicBezTo>
                    <a:pt x="1" y="388"/>
                    <a:pt x="108" y="503"/>
                    <a:pt x="252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8" name="Google Shape;15968;p32"/>
            <p:cNvSpPr/>
            <p:nvPr/>
          </p:nvSpPr>
          <p:spPr>
            <a:xfrm>
              <a:off x="2788700" y="52387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9" name="Google Shape;15969;p32"/>
            <p:cNvSpPr/>
            <p:nvPr/>
          </p:nvSpPr>
          <p:spPr>
            <a:xfrm>
              <a:off x="2880675" y="52387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43" y="503"/>
                  </a:cubicBezTo>
                  <a:cubicBezTo>
                    <a:pt x="387" y="503"/>
                    <a:pt x="494" y="388"/>
                    <a:pt x="494" y="252"/>
                  </a:cubicBezTo>
                  <a:cubicBezTo>
                    <a:pt x="494" y="116"/>
                    <a:pt x="38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0" name="Google Shape;15970;p32"/>
            <p:cNvSpPr/>
            <p:nvPr/>
          </p:nvSpPr>
          <p:spPr>
            <a:xfrm>
              <a:off x="2972425" y="52387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1" y="1"/>
                  </a:moveTo>
                  <a:cubicBezTo>
                    <a:pt x="115" y="1"/>
                    <a:pt x="0" y="116"/>
                    <a:pt x="0" y="252"/>
                  </a:cubicBezTo>
                  <a:cubicBezTo>
                    <a:pt x="0" y="388"/>
                    <a:pt x="115" y="503"/>
                    <a:pt x="251" y="503"/>
                  </a:cubicBezTo>
                  <a:cubicBezTo>
                    <a:pt x="387" y="503"/>
                    <a:pt x="503" y="388"/>
                    <a:pt x="503" y="252"/>
                  </a:cubicBezTo>
                  <a:cubicBezTo>
                    <a:pt x="503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1" name="Google Shape;15971;p32"/>
            <p:cNvSpPr/>
            <p:nvPr/>
          </p:nvSpPr>
          <p:spPr>
            <a:xfrm>
              <a:off x="3064375" y="52387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43" y="1"/>
                  </a:moveTo>
                  <a:cubicBezTo>
                    <a:pt x="107" y="1"/>
                    <a:pt x="1" y="116"/>
                    <a:pt x="1" y="252"/>
                  </a:cubicBezTo>
                  <a:cubicBezTo>
                    <a:pt x="1" y="388"/>
                    <a:pt x="107" y="503"/>
                    <a:pt x="243" y="503"/>
                  </a:cubicBezTo>
                  <a:cubicBezTo>
                    <a:pt x="388" y="503"/>
                    <a:pt x="495" y="388"/>
                    <a:pt x="495" y="252"/>
                  </a:cubicBezTo>
                  <a:cubicBezTo>
                    <a:pt x="495" y="116"/>
                    <a:pt x="388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2" name="Google Shape;15972;p32"/>
            <p:cNvSpPr/>
            <p:nvPr/>
          </p:nvSpPr>
          <p:spPr>
            <a:xfrm>
              <a:off x="3156125" y="52387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3" name="Google Shape;15973;p32"/>
            <p:cNvSpPr/>
            <p:nvPr/>
          </p:nvSpPr>
          <p:spPr>
            <a:xfrm>
              <a:off x="3247875" y="5238775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4" name="Google Shape;15974;p32"/>
            <p:cNvSpPr/>
            <p:nvPr/>
          </p:nvSpPr>
          <p:spPr>
            <a:xfrm>
              <a:off x="3339850" y="5238775"/>
              <a:ext cx="12525" cy="12600"/>
            </a:xfrm>
            <a:custGeom>
              <a:avLst/>
              <a:gdLst/>
              <a:ahLst/>
              <a:cxnLst/>
              <a:rect l="l" t="t" r="r" b="b"/>
              <a:pathLst>
                <a:path w="501" h="504" extrusionOk="0">
                  <a:moveTo>
                    <a:pt x="251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1" y="503"/>
                  </a:cubicBezTo>
                  <a:cubicBezTo>
                    <a:pt x="387" y="503"/>
                    <a:pt x="501" y="388"/>
                    <a:pt x="501" y="252"/>
                  </a:cubicBezTo>
                  <a:cubicBezTo>
                    <a:pt x="501" y="116"/>
                    <a:pt x="387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5" name="Google Shape;15975;p32"/>
            <p:cNvSpPr/>
            <p:nvPr/>
          </p:nvSpPr>
          <p:spPr>
            <a:xfrm>
              <a:off x="3431575" y="5238775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1"/>
                  </a:moveTo>
                  <a:cubicBezTo>
                    <a:pt x="116" y="1"/>
                    <a:pt x="1" y="116"/>
                    <a:pt x="1" y="252"/>
                  </a:cubicBezTo>
                  <a:cubicBezTo>
                    <a:pt x="1" y="388"/>
                    <a:pt x="116" y="503"/>
                    <a:pt x="252" y="503"/>
                  </a:cubicBezTo>
                  <a:cubicBezTo>
                    <a:pt x="388" y="503"/>
                    <a:pt x="503" y="388"/>
                    <a:pt x="503" y="252"/>
                  </a:cubicBezTo>
                  <a:cubicBezTo>
                    <a:pt x="503" y="116"/>
                    <a:pt x="388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6" name="Google Shape;15976;p32"/>
            <p:cNvSpPr/>
            <p:nvPr/>
          </p:nvSpPr>
          <p:spPr>
            <a:xfrm>
              <a:off x="3523550" y="5238775"/>
              <a:ext cx="12375" cy="12600"/>
            </a:xfrm>
            <a:custGeom>
              <a:avLst/>
              <a:gdLst/>
              <a:ahLst/>
              <a:cxnLst/>
              <a:rect l="l" t="t" r="r" b="b"/>
              <a:pathLst>
                <a:path w="495" h="504" extrusionOk="0">
                  <a:moveTo>
                    <a:pt x="250" y="1"/>
                  </a:moveTo>
                  <a:cubicBezTo>
                    <a:pt x="107" y="1"/>
                    <a:pt x="0" y="116"/>
                    <a:pt x="0" y="252"/>
                  </a:cubicBezTo>
                  <a:cubicBezTo>
                    <a:pt x="0" y="388"/>
                    <a:pt x="107" y="503"/>
                    <a:pt x="250" y="503"/>
                  </a:cubicBezTo>
                  <a:cubicBezTo>
                    <a:pt x="388" y="503"/>
                    <a:pt x="494" y="388"/>
                    <a:pt x="494" y="252"/>
                  </a:cubicBezTo>
                  <a:cubicBezTo>
                    <a:pt x="494" y="116"/>
                    <a:pt x="388" y="1"/>
                    <a:pt x="250" y="1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7" name="Google Shape;15977;p32"/>
            <p:cNvSpPr/>
            <p:nvPr/>
          </p:nvSpPr>
          <p:spPr>
            <a:xfrm>
              <a:off x="676400" y="53305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8" name="Google Shape;15978;p32"/>
            <p:cNvSpPr/>
            <p:nvPr/>
          </p:nvSpPr>
          <p:spPr>
            <a:xfrm>
              <a:off x="768325" y="53305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45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9" name="Google Shape;15979;p32"/>
            <p:cNvSpPr/>
            <p:nvPr/>
          </p:nvSpPr>
          <p:spPr>
            <a:xfrm>
              <a:off x="860125" y="53305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4" y="0"/>
                    <a:pt x="0" y="114"/>
                    <a:pt x="0" y="252"/>
                  </a:cubicBezTo>
                  <a:cubicBezTo>
                    <a:pt x="0" y="388"/>
                    <a:pt x="114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0" name="Google Shape;15980;p32"/>
            <p:cNvSpPr/>
            <p:nvPr/>
          </p:nvSpPr>
          <p:spPr>
            <a:xfrm>
              <a:off x="951850" y="53305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1" name="Google Shape;15981;p32"/>
            <p:cNvSpPr/>
            <p:nvPr/>
          </p:nvSpPr>
          <p:spPr>
            <a:xfrm>
              <a:off x="1043825" y="53305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2" name="Google Shape;15982;p32"/>
            <p:cNvSpPr/>
            <p:nvPr/>
          </p:nvSpPr>
          <p:spPr>
            <a:xfrm>
              <a:off x="1135575" y="53305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6" y="0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3" name="Google Shape;15983;p32"/>
            <p:cNvSpPr/>
            <p:nvPr/>
          </p:nvSpPr>
          <p:spPr>
            <a:xfrm>
              <a:off x="1227500" y="53305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1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51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4" name="Google Shape;15984;p32"/>
            <p:cNvSpPr/>
            <p:nvPr/>
          </p:nvSpPr>
          <p:spPr>
            <a:xfrm>
              <a:off x="1319275" y="53305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5" name="Google Shape;15985;p32"/>
            <p:cNvSpPr/>
            <p:nvPr/>
          </p:nvSpPr>
          <p:spPr>
            <a:xfrm>
              <a:off x="1411200" y="533057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45" y="0"/>
                  </a:moveTo>
                  <a:cubicBezTo>
                    <a:pt x="109" y="0"/>
                    <a:pt x="1" y="114"/>
                    <a:pt x="1" y="252"/>
                  </a:cubicBezTo>
                  <a:cubicBezTo>
                    <a:pt x="1" y="388"/>
                    <a:pt x="109" y="501"/>
                    <a:pt x="245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6" name="Google Shape;15986;p32"/>
            <p:cNvSpPr/>
            <p:nvPr/>
          </p:nvSpPr>
          <p:spPr>
            <a:xfrm>
              <a:off x="1503000" y="53305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4" y="0"/>
                    <a:pt x="0" y="114"/>
                    <a:pt x="0" y="252"/>
                  </a:cubicBezTo>
                  <a:cubicBezTo>
                    <a:pt x="0" y="388"/>
                    <a:pt x="114" y="501"/>
                    <a:pt x="250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7" name="Google Shape;15987;p32"/>
            <p:cNvSpPr/>
            <p:nvPr/>
          </p:nvSpPr>
          <p:spPr>
            <a:xfrm>
              <a:off x="1594750" y="53305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5" y="0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94" y="501"/>
                    <a:pt x="503" y="388"/>
                    <a:pt x="503" y="252"/>
                  </a:cubicBezTo>
                  <a:cubicBezTo>
                    <a:pt x="503" y="114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8" name="Google Shape;15988;p32"/>
            <p:cNvSpPr/>
            <p:nvPr/>
          </p:nvSpPr>
          <p:spPr>
            <a:xfrm>
              <a:off x="1686650" y="53305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9" name="Google Shape;15989;p32"/>
            <p:cNvSpPr/>
            <p:nvPr/>
          </p:nvSpPr>
          <p:spPr>
            <a:xfrm>
              <a:off x="1778450" y="53305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2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2" y="501"/>
                  </a:cubicBezTo>
                  <a:cubicBezTo>
                    <a:pt x="388" y="501"/>
                    <a:pt x="501" y="388"/>
                    <a:pt x="501" y="252"/>
                  </a:cubicBezTo>
                  <a:cubicBezTo>
                    <a:pt x="501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0" name="Google Shape;15990;p32"/>
            <p:cNvSpPr/>
            <p:nvPr/>
          </p:nvSpPr>
          <p:spPr>
            <a:xfrm>
              <a:off x="1870375" y="5330575"/>
              <a:ext cx="12400" cy="12550"/>
            </a:xfrm>
            <a:custGeom>
              <a:avLst/>
              <a:gdLst/>
              <a:ahLst/>
              <a:cxnLst/>
              <a:rect l="l" t="t" r="r" b="b"/>
              <a:pathLst>
                <a:path w="496" h="502" extrusionOk="0">
                  <a:moveTo>
                    <a:pt x="252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7" y="501"/>
                    <a:pt x="496" y="388"/>
                    <a:pt x="496" y="252"/>
                  </a:cubicBezTo>
                  <a:cubicBezTo>
                    <a:pt x="496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1" name="Google Shape;15991;p32"/>
            <p:cNvSpPr/>
            <p:nvPr/>
          </p:nvSpPr>
          <p:spPr>
            <a:xfrm>
              <a:off x="1962150" y="53305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88" y="501"/>
                    <a:pt x="502" y="388"/>
                    <a:pt x="502" y="252"/>
                  </a:cubicBezTo>
                  <a:cubicBezTo>
                    <a:pt x="502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2" name="Google Shape;15992;p32"/>
            <p:cNvSpPr/>
            <p:nvPr/>
          </p:nvSpPr>
          <p:spPr>
            <a:xfrm>
              <a:off x="2054075" y="5330575"/>
              <a:ext cx="12425" cy="12550"/>
            </a:xfrm>
            <a:custGeom>
              <a:avLst/>
              <a:gdLst/>
              <a:ahLst/>
              <a:cxnLst/>
              <a:rect l="l" t="t" r="r" b="b"/>
              <a:pathLst>
                <a:path w="497" h="502" extrusionOk="0">
                  <a:moveTo>
                    <a:pt x="252" y="0"/>
                  </a:moveTo>
                  <a:cubicBezTo>
                    <a:pt x="109" y="0"/>
                    <a:pt x="1" y="114"/>
                    <a:pt x="1" y="252"/>
                  </a:cubicBezTo>
                  <a:cubicBezTo>
                    <a:pt x="1" y="388"/>
                    <a:pt x="109" y="501"/>
                    <a:pt x="252" y="501"/>
                  </a:cubicBezTo>
                  <a:cubicBezTo>
                    <a:pt x="388" y="501"/>
                    <a:pt x="496" y="388"/>
                    <a:pt x="496" y="252"/>
                  </a:cubicBezTo>
                  <a:cubicBezTo>
                    <a:pt x="496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3" name="Google Shape;15993;p32"/>
            <p:cNvSpPr/>
            <p:nvPr/>
          </p:nvSpPr>
          <p:spPr>
            <a:xfrm>
              <a:off x="2145825" y="53305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4" name="Google Shape;15994;p32"/>
            <p:cNvSpPr/>
            <p:nvPr/>
          </p:nvSpPr>
          <p:spPr>
            <a:xfrm>
              <a:off x="2237800" y="5330575"/>
              <a:ext cx="12350" cy="12550"/>
            </a:xfrm>
            <a:custGeom>
              <a:avLst/>
              <a:gdLst/>
              <a:ahLst/>
              <a:cxnLst/>
              <a:rect l="l" t="t" r="r" b="b"/>
              <a:pathLst>
                <a:path w="494" h="502" extrusionOk="0">
                  <a:moveTo>
                    <a:pt x="244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44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5" name="Google Shape;15995;p32"/>
            <p:cNvSpPr/>
            <p:nvPr/>
          </p:nvSpPr>
          <p:spPr>
            <a:xfrm>
              <a:off x="2329550" y="53305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5" y="0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2" y="388"/>
                    <a:pt x="502" y="252"/>
                  </a:cubicBezTo>
                  <a:cubicBezTo>
                    <a:pt x="502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6" name="Google Shape;15996;p32"/>
            <p:cNvSpPr/>
            <p:nvPr/>
          </p:nvSpPr>
          <p:spPr>
            <a:xfrm>
              <a:off x="2421325" y="53305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0" y="0"/>
                  </a:moveTo>
                  <a:cubicBezTo>
                    <a:pt x="114" y="0"/>
                    <a:pt x="1" y="114"/>
                    <a:pt x="1" y="252"/>
                  </a:cubicBezTo>
                  <a:cubicBezTo>
                    <a:pt x="1" y="388"/>
                    <a:pt x="114" y="501"/>
                    <a:pt x="250" y="501"/>
                  </a:cubicBezTo>
                  <a:cubicBezTo>
                    <a:pt x="395" y="501"/>
                    <a:pt x="501" y="388"/>
                    <a:pt x="501" y="252"/>
                  </a:cubicBezTo>
                  <a:cubicBezTo>
                    <a:pt x="501" y="114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7" name="Google Shape;15997;p32"/>
            <p:cNvSpPr/>
            <p:nvPr/>
          </p:nvSpPr>
          <p:spPr>
            <a:xfrm>
              <a:off x="2513250" y="53305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09" y="0"/>
                    <a:pt x="0" y="114"/>
                    <a:pt x="0" y="252"/>
                  </a:cubicBezTo>
                  <a:cubicBezTo>
                    <a:pt x="0" y="388"/>
                    <a:pt x="109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8" name="Google Shape;15998;p32"/>
            <p:cNvSpPr/>
            <p:nvPr/>
          </p:nvSpPr>
          <p:spPr>
            <a:xfrm>
              <a:off x="2605000" y="53305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6" y="0"/>
                    <a:pt x="0" y="114"/>
                    <a:pt x="0" y="252"/>
                  </a:cubicBezTo>
                  <a:cubicBezTo>
                    <a:pt x="0" y="388"/>
                    <a:pt x="116" y="501"/>
                    <a:pt x="252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9" name="Google Shape;15999;p32"/>
            <p:cNvSpPr/>
            <p:nvPr/>
          </p:nvSpPr>
          <p:spPr>
            <a:xfrm>
              <a:off x="2696950" y="53305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2" y="0"/>
                  </a:moveTo>
                  <a:cubicBezTo>
                    <a:pt x="108" y="0"/>
                    <a:pt x="1" y="114"/>
                    <a:pt x="1" y="252"/>
                  </a:cubicBezTo>
                  <a:cubicBezTo>
                    <a:pt x="1" y="388"/>
                    <a:pt x="108" y="501"/>
                    <a:pt x="252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0" name="Google Shape;16000;p32"/>
            <p:cNvSpPr/>
            <p:nvPr/>
          </p:nvSpPr>
          <p:spPr>
            <a:xfrm>
              <a:off x="2788700" y="53305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1" name="Google Shape;16001;p32"/>
            <p:cNvSpPr/>
            <p:nvPr/>
          </p:nvSpPr>
          <p:spPr>
            <a:xfrm>
              <a:off x="2880675" y="53305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43" y="501"/>
                  </a:cubicBezTo>
                  <a:cubicBezTo>
                    <a:pt x="387" y="501"/>
                    <a:pt x="494" y="388"/>
                    <a:pt x="494" y="252"/>
                  </a:cubicBezTo>
                  <a:cubicBezTo>
                    <a:pt x="494" y="114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2" name="Google Shape;16002;p32"/>
            <p:cNvSpPr/>
            <p:nvPr/>
          </p:nvSpPr>
          <p:spPr>
            <a:xfrm>
              <a:off x="2972425" y="53305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5" y="0"/>
                    <a:pt x="0" y="114"/>
                    <a:pt x="0" y="252"/>
                  </a:cubicBezTo>
                  <a:cubicBezTo>
                    <a:pt x="0" y="388"/>
                    <a:pt x="115" y="501"/>
                    <a:pt x="251" y="501"/>
                  </a:cubicBezTo>
                  <a:cubicBezTo>
                    <a:pt x="387" y="501"/>
                    <a:pt x="503" y="388"/>
                    <a:pt x="503" y="252"/>
                  </a:cubicBezTo>
                  <a:cubicBezTo>
                    <a:pt x="503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3" name="Google Shape;16003;p32"/>
            <p:cNvSpPr/>
            <p:nvPr/>
          </p:nvSpPr>
          <p:spPr>
            <a:xfrm>
              <a:off x="3064375" y="53305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43" y="0"/>
                  </a:moveTo>
                  <a:cubicBezTo>
                    <a:pt x="107" y="0"/>
                    <a:pt x="1" y="114"/>
                    <a:pt x="1" y="252"/>
                  </a:cubicBezTo>
                  <a:cubicBezTo>
                    <a:pt x="1" y="388"/>
                    <a:pt x="107" y="501"/>
                    <a:pt x="243" y="501"/>
                  </a:cubicBezTo>
                  <a:cubicBezTo>
                    <a:pt x="388" y="501"/>
                    <a:pt x="495" y="388"/>
                    <a:pt x="495" y="252"/>
                  </a:cubicBezTo>
                  <a:cubicBezTo>
                    <a:pt x="495" y="114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4" name="Google Shape;16004;p32"/>
            <p:cNvSpPr/>
            <p:nvPr/>
          </p:nvSpPr>
          <p:spPr>
            <a:xfrm>
              <a:off x="3156125" y="53305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5" name="Google Shape;16005;p32"/>
            <p:cNvSpPr/>
            <p:nvPr/>
          </p:nvSpPr>
          <p:spPr>
            <a:xfrm>
              <a:off x="3247875" y="53305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6" name="Google Shape;16006;p32"/>
            <p:cNvSpPr/>
            <p:nvPr/>
          </p:nvSpPr>
          <p:spPr>
            <a:xfrm>
              <a:off x="3339850" y="53305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51" y="501"/>
                  </a:cubicBezTo>
                  <a:cubicBezTo>
                    <a:pt x="387" y="501"/>
                    <a:pt x="501" y="388"/>
                    <a:pt x="501" y="252"/>
                  </a:cubicBezTo>
                  <a:cubicBezTo>
                    <a:pt x="501" y="114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7" name="Google Shape;16007;p32"/>
            <p:cNvSpPr/>
            <p:nvPr/>
          </p:nvSpPr>
          <p:spPr>
            <a:xfrm>
              <a:off x="3431575" y="5330575"/>
              <a:ext cx="12600" cy="12550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252" y="0"/>
                  </a:moveTo>
                  <a:cubicBezTo>
                    <a:pt x="116" y="0"/>
                    <a:pt x="1" y="114"/>
                    <a:pt x="1" y="252"/>
                  </a:cubicBezTo>
                  <a:cubicBezTo>
                    <a:pt x="1" y="388"/>
                    <a:pt x="116" y="501"/>
                    <a:pt x="252" y="501"/>
                  </a:cubicBezTo>
                  <a:cubicBezTo>
                    <a:pt x="388" y="501"/>
                    <a:pt x="503" y="388"/>
                    <a:pt x="503" y="252"/>
                  </a:cubicBezTo>
                  <a:cubicBezTo>
                    <a:pt x="503" y="114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8" name="Google Shape;16008;p32"/>
            <p:cNvSpPr/>
            <p:nvPr/>
          </p:nvSpPr>
          <p:spPr>
            <a:xfrm>
              <a:off x="3523550" y="5330575"/>
              <a:ext cx="12375" cy="12550"/>
            </a:xfrm>
            <a:custGeom>
              <a:avLst/>
              <a:gdLst/>
              <a:ahLst/>
              <a:cxnLst/>
              <a:rect l="l" t="t" r="r" b="b"/>
              <a:pathLst>
                <a:path w="495" h="502" extrusionOk="0">
                  <a:moveTo>
                    <a:pt x="250" y="0"/>
                  </a:moveTo>
                  <a:cubicBezTo>
                    <a:pt x="107" y="0"/>
                    <a:pt x="0" y="114"/>
                    <a:pt x="0" y="252"/>
                  </a:cubicBezTo>
                  <a:cubicBezTo>
                    <a:pt x="0" y="388"/>
                    <a:pt x="107" y="501"/>
                    <a:pt x="250" y="501"/>
                  </a:cubicBezTo>
                  <a:cubicBezTo>
                    <a:pt x="388" y="501"/>
                    <a:pt x="494" y="388"/>
                    <a:pt x="494" y="252"/>
                  </a:cubicBezTo>
                  <a:cubicBezTo>
                    <a:pt x="494" y="114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9" name="Google Shape;16009;p32"/>
            <p:cNvSpPr/>
            <p:nvPr/>
          </p:nvSpPr>
          <p:spPr>
            <a:xfrm>
              <a:off x="676400" y="54225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0" name="Google Shape;16010;p32"/>
            <p:cNvSpPr/>
            <p:nvPr/>
          </p:nvSpPr>
          <p:spPr>
            <a:xfrm>
              <a:off x="768325" y="54225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45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1" name="Google Shape;16011;p32"/>
            <p:cNvSpPr/>
            <p:nvPr/>
          </p:nvSpPr>
          <p:spPr>
            <a:xfrm>
              <a:off x="860125" y="54225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14" y="0"/>
                    <a:pt x="0" y="109"/>
                    <a:pt x="0" y="251"/>
                  </a:cubicBezTo>
                  <a:cubicBezTo>
                    <a:pt x="0" y="387"/>
                    <a:pt x="114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2" name="Google Shape;16012;p32"/>
            <p:cNvSpPr/>
            <p:nvPr/>
          </p:nvSpPr>
          <p:spPr>
            <a:xfrm>
              <a:off x="951850" y="54225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3" name="Google Shape;16013;p32"/>
            <p:cNvSpPr/>
            <p:nvPr/>
          </p:nvSpPr>
          <p:spPr>
            <a:xfrm>
              <a:off x="1043825" y="54225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4" name="Google Shape;16014;p32"/>
            <p:cNvSpPr/>
            <p:nvPr/>
          </p:nvSpPr>
          <p:spPr>
            <a:xfrm>
              <a:off x="1135575" y="54225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09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5" name="Google Shape;16015;p32"/>
            <p:cNvSpPr/>
            <p:nvPr/>
          </p:nvSpPr>
          <p:spPr>
            <a:xfrm>
              <a:off x="1227500" y="54225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1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503"/>
                    <a:pt x="251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6" name="Google Shape;16016;p32"/>
            <p:cNvSpPr/>
            <p:nvPr/>
          </p:nvSpPr>
          <p:spPr>
            <a:xfrm>
              <a:off x="1319275" y="54225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7" name="Google Shape;16017;p32"/>
            <p:cNvSpPr/>
            <p:nvPr/>
          </p:nvSpPr>
          <p:spPr>
            <a:xfrm>
              <a:off x="1411200" y="54225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45" y="0"/>
                  </a:moveTo>
                  <a:cubicBezTo>
                    <a:pt x="109" y="0"/>
                    <a:pt x="1" y="109"/>
                    <a:pt x="1" y="251"/>
                  </a:cubicBezTo>
                  <a:cubicBezTo>
                    <a:pt x="1" y="387"/>
                    <a:pt x="109" y="503"/>
                    <a:pt x="245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09"/>
                    <a:pt x="388" y="0"/>
                    <a:pt x="245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8" name="Google Shape;16018;p32"/>
            <p:cNvSpPr/>
            <p:nvPr/>
          </p:nvSpPr>
          <p:spPr>
            <a:xfrm>
              <a:off x="1503000" y="54225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0"/>
                  </a:moveTo>
                  <a:cubicBezTo>
                    <a:pt x="114" y="0"/>
                    <a:pt x="0" y="109"/>
                    <a:pt x="0" y="251"/>
                  </a:cubicBezTo>
                  <a:cubicBezTo>
                    <a:pt x="0" y="387"/>
                    <a:pt x="114" y="503"/>
                    <a:pt x="250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09"/>
                    <a:pt x="387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9" name="Google Shape;16019;p32"/>
            <p:cNvSpPr/>
            <p:nvPr/>
          </p:nvSpPr>
          <p:spPr>
            <a:xfrm>
              <a:off x="1594750" y="54225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09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94" y="503"/>
                    <a:pt x="503" y="387"/>
                    <a:pt x="503" y="251"/>
                  </a:cubicBezTo>
                  <a:cubicBezTo>
                    <a:pt x="503" y="10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32"/>
            <p:cNvSpPr/>
            <p:nvPr/>
          </p:nvSpPr>
          <p:spPr>
            <a:xfrm>
              <a:off x="1686650" y="54225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32"/>
            <p:cNvSpPr/>
            <p:nvPr/>
          </p:nvSpPr>
          <p:spPr>
            <a:xfrm>
              <a:off x="1778450" y="54225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503"/>
                    <a:pt x="252" y="503"/>
                  </a:cubicBezTo>
                  <a:cubicBezTo>
                    <a:pt x="388" y="503"/>
                    <a:pt x="501" y="387"/>
                    <a:pt x="501" y="251"/>
                  </a:cubicBezTo>
                  <a:cubicBezTo>
                    <a:pt x="501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32"/>
            <p:cNvSpPr/>
            <p:nvPr/>
          </p:nvSpPr>
          <p:spPr>
            <a:xfrm>
              <a:off x="1870375" y="5422500"/>
              <a:ext cx="12400" cy="12575"/>
            </a:xfrm>
            <a:custGeom>
              <a:avLst/>
              <a:gdLst/>
              <a:ahLst/>
              <a:cxnLst/>
              <a:rect l="l" t="t" r="r" b="b"/>
              <a:pathLst>
                <a:path w="496" h="503" extrusionOk="0">
                  <a:moveTo>
                    <a:pt x="252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7" y="503"/>
                    <a:pt x="496" y="387"/>
                    <a:pt x="496" y="251"/>
                  </a:cubicBezTo>
                  <a:cubicBezTo>
                    <a:pt x="496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32"/>
            <p:cNvSpPr/>
            <p:nvPr/>
          </p:nvSpPr>
          <p:spPr>
            <a:xfrm>
              <a:off x="1962150" y="54225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88" y="503"/>
                    <a:pt x="502" y="387"/>
                    <a:pt x="502" y="251"/>
                  </a:cubicBezTo>
                  <a:cubicBezTo>
                    <a:pt x="502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32"/>
            <p:cNvSpPr/>
            <p:nvPr/>
          </p:nvSpPr>
          <p:spPr>
            <a:xfrm>
              <a:off x="2054075" y="5422500"/>
              <a:ext cx="12425" cy="12575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252" y="0"/>
                  </a:moveTo>
                  <a:cubicBezTo>
                    <a:pt x="109" y="0"/>
                    <a:pt x="1" y="109"/>
                    <a:pt x="1" y="251"/>
                  </a:cubicBezTo>
                  <a:cubicBezTo>
                    <a:pt x="1" y="387"/>
                    <a:pt x="109" y="503"/>
                    <a:pt x="252" y="503"/>
                  </a:cubicBezTo>
                  <a:cubicBezTo>
                    <a:pt x="388" y="503"/>
                    <a:pt x="496" y="387"/>
                    <a:pt x="496" y="251"/>
                  </a:cubicBezTo>
                  <a:cubicBezTo>
                    <a:pt x="496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32"/>
            <p:cNvSpPr/>
            <p:nvPr/>
          </p:nvSpPr>
          <p:spPr>
            <a:xfrm>
              <a:off x="2145825" y="54225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32"/>
            <p:cNvSpPr/>
            <p:nvPr/>
          </p:nvSpPr>
          <p:spPr>
            <a:xfrm>
              <a:off x="2237800" y="5422500"/>
              <a:ext cx="12350" cy="12575"/>
            </a:xfrm>
            <a:custGeom>
              <a:avLst/>
              <a:gdLst/>
              <a:ahLst/>
              <a:cxnLst/>
              <a:rect l="l" t="t" r="r" b="b"/>
              <a:pathLst>
                <a:path w="494" h="503" extrusionOk="0">
                  <a:moveTo>
                    <a:pt x="244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503"/>
                    <a:pt x="244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09"/>
                    <a:pt x="387" y="0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32"/>
            <p:cNvSpPr/>
            <p:nvPr/>
          </p:nvSpPr>
          <p:spPr>
            <a:xfrm>
              <a:off x="2329550" y="54225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09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2" y="387"/>
                    <a:pt x="502" y="251"/>
                  </a:cubicBezTo>
                  <a:cubicBezTo>
                    <a:pt x="502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32"/>
            <p:cNvSpPr/>
            <p:nvPr/>
          </p:nvSpPr>
          <p:spPr>
            <a:xfrm>
              <a:off x="2421325" y="542250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0" y="0"/>
                  </a:moveTo>
                  <a:cubicBezTo>
                    <a:pt x="114" y="0"/>
                    <a:pt x="1" y="109"/>
                    <a:pt x="1" y="251"/>
                  </a:cubicBezTo>
                  <a:cubicBezTo>
                    <a:pt x="1" y="387"/>
                    <a:pt x="114" y="503"/>
                    <a:pt x="250" y="503"/>
                  </a:cubicBezTo>
                  <a:cubicBezTo>
                    <a:pt x="395" y="503"/>
                    <a:pt x="501" y="387"/>
                    <a:pt x="501" y="251"/>
                  </a:cubicBezTo>
                  <a:cubicBezTo>
                    <a:pt x="501" y="109"/>
                    <a:pt x="395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32"/>
            <p:cNvSpPr/>
            <p:nvPr/>
          </p:nvSpPr>
          <p:spPr>
            <a:xfrm>
              <a:off x="2513250" y="54225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09" y="0"/>
                    <a:pt x="0" y="109"/>
                    <a:pt x="0" y="251"/>
                  </a:cubicBezTo>
                  <a:cubicBezTo>
                    <a:pt x="0" y="387"/>
                    <a:pt x="109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32"/>
            <p:cNvSpPr/>
            <p:nvPr/>
          </p:nvSpPr>
          <p:spPr>
            <a:xfrm>
              <a:off x="2605000" y="54225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0" y="109"/>
                    <a:pt x="0" y="251"/>
                  </a:cubicBezTo>
                  <a:cubicBezTo>
                    <a:pt x="0" y="387"/>
                    <a:pt x="116" y="503"/>
                    <a:pt x="252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09"/>
                    <a:pt x="387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32"/>
            <p:cNvSpPr/>
            <p:nvPr/>
          </p:nvSpPr>
          <p:spPr>
            <a:xfrm>
              <a:off x="2696950" y="54225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2" y="0"/>
                  </a:moveTo>
                  <a:cubicBezTo>
                    <a:pt x="108" y="0"/>
                    <a:pt x="1" y="109"/>
                    <a:pt x="1" y="251"/>
                  </a:cubicBezTo>
                  <a:cubicBezTo>
                    <a:pt x="1" y="387"/>
                    <a:pt x="108" y="503"/>
                    <a:pt x="252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32"/>
            <p:cNvSpPr/>
            <p:nvPr/>
          </p:nvSpPr>
          <p:spPr>
            <a:xfrm>
              <a:off x="2788700" y="54225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32"/>
            <p:cNvSpPr/>
            <p:nvPr/>
          </p:nvSpPr>
          <p:spPr>
            <a:xfrm>
              <a:off x="2880675" y="54225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503"/>
                    <a:pt x="243" y="503"/>
                  </a:cubicBezTo>
                  <a:cubicBezTo>
                    <a:pt x="387" y="503"/>
                    <a:pt x="494" y="387"/>
                    <a:pt x="494" y="251"/>
                  </a:cubicBezTo>
                  <a:cubicBezTo>
                    <a:pt x="494" y="109"/>
                    <a:pt x="387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32"/>
            <p:cNvSpPr/>
            <p:nvPr/>
          </p:nvSpPr>
          <p:spPr>
            <a:xfrm>
              <a:off x="2972425" y="54225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5" y="0"/>
                    <a:pt x="0" y="109"/>
                    <a:pt x="0" y="251"/>
                  </a:cubicBezTo>
                  <a:cubicBezTo>
                    <a:pt x="0" y="387"/>
                    <a:pt x="115" y="503"/>
                    <a:pt x="251" y="503"/>
                  </a:cubicBezTo>
                  <a:cubicBezTo>
                    <a:pt x="387" y="503"/>
                    <a:pt x="503" y="387"/>
                    <a:pt x="503" y="251"/>
                  </a:cubicBezTo>
                  <a:cubicBezTo>
                    <a:pt x="503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32"/>
            <p:cNvSpPr/>
            <p:nvPr/>
          </p:nvSpPr>
          <p:spPr>
            <a:xfrm>
              <a:off x="3064375" y="54225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43" y="0"/>
                  </a:moveTo>
                  <a:cubicBezTo>
                    <a:pt x="107" y="0"/>
                    <a:pt x="1" y="109"/>
                    <a:pt x="1" y="251"/>
                  </a:cubicBezTo>
                  <a:cubicBezTo>
                    <a:pt x="1" y="387"/>
                    <a:pt x="107" y="503"/>
                    <a:pt x="243" y="503"/>
                  </a:cubicBezTo>
                  <a:cubicBezTo>
                    <a:pt x="388" y="503"/>
                    <a:pt x="495" y="387"/>
                    <a:pt x="495" y="251"/>
                  </a:cubicBezTo>
                  <a:cubicBezTo>
                    <a:pt x="495" y="109"/>
                    <a:pt x="388" y="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32"/>
            <p:cNvSpPr/>
            <p:nvPr/>
          </p:nvSpPr>
          <p:spPr>
            <a:xfrm>
              <a:off x="3156125" y="54225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32"/>
            <p:cNvSpPr/>
            <p:nvPr/>
          </p:nvSpPr>
          <p:spPr>
            <a:xfrm>
              <a:off x="3247875" y="542250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32"/>
            <p:cNvSpPr/>
            <p:nvPr/>
          </p:nvSpPr>
          <p:spPr>
            <a:xfrm>
              <a:off x="3339850" y="5422500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503"/>
                    <a:pt x="251" y="503"/>
                  </a:cubicBezTo>
                  <a:cubicBezTo>
                    <a:pt x="387" y="503"/>
                    <a:pt x="501" y="387"/>
                    <a:pt x="501" y="251"/>
                  </a:cubicBezTo>
                  <a:cubicBezTo>
                    <a:pt x="501" y="109"/>
                    <a:pt x="387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32"/>
            <p:cNvSpPr/>
            <p:nvPr/>
          </p:nvSpPr>
          <p:spPr>
            <a:xfrm>
              <a:off x="3431575" y="5422500"/>
              <a:ext cx="12600" cy="12575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52" y="0"/>
                  </a:moveTo>
                  <a:cubicBezTo>
                    <a:pt x="116" y="0"/>
                    <a:pt x="1" y="109"/>
                    <a:pt x="1" y="251"/>
                  </a:cubicBezTo>
                  <a:cubicBezTo>
                    <a:pt x="1" y="387"/>
                    <a:pt x="116" y="503"/>
                    <a:pt x="252" y="503"/>
                  </a:cubicBezTo>
                  <a:cubicBezTo>
                    <a:pt x="388" y="503"/>
                    <a:pt x="503" y="387"/>
                    <a:pt x="503" y="251"/>
                  </a:cubicBezTo>
                  <a:cubicBezTo>
                    <a:pt x="503" y="109"/>
                    <a:pt x="388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32"/>
            <p:cNvSpPr/>
            <p:nvPr/>
          </p:nvSpPr>
          <p:spPr>
            <a:xfrm>
              <a:off x="3523550" y="5422500"/>
              <a:ext cx="12375" cy="12575"/>
            </a:xfrm>
            <a:custGeom>
              <a:avLst/>
              <a:gdLst/>
              <a:ahLst/>
              <a:cxnLst/>
              <a:rect l="l" t="t" r="r" b="b"/>
              <a:pathLst>
                <a:path w="495" h="503" extrusionOk="0">
                  <a:moveTo>
                    <a:pt x="250" y="0"/>
                  </a:moveTo>
                  <a:cubicBezTo>
                    <a:pt x="107" y="0"/>
                    <a:pt x="0" y="109"/>
                    <a:pt x="0" y="251"/>
                  </a:cubicBezTo>
                  <a:cubicBezTo>
                    <a:pt x="0" y="387"/>
                    <a:pt x="107" y="503"/>
                    <a:pt x="250" y="503"/>
                  </a:cubicBezTo>
                  <a:cubicBezTo>
                    <a:pt x="388" y="503"/>
                    <a:pt x="494" y="387"/>
                    <a:pt x="494" y="251"/>
                  </a:cubicBezTo>
                  <a:cubicBezTo>
                    <a:pt x="494" y="109"/>
                    <a:pt x="388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32"/>
            <p:cNvSpPr/>
            <p:nvPr/>
          </p:nvSpPr>
          <p:spPr>
            <a:xfrm>
              <a:off x="635875" y="5336650"/>
              <a:ext cx="2940550" cy="1475"/>
            </a:xfrm>
            <a:custGeom>
              <a:avLst/>
              <a:gdLst/>
              <a:ahLst/>
              <a:cxnLst/>
              <a:rect l="l" t="t" r="r" b="b"/>
              <a:pathLst>
                <a:path w="117622" h="59" extrusionOk="0">
                  <a:moveTo>
                    <a:pt x="1" y="0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32"/>
            <p:cNvSpPr/>
            <p:nvPr/>
          </p:nvSpPr>
          <p:spPr>
            <a:xfrm>
              <a:off x="635875" y="542842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32"/>
            <p:cNvSpPr/>
            <p:nvPr/>
          </p:nvSpPr>
          <p:spPr>
            <a:xfrm>
              <a:off x="635875" y="524472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32"/>
            <p:cNvSpPr/>
            <p:nvPr/>
          </p:nvSpPr>
          <p:spPr>
            <a:xfrm>
              <a:off x="635875" y="515297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32"/>
            <p:cNvSpPr/>
            <p:nvPr/>
          </p:nvSpPr>
          <p:spPr>
            <a:xfrm>
              <a:off x="635875" y="506100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8"/>
                  </a:lnTo>
                  <a:lnTo>
                    <a:pt x="117622" y="58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32"/>
            <p:cNvSpPr/>
            <p:nvPr/>
          </p:nvSpPr>
          <p:spPr>
            <a:xfrm>
              <a:off x="635875" y="496925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8"/>
                  </a:lnTo>
                  <a:lnTo>
                    <a:pt x="117622" y="58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32"/>
            <p:cNvSpPr/>
            <p:nvPr/>
          </p:nvSpPr>
          <p:spPr>
            <a:xfrm>
              <a:off x="635875" y="4877300"/>
              <a:ext cx="2940550" cy="1650"/>
            </a:xfrm>
            <a:custGeom>
              <a:avLst/>
              <a:gdLst/>
              <a:ahLst/>
              <a:cxnLst/>
              <a:rect l="l" t="t" r="r" b="b"/>
              <a:pathLst>
                <a:path w="117622" h="66" extrusionOk="0">
                  <a:moveTo>
                    <a:pt x="1" y="0"/>
                  </a:moveTo>
                  <a:lnTo>
                    <a:pt x="1" y="66"/>
                  </a:lnTo>
                  <a:lnTo>
                    <a:pt x="117622" y="66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32"/>
            <p:cNvSpPr/>
            <p:nvPr/>
          </p:nvSpPr>
          <p:spPr>
            <a:xfrm>
              <a:off x="635875" y="478555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32"/>
            <p:cNvSpPr/>
            <p:nvPr/>
          </p:nvSpPr>
          <p:spPr>
            <a:xfrm>
              <a:off x="635875" y="4693575"/>
              <a:ext cx="2940550" cy="1675"/>
            </a:xfrm>
            <a:custGeom>
              <a:avLst/>
              <a:gdLst/>
              <a:ahLst/>
              <a:cxnLst/>
              <a:rect l="l" t="t" r="r" b="b"/>
              <a:pathLst>
                <a:path w="117622" h="67" extrusionOk="0">
                  <a:moveTo>
                    <a:pt x="1" y="1"/>
                  </a:moveTo>
                  <a:lnTo>
                    <a:pt x="1" y="66"/>
                  </a:lnTo>
                  <a:lnTo>
                    <a:pt x="117622" y="66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32"/>
            <p:cNvSpPr/>
            <p:nvPr/>
          </p:nvSpPr>
          <p:spPr>
            <a:xfrm>
              <a:off x="635875" y="4601850"/>
              <a:ext cx="2940550" cy="1425"/>
            </a:xfrm>
            <a:custGeom>
              <a:avLst/>
              <a:gdLst/>
              <a:ahLst/>
              <a:cxnLst/>
              <a:rect l="l" t="t" r="r" b="b"/>
              <a:pathLst>
                <a:path w="117622" h="57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32"/>
            <p:cNvSpPr/>
            <p:nvPr/>
          </p:nvSpPr>
          <p:spPr>
            <a:xfrm>
              <a:off x="635875" y="4510100"/>
              <a:ext cx="2940550" cy="1425"/>
            </a:xfrm>
            <a:custGeom>
              <a:avLst/>
              <a:gdLst/>
              <a:ahLst/>
              <a:cxnLst/>
              <a:rect l="l" t="t" r="r" b="b"/>
              <a:pathLst>
                <a:path w="117622" h="57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32"/>
            <p:cNvSpPr/>
            <p:nvPr/>
          </p:nvSpPr>
          <p:spPr>
            <a:xfrm>
              <a:off x="635875" y="4418125"/>
              <a:ext cx="2940550" cy="1500"/>
            </a:xfrm>
            <a:custGeom>
              <a:avLst/>
              <a:gdLst/>
              <a:ahLst/>
              <a:cxnLst/>
              <a:rect l="l" t="t" r="r" b="b"/>
              <a:pathLst>
                <a:path w="117622" h="60" extrusionOk="0">
                  <a:moveTo>
                    <a:pt x="1" y="1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32"/>
            <p:cNvSpPr/>
            <p:nvPr/>
          </p:nvSpPr>
          <p:spPr>
            <a:xfrm>
              <a:off x="635875" y="432637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32"/>
            <p:cNvSpPr/>
            <p:nvPr/>
          </p:nvSpPr>
          <p:spPr>
            <a:xfrm>
              <a:off x="635875" y="4234425"/>
              <a:ext cx="2940550" cy="1475"/>
            </a:xfrm>
            <a:custGeom>
              <a:avLst/>
              <a:gdLst/>
              <a:ahLst/>
              <a:cxnLst/>
              <a:rect l="l" t="t" r="r" b="b"/>
              <a:pathLst>
                <a:path w="117622" h="59" extrusionOk="0">
                  <a:moveTo>
                    <a:pt x="1" y="0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32"/>
            <p:cNvSpPr/>
            <p:nvPr/>
          </p:nvSpPr>
          <p:spPr>
            <a:xfrm>
              <a:off x="635875" y="4142675"/>
              <a:ext cx="2940550" cy="1425"/>
            </a:xfrm>
            <a:custGeom>
              <a:avLst/>
              <a:gdLst/>
              <a:ahLst/>
              <a:cxnLst/>
              <a:rect l="l" t="t" r="r" b="b"/>
              <a:pathLst>
                <a:path w="117622" h="57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32"/>
            <p:cNvSpPr/>
            <p:nvPr/>
          </p:nvSpPr>
          <p:spPr>
            <a:xfrm>
              <a:off x="635875" y="4050750"/>
              <a:ext cx="2940550" cy="1625"/>
            </a:xfrm>
            <a:custGeom>
              <a:avLst/>
              <a:gdLst/>
              <a:ahLst/>
              <a:cxnLst/>
              <a:rect l="l" t="t" r="r" b="b"/>
              <a:pathLst>
                <a:path w="117622" h="65" extrusionOk="0">
                  <a:moveTo>
                    <a:pt x="1" y="0"/>
                  </a:moveTo>
                  <a:lnTo>
                    <a:pt x="1" y="64"/>
                  </a:lnTo>
                  <a:lnTo>
                    <a:pt x="117622" y="64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32"/>
            <p:cNvSpPr/>
            <p:nvPr/>
          </p:nvSpPr>
          <p:spPr>
            <a:xfrm>
              <a:off x="635875" y="3958950"/>
              <a:ext cx="2940550" cy="1500"/>
            </a:xfrm>
            <a:custGeom>
              <a:avLst/>
              <a:gdLst/>
              <a:ahLst/>
              <a:cxnLst/>
              <a:rect l="l" t="t" r="r" b="b"/>
              <a:pathLst>
                <a:path w="117622" h="60" extrusionOk="0">
                  <a:moveTo>
                    <a:pt x="1" y="1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32"/>
            <p:cNvSpPr/>
            <p:nvPr/>
          </p:nvSpPr>
          <p:spPr>
            <a:xfrm>
              <a:off x="635875" y="3867025"/>
              <a:ext cx="2940550" cy="1625"/>
            </a:xfrm>
            <a:custGeom>
              <a:avLst/>
              <a:gdLst/>
              <a:ahLst/>
              <a:cxnLst/>
              <a:rect l="l" t="t" r="r" b="b"/>
              <a:pathLst>
                <a:path w="117622" h="65" extrusionOk="0">
                  <a:moveTo>
                    <a:pt x="1" y="1"/>
                  </a:moveTo>
                  <a:lnTo>
                    <a:pt x="1" y="65"/>
                  </a:lnTo>
                  <a:lnTo>
                    <a:pt x="117622" y="65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32"/>
            <p:cNvSpPr/>
            <p:nvPr/>
          </p:nvSpPr>
          <p:spPr>
            <a:xfrm>
              <a:off x="635875" y="3775250"/>
              <a:ext cx="2940550" cy="1475"/>
            </a:xfrm>
            <a:custGeom>
              <a:avLst/>
              <a:gdLst/>
              <a:ahLst/>
              <a:cxnLst/>
              <a:rect l="l" t="t" r="r" b="b"/>
              <a:pathLst>
                <a:path w="117622" h="59" extrusionOk="0">
                  <a:moveTo>
                    <a:pt x="1" y="0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32"/>
            <p:cNvSpPr/>
            <p:nvPr/>
          </p:nvSpPr>
          <p:spPr>
            <a:xfrm>
              <a:off x="635875" y="368350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32"/>
            <p:cNvSpPr/>
            <p:nvPr/>
          </p:nvSpPr>
          <p:spPr>
            <a:xfrm>
              <a:off x="635875" y="359157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32"/>
            <p:cNvSpPr/>
            <p:nvPr/>
          </p:nvSpPr>
          <p:spPr>
            <a:xfrm>
              <a:off x="635875" y="3499800"/>
              <a:ext cx="2940550" cy="1475"/>
            </a:xfrm>
            <a:custGeom>
              <a:avLst/>
              <a:gdLst/>
              <a:ahLst/>
              <a:cxnLst/>
              <a:rect l="l" t="t" r="r" b="b"/>
              <a:pathLst>
                <a:path w="117622" h="59" extrusionOk="0">
                  <a:moveTo>
                    <a:pt x="1" y="0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32"/>
            <p:cNvSpPr/>
            <p:nvPr/>
          </p:nvSpPr>
          <p:spPr>
            <a:xfrm>
              <a:off x="635875" y="3407875"/>
              <a:ext cx="2940550" cy="1425"/>
            </a:xfrm>
            <a:custGeom>
              <a:avLst/>
              <a:gdLst/>
              <a:ahLst/>
              <a:cxnLst/>
              <a:rect l="l" t="t" r="r" b="b"/>
              <a:pathLst>
                <a:path w="117622" h="57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32"/>
            <p:cNvSpPr/>
            <p:nvPr/>
          </p:nvSpPr>
          <p:spPr>
            <a:xfrm>
              <a:off x="635875" y="3316075"/>
              <a:ext cx="2940550" cy="1500"/>
            </a:xfrm>
            <a:custGeom>
              <a:avLst/>
              <a:gdLst/>
              <a:ahLst/>
              <a:cxnLst/>
              <a:rect l="l" t="t" r="r" b="b"/>
              <a:pathLst>
                <a:path w="117622" h="60" extrusionOk="0">
                  <a:moveTo>
                    <a:pt x="1" y="1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32"/>
            <p:cNvSpPr/>
            <p:nvPr/>
          </p:nvSpPr>
          <p:spPr>
            <a:xfrm>
              <a:off x="635875" y="3224150"/>
              <a:ext cx="2940550" cy="1625"/>
            </a:xfrm>
            <a:custGeom>
              <a:avLst/>
              <a:gdLst/>
              <a:ahLst/>
              <a:cxnLst/>
              <a:rect l="l" t="t" r="r" b="b"/>
              <a:pathLst>
                <a:path w="117622" h="65" extrusionOk="0">
                  <a:moveTo>
                    <a:pt x="1" y="1"/>
                  </a:moveTo>
                  <a:lnTo>
                    <a:pt x="1" y="64"/>
                  </a:lnTo>
                  <a:lnTo>
                    <a:pt x="117622" y="64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32"/>
            <p:cNvSpPr/>
            <p:nvPr/>
          </p:nvSpPr>
          <p:spPr>
            <a:xfrm>
              <a:off x="635875" y="313240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8"/>
                  </a:lnTo>
                  <a:lnTo>
                    <a:pt x="117622" y="58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7" name="Google Shape;16067;p32"/>
            <p:cNvSpPr/>
            <p:nvPr/>
          </p:nvSpPr>
          <p:spPr>
            <a:xfrm>
              <a:off x="635875" y="3040450"/>
              <a:ext cx="2940550" cy="1650"/>
            </a:xfrm>
            <a:custGeom>
              <a:avLst/>
              <a:gdLst/>
              <a:ahLst/>
              <a:cxnLst/>
              <a:rect l="l" t="t" r="r" b="b"/>
              <a:pathLst>
                <a:path w="117622" h="66" extrusionOk="0">
                  <a:moveTo>
                    <a:pt x="1" y="0"/>
                  </a:moveTo>
                  <a:lnTo>
                    <a:pt x="1" y="66"/>
                  </a:lnTo>
                  <a:lnTo>
                    <a:pt x="117622" y="66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8" name="Google Shape;16068;p32"/>
            <p:cNvSpPr/>
            <p:nvPr/>
          </p:nvSpPr>
          <p:spPr>
            <a:xfrm>
              <a:off x="635875" y="294870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9" name="Google Shape;16069;p32"/>
            <p:cNvSpPr/>
            <p:nvPr/>
          </p:nvSpPr>
          <p:spPr>
            <a:xfrm>
              <a:off x="635875" y="2856900"/>
              <a:ext cx="2940550" cy="1500"/>
            </a:xfrm>
            <a:custGeom>
              <a:avLst/>
              <a:gdLst/>
              <a:ahLst/>
              <a:cxnLst/>
              <a:rect l="l" t="t" r="r" b="b"/>
              <a:pathLst>
                <a:path w="117622" h="60" extrusionOk="0">
                  <a:moveTo>
                    <a:pt x="1" y="1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0" name="Google Shape;16070;p32"/>
            <p:cNvSpPr/>
            <p:nvPr/>
          </p:nvSpPr>
          <p:spPr>
            <a:xfrm>
              <a:off x="635875" y="276497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8"/>
                  </a:lnTo>
                  <a:lnTo>
                    <a:pt x="117622" y="58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1" name="Google Shape;16071;p32"/>
            <p:cNvSpPr/>
            <p:nvPr/>
          </p:nvSpPr>
          <p:spPr>
            <a:xfrm>
              <a:off x="635875" y="2673250"/>
              <a:ext cx="2940550" cy="1425"/>
            </a:xfrm>
            <a:custGeom>
              <a:avLst/>
              <a:gdLst/>
              <a:ahLst/>
              <a:cxnLst/>
              <a:rect l="l" t="t" r="r" b="b"/>
              <a:pathLst>
                <a:path w="117622" h="57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2" name="Google Shape;16072;p32"/>
            <p:cNvSpPr/>
            <p:nvPr/>
          </p:nvSpPr>
          <p:spPr>
            <a:xfrm>
              <a:off x="635875" y="258127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3" name="Google Shape;16073;p32"/>
            <p:cNvSpPr/>
            <p:nvPr/>
          </p:nvSpPr>
          <p:spPr>
            <a:xfrm>
              <a:off x="635875" y="248952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4" name="Google Shape;16074;p32"/>
            <p:cNvSpPr/>
            <p:nvPr/>
          </p:nvSpPr>
          <p:spPr>
            <a:xfrm>
              <a:off x="635875" y="2397575"/>
              <a:ext cx="2940550" cy="1650"/>
            </a:xfrm>
            <a:custGeom>
              <a:avLst/>
              <a:gdLst/>
              <a:ahLst/>
              <a:cxnLst/>
              <a:rect l="l" t="t" r="r" b="b"/>
              <a:pathLst>
                <a:path w="117622" h="66" extrusionOk="0">
                  <a:moveTo>
                    <a:pt x="1" y="0"/>
                  </a:moveTo>
                  <a:lnTo>
                    <a:pt x="1" y="65"/>
                  </a:lnTo>
                  <a:lnTo>
                    <a:pt x="117622" y="65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5" name="Google Shape;16075;p32"/>
            <p:cNvSpPr/>
            <p:nvPr/>
          </p:nvSpPr>
          <p:spPr>
            <a:xfrm>
              <a:off x="635875" y="2305825"/>
              <a:ext cx="2940550" cy="1425"/>
            </a:xfrm>
            <a:custGeom>
              <a:avLst/>
              <a:gdLst/>
              <a:ahLst/>
              <a:cxnLst/>
              <a:rect l="l" t="t" r="r" b="b"/>
              <a:pathLst>
                <a:path w="117622" h="57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6" name="Google Shape;16076;p32"/>
            <p:cNvSpPr/>
            <p:nvPr/>
          </p:nvSpPr>
          <p:spPr>
            <a:xfrm>
              <a:off x="635875" y="2213850"/>
              <a:ext cx="2940550" cy="1675"/>
            </a:xfrm>
            <a:custGeom>
              <a:avLst/>
              <a:gdLst/>
              <a:ahLst/>
              <a:cxnLst/>
              <a:rect l="l" t="t" r="r" b="b"/>
              <a:pathLst>
                <a:path w="117622" h="67" extrusionOk="0">
                  <a:moveTo>
                    <a:pt x="1" y="1"/>
                  </a:moveTo>
                  <a:lnTo>
                    <a:pt x="1" y="66"/>
                  </a:lnTo>
                  <a:lnTo>
                    <a:pt x="117622" y="66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7" name="Google Shape;16077;p32"/>
            <p:cNvSpPr/>
            <p:nvPr/>
          </p:nvSpPr>
          <p:spPr>
            <a:xfrm>
              <a:off x="635875" y="212210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8"/>
                  </a:lnTo>
                  <a:lnTo>
                    <a:pt x="117622" y="58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8" name="Google Shape;16078;p32"/>
            <p:cNvSpPr/>
            <p:nvPr/>
          </p:nvSpPr>
          <p:spPr>
            <a:xfrm>
              <a:off x="635875" y="203035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8"/>
                  </a:lnTo>
                  <a:lnTo>
                    <a:pt x="117622" y="58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9" name="Google Shape;16079;p32"/>
            <p:cNvSpPr/>
            <p:nvPr/>
          </p:nvSpPr>
          <p:spPr>
            <a:xfrm>
              <a:off x="635875" y="1938400"/>
              <a:ext cx="2940550" cy="1475"/>
            </a:xfrm>
            <a:custGeom>
              <a:avLst/>
              <a:gdLst/>
              <a:ahLst/>
              <a:cxnLst/>
              <a:rect l="l" t="t" r="r" b="b"/>
              <a:pathLst>
                <a:path w="117622" h="59" extrusionOk="0">
                  <a:moveTo>
                    <a:pt x="1" y="0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0" name="Google Shape;16080;p32"/>
            <p:cNvSpPr/>
            <p:nvPr/>
          </p:nvSpPr>
          <p:spPr>
            <a:xfrm>
              <a:off x="635875" y="184665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1" name="Google Shape;16081;p32"/>
            <p:cNvSpPr/>
            <p:nvPr/>
          </p:nvSpPr>
          <p:spPr>
            <a:xfrm>
              <a:off x="635875" y="1754675"/>
              <a:ext cx="2940550" cy="1500"/>
            </a:xfrm>
            <a:custGeom>
              <a:avLst/>
              <a:gdLst/>
              <a:ahLst/>
              <a:cxnLst/>
              <a:rect l="l" t="t" r="r" b="b"/>
              <a:pathLst>
                <a:path w="117622" h="60" extrusionOk="0">
                  <a:moveTo>
                    <a:pt x="1" y="1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2" name="Google Shape;16082;p32"/>
            <p:cNvSpPr/>
            <p:nvPr/>
          </p:nvSpPr>
          <p:spPr>
            <a:xfrm>
              <a:off x="635875" y="166292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8"/>
                  </a:lnTo>
                  <a:lnTo>
                    <a:pt x="117622" y="58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3" name="Google Shape;16083;p32"/>
            <p:cNvSpPr/>
            <p:nvPr/>
          </p:nvSpPr>
          <p:spPr>
            <a:xfrm>
              <a:off x="635875" y="1571025"/>
              <a:ext cx="2940550" cy="1600"/>
            </a:xfrm>
            <a:custGeom>
              <a:avLst/>
              <a:gdLst/>
              <a:ahLst/>
              <a:cxnLst/>
              <a:rect l="l" t="t" r="r" b="b"/>
              <a:pathLst>
                <a:path w="117622" h="64" extrusionOk="0">
                  <a:moveTo>
                    <a:pt x="1" y="0"/>
                  </a:moveTo>
                  <a:lnTo>
                    <a:pt x="1" y="64"/>
                  </a:lnTo>
                  <a:lnTo>
                    <a:pt x="117622" y="64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4" name="Google Shape;16084;p32"/>
            <p:cNvSpPr/>
            <p:nvPr/>
          </p:nvSpPr>
          <p:spPr>
            <a:xfrm>
              <a:off x="635875" y="1479225"/>
              <a:ext cx="2940550" cy="1500"/>
            </a:xfrm>
            <a:custGeom>
              <a:avLst/>
              <a:gdLst/>
              <a:ahLst/>
              <a:cxnLst/>
              <a:rect l="l" t="t" r="r" b="b"/>
              <a:pathLst>
                <a:path w="117622" h="60" extrusionOk="0">
                  <a:moveTo>
                    <a:pt x="1" y="1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5" name="Google Shape;16085;p32"/>
            <p:cNvSpPr/>
            <p:nvPr/>
          </p:nvSpPr>
          <p:spPr>
            <a:xfrm>
              <a:off x="635875" y="1387475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1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1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6" name="Google Shape;16086;p32"/>
            <p:cNvSpPr/>
            <p:nvPr/>
          </p:nvSpPr>
          <p:spPr>
            <a:xfrm>
              <a:off x="635875" y="1295525"/>
              <a:ext cx="2940550" cy="1475"/>
            </a:xfrm>
            <a:custGeom>
              <a:avLst/>
              <a:gdLst/>
              <a:ahLst/>
              <a:cxnLst/>
              <a:rect l="l" t="t" r="r" b="b"/>
              <a:pathLst>
                <a:path w="117622" h="59" extrusionOk="0">
                  <a:moveTo>
                    <a:pt x="1" y="0"/>
                  </a:moveTo>
                  <a:lnTo>
                    <a:pt x="1" y="59"/>
                  </a:lnTo>
                  <a:lnTo>
                    <a:pt x="117622" y="59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7" name="Google Shape;16087;p32"/>
            <p:cNvSpPr/>
            <p:nvPr/>
          </p:nvSpPr>
          <p:spPr>
            <a:xfrm>
              <a:off x="635875" y="1203775"/>
              <a:ext cx="2940550" cy="1425"/>
            </a:xfrm>
            <a:custGeom>
              <a:avLst/>
              <a:gdLst/>
              <a:ahLst/>
              <a:cxnLst/>
              <a:rect l="l" t="t" r="r" b="b"/>
              <a:pathLst>
                <a:path w="117622" h="57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8" name="Google Shape;16088;p32"/>
            <p:cNvSpPr/>
            <p:nvPr/>
          </p:nvSpPr>
          <p:spPr>
            <a:xfrm>
              <a:off x="635875" y="1111850"/>
              <a:ext cx="2940550" cy="1450"/>
            </a:xfrm>
            <a:custGeom>
              <a:avLst/>
              <a:gdLst/>
              <a:ahLst/>
              <a:cxnLst/>
              <a:rect l="l" t="t" r="r" b="b"/>
              <a:pathLst>
                <a:path w="117622" h="58" extrusionOk="0">
                  <a:moveTo>
                    <a:pt x="1" y="0"/>
                  </a:moveTo>
                  <a:lnTo>
                    <a:pt x="1" y="57"/>
                  </a:lnTo>
                  <a:lnTo>
                    <a:pt x="117622" y="57"/>
                  </a:lnTo>
                  <a:lnTo>
                    <a:pt x="117622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9" name="Google Shape;16089;p32"/>
            <p:cNvSpPr/>
            <p:nvPr/>
          </p:nvSpPr>
          <p:spPr>
            <a:xfrm>
              <a:off x="773700" y="1065050"/>
              <a:ext cx="1475" cy="4410900"/>
            </a:xfrm>
            <a:custGeom>
              <a:avLst/>
              <a:gdLst/>
              <a:ahLst/>
              <a:cxnLst/>
              <a:rect l="l" t="t" r="r" b="b"/>
              <a:pathLst>
                <a:path w="59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0" name="Google Shape;16090;p32"/>
            <p:cNvSpPr/>
            <p:nvPr/>
          </p:nvSpPr>
          <p:spPr>
            <a:xfrm>
              <a:off x="681950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1" name="Google Shape;16091;p32"/>
            <p:cNvSpPr/>
            <p:nvPr/>
          </p:nvSpPr>
          <p:spPr>
            <a:xfrm>
              <a:off x="865650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8" y="17643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2" name="Google Shape;16092;p32"/>
            <p:cNvSpPr/>
            <p:nvPr/>
          </p:nvSpPr>
          <p:spPr>
            <a:xfrm>
              <a:off x="957400" y="1065050"/>
              <a:ext cx="1500" cy="4410900"/>
            </a:xfrm>
            <a:custGeom>
              <a:avLst/>
              <a:gdLst/>
              <a:ahLst/>
              <a:cxnLst/>
              <a:rect l="l" t="t" r="r" b="b"/>
              <a:pathLst>
                <a:path w="60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3" name="Google Shape;16093;p32"/>
            <p:cNvSpPr/>
            <p:nvPr/>
          </p:nvSpPr>
          <p:spPr>
            <a:xfrm>
              <a:off x="1049375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4" name="Google Shape;16094;p32"/>
            <p:cNvSpPr/>
            <p:nvPr/>
          </p:nvSpPr>
          <p:spPr>
            <a:xfrm>
              <a:off x="1141125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5" name="Google Shape;16095;p32"/>
            <p:cNvSpPr/>
            <p:nvPr/>
          </p:nvSpPr>
          <p:spPr>
            <a:xfrm>
              <a:off x="1232875" y="1065050"/>
              <a:ext cx="1650" cy="4410900"/>
            </a:xfrm>
            <a:custGeom>
              <a:avLst/>
              <a:gdLst/>
              <a:ahLst/>
              <a:cxnLst/>
              <a:rect l="l" t="t" r="r" b="b"/>
              <a:pathLst>
                <a:path w="66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66" y="17643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6" name="Google Shape;16096;p32"/>
            <p:cNvSpPr/>
            <p:nvPr/>
          </p:nvSpPr>
          <p:spPr>
            <a:xfrm>
              <a:off x="1324825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8" y="17643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7" name="Google Shape;16097;p32"/>
            <p:cNvSpPr/>
            <p:nvPr/>
          </p:nvSpPr>
          <p:spPr>
            <a:xfrm>
              <a:off x="1416575" y="1065050"/>
              <a:ext cx="1500" cy="4410900"/>
            </a:xfrm>
            <a:custGeom>
              <a:avLst/>
              <a:gdLst/>
              <a:ahLst/>
              <a:cxnLst/>
              <a:rect l="l" t="t" r="r" b="b"/>
              <a:pathLst>
                <a:path w="60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8" name="Google Shape;16098;p32"/>
            <p:cNvSpPr/>
            <p:nvPr/>
          </p:nvSpPr>
          <p:spPr>
            <a:xfrm>
              <a:off x="1508550" y="1065050"/>
              <a:ext cx="1425" cy="4410900"/>
            </a:xfrm>
            <a:custGeom>
              <a:avLst/>
              <a:gdLst/>
              <a:ahLst/>
              <a:cxnLst/>
              <a:rect l="l" t="t" r="r" b="b"/>
              <a:pathLst>
                <a:path w="57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9" name="Google Shape;16099;p32"/>
            <p:cNvSpPr/>
            <p:nvPr/>
          </p:nvSpPr>
          <p:spPr>
            <a:xfrm>
              <a:off x="1600300" y="1065050"/>
              <a:ext cx="1425" cy="4410900"/>
            </a:xfrm>
            <a:custGeom>
              <a:avLst/>
              <a:gdLst/>
              <a:ahLst/>
              <a:cxnLst/>
              <a:rect l="l" t="t" r="r" b="b"/>
              <a:pathLst>
                <a:path w="57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0" name="Google Shape;16100;p32"/>
            <p:cNvSpPr/>
            <p:nvPr/>
          </p:nvSpPr>
          <p:spPr>
            <a:xfrm>
              <a:off x="1692250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1" name="Google Shape;16101;p32"/>
            <p:cNvSpPr/>
            <p:nvPr/>
          </p:nvSpPr>
          <p:spPr>
            <a:xfrm>
              <a:off x="1784000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2" name="Google Shape;16102;p32"/>
            <p:cNvSpPr/>
            <p:nvPr/>
          </p:nvSpPr>
          <p:spPr>
            <a:xfrm>
              <a:off x="1875750" y="1065050"/>
              <a:ext cx="1650" cy="4410900"/>
            </a:xfrm>
            <a:custGeom>
              <a:avLst/>
              <a:gdLst/>
              <a:ahLst/>
              <a:cxnLst/>
              <a:rect l="l" t="t" r="r" b="b"/>
              <a:pathLst>
                <a:path w="66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66" y="17643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3" name="Google Shape;16103;p32"/>
            <p:cNvSpPr/>
            <p:nvPr/>
          </p:nvSpPr>
          <p:spPr>
            <a:xfrm>
              <a:off x="1967700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8" y="17643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4" name="Google Shape;16104;p32"/>
            <p:cNvSpPr/>
            <p:nvPr/>
          </p:nvSpPr>
          <p:spPr>
            <a:xfrm>
              <a:off x="2059450" y="1065050"/>
              <a:ext cx="1675" cy="4410900"/>
            </a:xfrm>
            <a:custGeom>
              <a:avLst/>
              <a:gdLst/>
              <a:ahLst/>
              <a:cxnLst/>
              <a:rect l="l" t="t" r="r" b="b"/>
              <a:pathLst>
                <a:path w="67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66" y="17643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5" name="Google Shape;16105;p32"/>
            <p:cNvSpPr/>
            <p:nvPr/>
          </p:nvSpPr>
          <p:spPr>
            <a:xfrm>
              <a:off x="2151425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6" name="Google Shape;16106;p32"/>
            <p:cNvSpPr/>
            <p:nvPr/>
          </p:nvSpPr>
          <p:spPr>
            <a:xfrm>
              <a:off x="2243175" y="1065050"/>
              <a:ext cx="1425" cy="4410900"/>
            </a:xfrm>
            <a:custGeom>
              <a:avLst/>
              <a:gdLst/>
              <a:ahLst/>
              <a:cxnLst/>
              <a:rect l="l" t="t" r="r" b="b"/>
              <a:pathLst>
                <a:path w="57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7" name="Google Shape;16107;p32"/>
            <p:cNvSpPr/>
            <p:nvPr/>
          </p:nvSpPr>
          <p:spPr>
            <a:xfrm>
              <a:off x="2335075" y="1065050"/>
              <a:ext cx="1500" cy="4410900"/>
            </a:xfrm>
            <a:custGeom>
              <a:avLst/>
              <a:gdLst/>
              <a:ahLst/>
              <a:cxnLst/>
              <a:rect l="l" t="t" r="r" b="b"/>
              <a:pathLst>
                <a:path w="60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8" name="Google Shape;16108;p32"/>
            <p:cNvSpPr/>
            <p:nvPr/>
          </p:nvSpPr>
          <p:spPr>
            <a:xfrm>
              <a:off x="2426875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9" name="Google Shape;16109;p32"/>
            <p:cNvSpPr/>
            <p:nvPr/>
          </p:nvSpPr>
          <p:spPr>
            <a:xfrm>
              <a:off x="2518800" y="1065050"/>
              <a:ext cx="1475" cy="4410900"/>
            </a:xfrm>
            <a:custGeom>
              <a:avLst/>
              <a:gdLst/>
              <a:ahLst/>
              <a:cxnLst/>
              <a:rect l="l" t="t" r="r" b="b"/>
              <a:pathLst>
                <a:path w="59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0" name="Google Shape;16110;p32"/>
            <p:cNvSpPr/>
            <p:nvPr/>
          </p:nvSpPr>
          <p:spPr>
            <a:xfrm>
              <a:off x="2610600" y="1065050"/>
              <a:ext cx="1425" cy="4410900"/>
            </a:xfrm>
            <a:custGeom>
              <a:avLst/>
              <a:gdLst/>
              <a:ahLst/>
              <a:cxnLst/>
              <a:rect l="l" t="t" r="r" b="b"/>
              <a:pathLst>
                <a:path w="57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1" name="Google Shape;16111;p32"/>
            <p:cNvSpPr/>
            <p:nvPr/>
          </p:nvSpPr>
          <p:spPr>
            <a:xfrm>
              <a:off x="2702325" y="1065050"/>
              <a:ext cx="1625" cy="4410900"/>
            </a:xfrm>
            <a:custGeom>
              <a:avLst/>
              <a:gdLst/>
              <a:ahLst/>
              <a:cxnLst/>
              <a:rect l="l" t="t" r="r" b="b"/>
              <a:pathLst>
                <a:path w="65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65" y="17643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2" name="Google Shape;16112;p32"/>
            <p:cNvSpPr/>
            <p:nvPr/>
          </p:nvSpPr>
          <p:spPr>
            <a:xfrm>
              <a:off x="2794250" y="1065050"/>
              <a:ext cx="1500" cy="4410900"/>
            </a:xfrm>
            <a:custGeom>
              <a:avLst/>
              <a:gdLst/>
              <a:ahLst/>
              <a:cxnLst/>
              <a:rect l="l" t="t" r="r" b="b"/>
              <a:pathLst>
                <a:path w="60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3" name="Google Shape;16113;p32"/>
            <p:cNvSpPr/>
            <p:nvPr/>
          </p:nvSpPr>
          <p:spPr>
            <a:xfrm>
              <a:off x="2886050" y="1065050"/>
              <a:ext cx="1625" cy="4410900"/>
            </a:xfrm>
            <a:custGeom>
              <a:avLst/>
              <a:gdLst/>
              <a:ahLst/>
              <a:cxnLst/>
              <a:rect l="l" t="t" r="r" b="b"/>
              <a:pathLst>
                <a:path w="65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64" y="17643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4" name="Google Shape;16114;p32"/>
            <p:cNvSpPr/>
            <p:nvPr/>
          </p:nvSpPr>
          <p:spPr>
            <a:xfrm>
              <a:off x="2977975" y="1065050"/>
              <a:ext cx="1475" cy="4410900"/>
            </a:xfrm>
            <a:custGeom>
              <a:avLst/>
              <a:gdLst/>
              <a:ahLst/>
              <a:cxnLst/>
              <a:rect l="l" t="t" r="r" b="b"/>
              <a:pathLst>
                <a:path w="59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5" name="Google Shape;16115;p32"/>
            <p:cNvSpPr/>
            <p:nvPr/>
          </p:nvSpPr>
          <p:spPr>
            <a:xfrm>
              <a:off x="3069750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8" y="17643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6" name="Google Shape;16116;p32"/>
            <p:cNvSpPr/>
            <p:nvPr/>
          </p:nvSpPr>
          <p:spPr>
            <a:xfrm>
              <a:off x="3161675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7" y="17643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7" name="Google Shape;16117;p32"/>
            <p:cNvSpPr/>
            <p:nvPr/>
          </p:nvSpPr>
          <p:spPr>
            <a:xfrm>
              <a:off x="3253425" y="1065050"/>
              <a:ext cx="1475" cy="4410900"/>
            </a:xfrm>
            <a:custGeom>
              <a:avLst/>
              <a:gdLst/>
              <a:ahLst/>
              <a:cxnLst/>
              <a:rect l="l" t="t" r="r" b="b"/>
              <a:pathLst>
                <a:path w="59" h="176436" extrusionOk="0">
                  <a:moveTo>
                    <a:pt x="0" y="0"/>
                  </a:moveTo>
                  <a:lnTo>
                    <a:pt x="0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8" name="Google Shape;16118;p32"/>
            <p:cNvSpPr/>
            <p:nvPr/>
          </p:nvSpPr>
          <p:spPr>
            <a:xfrm>
              <a:off x="3345375" y="1065050"/>
              <a:ext cx="1450" cy="4410900"/>
            </a:xfrm>
            <a:custGeom>
              <a:avLst/>
              <a:gdLst/>
              <a:ahLst/>
              <a:cxnLst/>
              <a:rect l="l" t="t" r="r" b="b"/>
              <a:pathLst>
                <a:path w="58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8" y="17643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9" name="Google Shape;16119;p32"/>
            <p:cNvSpPr/>
            <p:nvPr/>
          </p:nvSpPr>
          <p:spPr>
            <a:xfrm>
              <a:off x="3437125" y="1065050"/>
              <a:ext cx="1500" cy="4410900"/>
            </a:xfrm>
            <a:custGeom>
              <a:avLst/>
              <a:gdLst/>
              <a:ahLst/>
              <a:cxnLst/>
              <a:rect l="l" t="t" r="r" b="b"/>
              <a:pathLst>
                <a:path w="60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59" y="17643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0" name="Google Shape;16120;p32"/>
            <p:cNvSpPr/>
            <p:nvPr/>
          </p:nvSpPr>
          <p:spPr>
            <a:xfrm>
              <a:off x="3528925" y="1065050"/>
              <a:ext cx="1625" cy="4410900"/>
            </a:xfrm>
            <a:custGeom>
              <a:avLst/>
              <a:gdLst/>
              <a:ahLst/>
              <a:cxnLst/>
              <a:rect l="l" t="t" r="r" b="b"/>
              <a:pathLst>
                <a:path w="65" h="176436" extrusionOk="0">
                  <a:moveTo>
                    <a:pt x="1" y="0"/>
                  </a:moveTo>
                  <a:lnTo>
                    <a:pt x="1" y="176435"/>
                  </a:lnTo>
                  <a:lnTo>
                    <a:pt x="64" y="17643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>
                <a:alpha val="33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2" name="Google Shape;16122;p33"/>
          <p:cNvSpPr/>
          <p:nvPr/>
        </p:nvSpPr>
        <p:spPr>
          <a:xfrm>
            <a:off x="-214975" y="3963813"/>
            <a:ext cx="928204" cy="975843"/>
          </a:xfrm>
          <a:custGeom>
            <a:avLst/>
            <a:gdLst/>
            <a:ahLst/>
            <a:cxnLst/>
            <a:rect l="l" t="t" r="r" b="b"/>
            <a:pathLst>
              <a:path w="16581" h="17432" extrusionOk="0">
                <a:moveTo>
                  <a:pt x="8431" y="4679"/>
                </a:moveTo>
                <a:cubicBezTo>
                  <a:pt x="9068" y="4707"/>
                  <a:pt x="9697" y="4879"/>
                  <a:pt x="10256" y="5191"/>
                </a:cubicBezTo>
                <a:cubicBezTo>
                  <a:pt x="10264" y="5191"/>
                  <a:pt x="10264" y="5198"/>
                  <a:pt x="10271" y="5198"/>
                </a:cubicBezTo>
                <a:cubicBezTo>
                  <a:pt x="10298" y="5211"/>
                  <a:pt x="10319" y="5226"/>
                  <a:pt x="10339" y="5239"/>
                </a:cubicBezTo>
                <a:cubicBezTo>
                  <a:pt x="10367" y="5253"/>
                  <a:pt x="10389" y="5267"/>
                  <a:pt x="10415" y="5281"/>
                </a:cubicBezTo>
                <a:cubicBezTo>
                  <a:pt x="10415" y="5287"/>
                  <a:pt x="10422" y="5287"/>
                  <a:pt x="10430" y="5294"/>
                </a:cubicBezTo>
                <a:cubicBezTo>
                  <a:pt x="10969" y="5632"/>
                  <a:pt x="11426" y="6097"/>
                  <a:pt x="11757" y="6643"/>
                </a:cubicBezTo>
                <a:cubicBezTo>
                  <a:pt x="11757" y="6649"/>
                  <a:pt x="11764" y="6656"/>
                  <a:pt x="11764" y="6663"/>
                </a:cubicBezTo>
                <a:cubicBezTo>
                  <a:pt x="11777" y="6684"/>
                  <a:pt x="11790" y="6704"/>
                  <a:pt x="11805" y="6732"/>
                </a:cubicBezTo>
                <a:cubicBezTo>
                  <a:pt x="11819" y="6752"/>
                  <a:pt x="11832" y="6780"/>
                  <a:pt x="11847" y="6802"/>
                </a:cubicBezTo>
                <a:cubicBezTo>
                  <a:pt x="11847" y="6808"/>
                  <a:pt x="11854" y="6815"/>
                  <a:pt x="11854" y="6822"/>
                </a:cubicBezTo>
                <a:cubicBezTo>
                  <a:pt x="12150" y="7382"/>
                  <a:pt x="12316" y="8018"/>
                  <a:pt x="12330" y="8653"/>
                </a:cubicBezTo>
                <a:lnTo>
                  <a:pt x="12330" y="8675"/>
                </a:lnTo>
                <a:cubicBezTo>
                  <a:pt x="12330" y="8701"/>
                  <a:pt x="12330" y="8723"/>
                  <a:pt x="12323" y="8751"/>
                </a:cubicBezTo>
                <a:lnTo>
                  <a:pt x="12323" y="8834"/>
                </a:lnTo>
                <a:lnTo>
                  <a:pt x="12323" y="8854"/>
                </a:lnTo>
                <a:cubicBezTo>
                  <a:pt x="12303" y="9497"/>
                  <a:pt x="12131" y="10119"/>
                  <a:pt x="11819" y="10678"/>
                </a:cubicBezTo>
                <a:cubicBezTo>
                  <a:pt x="11812" y="10685"/>
                  <a:pt x="11812" y="10692"/>
                  <a:pt x="11805" y="10700"/>
                </a:cubicBezTo>
                <a:cubicBezTo>
                  <a:pt x="11799" y="10720"/>
                  <a:pt x="11784" y="10741"/>
                  <a:pt x="11771" y="10761"/>
                </a:cubicBezTo>
                <a:cubicBezTo>
                  <a:pt x="11757" y="10790"/>
                  <a:pt x="11742" y="10809"/>
                  <a:pt x="11722" y="10838"/>
                </a:cubicBezTo>
                <a:cubicBezTo>
                  <a:pt x="11722" y="10844"/>
                  <a:pt x="11716" y="10851"/>
                  <a:pt x="11716" y="10851"/>
                </a:cubicBezTo>
                <a:cubicBezTo>
                  <a:pt x="11376" y="11397"/>
                  <a:pt x="10913" y="11853"/>
                  <a:pt x="10361" y="12178"/>
                </a:cubicBezTo>
                <a:cubicBezTo>
                  <a:pt x="10361" y="12185"/>
                  <a:pt x="10354" y="12185"/>
                  <a:pt x="10347" y="12193"/>
                </a:cubicBezTo>
                <a:cubicBezTo>
                  <a:pt x="10319" y="12206"/>
                  <a:pt x="10298" y="12219"/>
                  <a:pt x="10271" y="12234"/>
                </a:cubicBezTo>
                <a:cubicBezTo>
                  <a:pt x="10249" y="12248"/>
                  <a:pt x="10230" y="12261"/>
                  <a:pt x="10201" y="12267"/>
                </a:cubicBezTo>
                <a:cubicBezTo>
                  <a:pt x="10201" y="12276"/>
                  <a:pt x="10195" y="12276"/>
                  <a:pt x="10188" y="12282"/>
                </a:cubicBezTo>
                <a:cubicBezTo>
                  <a:pt x="9621" y="12579"/>
                  <a:pt x="8992" y="12739"/>
                  <a:pt x="8357" y="12752"/>
                </a:cubicBezTo>
                <a:lnTo>
                  <a:pt x="8150" y="12752"/>
                </a:lnTo>
                <a:cubicBezTo>
                  <a:pt x="7513" y="12724"/>
                  <a:pt x="6884" y="12551"/>
                  <a:pt x="6325" y="12241"/>
                </a:cubicBezTo>
                <a:cubicBezTo>
                  <a:pt x="6325" y="12241"/>
                  <a:pt x="6317" y="12234"/>
                  <a:pt x="6310" y="12234"/>
                </a:cubicBezTo>
                <a:cubicBezTo>
                  <a:pt x="6283" y="12219"/>
                  <a:pt x="6262" y="12206"/>
                  <a:pt x="6234" y="12193"/>
                </a:cubicBezTo>
                <a:cubicBezTo>
                  <a:pt x="6214" y="12178"/>
                  <a:pt x="6192" y="12165"/>
                  <a:pt x="6172" y="12151"/>
                </a:cubicBezTo>
                <a:cubicBezTo>
                  <a:pt x="6166" y="12143"/>
                  <a:pt x="6159" y="12143"/>
                  <a:pt x="6151" y="12136"/>
                </a:cubicBezTo>
                <a:cubicBezTo>
                  <a:pt x="5612" y="11798"/>
                  <a:pt x="5155" y="11335"/>
                  <a:pt x="4824" y="10790"/>
                </a:cubicBezTo>
                <a:cubicBezTo>
                  <a:pt x="4824" y="10783"/>
                  <a:pt x="4817" y="10775"/>
                  <a:pt x="4817" y="10768"/>
                </a:cubicBezTo>
                <a:cubicBezTo>
                  <a:pt x="4804" y="10748"/>
                  <a:pt x="4791" y="10720"/>
                  <a:pt x="4776" y="10700"/>
                </a:cubicBezTo>
                <a:cubicBezTo>
                  <a:pt x="4762" y="10672"/>
                  <a:pt x="4749" y="10650"/>
                  <a:pt x="4734" y="10630"/>
                </a:cubicBezTo>
                <a:cubicBezTo>
                  <a:pt x="4734" y="10624"/>
                  <a:pt x="4727" y="10617"/>
                  <a:pt x="4727" y="10609"/>
                </a:cubicBezTo>
                <a:cubicBezTo>
                  <a:pt x="4431" y="10050"/>
                  <a:pt x="4265" y="9421"/>
                  <a:pt x="4258" y="8777"/>
                </a:cubicBezTo>
                <a:lnTo>
                  <a:pt x="4258" y="8758"/>
                </a:lnTo>
                <a:lnTo>
                  <a:pt x="4258" y="8675"/>
                </a:lnTo>
                <a:lnTo>
                  <a:pt x="4258" y="8598"/>
                </a:lnTo>
                <a:lnTo>
                  <a:pt x="4258" y="8577"/>
                </a:lnTo>
                <a:cubicBezTo>
                  <a:pt x="4278" y="7935"/>
                  <a:pt x="4450" y="7313"/>
                  <a:pt x="4762" y="6752"/>
                </a:cubicBezTo>
                <a:cubicBezTo>
                  <a:pt x="4769" y="6745"/>
                  <a:pt x="4769" y="6739"/>
                  <a:pt x="4776" y="6732"/>
                </a:cubicBezTo>
                <a:cubicBezTo>
                  <a:pt x="4791" y="6711"/>
                  <a:pt x="4804" y="6684"/>
                  <a:pt x="4817" y="6663"/>
                </a:cubicBezTo>
                <a:cubicBezTo>
                  <a:pt x="4832" y="6636"/>
                  <a:pt x="4845" y="6614"/>
                  <a:pt x="4859" y="6594"/>
                </a:cubicBezTo>
                <a:cubicBezTo>
                  <a:pt x="4859" y="6586"/>
                  <a:pt x="4865" y="6586"/>
                  <a:pt x="4865" y="6580"/>
                </a:cubicBezTo>
                <a:cubicBezTo>
                  <a:pt x="5205" y="6034"/>
                  <a:pt x="5675" y="5578"/>
                  <a:pt x="6220" y="5253"/>
                </a:cubicBezTo>
                <a:cubicBezTo>
                  <a:pt x="6227" y="5246"/>
                  <a:pt x="6227" y="5246"/>
                  <a:pt x="6234" y="5239"/>
                </a:cubicBezTo>
                <a:cubicBezTo>
                  <a:pt x="6255" y="5226"/>
                  <a:pt x="6283" y="5218"/>
                  <a:pt x="6303" y="5204"/>
                </a:cubicBezTo>
                <a:cubicBezTo>
                  <a:pt x="6332" y="5191"/>
                  <a:pt x="6351" y="5176"/>
                  <a:pt x="6380" y="5163"/>
                </a:cubicBezTo>
                <a:cubicBezTo>
                  <a:pt x="6386" y="5156"/>
                  <a:pt x="6386" y="5156"/>
                  <a:pt x="6393" y="5150"/>
                </a:cubicBezTo>
                <a:cubicBezTo>
                  <a:pt x="6960" y="4853"/>
                  <a:pt x="7589" y="4694"/>
                  <a:pt x="8232" y="4679"/>
                </a:cubicBezTo>
                <a:close/>
                <a:moveTo>
                  <a:pt x="6932" y="1"/>
                </a:moveTo>
                <a:lnTo>
                  <a:pt x="6317" y="2544"/>
                </a:lnTo>
                <a:cubicBezTo>
                  <a:pt x="6096" y="2613"/>
                  <a:pt x="5889" y="2688"/>
                  <a:pt x="5681" y="2779"/>
                </a:cubicBezTo>
                <a:cubicBezTo>
                  <a:pt x="5537" y="2841"/>
                  <a:pt x="5398" y="2910"/>
                  <a:pt x="5253" y="2987"/>
                </a:cubicBezTo>
                <a:cubicBezTo>
                  <a:pt x="5247" y="2993"/>
                  <a:pt x="5238" y="3000"/>
                  <a:pt x="5225" y="3000"/>
                </a:cubicBezTo>
                <a:cubicBezTo>
                  <a:pt x="5218" y="3007"/>
                  <a:pt x="5218" y="3007"/>
                  <a:pt x="5212" y="3013"/>
                </a:cubicBezTo>
                <a:cubicBezTo>
                  <a:pt x="5170" y="3035"/>
                  <a:pt x="5136" y="3048"/>
                  <a:pt x="5101" y="3070"/>
                </a:cubicBezTo>
                <a:cubicBezTo>
                  <a:pt x="5101" y="3076"/>
                  <a:pt x="5094" y="3076"/>
                  <a:pt x="5087" y="3076"/>
                </a:cubicBezTo>
                <a:cubicBezTo>
                  <a:pt x="5059" y="3096"/>
                  <a:pt x="5031" y="3111"/>
                  <a:pt x="4998" y="3131"/>
                </a:cubicBezTo>
                <a:cubicBezTo>
                  <a:pt x="4990" y="3131"/>
                  <a:pt x="4990" y="3138"/>
                  <a:pt x="4983" y="3144"/>
                </a:cubicBezTo>
                <a:cubicBezTo>
                  <a:pt x="4928" y="3172"/>
                  <a:pt x="4873" y="3207"/>
                  <a:pt x="4817" y="3242"/>
                </a:cubicBezTo>
                <a:cubicBezTo>
                  <a:pt x="4776" y="3269"/>
                  <a:pt x="4734" y="3297"/>
                  <a:pt x="4686" y="3325"/>
                </a:cubicBezTo>
                <a:cubicBezTo>
                  <a:pt x="4459" y="3476"/>
                  <a:pt x="4236" y="3650"/>
                  <a:pt x="4023" y="3836"/>
                </a:cubicBezTo>
                <a:lnTo>
                  <a:pt x="1528" y="3048"/>
                </a:lnTo>
                <a:lnTo>
                  <a:pt x="63" y="5536"/>
                </a:lnTo>
                <a:lnTo>
                  <a:pt x="1956" y="7341"/>
                </a:lnTo>
                <a:cubicBezTo>
                  <a:pt x="1921" y="7507"/>
                  <a:pt x="1888" y="7673"/>
                  <a:pt x="1866" y="7830"/>
                </a:cubicBezTo>
                <a:cubicBezTo>
                  <a:pt x="1859" y="7893"/>
                  <a:pt x="1853" y="7948"/>
                  <a:pt x="1846" y="8011"/>
                </a:cubicBezTo>
                <a:cubicBezTo>
                  <a:pt x="1831" y="8107"/>
                  <a:pt x="1825" y="8212"/>
                  <a:pt x="1818" y="8315"/>
                </a:cubicBezTo>
                <a:lnTo>
                  <a:pt x="1818" y="8328"/>
                </a:lnTo>
                <a:cubicBezTo>
                  <a:pt x="1818" y="8391"/>
                  <a:pt x="1811" y="8452"/>
                  <a:pt x="1811" y="8509"/>
                </a:cubicBezTo>
                <a:lnTo>
                  <a:pt x="1811" y="8535"/>
                </a:lnTo>
                <a:lnTo>
                  <a:pt x="1811" y="8633"/>
                </a:lnTo>
                <a:lnTo>
                  <a:pt x="1811" y="8653"/>
                </a:lnTo>
                <a:lnTo>
                  <a:pt x="1811" y="8771"/>
                </a:lnTo>
                <a:lnTo>
                  <a:pt x="1811" y="8799"/>
                </a:lnTo>
                <a:cubicBezTo>
                  <a:pt x="1811" y="9185"/>
                  <a:pt x="1853" y="9580"/>
                  <a:pt x="1929" y="9967"/>
                </a:cubicBezTo>
                <a:lnTo>
                  <a:pt x="0" y="11743"/>
                </a:lnTo>
                <a:lnTo>
                  <a:pt x="1423" y="14251"/>
                </a:lnTo>
                <a:lnTo>
                  <a:pt x="3933" y="13512"/>
                </a:lnTo>
                <a:cubicBezTo>
                  <a:pt x="4140" y="13706"/>
                  <a:pt x="4354" y="13878"/>
                  <a:pt x="4583" y="14037"/>
                </a:cubicBezTo>
                <a:cubicBezTo>
                  <a:pt x="4673" y="14092"/>
                  <a:pt x="4756" y="14155"/>
                  <a:pt x="4845" y="14210"/>
                </a:cubicBezTo>
                <a:cubicBezTo>
                  <a:pt x="4852" y="14217"/>
                  <a:pt x="4865" y="14217"/>
                  <a:pt x="4873" y="14225"/>
                </a:cubicBezTo>
                <a:cubicBezTo>
                  <a:pt x="4880" y="14231"/>
                  <a:pt x="4887" y="14231"/>
                  <a:pt x="4893" y="14238"/>
                </a:cubicBezTo>
                <a:cubicBezTo>
                  <a:pt x="4928" y="14258"/>
                  <a:pt x="4963" y="14280"/>
                  <a:pt x="4998" y="14299"/>
                </a:cubicBezTo>
                <a:cubicBezTo>
                  <a:pt x="5031" y="14321"/>
                  <a:pt x="5066" y="14341"/>
                  <a:pt x="5101" y="14362"/>
                </a:cubicBezTo>
                <a:cubicBezTo>
                  <a:pt x="5107" y="14362"/>
                  <a:pt x="5114" y="14369"/>
                  <a:pt x="5122" y="14369"/>
                </a:cubicBezTo>
                <a:cubicBezTo>
                  <a:pt x="5129" y="14376"/>
                  <a:pt x="5136" y="14382"/>
                  <a:pt x="5149" y="14382"/>
                </a:cubicBezTo>
                <a:cubicBezTo>
                  <a:pt x="5280" y="14459"/>
                  <a:pt x="5426" y="14535"/>
                  <a:pt x="5563" y="14598"/>
                </a:cubicBezTo>
                <a:cubicBezTo>
                  <a:pt x="5771" y="14694"/>
                  <a:pt x="5978" y="14777"/>
                  <a:pt x="6192" y="14853"/>
                </a:cubicBezTo>
                <a:lnTo>
                  <a:pt x="6766" y="17403"/>
                </a:lnTo>
                <a:lnTo>
                  <a:pt x="9649" y="17431"/>
                </a:lnTo>
                <a:lnTo>
                  <a:pt x="10271" y="14888"/>
                </a:lnTo>
                <a:cubicBezTo>
                  <a:pt x="10485" y="14819"/>
                  <a:pt x="10692" y="14742"/>
                  <a:pt x="10900" y="14653"/>
                </a:cubicBezTo>
                <a:cubicBezTo>
                  <a:pt x="11044" y="14590"/>
                  <a:pt x="11190" y="14522"/>
                  <a:pt x="11328" y="14445"/>
                </a:cubicBezTo>
                <a:cubicBezTo>
                  <a:pt x="11334" y="14439"/>
                  <a:pt x="11343" y="14439"/>
                  <a:pt x="11356" y="14432"/>
                </a:cubicBezTo>
                <a:cubicBezTo>
                  <a:pt x="11363" y="14424"/>
                  <a:pt x="11369" y="14424"/>
                  <a:pt x="11369" y="14417"/>
                </a:cubicBezTo>
                <a:cubicBezTo>
                  <a:pt x="11411" y="14404"/>
                  <a:pt x="11445" y="14382"/>
                  <a:pt x="11480" y="14362"/>
                </a:cubicBezTo>
                <a:cubicBezTo>
                  <a:pt x="11480" y="14356"/>
                  <a:pt x="11487" y="14356"/>
                  <a:pt x="11494" y="14356"/>
                </a:cubicBezTo>
                <a:cubicBezTo>
                  <a:pt x="11522" y="14334"/>
                  <a:pt x="11550" y="14321"/>
                  <a:pt x="11583" y="14299"/>
                </a:cubicBezTo>
                <a:cubicBezTo>
                  <a:pt x="11591" y="14299"/>
                  <a:pt x="11598" y="14293"/>
                  <a:pt x="11605" y="14293"/>
                </a:cubicBezTo>
                <a:cubicBezTo>
                  <a:pt x="11936" y="14092"/>
                  <a:pt x="12262" y="13858"/>
                  <a:pt x="12558" y="13603"/>
                </a:cubicBezTo>
                <a:lnTo>
                  <a:pt x="15053" y="14382"/>
                </a:lnTo>
                <a:lnTo>
                  <a:pt x="16518" y="11903"/>
                </a:lnTo>
                <a:lnTo>
                  <a:pt x="14625" y="10091"/>
                </a:lnTo>
                <a:cubicBezTo>
                  <a:pt x="14652" y="9973"/>
                  <a:pt x="14673" y="9856"/>
                  <a:pt x="14693" y="9738"/>
                </a:cubicBezTo>
                <a:cubicBezTo>
                  <a:pt x="14708" y="9628"/>
                  <a:pt x="14722" y="9524"/>
                  <a:pt x="14735" y="9421"/>
                </a:cubicBezTo>
                <a:cubicBezTo>
                  <a:pt x="14743" y="9373"/>
                  <a:pt x="14750" y="9317"/>
                  <a:pt x="14750" y="9268"/>
                </a:cubicBezTo>
                <a:cubicBezTo>
                  <a:pt x="14763" y="9166"/>
                  <a:pt x="14763" y="9054"/>
                  <a:pt x="14770" y="8950"/>
                </a:cubicBezTo>
                <a:lnTo>
                  <a:pt x="14770" y="8923"/>
                </a:lnTo>
                <a:lnTo>
                  <a:pt x="14770" y="8895"/>
                </a:lnTo>
                <a:cubicBezTo>
                  <a:pt x="14770" y="8860"/>
                  <a:pt x="14776" y="8819"/>
                  <a:pt x="14776" y="8777"/>
                </a:cubicBezTo>
                <a:lnTo>
                  <a:pt x="14776" y="8660"/>
                </a:lnTo>
                <a:lnTo>
                  <a:pt x="14776" y="8633"/>
                </a:lnTo>
                <a:cubicBezTo>
                  <a:pt x="14770" y="8245"/>
                  <a:pt x="14728" y="7852"/>
                  <a:pt x="14652" y="7465"/>
                </a:cubicBezTo>
                <a:lnTo>
                  <a:pt x="16581" y="5695"/>
                </a:lnTo>
                <a:lnTo>
                  <a:pt x="15164" y="3179"/>
                </a:lnTo>
                <a:lnTo>
                  <a:pt x="12648" y="3919"/>
                </a:lnTo>
                <a:cubicBezTo>
                  <a:pt x="12558" y="3836"/>
                  <a:pt x="12469" y="3753"/>
                  <a:pt x="12379" y="3677"/>
                </a:cubicBezTo>
                <a:cubicBezTo>
                  <a:pt x="12296" y="3615"/>
                  <a:pt x="12213" y="3552"/>
                  <a:pt x="12122" y="3491"/>
                </a:cubicBezTo>
                <a:cubicBezTo>
                  <a:pt x="12081" y="3456"/>
                  <a:pt x="12039" y="3428"/>
                  <a:pt x="11998" y="3393"/>
                </a:cubicBezTo>
                <a:cubicBezTo>
                  <a:pt x="11908" y="3338"/>
                  <a:pt x="11825" y="3277"/>
                  <a:pt x="11736" y="3221"/>
                </a:cubicBezTo>
                <a:cubicBezTo>
                  <a:pt x="11729" y="3214"/>
                  <a:pt x="11716" y="3214"/>
                  <a:pt x="11708" y="3207"/>
                </a:cubicBezTo>
                <a:cubicBezTo>
                  <a:pt x="11701" y="3201"/>
                  <a:pt x="11694" y="3201"/>
                  <a:pt x="11688" y="3194"/>
                </a:cubicBezTo>
                <a:cubicBezTo>
                  <a:pt x="11653" y="3172"/>
                  <a:pt x="11618" y="3153"/>
                  <a:pt x="11583" y="3131"/>
                </a:cubicBezTo>
                <a:cubicBezTo>
                  <a:pt x="11550" y="3111"/>
                  <a:pt x="11515" y="3090"/>
                  <a:pt x="11480" y="3076"/>
                </a:cubicBezTo>
                <a:cubicBezTo>
                  <a:pt x="11474" y="3070"/>
                  <a:pt x="11467" y="3070"/>
                  <a:pt x="11467" y="3061"/>
                </a:cubicBezTo>
                <a:cubicBezTo>
                  <a:pt x="11452" y="3055"/>
                  <a:pt x="11445" y="3048"/>
                  <a:pt x="11439" y="3048"/>
                </a:cubicBezTo>
                <a:cubicBezTo>
                  <a:pt x="11301" y="2972"/>
                  <a:pt x="11155" y="2895"/>
                  <a:pt x="11018" y="2834"/>
                </a:cubicBezTo>
                <a:cubicBezTo>
                  <a:pt x="10810" y="2738"/>
                  <a:pt x="10603" y="2655"/>
                  <a:pt x="10389" y="2579"/>
                </a:cubicBezTo>
                <a:lnTo>
                  <a:pt x="9815" y="27"/>
                </a:lnTo>
                <a:lnTo>
                  <a:pt x="6932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3" name="Google Shape;16123;p33"/>
          <p:cNvSpPr/>
          <p:nvPr/>
        </p:nvSpPr>
        <p:spPr>
          <a:xfrm>
            <a:off x="8872872" y="246175"/>
            <a:ext cx="550800" cy="2247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4" name="Google Shape;16124;p33"/>
          <p:cNvSpPr/>
          <p:nvPr/>
        </p:nvSpPr>
        <p:spPr>
          <a:xfrm>
            <a:off x="8519900" y="1931816"/>
            <a:ext cx="1609800" cy="16098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 SemiBold"/>
              <a:buNone/>
              <a:defRPr sz="35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 SemiBold"/>
              <a:buNone/>
              <a:defRPr sz="35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 SemiBold"/>
              <a:buNone/>
              <a:defRPr sz="35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 SemiBold"/>
              <a:buNone/>
              <a:defRPr sz="35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 SemiBold"/>
              <a:buNone/>
              <a:defRPr sz="35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 SemiBold"/>
              <a:buNone/>
              <a:defRPr sz="35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 SemiBold"/>
              <a:buNone/>
              <a:defRPr sz="35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 SemiBold"/>
              <a:buNone/>
              <a:defRPr sz="35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 SemiBold"/>
              <a:buNone/>
              <a:defRPr sz="35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78" r:id="rId6"/>
    <p:sldLayoutId id="214748367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5" name="Google Shape;16135;p37"/>
          <p:cNvSpPr txBox="1">
            <a:spLocks noGrp="1"/>
          </p:cNvSpPr>
          <p:nvPr>
            <p:ph type="ctrTitle"/>
          </p:nvPr>
        </p:nvSpPr>
        <p:spPr>
          <a:xfrm>
            <a:off x="713250" y="1691769"/>
            <a:ext cx="7717500" cy="11548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PID Ball Balancing</a:t>
            </a:r>
            <a:endParaRPr dirty="0"/>
          </a:p>
        </p:txBody>
      </p:sp>
      <p:sp>
        <p:nvSpPr>
          <p:cNvPr id="16136" name="Google Shape;16136;p37"/>
          <p:cNvSpPr txBox="1">
            <a:spLocks noGrp="1"/>
          </p:cNvSpPr>
          <p:nvPr>
            <p:ph type="subTitle" idx="1"/>
          </p:nvPr>
        </p:nvSpPr>
        <p:spPr>
          <a:xfrm>
            <a:off x="713250" y="3682906"/>
            <a:ext cx="7717500" cy="4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CSCE 462: Eyad Nazir &amp; Hyder Ochsner</a:t>
            </a:r>
            <a:endParaRPr dirty="0"/>
          </a:p>
        </p:txBody>
      </p:sp>
      <p:grpSp>
        <p:nvGrpSpPr>
          <p:cNvPr id="16137" name="Google Shape;16137;p37"/>
          <p:cNvGrpSpPr/>
          <p:nvPr/>
        </p:nvGrpSpPr>
        <p:grpSpPr>
          <a:xfrm>
            <a:off x="7516178" y="-132260"/>
            <a:ext cx="1888161" cy="1888672"/>
            <a:chOff x="7033950" y="-293650"/>
            <a:chExt cx="2687391" cy="2688118"/>
          </a:xfrm>
        </p:grpSpPr>
        <p:sp>
          <p:nvSpPr>
            <p:cNvPr id="16138" name="Google Shape;16138;p37"/>
            <p:cNvSpPr/>
            <p:nvPr/>
          </p:nvSpPr>
          <p:spPr>
            <a:xfrm>
              <a:off x="7310925" y="-16052"/>
              <a:ext cx="2133338" cy="2132715"/>
            </a:xfrm>
            <a:custGeom>
              <a:avLst/>
              <a:gdLst/>
              <a:ahLst/>
              <a:cxnLst/>
              <a:rect l="l" t="t" r="r" b="b"/>
              <a:pathLst>
                <a:path w="20542" h="20536" extrusionOk="0">
                  <a:moveTo>
                    <a:pt x="11140" y="7388"/>
                  </a:moveTo>
                  <a:cubicBezTo>
                    <a:pt x="11110" y="7388"/>
                    <a:pt x="11083" y="7403"/>
                    <a:pt x="11066" y="7431"/>
                  </a:cubicBezTo>
                  <a:cubicBezTo>
                    <a:pt x="11066" y="7439"/>
                    <a:pt x="11060" y="7453"/>
                    <a:pt x="11060" y="7459"/>
                  </a:cubicBezTo>
                  <a:cubicBezTo>
                    <a:pt x="11060" y="7487"/>
                    <a:pt x="11073" y="7514"/>
                    <a:pt x="11101" y="7529"/>
                  </a:cubicBezTo>
                  <a:cubicBezTo>
                    <a:pt x="11108" y="7529"/>
                    <a:pt x="11114" y="7536"/>
                    <a:pt x="11121" y="7536"/>
                  </a:cubicBezTo>
                  <a:lnTo>
                    <a:pt x="11136" y="7536"/>
                  </a:lnTo>
                  <a:cubicBezTo>
                    <a:pt x="11169" y="7536"/>
                    <a:pt x="11204" y="7507"/>
                    <a:pt x="11204" y="7473"/>
                  </a:cubicBezTo>
                  <a:lnTo>
                    <a:pt x="11204" y="7459"/>
                  </a:lnTo>
                  <a:cubicBezTo>
                    <a:pt x="11204" y="7431"/>
                    <a:pt x="11184" y="7405"/>
                    <a:pt x="11156" y="7390"/>
                  </a:cubicBezTo>
                  <a:cubicBezTo>
                    <a:pt x="11150" y="7389"/>
                    <a:pt x="11145" y="7388"/>
                    <a:pt x="11140" y="7388"/>
                  </a:cubicBezTo>
                  <a:close/>
                  <a:moveTo>
                    <a:pt x="11312" y="7448"/>
                  </a:moveTo>
                  <a:cubicBezTo>
                    <a:pt x="11282" y="7448"/>
                    <a:pt x="11249" y="7467"/>
                    <a:pt x="11239" y="7494"/>
                  </a:cubicBezTo>
                  <a:lnTo>
                    <a:pt x="11239" y="7522"/>
                  </a:lnTo>
                  <a:cubicBezTo>
                    <a:pt x="11239" y="7549"/>
                    <a:pt x="11252" y="7577"/>
                    <a:pt x="11287" y="7590"/>
                  </a:cubicBezTo>
                  <a:lnTo>
                    <a:pt x="11293" y="7597"/>
                  </a:lnTo>
                  <a:lnTo>
                    <a:pt x="11322" y="7597"/>
                  </a:lnTo>
                  <a:cubicBezTo>
                    <a:pt x="11350" y="7597"/>
                    <a:pt x="11376" y="7584"/>
                    <a:pt x="11391" y="7555"/>
                  </a:cubicBezTo>
                  <a:cubicBezTo>
                    <a:pt x="11398" y="7542"/>
                    <a:pt x="11398" y="7536"/>
                    <a:pt x="11398" y="7529"/>
                  </a:cubicBezTo>
                  <a:cubicBezTo>
                    <a:pt x="11398" y="7501"/>
                    <a:pt x="11376" y="7473"/>
                    <a:pt x="11350" y="7459"/>
                  </a:cubicBezTo>
                  <a:lnTo>
                    <a:pt x="11335" y="7453"/>
                  </a:lnTo>
                  <a:cubicBezTo>
                    <a:pt x="11328" y="7450"/>
                    <a:pt x="11320" y="7448"/>
                    <a:pt x="11312" y="7448"/>
                  </a:cubicBezTo>
                  <a:close/>
                  <a:moveTo>
                    <a:pt x="10262" y="3883"/>
                  </a:moveTo>
                  <a:cubicBezTo>
                    <a:pt x="10884" y="3883"/>
                    <a:pt x="11510" y="3975"/>
                    <a:pt x="12103" y="4155"/>
                  </a:cubicBezTo>
                  <a:lnTo>
                    <a:pt x="10900" y="7328"/>
                  </a:lnTo>
                  <a:cubicBezTo>
                    <a:pt x="10695" y="7282"/>
                    <a:pt x="10487" y="7259"/>
                    <a:pt x="10280" y="7259"/>
                  </a:cubicBezTo>
                  <a:cubicBezTo>
                    <a:pt x="10117" y="7259"/>
                    <a:pt x="9955" y="7273"/>
                    <a:pt x="9794" y="7300"/>
                  </a:cubicBezTo>
                  <a:cubicBezTo>
                    <a:pt x="9421" y="7356"/>
                    <a:pt x="9069" y="7487"/>
                    <a:pt x="8751" y="7673"/>
                  </a:cubicBezTo>
                  <a:lnTo>
                    <a:pt x="6607" y="5041"/>
                  </a:lnTo>
                  <a:cubicBezTo>
                    <a:pt x="7347" y="4522"/>
                    <a:pt x="8211" y="4155"/>
                    <a:pt x="9096" y="3989"/>
                  </a:cubicBezTo>
                  <a:lnTo>
                    <a:pt x="9124" y="3982"/>
                  </a:lnTo>
                  <a:cubicBezTo>
                    <a:pt x="9159" y="3982"/>
                    <a:pt x="9187" y="3976"/>
                    <a:pt x="9213" y="3969"/>
                  </a:cubicBezTo>
                  <a:lnTo>
                    <a:pt x="9283" y="3963"/>
                  </a:lnTo>
                  <a:cubicBezTo>
                    <a:pt x="9318" y="3956"/>
                    <a:pt x="9344" y="3948"/>
                    <a:pt x="9379" y="3941"/>
                  </a:cubicBezTo>
                  <a:lnTo>
                    <a:pt x="9414" y="3941"/>
                  </a:lnTo>
                  <a:cubicBezTo>
                    <a:pt x="9694" y="3902"/>
                    <a:pt x="9978" y="3883"/>
                    <a:pt x="10262" y="3883"/>
                  </a:cubicBezTo>
                  <a:close/>
                  <a:moveTo>
                    <a:pt x="10252" y="3741"/>
                  </a:moveTo>
                  <a:cubicBezTo>
                    <a:pt x="9964" y="3741"/>
                    <a:pt x="9677" y="3759"/>
                    <a:pt x="9394" y="3797"/>
                  </a:cubicBezTo>
                  <a:lnTo>
                    <a:pt x="9359" y="3803"/>
                  </a:lnTo>
                  <a:cubicBezTo>
                    <a:pt x="9325" y="3803"/>
                    <a:pt x="9290" y="3810"/>
                    <a:pt x="9261" y="3817"/>
                  </a:cubicBezTo>
                  <a:lnTo>
                    <a:pt x="9193" y="3823"/>
                  </a:lnTo>
                  <a:cubicBezTo>
                    <a:pt x="9159" y="3832"/>
                    <a:pt x="9130" y="3838"/>
                    <a:pt x="9104" y="3845"/>
                  </a:cubicBezTo>
                  <a:lnTo>
                    <a:pt x="9069" y="3851"/>
                  </a:lnTo>
                  <a:cubicBezTo>
                    <a:pt x="8135" y="4024"/>
                    <a:pt x="7230" y="4412"/>
                    <a:pt x="6457" y="4964"/>
                  </a:cubicBezTo>
                  <a:cubicBezTo>
                    <a:pt x="6442" y="4978"/>
                    <a:pt x="6428" y="4999"/>
                    <a:pt x="6428" y="5019"/>
                  </a:cubicBezTo>
                  <a:cubicBezTo>
                    <a:pt x="6428" y="5034"/>
                    <a:pt x="6428" y="5054"/>
                    <a:pt x="6442" y="5076"/>
                  </a:cubicBezTo>
                  <a:lnTo>
                    <a:pt x="8674" y="7813"/>
                  </a:lnTo>
                  <a:cubicBezTo>
                    <a:pt x="8689" y="7832"/>
                    <a:pt x="8709" y="7839"/>
                    <a:pt x="8737" y="7839"/>
                  </a:cubicBezTo>
                  <a:cubicBezTo>
                    <a:pt x="8744" y="7839"/>
                    <a:pt x="8757" y="7839"/>
                    <a:pt x="8772" y="7832"/>
                  </a:cubicBezTo>
                  <a:cubicBezTo>
                    <a:pt x="9089" y="7632"/>
                    <a:pt x="9442" y="7501"/>
                    <a:pt x="9816" y="7439"/>
                  </a:cubicBezTo>
                  <a:cubicBezTo>
                    <a:pt x="9964" y="7417"/>
                    <a:pt x="10113" y="7406"/>
                    <a:pt x="10262" y="7406"/>
                  </a:cubicBezTo>
                  <a:cubicBezTo>
                    <a:pt x="10486" y="7406"/>
                    <a:pt x="10708" y="7431"/>
                    <a:pt x="10929" y="7481"/>
                  </a:cubicBezTo>
                  <a:cubicBezTo>
                    <a:pt x="10934" y="7482"/>
                    <a:pt x="10939" y="7482"/>
                    <a:pt x="10944" y="7482"/>
                  </a:cubicBezTo>
                  <a:cubicBezTo>
                    <a:pt x="10972" y="7482"/>
                    <a:pt x="10999" y="7467"/>
                    <a:pt x="11011" y="7439"/>
                  </a:cubicBezTo>
                  <a:lnTo>
                    <a:pt x="12269" y="4128"/>
                  </a:lnTo>
                  <a:cubicBezTo>
                    <a:pt x="12275" y="4114"/>
                    <a:pt x="12275" y="4094"/>
                    <a:pt x="12269" y="4072"/>
                  </a:cubicBezTo>
                  <a:cubicBezTo>
                    <a:pt x="12262" y="4059"/>
                    <a:pt x="12241" y="4046"/>
                    <a:pt x="12221" y="4039"/>
                  </a:cubicBezTo>
                  <a:cubicBezTo>
                    <a:pt x="11588" y="3841"/>
                    <a:pt x="10918" y="3741"/>
                    <a:pt x="10252" y="3741"/>
                  </a:cubicBezTo>
                  <a:close/>
                  <a:moveTo>
                    <a:pt x="8574" y="7802"/>
                  </a:moveTo>
                  <a:cubicBezTo>
                    <a:pt x="8561" y="7802"/>
                    <a:pt x="8548" y="7805"/>
                    <a:pt x="8537" y="7813"/>
                  </a:cubicBezTo>
                  <a:cubicBezTo>
                    <a:pt x="8515" y="7826"/>
                    <a:pt x="8495" y="7846"/>
                    <a:pt x="8495" y="7874"/>
                  </a:cubicBezTo>
                  <a:cubicBezTo>
                    <a:pt x="8495" y="7915"/>
                    <a:pt x="8530" y="7950"/>
                    <a:pt x="8571" y="7950"/>
                  </a:cubicBezTo>
                  <a:cubicBezTo>
                    <a:pt x="8585" y="7950"/>
                    <a:pt x="8606" y="7944"/>
                    <a:pt x="8613" y="7929"/>
                  </a:cubicBezTo>
                  <a:cubicBezTo>
                    <a:pt x="8633" y="7915"/>
                    <a:pt x="8639" y="7896"/>
                    <a:pt x="8639" y="7874"/>
                  </a:cubicBezTo>
                  <a:cubicBezTo>
                    <a:pt x="8639" y="7867"/>
                    <a:pt x="8639" y="7854"/>
                    <a:pt x="8633" y="7839"/>
                  </a:cubicBezTo>
                  <a:cubicBezTo>
                    <a:pt x="8624" y="7816"/>
                    <a:pt x="8599" y="7802"/>
                    <a:pt x="8574" y="7802"/>
                  </a:cubicBezTo>
                  <a:close/>
                  <a:moveTo>
                    <a:pt x="8422" y="7915"/>
                  </a:moveTo>
                  <a:cubicBezTo>
                    <a:pt x="8405" y="7915"/>
                    <a:pt x="8390" y="7920"/>
                    <a:pt x="8377" y="7929"/>
                  </a:cubicBezTo>
                  <a:lnTo>
                    <a:pt x="8364" y="7944"/>
                  </a:lnTo>
                  <a:cubicBezTo>
                    <a:pt x="8349" y="7957"/>
                    <a:pt x="8336" y="7978"/>
                    <a:pt x="8336" y="7998"/>
                  </a:cubicBezTo>
                  <a:cubicBezTo>
                    <a:pt x="8336" y="8012"/>
                    <a:pt x="8343" y="8033"/>
                    <a:pt x="8357" y="8046"/>
                  </a:cubicBezTo>
                  <a:cubicBezTo>
                    <a:pt x="8371" y="8061"/>
                    <a:pt x="8391" y="8068"/>
                    <a:pt x="8412" y="8068"/>
                  </a:cubicBezTo>
                  <a:cubicBezTo>
                    <a:pt x="8425" y="8068"/>
                    <a:pt x="8447" y="8068"/>
                    <a:pt x="8460" y="8053"/>
                  </a:cubicBezTo>
                  <a:lnTo>
                    <a:pt x="8467" y="8046"/>
                  </a:lnTo>
                  <a:cubicBezTo>
                    <a:pt x="8502" y="8020"/>
                    <a:pt x="8502" y="7970"/>
                    <a:pt x="8482" y="7944"/>
                  </a:cubicBezTo>
                  <a:cubicBezTo>
                    <a:pt x="8466" y="7924"/>
                    <a:pt x="8443" y="7915"/>
                    <a:pt x="8422" y="7915"/>
                  </a:cubicBezTo>
                  <a:close/>
                  <a:moveTo>
                    <a:pt x="12967" y="4480"/>
                  </a:moveTo>
                  <a:cubicBezTo>
                    <a:pt x="13790" y="4860"/>
                    <a:pt x="14528" y="5427"/>
                    <a:pt x="15124" y="6112"/>
                  </a:cubicBezTo>
                  <a:lnTo>
                    <a:pt x="15143" y="6139"/>
                  </a:lnTo>
                  <a:cubicBezTo>
                    <a:pt x="15158" y="6160"/>
                    <a:pt x="15178" y="6180"/>
                    <a:pt x="15200" y="6202"/>
                  </a:cubicBezTo>
                  <a:lnTo>
                    <a:pt x="15241" y="6257"/>
                  </a:lnTo>
                  <a:cubicBezTo>
                    <a:pt x="15261" y="6285"/>
                    <a:pt x="15283" y="6311"/>
                    <a:pt x="15303" y="6333"/>
                  </a:cubicBezTo>
                  <a:lnTo>
                    <a:pt x="15324" y="6361"/>
                  </a:lnTo>
                  <a:cubicBezTo>
                    <a:pt x="15877" y="7073"/>
                    <a:pt x="16278" y="7915"/>
                    <a:pt x="16485" y="8800"/>
                  </a:cubicBezTo>
                  <a:lnTo>
                    <a:pt x="13133" y="9339"/>
                  </a:lnTo>
                  <a:cubicBezTo>
                    <a:pt x="12904" y="8620"/>
                    <a:pt x="12421" y="8027"/>
                    <a:pt x="11758" y="7653"/>
                  </a:cubicBezTo>
                  <a:lnTo>
                    <a:pt x="12967" y="4480"/>
                  </a:lnTo>
                  <a:close/>
                  <a:moveTo>
                    <a:pt x="12929" y="4309"/>
                  </a:moveTo>
                  <a:cubicBezTo>
                    <a:pt x="12919" y="4309"/>
                    <a:pt x="12908" y="4311"/>
                    <a:pt x="12897" y="4314"/>
                  </a:cubicBezTo>
                  <a:cubicBezTo>
                    <a:pt x="12878" y="4321"/>
                    <a:pt x="12863" y="4336"/>
                    <a:pt x="12856" y="4356"/>
                  </a:cubicBezTo>
                  <a:lnTo>
                    <a:pt x="11599" y="7660"/>
                  </a:lnTo>
                  <a:cubicBezTo>
                    <a:pt x="11592" y="7695"/>
                    <a:pt x="11605" y="7736"/>
                    <a:pt x="11634" y="7750"/>
                  </a:cubicBezTo>
                  <a:cubicBezTo>
                    <a:pt x="12304" y="8116"/>
                    <a:pt x="12795" y="8717"/>
                    <a:pt x="13015" y="9443"/>
                  </a:cubicBezTo>
                  <a:cubicBezTo>
                    <a:pt x="13022" y="9478"/>
                    <a:pt x="13050" y="9498"/>
                    <a:pt x="13085" y="9498"/>
                  </a:cubicBezTo>
                  <a:cubicBezTo>
                    <a:pt x="13085" y="9498"/>
                    <a:pt x="13092" y="9498"/>
                    <a:pt x="13098" y="9491"/>
                  </a:cubicBezTo>
                  <a:lnTo>
                    <a:pt x="16588" y="8932"/>
                  </a:lnTo>
                  <a:cubicBezTo>
                    <a:pt x="16610" y="8924"/>
                    <a:pt x="16623" y="8917"/>
                    <a:pt x="16636" y="8897"/>
                  </a:cubicBezTo>
                  <a:cubicBezTo>
                    <a:pt x="16643" y="8882"/>
                    <a:pt x="16651" y="8863"/>
                    <a:pt x="16643" y="8841"/>
                  </a:cubicBezTo>
                  <a:cubicBezTo>
                    <a:pt x="16436" y="7915"/>
                    <a:pt x="16021" y="7025"/>
                    <a:pt x="15434" y="6270"/>
                  </a:cubicBezTo>
                  <a:lnTo>
                    <a:pt x="15420" y="6243"/>
                  </a:lnTo>
                  <a:cubicBezTo>
                    <a:pt x="15399" y="6215"/>
                    <a:pt x="15372" y="6195"/>
                    <a:pt x="15351" y="6167"/>
                  </a:cubicBezTo>
                  <a:lnTo>
                    <a:pt x="15309" y="6112"/>
                  </a:lnTo>
                  <a:cubicBezTo>
                    <a:pt x="15289" y="6091"/>
                    <a:pt x="15268" y="6063"/>
                    <a:pt x="15255" y="6043"/>
                  </a:cubicBezTo>
                  <a:lnTo>
                    <a:pt x="15233" y="6014"/>
                  </a:lnTo>
                  <a:cubicBezTo>
                    <a:pt x="14611" y="5296"/>
                    <a:pt x="13823" y="4709"/>
                    <a:pt x="12961" y="4314"/>
                  </a:cubicBezTo>
                  <a:cubicBezTo>
                    <a:pt x="12950" y="4311"/>
                    <a:pt x="12939" y="4309"/>
                    <a:pt x="12929" y="4309"/>
                  </a:cubicBezTo>
                  <a:close/>
                  <a:moveTo>
                    <a:pt x="13133" y="9523"/>
                  </a:moveTo>
                  <a:cubicBezTo>
                    <a:pt x="13126" y="9523"/>
                    <a:pt x="13119" y="9524"/>
                    <a:pt x="13111" y="9526"/>
                  </a:cubicBezTo>
                  <a:cubicBezTo>
                    <a:pt x="13070" y="9533"/>
                    <a:pt x="13050" y="9574"/>
                    <a:pt x="13057" y="9609"/>
                  </a:cubicBezTo>
                  <a:lnTo>
                    <a:pt x="13063" y="9637"/>
                  </a:lnTo>
                  <a:cubicBezTo>
                    <a:pt x="13070" y="9664"/>
                    <a:pt x="13105" y="9692"/>
                    <a:pt x="13133" y="9692"/>
                  </a:cubicBezTo>
                  <a:cubicBezTo>
                    <a:pt x="13140" y="9692"/>
                    <a:pt x="13146" y="9692"/>
                    <a:pt x="13153" y="9685"/>
                  </a:cubicBezTo>
                  <a:cubicBezTo>
                    <a:pt x="13188" y="9679"/>
                    <a:pt x="13216" y="9644"/>
                    <a:pt x="13209" y="9602"/>
                  </a:cubicBezTo>
                  <a:lnTo>
                    <a:pt x="13201" y="9581"/>
                  </a:lnTo>
                  <a:cubicBezTo>
                    <a:pt x="13190" y="9547"/>
                    <a:pt x="13165" y="9523"/>
                    <a:pt x="13133" y="9523"/>
                  </a:cubicBezTo>
                  <a:close/>
                  <a:moveTo>
                    <a:pt x="13188" y="9913"/>
                  </a:moveTo>
                  <a:cubicBezTo>
                    <a:pt x="13146" y="9919"/>
                    <a:pt x="13118" y="9954"/>
                    <a:pt x="13118" y="9996"/>
                  </a:cubicBezTo>
                  <a:lnTo>
                    <a:pt x="13126" y="10017"/>
                  </a:lnTo>
                  <a:cubicBezTo>
                    <a:pt x="13126" y="10052"/>
                    <a:pt x="13160" y="10078"/>
                    <a:pt x="13194" y="10078"/>
                  </a:cubicBezTo>
                  <a:lnTo>
                    <a:pt x="13201" y="10078"/>
                  </a:lnTo>
                  <a:cubicBezTo>
                    <a:pt x="13243" y="10078"/>
                    <a:pt x="13271" y="10044"/>
                    <a:pt x="13271" y="10002"/>
                  </a:cubicBezTo>
                  <a:lnTo>
                    <a:pt x="13264" y="9982"/>
                  </a:lnTo>
                  <a:cubicBezTo>
                    <a:pt x="13264" y="9941"/>
                    <a:pt x="13229" y="9913"/>
                    <a:pt x="13188" y="9913"/>
                  </a:cubicBezTo>
                  <a:close/>
                  <a:moveTo>
                    <a:pt x="7353" y="10457"/>
                  </a:moveTo>
                  <a:cubicBezTo>
                    <a:pt x="7349" y="10457"/>
                    <a:pt x="7345" y="10458"/>
                    <a:pt x="7341" y="10458"/>
                  </a:cubicBezTo>
                  <a:cubicBezTo>
                    <a:pt x="7299" y="10458"/>
                    <a:pt x="7271" y="10493"/>
                    <a:pt x="7271" y="10535"/>
                  </a:cubicBezTo>
                  <a:lnTo>
                    <a:pt x="7279" y="10541"/>
                  </a:lnTo>
                  <a:lnTo>
                    <a:pt x="7279" y="10556"/>
                  </a:lnTo>
                  <a:cubicBezTo>
                    <a:pt x="7279" y="10598"/>
                    <a:pt x="7312" y="10624"/>
                    <a:pt x="7347" y="10624"/>
                  </a:cubicBezTo>
                  <a:lnTo>
                    <a:pt x="7354" y="10624"/>
                  </a:lnTo>
                  <a:cubicBezTo>
                    <a:pt x="7395" y="10618"/>
                    <a:pt x="7424" y="10583"/>
                    <a:pt x="7424" y="10541"/>
                  </a:cubicBezTo>
                  <a:lnTo>
                    <a:pt x="7417" y="10521"/>
                  </a:lnTo>
                  <a:cubicBezTo>
                    <a:pt x="7417" y="10484"/>
                    <a:pt x="7389" y="10457"/>
                    <a:pt x="7353" y="10457"/>
                  </a:cubicBezTo>
                  <a:close/>
                  <a:moveTo>
                    <a:pt x="5889" y="5621"/>
                  </a:moveTo>
                  <a:lnTo>
                    <a:pt x="8039" y="8254"/>
                  </a:lnTo>
                  <a:cubicBezTo>
                    <a:pt x="7528" y="8814"/>
                    <a:pt x="7258" y="9533"/>
                    <a:pt x="7264" y="10286"/>
                  </a:cubicBezTo>
                  <a:lnTo>
                    <a:pt x="3912" y="10832"/>
                  </a:lnTo>
                  <a:cubicBezTo>
                    <a:pt x="3829" y="9927"/>
                    <a:pt x="3947" y="9000"/>
                    <a:pt x="4252" y="8151"/>
                  </a:cubicBezTo>
                  <a:lnTo>
                    <a:pt x="4259" y="8116"/>
                  </a:lnTo>
                  <a:cubicBezTo>
                    <a:pt x="4265" y="8095"/>
                    <a:pt x="4279" y="8068"/>
                    <a:pt x="4285" y="8040"/>
                  </a:cubicBezTo>
                  <a:lnTo>
                    <a:pt x="4313" y="7978"/>
                  </a:lnTo>
                  <a:cubicBezTo>
                    <a:pt x="4327" y="7944"/>
                    <a:pt x="4335" y="7909"/>
                    <a:pt x="4348" y="7881"/>
                  </a:cubicBezTo>
                  <a:lnTo>
                    <a:pt x="4362" y="7854"/>
                  </a:lnTo>
                  <a:cubicBezTo>
                    <a:pt x="4708" y="7016"/>
                    <a:pt x="5232" y="6243"/>
                    <a:pt x="5889" y="5621"/>
                  </a:cubicBezTo>
                  <a:close/>
                  <a:moveTo>
                    <a:pt x="5902" y="5441"/>
                  </a:moveTo>
                  <a:cubicBezTo>
                    <a:pt x="5883" y="5441"/>
                    <a:pt x="5861" y="5449"/>
                    <a:pt x="5848" y="5462"/>
                  </a:cubicBezTo>
                  <a:cubicBezTo>
                    <a:pt x="5149" y="6112"/>
                    <a:pt x="4590" y="6914"/>
                    <a:pt x="4224" y="7798"/>
                  </a:cubicBezTo>
                  <a:lnTo>
                    <a:pt x="4217" y="7826"/>
                  </a:lnTo>
                  <a:cubicBezTo>
                    <a:pt x="4202" y="7854"/>
                    <a:pt x="4189" y="7887"/>
                    <a:pt x="4176" y="7922"/>
                  </a:cubicBezTo>
                  <a:lnTo>
                    <a:pt x="4154" y="7985"/>
                  </a:lnTo>
                  <a:cubicBezTo>
                    <a:pt x="4141" y="8012"/>
                    <a:pt x="4134" y="8040"/>
                    <a:pt x="4119" y="8068"/>
                  </a:cubicBezTo>
                  <a:lnTo>
                    <a:pt x="4113" y="8103"/>
                  </a:lnTo>
                  <a:cubicBezTo>
                    <a:pt x="3796" y="8994"/>
                    <a:pt x="3678" y="9976"/>
                    <a:pt x="3774" y="10923"/>
                  </a:cubicBezTo>
                  <a:cubicBezTo>
                    <a:pt x="3774" y="10943"/>
                    <a:pt x="3788" y="10956"/>
                    <a:pt x="3803" y="10971"/>
                  </a:cubicBezTo>
                  <a:cubicBezTo>
                    <a:pt x="3816" y="10984"/>
                    <a:pt x="3829" y="10984"/>
                    <a:pt x="3844" y="10984"/>
                  </a:cubicBezTo>
                  <a:lnTo>
                    <a:pt x="3857" y="10984"/>
                  </a:lnTo>
                  <a:lnTo>
                    <a:pt x="7347" y="10425"/>
                  </a:lnTo>
                  <a:cubicBezTo>
                    <a:pt x="7382" y="10417"/>
                    <a:pt x="7410" y="10384"/>
                    <a:pt x="7410" y="10349"/>
                  </a:cubicBezTo>
                  <a:cubicBezTo>
                    <a:pt x="7389" y="9587"/>
                    <a:pt x="7666" y="8863"/>
                    <a:pt x="8183" y="8310"/>
                  </a:cubicBezTo>
                  <a:cubicBezTo>
                    <a:pt x="8211" y="8282"/>
                    <a:pt x="8211" y="8241"/>
                    <a:pt x="8192" y="8212"/>
                  </a:cubicBezTo>
                  <a:lnTo>
                    <a:pt x="5959" y="5469"/>
                  </a:lnTo>
                  <a:cubicBezTo>
                    <a:pt x="5944" y="5455"/>
                    <a:pt x="5924" y="5449"/>
                    <a:pt x="5902" y="5441"/>
                  </a:cubicBezTo>
                  <a:close/>
                  <a:moveTo>
                    <a:pt x="7414" y="10850"/>
                  </a:moveTo>
                  <a:cubicBezTo>
                    <a:pt x="7408" y="10850"/>
                    <a:pt x="7402" y="10851"/>
                    <a:pt x="7395" y="10853"/>
                  </a:cubicBezTo>
                  <a:cubicBezTo>
                    <a:pt x="7354" y="10860"/>
                    <a:pt x="7327" y="10901"/>
                    <a:pt x="7341" y="10936"/>
                  </a:cubicBezTo>
                  <a:lnTo>
                    <a:pt x="7341" y="10949"/>
                  </a:lnTo>
                  <a:lnTo>
                    <a:pt x="7341" y="10956"/>
                  </a:lnTo>
                  <a:cubicBezTo>
                    <a:pt x="7354" y="10991"/>
                    <a:pt x="7382" y="11019"/>
                    <a:pt x="7417" y="11019"/>
                  </a:cubicBezTo>
                  <a:cubicBezTo>
                    <a:pt x="7417" y="11019"/>
                    <a:pt x="7424" y="11012"/>
                    <a:pt x="7430" y="11012"/>
                  </a:cubicBezTo>
                  <a:cubicBezTo>
                    <a:pt x="7472" y="11006"/>
                    <a:pt x="7493" y="10964"/>
                    <a:pt x="7487" y="10929"/>
                  </a:cubicBezTo>
                  <a:lnTo>
                    <a:pt x="7478" y="10908"/>
                  </a:lnTo>
                  <a:cubicBezTo>
                    <a:pt x="7473" y="10874"/>
                    <a:pt x="7444" y="10850"/>
                    <a:pt x="7414" y="10850"/>
                  </a:cubicBezTo>
                  <a:close/>
                  <a:moveTo>
                    <a:pt x="10273" y="8221"/>
                  </a:moveTo>
                  <a:cubicBezTo>
                    <a:pt x="11258" y="8221"/>
                    <a:pt x="12127" y="8937"/>
                    <a:pt x="12289" y="9941"/>
                  </a:cubicBezTo>
                  <a:cubicBezTo>
                    <a:pt x="12470" y="11054"/>
                    <a:pt x="11708" y="12110"/>
                    <a:pt x="10597" y="12291"/>
                  </a:cubicBezTo>
                  <a:cubicBezTo>
                    <a:pt x="10489" y="12308"/>
                    <a:pt x="10380" y="12316"/>
                    <a:pt x="10273" y="12316"/>
                  </a:cubicBezTo>
                  <a:cubicBezTo>
                    <a:pt x="9845" y="12316"/>
                    <a:pt x="9430" y="12185"/>
                    <a:pt x="9076" y="11925"/>
                  </a:cubicBezTo>
                  <a:cubicBezTo>
                    <a:pt x="8633" y="11606"/>
                    <a:pt x="8343" y="11137"/>
                    <a:pt x="8253" y="10598"/>
                  </a:cubicBezTo>
                  <a:cubicBezTo>
                    <a:pt x="8163" y="10059"/>
                    <a:pt x="8294" y="9519"/>
                    <a:pt x="8613" y="9070"/>
                  </a:cubicBezTo>
                  <a:cubicBezTo>
                    <a:pt x="8938" y="8627"/>
                    <a:pt x="9407" y="8337"/>
                    <a:pt x="9947" y="8247"/>
                  </a:cubicBezTo>
                  <a:cubicBezTo>
                    <a:pt x="10056" y="8230"/>
                    <a:pt x="10165" y="8221"/>
                    <a:pt x="10273" y="8221"/>
                  </a:cubicBezTo>
                  <a:close/>
                  <a:moveTo>
                    <a:pt x="10278" y="8081"/>
                  </a:moveTo>
                  <a:cubicBezTo>
                    <a:pt x="10162" y="8081"/>
                    <a:pt x="10044" y="8090"/>
                    <a:pt x="9925" y="8109"/>
                  </a:cubicBezTo>
                  <a:cubicBezTo>
                    <a:pt x="9344" y="8199"/>
                    <a:pt x="8840" y="8509"/>
                    <a:pt x="8495" y="8987"/>
                  </a:cubicBezTo>
                  <a:cubicBezTo>
                    <a:pt x="8157" y="9463"/>
                    <a:pt x="8017" y="10044"/>
                    <a:pt x="8109" y="10618"/>
                  </a:cubicBezTo>
                  <a:cubicBezTo>
                    <a:pt x="8205" y="11191"/>
                    <a:pt x="8515" y="11702"/>
                    <a:pt x="8993" y="12042"/>
                  </a:cubicBezTo>
                  <a:cubicBezTo>
                    <a:pt x="9366" y="12318"/>
                    <a:pt x="9816" y="12464"/>
                    <a:pt x="10272" y="12464"/>
                  </a:cubicBezTo>
                  <a:cubicBezTo>
                    <a:pt x="10389" y="12464"/>
                    <a:pt x="10506" y="12449"/>
                    <a:pt x="10623" y="12429"/>
                  </a:cubicBezTo>
                  <a:cubicBezTo>
                    <a:pt x="11813" y="12241"/>
                    <a:pt x="12629" y="11115"/>
                    <a:pt x="12435" y="9919"/>
                  </a:cubicBezTo>
                  <a:cubicBezTo>
                    <a:pt x="12260" y="8844"/>
                    <a:pt x="11330" y="8081"/>
                    <a:pt x="10278" y="8081"/>
                  </a:cubicBezTo>
                  <a:close/>
                  <a:moveTo>
                    <a:pt x="12131" y="12467"/>
                  </a:moveTo>
                  <a:cubicBezTo>
                    <a:pt x="12115" y="12467"/>
                    <a:pt x="12101" y="12473"/>
                    <a:pt x="12090" y="12484"/>
                  </a:cubicBezTo>
                  <a:lnTo>
                    <a:pt x="12075" y="12490"/>
                  </a:lnTo>
                  <a:cubicBezTo>
                    <a:pt x="12061" y="12505"/>
                    <a:pt x="12048" y="12525"/>
                    <a:pt x="12048" y="12553"/>
                  </a:cubicBezTo>
                  <a:cubicBezTo>
                    <a:pt x="12048" y="12567"/>
                    <a:pt x="12055" y="12582"/>
                    <a:pt x="12068" y="12595"/>
                  </a:cubicBezTo>
                  <a:cubicBezTo>
                    <a:pt x="12081" y="12615"/>
                    <a:pt x="12103" y="12623"/>
                    <a:pt x="12123" y="12623"/>
                  </a:cubicBezTo>
                  <a:cubicBezTo>
                    <a:pt x="12138" y="12623"/>
                    <a:pt x="12151" y="12615"/>
                    <a:pt x="12164" y="12608"/>
                  </a:cubicBezTo>
                  <a:lnTo>
                    <a:pt x="12179" y="12595"/>
                  </a:lnTo>
                  <a:cubicBezTo>
                    <a:pt x="12214" y="12573"/>
                    <a:pt x="12214" y="12525"/>
                    <a:pt x="12193" y="12499"/>
                  </a:cubicBezTo>
                  <a:cubicBezTo>
                    <a:pt x="12176" y="12478"/>
                    <a:pt x="12153" y="12467"/>
                    <a:pt x="12131" y="12467"/>
                  </a:cubicBezTo>
                  <a:close/>
                  <a:moveTo>
                    <a:pt x="11969" y="12590"/>
                  </a:moveTo>
                  <a:cubicBezTo>
                    <a:pt x="11955" y="12590"/>
                    <a:pt x="11941" y="12594"/>
                    <a:pt x="11930" y="12601"/>
                  </a:cubicBezTo>
                  <a:cubicBezTo>
                    <a:pt x="11909" y="12615"/>
                    <a:pt x="11902" y="12643"/>
                    <a:pt x="11902" y="12664"/>
                  </a:cubicBezTo>
                  <a:cubicBezTo>
                    <a:pt x="11902" y="12678"/>
                    <a:pt x="11902" y="12691"/>
                    <a:pt x="11909" y="12706"/>
                  </a:cubicBezTo>
                  <a:cubicBezTo>
                    <a:pt x="11924" y="12726"/>
                    <a:pt x="11950" y="12732"/>
                    <a:pt x="11972" y="12732"/>
                  </a:cubicBezTo>
                  <a:cubicBezTo>
                    <a:pt x="11985" y="12732"/>
                    <a:pt x="11998" y="12732"/>
                    <a:pt x="12013" y="12726"/>
                  </a:cubicBezTo>
                  <a:cubicBezTo>
                    <a:pt x="12013" y="12719"/>
                    <a:pt x="12020" y="12719"/>
                    <a:pt x="12020" y="12719"/>
                  </a:cubicBezTo>
                  <a:cubicBezTo>
                    <a:pt x="12040" y="12706"/>
                    <a:pt x="12048" y="12684"/>
                    <a:pt x="12048" y="12664"/>
                  </a:cubicBezTo>
                  <a:cubicBezTo>
                    <a:pt x="12048" y="12643"/>
                    <a:pt x="12040" y="12630"/>
                    <a:pt x="12027" y="12615"/>
                  </a:cubicBezTo>
                  <a:cubicBezTo>
                    <a:pt x="12015" y="12599"/>
                    <a:pt x="11992" y="12590"/>
                    <a:pt x="11969" y="12590"/>
                  </a:cubicBezTo>
                  <a:close/>
                  <a:moveTo>
                    <a:pt x="9222" y="12936"/>
                  </a:moveTo>
                  <a:cubicBezTo>
                    <a:pt x="9190" y="12936"/>
                    <a:pt x="9162" y="12954"/>
                    <a:pt x="9152" y="12981"/>
                  </a:cubicBezTo>
                  <a:cubicBezTo>
                    <a:pt x="9152" y="12996"/>
                    <a:pt x="9145" y="13003"/>
                    <a:pt x="9145" y="13009"/>
                  </a:cubicBezTo>
                  <a:cubicBezTo>
                    <a:pt x="9145" y="13038"/>
                    <a:pt x="9165" y="13064"/>
                    <a:pt x="9193" y="13079"/>
                  </a:cubicBezTo>
                  <a:lnTo>
                    <a:pt x="9207" y="13086"/>
                  </a:lnTo>
                  <a:cubicBezTo>
                    <a:pt x="9213" y="13086"/>
                    <a:pt x="9228" y="13092"/>
                    <a:pt x="9235" y="13092"/>
                  </a:cubicBezTo>
                  <a:cubicBezTo>
                    <a:pt x="9261" y="13092"/>
                    <a:pt x="9290" y="13071"/>
                    <a:pt x="9303" y="13044"/>
                  </a:cubicBezTo>
                  <a:lnTo>
                    <a:pt x="9303" y="13016"/>
                  </a:lnTo>
                  <a:cubicBezTo>
                    <a:pt x="9311" y="12988"/>
                    <a:pt x="9290" y="12961"/>
                    <a:pt x="9261" y="12946"/>
                  </a:cubicBezTo>
                  <a:lnTo>
                    <a:pt x="9248" y="12940"/>
                  </a:lnTo>
                  <a:cubicBezTo>
                    <a:pt x="9239" y="12937"/>
                    <a:pt x="9231" y="12936"/>
                    <a:pt x="9222" y="12936"/>
                  </a:cubicBezTo>
                  <a:close/>
                  <a:moveTo>
                    <a:pt x="9415" y="13002"/>
                  </a:moveTo>
                  <a:cubicBezTo>
                    <a:pt x="9378" y="13002"/>
                    <a:pt x="9344" y="13027"/>
                    <a:pt x="9338" y="13064"/>
                  </a:cubicBezTo>
                  <a:lnTo>
                    <a:pt x="9338" y="13079"/>
                  </a:lnTo>
                  <a:cubicBezTo>
                    <a:pt x="9338" y="13106"/>
                    <a:pt x="9359" y="13134"/>
                    <a:pt x="9386" y="13147"/>
                  </a:cubicBezTo>
                  <a:lnTo>
                    <a:pt x="9407" y="13147"/>
                  </a:lnTo>
                  <a:cubicBezTo>
                    <a:pt x="9442" y="13147"/>
                    <a:pt x="9469" y="13134"/>
                    <a:pt x="9477" y="13099"/>
                  </a:cubicBezTo>
                  <a:cubicBezTo>
                    <a:pt x="9484" y="13092"/>
                    <a:pt x="9484" y="13086"/>
                    <a:pt x="9484" y="13079"/>
                  </a:cubicBezTo>
                  <a:cubicBezTo>
                    <a:pt x="9484" y="13051"/>
                    <a:pt x="9469" y="13023"/>
                    <a:pt x="9436" y="13009"/>
                  </a:cubicBezTo>
                  <a:cubicBezTo>
                    <a:pt x="9436" y="13009"/>
                    <a:pt x="9427" y="13009"/>
                    <a:pt x="9427" y="13003"/>
                  </a:cubicBezTo>
                  <a:cubicBezTo>
                    <a:pt x="9423" y="13002"/>
                    <a:pt x="9419" y="13002"/>
                    <a:pt x="9415" y="13002"/>
                  </a:cubicBezTo>
                  <a:close/>
                  <a:moveTo>
                    <a:pt x="16630" y="9705"/>
                  </a:moveTo>
                  <a:cubicBezTo>
                    <a:pt x="16713" y="10611"/>
                    <a:pt x="16595" y="11536"/>
                    <a:pt x="16298" y="12387"/>
                  </a:cubicBezTo>
                  <a:lnTo>
                    <a:pt x="16285" y="12422"/>
                  </a:lnTo>
                  <a:cubicBezTo>
                    <a:pt x="16278" y="12449"/>
                    <a:pt x="16263" y="12484"/>
                    <a:pt x="16250" y="12512"/>
                  </a:cubicBezTo>
                  <a:lnTo>
                    <a:pt x="16222" y="12582"/>
                  </a:lnTo>
                  <a:cubicBezTo>
                    <a:pt x="16215" y="12608"/>
                    <a:pt x="16208" y="12636"/>
                    <a:pt x="16195" y="12656"/>
                  </a:cubicBezTo>
                  <a:lnTo>
                    <a:pt x="16180" y="12684"/>
                  </a:lnTo>
                  <a:cubicBezTo>
                    <a:pt x="15842" y="13520"/>
                    <a:pt x="15309" y="14295"/>
                    <a:pt x="14652" y="14917"/>
                  </a:cubicBezTo>
                  <a:lnTo>
                    <a:pt x="12511" y="12283"/>
                  </a:lnTo>
                  <a:cubicBezTo>
                    <a:pt x="13015" y="11724"/>
                    <a:pt x="13284" y="11006"/>
                    <a:pt x="13277" y="10251"/>
                  </a:cubicBezTo>
                  <a:lnTo>
                    <a:pt x="16630" y="9705"/>
                  </a:lnTo>
                  <a:close/>
                  <a:moveTo>
                    <a:pt x="16702" y="9551"/>
                  </a:moveTo>
                  <a:cubicBezTo>
                    <a:pt x="16696" y="9551"/>
                    <a:pt x="16690" y="9552"/>
                    <a:pt x="16684" y="9554"/>
                  </a:cubicBezTo>
                  <a:lnTo>
                    <a:pt x="13194" y="10113"/>
                  </a:lnTo>
                  <a:cubicBezTo>
                    <a:pt x="13160" y="10120"/>
                    <a:pt x="13133" y="10155"/>
                    <a:pt x="13133" y="10190"/>
                  </a:cubicBezTo>
                  <a:cubicBezTo>
                    <a:pt x="13153" y="10949"/>
                    <a:pt x="12884" y="11676"/>
                    <a:pt x="12358" y="12228"/>
                  </a:cubicBezTo>
                  <a:cubicBezTo>
                    <a:pt x="12330" y="12256"/>
                    <a:pt x="12330" y="12298"/>
                    <a:pt x="12352" y="12324"/>
                  </a:cubicBezTo>
                  <a:lnTo>
                    <a:pt x="14591" y="15070"/>
                  </a:lnTo>
                  <a:cubicBezTo>
                    <a:pt x="14598" y="15083"/>
                    <a:pt x="14619" y="15096"/>
                    <a:pt x="14639" y="15096"/>
                  </a:cubicBezTo>
                  <a:lnTo>
                    <a:pt x="14646" y="15096"/>
                  </a:lnTo>
                  <a:cubicBezTo>
                    <a:pt x="14661" y="15096"/>
                    <a:pt x="14681" y="15090"/>
                    <a:pt x="14694" y="15076"/>
                  </a:cubicBezTo>
                  <a:cubicBezTo>
                    <a:pt x="15392" y="14426"/>
                    <a:pt x="15960" y="13625"/>
                    <a:pt x="16320" y="12739"/>
                  </a:cubicBezTo>
                  <a:lnTo>
                    <a:pt x="16333" y="12713"/>
                  </a:lnTo>
                  <a:cubicBezTo>
                    <a:pt x="16339" y="12684"/>
                    <a:pt x="16353" y="12656"/>
                    <a:pt x="16361" y="12630"/>
                  </a:cubicBezTo>
                  <a:lnTo>
                    <a:pt x="16388" y="12567"/>
                  </a:lnTo>
                  <a:cubicBezTo>
                    <a:pt x="16402" y="12532"/>
                    <a:pt x="16409" y="12505"/>
                    <a:pt x="16422" y="12470"/>
                  </a:cubicBezTo>
                  <a:lnTo>
                    <a:pt x="16436" y="12436"/>
                  </a:lnTo>
                  <a:cubicBezTo>
                    <a:pt x="16747" y="11536"/>
                    <a:pt x="16865" y="10563"/>
                    <a:pt x="16767" y="9616"/>
                  </a:cubicBezTo>
                  <a:cubicBezTo>
                    <a:pt x="16767" y="9596"/>
                    <a:pt x="16761" y="9581"/>
                    <a:pt x="16741" y="9568"/>
                  </a:cubicBezTo>
                  <a:cubicBezTo>
                    <a:pt x="16730" y="9558"/>
                    <a:pt x="16717" y="9551"/>
                    <a:pt x="16702" y="9551"/>
                  </a:cubicBezTo>
                  <a:close/>
                  <a:moveTo>
                    <a:pt x="7410" y="11198"/>
                  </a:moveTo>
                  <a:cubicBezTo>
                    <a:pt x="7638" y="11918"/>
                    <a:pt x="8129" y="12512"/>
                    <a:pt x="8785" y="12885"/>
                  </a:cubicBezTo>
                  <a:lnTo>
                    <a:pt x="7576" y="16057"/>
                  </a:lnTo>
                  <a:cubicBezTo>
                    <a:pt x="6753" y="15677"/>
                    <a:pt x="6014" y="15111"/>
                    <a:pt x="5426" y="14426"/>
                  </a:cubicBezTo>
                  <a:lnTo>
                    <a:pt x="5405" y="14406"/>
                  </a:lnTo>
                  <a:cubicBezTo>
                    <a:pt x="5378" y="14378"/>
                    <a:pt x="5357" y="14350"/>
                    <a:pt x="5337" y="14323"/>
                  </a:cubicBezTo>
                  <a:lnTo>
                    <a:pt x="5295" y="14267"/>
                  </a:lnTo>
                  <a:cubicBezTo>
                    <a:pt x="5274" y="14247"/>
                    <a:pt x="5261" y="14225"/>
                    <a:pt x="5239" y="14205"/>
                  </a:cubicBezTo>
                  <a:lnTo>
                    <a:pt x="5219" y="14177"/>
                  </a:lnTo>
                  <a:cubicBezTo>
                    <a:pt x="4673" y="13466"/>
                    <a:pt x="4265" y="12623"/>
                    <a:pt x="4058" y="11737"/>
                  </a:cubicBezTo>
                  <a:lnTo>
                    <a:pt x="7410" y="11198"/>
                  </a:lnTo>
                  <a:close/>
                  <a:moveTo>
                    <a:pt x="7467" y="11045"/>
                  </a:moveTo>
                  <a:cubicBezTo>
                    <a:pt x="7462" y="11045"/>
                    <a:pt x="7457" y="11046"/>
                    <a:pt x="7452" y="11047"/>
                  </a:cubicBezTo>
                  <a:lnTo>
                    <a:pt x="3962" y="11606"/>
                  </a:lnTo>
                  <a:cubicBezTo>
                    <a:pt x="3940" y="11613"/>
                    <a:pt x="3920" y="11619"/>
                    <a:pt x="3905" y="11641"/>
                  </a:cubicBezTo>
                  <a:cubicBezTo>
                    <a:pt x="3899" y="11654"/>
                    <a:pt x="3892" y="11676"/>
                    <a:pt x="3899" y="11696"/>
                  </a:cubicBezTo>
                  <a:cubicBezTo>
                    <a:pt x="4106" y="12623"/>
                    <a:pt x="4527" y="13514"/>
                    <a:pt x="5108" y="14267"/>
                  </a:cubicBezTo>
                  <a:lnTo>
                    <a:pt x="5130" y="14295"/>
                  </a:lnTo>
                  <a:cubicBezTo>
                    <a:pt x="5143" y="14315"/>
                    <a:pt x="5164" y="14343"/>
                    <a:pt x="5184" y="14365"/>
                  </a:cubicBezTo>
                  <a:lnTo>
                    <a:pt x="5226" y="14419"/>
                  </a:lnTo>
                  <a:cubicBezTo>
                    <a:pt x="5247" y="14439"/>
                    <a:pt x="5267" y="14468"/>
                    <a:pt x="5295" y="14496"/>
                  </a:cubicBezTo>
                  <a:lnTo>
                    <a:pt x="5315" y="14522"/>
                  </a:lnTo>
                  <a:cubicBezTo>
                    <a:pt x="5931" y="15242"/>
                    <a:pt x="6719" y="15829"/>
                    <a:pt x="7589" y="16223"/>
                  </a:cubicBezTo>
                  <a:cubicBezTo>
                    <a:pt x="7596" y="16231"/>
                    <a:pt x="7611" y="16231"/>
                    <a:pt x="7618" y="16231"/>
                  </a:cubicBezTo>
                  <a:cubicBezTo>
                    <a:pt x="7624" y="16231"/>
                    <a:pt x="7638" y="16231"/>
                    <a:pt x="7644" y="16223"/>
                  </a:cubicBezTo>
                  <a:cubicBezTo>
                    <a:pt x="7666" y="16216"/>
                    <a:pt x="7679" y="16203"/>
                    <a:pt x="7686" y="16181"/>
                  </a:cubicBezTo>
                  <a:lnTo>
                    <a:pt x="8945" y="12878"/>
                  </a:lnTo>
                  <a:cubicBezTo>
                    <a:pt x="8951" y="12850"/>
                    <a:pt x="8951" y="12822"/>
                    <a:pt x="8923" y="12802"/>
                  </a:cubicBezTo>
                  <a:cubicBezTo>
                    <a:pt x="8923" y="12795"/>
                    <a:pt x="8916" y="12789"/>
                    <a:pt x="8910" y="12789"/>
                  </a:cubicBezTo>
                  <a:cubicBezTo>
                    <a:pt x="8240" y="12422"/>
                    <a:pt x="7749" y="11820"/>
                    <a:pt x="7528" y="11095"/>
                  </a:cubicBezTo>
                  <a:cubicBezTo>
                    <a:pt x="7521" y="11065"/>
                    <a:pt x="7496" y="11045"/>
                    <a:pt x="7467" y="11045"/>
                  </a:cubicBezTo>
                  <a:close/>
                  <a:moveTo>
                    <a:pt x="11791" y="12864"/>
                  </a:moveTo>
                  <a:lnTo>
                    <a:pt x="13941" y="15498"/>
                  </a:lnTo>
                  <a:cubicBezTo>
                    <a:pt x="13194" y="16015"/>
                    <a:pt x="12338" y="16382"/>
                    <a:pt x="11446" y="16548"/>
                  </a:cubicBezTo>
                  <a:lnTo>
                    <a:pt x="11418" y="16554"/>
                  </a:lnTo>
                  <a:cubicBezTo>
                    <a:pt x="11385" y="16563"/>
                    <a:pt x="11350" y="16563"/>
                    <a:pt x="11315" y="16569"/>
                  </a:cubicBezTo>
                  <a:lnTo>
                    <a:pt x="11245" y="16582"/>
                  </a:lnTo>
                  <a:cubicBezTo>
                    <a:pt x="11219" y="16582"/>
                    <a:pt x="11191" y="16589"/>
                    <a:pt x="11162" y="16596"/>
                  </a:cubicBezTo>
                  <a:lnTo>
                    <a:pt x="11136" y="16596"/>
                  </a:lnTo>
                  <a:cubicBezTo>
                    <a:pt x="10851" y="16635"/>
                    <a:pt x="10563" y="16655"/>
                    <a:pt x="10275" y="16655"/>
                  </a:cubicBezTo>
                  <a:cubicBezTo>
                    <a:pt x="9653" y="16655"/>
                    <a:pt x="9030" y="16564"/>
                    <a:pt x="8440" y="16388"/>
                  </a:cubicBezTo>
                  <a:lnTo>
                    <a:pt x="9643" y="13210"/>
                  </a:lnTo>
                  <a:cubicBezTo>
                    <a:pt x="9846" y="13256"/>
                    <a:pt x="10052" y="13279"/>
                    <a:pt x="10259" y="13279"/>
                  </a:cubicBezTo>
                  <a:cubicBezTo>
                    <a:pt x="10424" y="13279"/>
                    <a:pt x="10589" y="13265"/>
                    <a:pt x="10754" y="13237"/>
                  </a:cubicBezTo>
                  <a:cubicBezTo>
                    <a:pt x="11121" y="13182"/>
                    <a:pt x="11474" y="13058"/>
                    <a:pt x="11791" y="12864"/>
                  </a:cubicBezTo>
                  <a:close/>
                  <a:moveTo>
                    <a:pt x="11815" y="12700"/>
                  </a:moveTo>
                  <a:cubicBezTo>
                    <a:pt x="11800" y="12700"/>
                    <a:pt x="11785" y="12704"/>
                    <a:pt x="11771" y="12713"/>
                  </a:cubicBezTo>
                  <a:cubicBezTo>
                    <a:pt x="11453" y="12905"/>
                    <a:pt x="11101" y="13038"/>
                    <a:pt x="10728" y="13099"/>
                  </a:cubicBezTo>
                  <a:cubicBezTo>
                    <a:pt x="10578" y="13121"/>
                    <a:pt x="10429" y="13132"/>
                    <a:pt x="10280" y="13132"/>
                  </a:cubicBezTo>
                  <a:cubicBezTo>
                    <a:pt x="10057" y="13132"/>
                    <a:pt x="9835" y="13107"/>
                    <a:pt x="9615" y="13058"/>
                  </a:cubicBezTo>
                  <a:cubicBezTo>
                    <a:pt x="9610" y="13057"/>
                    <a:pt x="9606" y="13056"/>
                    <a:pt x="9601" y="13056"/>
                  </a:cubicBezTo>
                  <a:cubicBezTo>
                    <a:pt x="9570" y="13056"/>
                    <a:pt x="9538" y="13075"/>
                    <a:pt x="9532" y="13106"/>
                  </a:cubicBezTo>
                  <a:lnTo>
                    <a:pt x="8275" y="16410"/>
                  </a:lnTo>
                  <a:cubicBezTo>
                    <a:pt x="8266" y="16423"/>
                    <a:pt x="8266" y="16445"/>
                    <a:pt x="8275" y="16465"/>
                  </a:cubicBezTo>
                  <a:cubicBezTo>
                    <a:pt x="8288" y="16486"/>
                    <a:pt x="8301" y="16500"/>
                    <a:pt x="8323" y="16500"/>
                  </a:cubicBezTo>
                  <a:cubicBezTo>
                    <a:pt x="8951" y="16700"/>
                    <a:pt x="9621" y="16796"/>
                    <a:pt x="10285" y="16796"/>
                  </a:cubicBezTo>
                  <a:cubicBezTo>
                    <a:pt x="10575" y="16796"/>
                    <a:pt x="10866" y="16783"/>
                    <a:pt x="11149" y="16742"/>
                  </a:cubicBezTo>
                  <a:lnTo>
                    <a:pt x="11184" y="16735"/>
                  </a:lnTo>
                  <a:cubicBezTo>
                    <a:pt x="11211" y="16735"/>
                    <a:pt x="11245" y="16728"/>
                    <a:pt x="11274" y="16720"/>
                  </a:cubicBezTo>
                  <a:lnTo>
                    <a:pt x="11335" y="16713"/>
                  </a:lnTo>
                  <a:cubicBezTo>
                    <a:pt x="11370" y="16707"/>
                    <a:pt x="11411" y="16700"/>
                    <a:pt x="11446" y="16694"/>
                  </a:cubicBezTo>
                  <a:lnTo>
                    <a:pt x="11474" y="16694"/>
                  </a:lnTo>
                  <a:cubicBezTo>
                    <a:pt x="12406" y="16513"/>
                    <a:pt x="13312" y="16126"/>
                    <a:pt x="14087" y="15574"/>
                  </a:cubicBezTo>
                  <a:cubicBezTo>
                    <a:pt x="14100" y="15559"/>
                    <a:pt x="14113" y="15539"/>
                    <a:pt x="14113" y="15518"/>
                  </a:cubicBezTo>
                  <a:cubicBezTo>
                    <a:pt x="14122" y="15504"/>
                    <a:pt x="14113" y="15484"/>
                    <a:pt x="14100" y="15463"/>
                  </a:cubicBezTo>
                  <a:lnTo>
                    <a:pt x="11867" y="12726"/>
                  </a:lnTo>
                  <a:cubicBezTo>
                    <a:pt x="11855" y="12709"/>
                    <a:pt x="11836" y="12700"/>
                    <a:pt x="11815" y="12700"/>
                  </a:cubicBezTo>
                  <a:close/>
                  <a:moveTo>
                    <a:pt x="9401" y="154"/>
                  </a:moveTo>
                  <a:lnTo>
                    <a:pt x="10161" y="2380"/>
                  </a:lnTo>
                  <a:cubicBezTo>
                    <a:pt x="10167" y="2407"/>
                    <a:pt x="10195" y="2428"/>
                    <a:pt x="10230" y="2428"/>
                  </a:cubicBezTo>
                  <a:cubicBezTo>
                    <a:pt x="10416" y="2428"/>
                    <a:pt x="10610" y="2435"/>
                    <a:pt x="10796" y="2448"/>
                  </a:cubicBezTo>
                  <a:lnTo>
                    <a:pt x="10824" y="2448"/>
                  </a:lnTo>
                  <a:cubicBezTo>
                    <a:pt x="10872" y="2455"/>
                    <a:pt x="10929" y="2455"/>
                    <a:pt x="10977" y="2463"/>
                  </a:cubicBezTo>
                  <a:cubicBezTo>
                    <a:pt x="10997" y="2463"/>
                    <a:pt x="11018" y="2470"/>
                    <a:pt x="11045" y="2470"/>
                  </a:cubicBezTo>
                  <a:lnTo>
                    <a:pt x="11094" y="2476"/>
                  </a:lnTo>
                  <a:cubicBezTo>
                    <a:pt x="11114" y="2476"/>
                    <a:pt x="11136" y="2476"/>
                    <a:pt x="11156" y="2483"/>
                  </a:cubicBezTo>
                  <a:cubicBezTo>
                    <a:pt x="11211" y="2483"/>
                    <a:pt x="11260" y="2490"/>
                    <a:pt x="11308" y="2496"/>
                  </a:cubicBezTo>
                  <a:lnTo>
                    <a:pt x="11335" y="2505"/>
                  </a:lnTo>
                  <a:cubicBezTo>
                    <a:pt x="11426" y="2518"/>
                    <a:pt x="11501" y="2524"/>
                    <a:pt x="11570" y="2538"/>
                  </a:cubicBezTo>
                  <a:cubicBezTo>
                    <a:pt x="11675" y="2553"/>
                    <a:pt x="11778" y="2573"/>
                    <a:pt x="11896" y="2601"/>
                  </a:cubicBezTo>
                  <a:cubicBezTo>
                    <a:pt x="11902" y="2602"/>
                    <a:pt x="11907" y="2602"/>
                    <a:pt x="11913" y="2602"/>
                  </a:cubicBezTo>
                  <a:cubicBezTo>
                    <a:pt x="11939" y="2602"/>
                    <a:pt x="11960" y="2589"/>
                    <a:pt x="11972" y="2566"/>
                  </a:cubicBezTo>
                  <a:lnTo>
                    <a:pt x="13168" y="541"/>
                  </a:lnTo>
                  <a:lnTo>
                    <a:pt x="14578" y="1080"/>
                  </a:lnTo>
                  <a:lnTo>
                    <a:pt x="14122" y="3382"/>
                  </a:lnTo>
                  <a:cubicBezTo>
                    <a:pt x="14113" y="3417"/>
                    <a:pt x="14128" y="3443"/>
                    <a:pt x="14155" y="3458"/>
                  </a:cubicBezTo>
                  <a:cubicBezTo>
                    <a:pt x="14321" y="3555"/>
                    <a:pt x="14480" y="3651"/>
                    <a:pt x="14639" y="3755"/>
                  </a:cubicBezTo>
                  <a:lnTo>
                    <a:pt x="14661" y="3775"/>
                  </a:lnTo>
                  <a:cubicBezTo>
                    <a:pt x="14702" y="3803"/>
                    <a:pt x="14744" y="3832"/>
                    <a:pt x="14785" y="3858"/>
                  </a:cubicBezTo>
                  <a:cubicBezTo>
                    <a:pt x="14805" y="3873"/>
                    <a:pt x="14827" y="3886"/>
                    <a:pt x="14840" y="3900"/>
                  </a:cubicBezTo>
                  <a:lnTo>
                    <a:pt x="14881" y="3928"/>
                  </a:lnTo>
                  <a:cubicBezTo>
                    <a:pt x="14895" y="3941"/>
                    <a:pt x="14916" y="3956"/>
                    <a:pt x="14936" y="3969"/>
                  </a:cubicBezTo>
                  <a:cubicBezTo>
                    <a:pt x="14978" y="3997"/>
                    <a:pt x="15012" y="4031"/>
                    <a:pt x="15054" y="4059"/>
                  </a:cubicBezTo>
                  <a:lnTo>
                    <a:pt x="15082" y="4080"/>
                  </a:lnTo>
                  <a:cubicBezTo>
                    <a:pt x="15226" y="4190"/>
                    <a:pt x="15372" y="4314"/>
                    <a:pt x="15510" y="4439"/>
                  </a:cubicBezTo>
                  <a:cubicBezTo>
                    <a:pt x="15526" y="4451"/>
                    <a:pt x="15545" y="4459"/>
                    <a:pt x="15562" y="4459"/>
                  </a:cubicBezTo>
                  <a:cubicBezTo>
                    <a:pt x="15576" y="4459"/>
                    <a:pt x="15588" y="4454"/>
                    <a:pt x="15600" y="4445"/>
                  </a:cubicBezTo>
                  <a:lnTo>
                    <a:pt x="17647" y="3292"/>
                  </a:lnTo>
                  <a:lnTo>
                    <a:pt x="18592" y="4460"/>
                  </a:lnTo>
                  <a:lnTo>
                    <a:pt x="17044" y="6228"/>
                  </a:lnTo>
                  <a:cubicBezTo>
                    <a:pt x="17024" y="6250"/>
                    <a:pt x="17024" y="6285"/>
                    <a:pt x="17038" y="6311"/>
                  </a:cubicBezTo>
                  <a:cubicBezTo>
                    <a:pt x="17127" y="6471"/>
                    <a:pt x="17217" y="6623"/>
                    <a:pt x="17287" y="6776"/>
                  </a:cubicBezTo>
                  <a:cubicBezTo>
                    <a:pt x="17293" y="6782"/>
                    <a:pt x="17293" y="6789"/>
                    <a:pt x="17300" y="6796"/>
                  </a:cubicBezTo>
                  <a:lnTo>
                    <a:pt x="17321" y="6837"/>
                  </a:lnTo>
                  <a:cubicBezTo>
                    <a:pt x="17341" y="6885"/>
                    <a:pt x="17363" y="6927"/>
                    <a:pt x="17383" y="6975"/>
                  </a:cubicBezTo>
                  <a:cubicBezTo>
                    <a:pt x="17398" y="6996"/>
                    <a:pt x="17404" y="7016"/>
                    <a:pt x="17418" y="7038"/>
                  </a:cubicBezTo>
                  <a:lnTo>
                    <a:pt x="17431" y="7079"/>
                  </a:lnTo>
                  <a:cubicBezTo>
                    <a:pt x="17439" y="7099"/>
                    <a:pt x="17452" y="7121"/>
                    <a:pt x="17459" y="7141"/>
                  </a:cubicBezTo>
                  <a:cubicBezTo>
                    <a:pt x="17481" y="7191"/>
                    <a:pt x="17501" y="7239"/>
                    <a:pt x="17522" y="7287"/>
                  </a:cubicBezTo>
                  <a:lnTo>
                    <a:pt x="17529" y="7307"/>
                  </a:lnTo>
                  <a:cubicBezTo>
                    <a:pt x="17605" y="7481"/>
                    <a:pt x="17666" y="7660"/>
                    <a:pt x="17729" y="7839"/>
                  </a:cubicBezTo>
                  <a:cubicBezTo>
                    <a:pt x="17736" y="7874"/>
                    <a:pt x="17763" y="7887"/>
                    <a:pt x="17791" y="7896"/>
                  </a:cubicBezTo>
                  <a:lnTo>
                    <a:pt x="20141" y="7915"/>
                  </a:lnTo>
                  <a:lnTo>
                    <a:pt x="20383" y="9402"/>
                  </a:lnTo>
                  <a:lnTo>
                    <a:pt x="18157" y="10155"/>
                  </a:lnTo>
                  <a:cubicBezTo>
                    <a:pt x="18129" y="10168"/>
                    <a:pt x="18109" y="10196"/>
                    <a:pt x="18109" y="10224"/>
                  </a:cubicBezTo>
                  <a:cubicBezTo>
                    <a:pt x="18109" y="10404"/>
                    <a:pt x="18109" y="10583"/>
                    <a:pt x="18094" y="10749"/>
                  </a:cubicBezTo>
                  <a:lnTo>
                    <a:pt x="18094" y="10777"/>
                  </a:lnTo>
                  <a:lnTo>
                    <a:pt x="18088" y="10818"/>
                  </a:lnTo>
                  <a:cubicBezTo>
                    <a:pt x="18088" y="10873"/>
                    <a:pt x="18081" y="10923"/>
                    <a:pt x="18081" y="10977"/>
                  </a:cubicBezTo>
                  <a:cubicBezTo>
                    <a:pt x="18074" y="10997"/>
                    <a:pt x="18074" y="11019"/>
                    <a:pt x="18074" y="11047"/>
                  </a:cubicBezTo>
                  <a:lnTo>
                    <a:pt x="18068" y="11089"/>
                  </a:lnTo>
                  <a:cubicBezTo>
                    <a:pt x="18068" y="11109"/>
                    <a:pt x="18061" y="11130"/>
                    <a:pt x="18061" y="11157"/>
                  </a:cubicBezTo>
                  <a:cubicBezTo>
                    <a:pt x="18053" y="11205"/>
                    <a:pt x="18046" y="11261"/>
                    <a:pt x="18040" y="11309"/>
                  </a:cubicBezTo>
                  <a:lnTo>
                    <a:pt x="18040" y="11337"/>
                  </a:lnTo>
                  <a:cubicBezTo>
                    <a:pt x="18011" y="11523"/>
                    <a:pt x="17978" y="11711"/>
                    <a:pt x="17943" y="11896"/>
                  </a:cubicBezTo>
                  <a:cubicBezTo>
                    <a:pt x="17937" y="11925"/>
                    <a:pt x="17950" y="11951"/>
                    <a:pt x="17978" y="11973"/>
                  </a:cubicBezTo>
                  <a:lnTo>
                    <a:pt x="20002" y="13162"/>
                  </a:lnTo>
                  <a:lnTo>
                    <a:pt x="19463" y="14572"/>
                  </a:lnTo>
                  <a:lnTo>
                    <a:pt x="17162" y="14116"/>
                  </a:lnTo>
                  <a:cubicBezTo>
                    <a:pt x="17156" y="14114"/>
                    <a:pt x="17149" y="14114"/>
                    <a:pt x="17143" y="14114"/>
                  </a:cubicBezTo>
                  <a:cubicBezTo>
                    <a:pt x="17117" y="14114"/>
                    <a:pt x="17095" y="14127"/>
                    <a:pt x="17079" y="14149"/>
                  </a:cubicBezTo>
                  <a:cubicBezTo>
                    <a:pt x="16990" y="14315"/>
                    <a:pt x="16885" y="14481"/>
                    <a:pt x="16782" y="14633"/>
                  </a:cubicBezTo>
                  <a:lnTo>
                    <a:pt x="16754" y="14675"/>
                  </a:lnTo>
                  <a:cubicBezTo>
                    <a:pt x="16734" y="14703"/>
                    <a:pt x="16719" y="14730"/>
                    <a:pt x="16699" y="14758"/>
                  </a:cubicBezTo>
                  <a:lnTo>
                    <a:pt x="16678" y="14786"/>
                  </a:lnTo>
                  <a:cubicBezTo>
                    <a:pt x="16665" y="14799"/>
                    <a:pt x="16651" y="14821"/>
                    <a:pt x="16636" y="14841"/>
                  </a:cubicBezTo>
                  <a:lnTo>
                    <a:pt x="16610" y="14876"/>
                  </a:lnTo>
                  <a:cubicBezTo>
                    <a:pt x="16601" y="14895"/>
                    <a:pt x="16588" y="14910"/>
                    <a:pt x="16575" y="14930"/>
                  </a:cubicBezTo>
                  <a:cubicBezTo>
                    <a:pt x="16547" y="14972"/>
                    <a:pt x="16512" y="15013"/>
                    <a:pt x="16477" y="15055"/>
                  </a:cubicBezTo>
                  <a:lnTo>
                    <a:pt x="16464" y="15070"/>
                  </a:lnTo>
                  <a:lnTo>
                    <a:pt x="16464" y="15076"/>
                  </a:lnTo>
                  <a:cubicBezTo>
                    <a:pt x="16346" y="15221"/>
                    <a:pt x="16228" y="15373"/>
                    <a:pt x="16104" y="15511"/>
                  </a:cubicBezTo>
                  <a:cubicBezTo>
                    <a:pt x="16084" y="15532"/>
                    <a:pt x="16077" y="15567"/>
                    <a:pt x="16091" y="15594"/>
                  </a:cubicBezTo>
                  <a:lnTo>
                    <a:pt x="17252" y="17641"/>
                  </a:lnTo>
                  <a:lnTo>
                    <a:pt x="16084" y="18595"/>
                  </a:lnTo>
                  <a:lnTo>
                    <a:pt x="14314" y="17045"/>
                  </a:lnTo>
                  <a:cubicBezTo>
                    <a:pt x="14299" y="17034"/>
                    <a:pt x="14280" y="17027"/>
                    <a:pt x="14262" y="17027"/>
                  </a:cubicBezTo>
                  <a:cubicBezTo>
                    <a:pt x="14249" y="17027"/>
                    <a:pt x="14236" y="17030"/>
                    <a:pt x="14224" y="17039"/>
                  </a:cubicBezTo>
                  <a:cubicBezTo>
                    <a:pt x="14065" y="17128"/>
                    <a:pt x="13899" y="17226"/>
                    <a:pt x="13727" y="17309"/>
                  </a:cubicBezTo>
                  <a:lnTo>
                    <a:pt x="13707" y="17316"/>
                  </a:lnTo>
                  <a:cubicBezTo>
                    <a:pt x="13657" y="17336"/>
                    <a:pt x="13609" y="17364"/>
                    <a:pt x="13561" y="17384"/>
                  </a:cubicBezTo>
                  <a:cubicBezTo>
                    <a:pt x="13548" y="17392"/>
                    <a:pt x="13526" y="17399"/>
                    <a:pt x="13506" y="17412"/>
                  </a:cubicBezTo>
                  <a:lnTo>
                    <a:pt x="13465" y="17433"/>
                  </a:lnTo>
                  <a:cubicBezTo>
                    <a:pt x="13443" y="17440"/>
                    <a:pt x="13423" y="17447"/>
                    <a:pt x="13402" y="17460"/>
                  </a:cubicBezTo>
                  <a:lnTo>
                    <a:pt x="13388" y="17460"/>
                  </a:lnTo>
                  <a:cubicBezTo>
                    <a:pt x="13382" y="17467"/>
                    <a:pt x="13375" y="17467"/>
                    <a:pt x="13375" y="17467"/>
                  </a:cubicBezTo>
                  <a:cubicBezTo>
                    <a:pt x="13340" y="17482"/>
                    <a:pt x="13312" y="17495"/>
                    <a:pt x="13277" y="17508"/>
                  </a:cubicBezTo>
                  <a:lnTo>
                    <a:pt x="13229" y="17530"/>
                  </a:lnTo>
                  <a:cubicBezTo>
                    <a:pt x="13057" y="17599"/>
                    <a:pt x="12878" y="17661"/>
                    <a:pt x="12697" y="17724"/>
                  </a:cubicBezTo>
                  <a:cubicBezTo>
                    <a:pt x="12670" y="17730"/>
                    <a:pt x="12649" y="17757"/>
                    <a:pt x="12649" y="17792"/>
                  </a:cubicBezTo>
                  <a:lnTo>
                    <a:pt x="12629" y="20142"/>
                  </a:lnTo>
                  <a:lnTo>
                    <a:pt x="11143" y="20384"/>
                  </a:lnTo>
                  <a:lnTo>
                    <a:pt x="10381" y="18158"/>
                  </a:lnTo>
                  <a:cubicBezTo>
                    <a:pt x="10375" y="18130"/>
                    <a:pt x="10348" y="18110"/>
                    <a:pt x="10313" y="18110"/>
                  </a:cubicBezTo>
                  <a:cubicBezTo>
                    <a:pt x="10126" y="18110"/>
                    <a:pt x="9933" y="18104"/>
                    <a:pt x="9746" y="18089"/>
                  </a:cubicBezTo>
                  <a:lnTo>
                    <a:pt x="9718" y="18089"/>
                  </a:lnTo>
                  <a:cubicBezTo>
                    <a:pt x="9670" y="18082"/>
                    <a:pt x="9615" y="18082"/>
                    <a:pt x="9567" y="18075"/>
                  </a:cubicBezTo>
                  <a:cubicBezTo>
                    <a:pt x="9545" y="18075"/>
                    <a:pt x="9519" y="18069"/>
                    <a:pt x="9497" y="18069"/>
                  </a:cubicBezTo>
                  <a:lnTo>
                    <a:pt x="9456" y="18062"/>
                  </a:lnTo>
                  <a:cubicBezTo>
                    <a:pt x="9427" y="18062"/>
                    <a:pt x="9407" y="18062"/>
                    <a:pt x="9386" y="18055"/>
                  </a:cubicBezTo>
                  <a:cubicBezTo>
                    <a:pt x="9331" y="18055"/>
                    <a:pt x="9283" y="18047"/>
                    <a:pt x="9235" y="18041"/>
                  </a:cubicBezTo>
                  <a:lnTo>
                    <a:pt x="9207" y="18034"/>
                  </a:lnTo>
                  <a:cubicBezTo>
                    <a:pt x="9021" y="18014"/>
                    <a:pt x="8834" y="17979"/>
                    <a:pt x="8648" y="17938"/>
                  </a:cubicBezTo>
                  <a:cubicBezTo>
                    <a:pt x="8643" y="17937"/>
                    <a:pt x="8638" y="17936"/>
                    <a:pt x="8633" y="17936"/>
                  </a:cubicBezTo>
                  <a:cubicBezTo>
                    <a:pt x="8608" y="17936"/>
                    <a:pt x="8582" y="17949"/>
                    <a:pt x="8571" y="17972"/>
                  </a:cubicBezTo>
                  <a:lnTo>
                    <a:pt x="7375" y="19996"/>
                  </a:lnTo>
                  <a:lnTo>
                    <a:pt x="5972" y="19465"/>
                  </a:lnTo>
                  <a:lnTo>
                    <a:pt x="6422" y="17156"/>
                  </a:lnTo>
                  <a:cubicBezTo>
                    <a:pt x="6428" y="17128"/>
                    <a:pt x="6415" y="17093"/>
                    <a:pt x="6387" y="17080"/>
                  </a:cubicBezTo>
                  <a:cubicBezTo>
                    <a:pt x="6228" y="16984"/>
                    <a:pt x="6062" y="16886"/>
                    <a:pt x="5911" y="16783"/>
                  </a:cubicBezTo>
                  <a:lnTo>
                    <a:pt x="5883" y="16762"/>
                  </a:lnTo>
                  <a:cubicBezTo>
                    <a:pt x="5841" y="16735"/>
                    <a:pt x="5800" y="16707"/>
                    <a:pt x="5758" y="16679"/>
                  </a:cubicBezTo>
                  <a:cubicBezTo>
                    <a:pt x="5737" y="16665"/>
                    <a:pt x="5723" y="16652"/>
                    <a:pt x="5703" y="16637"/>
                  </a:cubicBezTo>
                  <a:lnTo>
                    <a:pt x="5662" y="16611"/>
                  </a:lnTo>
                  <a:cubicBezTo>
                    <a:pt x="5647" y="16596"/>
                    <a:pt x="5627" y="16582"/>
                    <a:pt x="5612" y="16569"/>
                  </a:cubicBezTo>
                  <a:cubicBezTo>
                    <a:pt x="5571" y="16541"/>
                    <a:pt x="5529" y="16506"/>
                    <a:pt x="5488" y="16480"/>
                  </a:cubicBezTo>
                  <a:lnTo>
                    <a:pt x="5468" y="16465"/>
                  </a:lnTo>
                  <a:cubicBezTo>
                    <a:pt x="5315" y="16347"/>
                    <a:pt x="5171" y="16223"/>
                    <a:pt x="5032" y="16098"/>
                  </a:cubicBezTo>
                  <a:cubicBezTo>
                    <a:pt x="5016" y="16087"/>
                    <a:pt x="5000" y="16079"/>
                    <a:pt x="4984" y="16079"/>
                  </a:cubicBezTo>
                  <a:cubicBezTo>
                    <a:pt x="4972" y="16079"/>
                    <a:pt x="4961" y="16083"/>
                    <a:pt x="4949" y="16091"/>
                  </a:cubicBezTo>
                  <a:lnTo>
                    <a:pt x="2903" y="17246"/>
                  </a:lnTo>
                  <a:lnTo>
                    <a:pt x="1950" y="16078"/>
                  </a:lnTo>
                  <a:lnTo>
                    <a:pt x="3497" y="14308"/>
                  </a:lnTo>
                  <a:cubicBezTo>
                    <a:pt x="3519" y="14288"/>
                    <a:pt x="3519" y="14254"/>
                    <a:pt x="3506" y="14225"/>
                  </a:cubicBezTo>
                  <a:cubicBezTo>
                    <a:pt x="3408" y="14059"/>
                    <a:pt x="3318" y="13894"/>
                    <a:pt x="3235" y="13728"/>
                  </a:cubicBezTo>
                  <a:lnTo>
                    <a:pt x="3222" y="13701"/>
                  </a:lnTo>
                  <a:cubicBezTo>
                    <a:pt x="3200" y="13651"/>
                    <a:pt x="3180" y="13610"/>
                    <a:pt x="3159" y="13562"/>
                  </a:cubicBezTo>
                  <a:cubicBezTo>
                    <a:pt x="3146" y="13542"/>
                    <a:pt x="3139" y="13520"/>
                    <a:pt x="3132" y="13500"/>
                  </a:cubicBezTo>
                  <a:lnTo>
                    <a:pt x="3111" y="13459"/>
                  </a:lnTo>
                  <a:cubicBezTo>
                    <a:pt x="3104" y="13437"/>
                    <a:pt x="3091" y="13418"/>
                    <a:pt x="3083" y="13396"/>
                  </a:cubicBezTo>
                  <a:cubicBezTo>
                    <a:pt x="3063" y="13348"/>
                    <a:pt x="3041" y="13300"/>
                    <a:pt x="3021" y="13252"/>
                  </a:cubicBezTo>
                  <a:lnTo>
                    <a:pt x="3015" y="13230"/>
                  </a:lnTo>
                  <a:cubicBezTo>
                    <a:pt x="2945" y="13058"/>
                    <a:pt x="2875" y="12878"/>
                    <a:pt x="2821" y="12698"/>
                  </a:cubicBezTo>
                  <a:cubicBezTo>
                    <a:pt x="2807" y="12671"/>
                    <a:pt x="2779" y="12650"/>
                    <a:pt x="2751" y="12650"/>
                  </a:cubicBezTo>
                  <a:lnTo>
                    <a:pt x="402" y="12630"/>
                  </a:lnTo>
                  <a:lnTo>
                    <a:pt x="160" y="11137"/>
                  </a:lnTo>
                  <a:lnTo>
                    <a:pt x="2386" y="10384"/>
                  </a:lnTo>
                  <a:cubicBezTo>
                    <a:pt x="2412" y="10369"/>
                    <a:pt x="2434" y="10342"/>
                    <a:pt x="2434" y="10314"/>
                  </a:cubicBezTo>
                  <a:cubicBezTo>
                    <a:pt x="2434" y="10120"/>
                    <a:pt x="2441" y="9934"/>
                    <a:pt x="2447" y="9747"/>
                  </a:cubicBezTo>
                  <a:lnTo>
                    <a:pt x="2454" y="9720"/>
                  </a:lnTo>
                  <a:cubicBezTo>
                    <a:pt x="2454" y="9664"/>
                    <a:pt x="2461" y="9616"/>
                    <a:pt x="2469" y="9561"/>
                  </a:cubicBezTo>
                  <a:lnTo>
                    <a:pt x="2469" y="9546"/>
                  </a:lnTo>
                  <a:lnTo>
                    <a:pt x="2469" y="9505"/>
                  </a:lnTo>
                  <a:lnTo>
                    <a:pt x="2475" y="9450"/>
                  </a:lnTo>
                  <a:cubicBezTo>
                    <a:pt x="2482" y="9430"/>
                    <a:pt x="2482" y="9402"/>
                    <a:pt x="2482" y="9380"/>
                  </a:cubicBezTo>
                  <a:cubicBezTo>
                    <a:pt x="2489" y="9332"/>
                    <a:pt x="2495" y="9284"/>
                    <a:pt x="2502" y="9229"/>
                  </a:cubicBezTo>
                  <a:lnTo>
                    <a:pt x="2502" y="9201"/>
                  </a:lnTo>
                  <a:cubicBezTo>
                    <a:pt x="2530" y="9015"/>
                    <a:pt x="2565" y="8828"/>
                    <a:pt x="2607" y="8649"/>
                  </a:cubicBezTo>
                  <a:cubicBezTo>
                    <a:pt x="2607" y="8614"/>
                    <a:pt x="2593" y="8586"/>
                    <a:pt x="2572" y="8566"/>
                  </a:cubicBezTo>
                  <a:lnTo>
                    <a:pt x="546" y="7376"/>
                  </a:lnTo>
                  <a:lnTo>
                    <a:pt x="1079" y="5966"/>
                  </a:lnTo>
                  <a:lnTo>
                    <a:pt x="3388" y="6423"/>
                  </a:lnTo>
                  <a:cubicBezTo>
                    <a:pt x="3392" y="6424"/>
                    <a:pt x="3397" y="6424"/>
                    <a:pt x="3402" y="6424"/>
                  </a:cubicBezTo>
                  <a:cubicBezTo>
                    <a:pt x="3426" y="6424"/>
                    <a:pt x="3452" y="6411"/>
                    <a:pt x="3464" y="6388"/>
                  </a:cubicBezTo>
                  <a:cubicBezTo>
                    <a:pt x="3554" y="6222"/>
                    <a:pt x="3657" y="6063"/>
                    <a:pt x="3761" y="5905"/>
                  </a:cubicBezTo>
                  <a:lnTo>
                    <a:pt x="3788" y="5864"/>
                  </a:lnTo>
                  <a:cubicBezTo>
                    <a:pt x="3809" y="5835"/>
                    <a:pt x="3822" y="5807"/>
                    <a:pt x="3844" y="5781"/>
                  </a:cubicBezTo>
                  <a:cubicBezTo>
                    <a:pt x="3851" y="5772"/>
                    <a:pt x="3851" y="5772"/>
                    <a:pt x="3857" y="5766"/>
                  </a:cubicBezTo>
                  <a:lnTo>
                    <a:pt x="3864" y="5752"/>
                  </a:lnTo>
                  <a:cubicBezTo>
                    <a:pt x="3879" y="5739"/>
                    <a:pt x="3892" y="5718"/>
                    <a:pt x="3905" y="5698"/>
                  </a:cubicBezTo>
                  <a:lnTo>
                    <a:pt x="3934" y="5663"/>
                  </a:lnTo>
                  <a:cubicBezTo>
                    <a:pt x="3940" y="5641"/>
                    <a:pt x="3953" y="5628"/>
                    <a:pt x="3968" y="5606"/>
                  </a:cubicBezTo>
                  <a:cubicBezTo>
                    <a:pt x="4003" y="5565"/>
                    <a:pt x="4030" y="5523"/>
                    <a:pt x="4065" y="5482"/>
                  </a:cubicBezTo>
                  <a:lnTo>
                    <a:pt x="4078" y="5469"/>
                  </a:lnTo>
                  <a:lnTo>
                    <a:pt x="4078" y="5462"/>
                  </a:lnTo>
                  <a:cubicBezTo>
                    <a:pt x="4196" y="5316"/>
                    <a:pt x="4313" y="5165"/>
                    <a:pt x="4444" y="5026"/>
                  </a:cubicBezTo>
                  <a:cubicBezTo>
                    <a:pt x="4466" y="5006"/>
                    <a:pt x="4466" y="4971"/>
                    <a:pt x="4451" y="4943"/>
                  </a:cubicBezTo>
                  <a:lnTo>
                    <a:pt x="3298" y="2898"/>
                  </a:lnTo>
                  <a:lnTo>
                    <a:pt x="4459" y="1944"/>
                  </a:lnTo>
                  <a:lnTo>
                    <a:pt x="6234" y="3491"/>
                  </a:lnTo>
                  <a:cubicBezTo>
                    <a:pt x="6247" y="3504"/>
                    <a:pt x="6264" y="3512"/>
                    <a:pt x="6282" y="3512"/>
                  </a:cubicBezTo>
                  <a:cubicBezTo>
                    <a:pt x="6294" y="3512"/>
                    <a:pt x="6306" y="3508"/>
                    <a:pt x="6317" y="3500"/>
                  </a:cubicBezTo>
                  <a:cubicBezTo>
                    <a:pt x="6476" y="3409"/>
                    <a:pt x="6649" y="3319"/>
                    <a:pt x="6815" y="3236"/>
                  </a:cubicBezTo>
                  <a:lnTo>
                    <a:pt x="6823" y="3229"/>
                  </a:lnTo>
                  <a:lnTo>
                    <a:pt x="6843" y="3223"/>
                  </a:lnTo>
                  <a:cubicBezTo>
                    <a:pt x="6884" y="3201"/>
                    <a:pt x="6933" y="3175"/>
                    <a:pt x="6981" y="3153"/>
                  </a:cubicBezTo>
                  <a:cubicBezTo>
                    <a:pt x="7002" y="3146"/>
                    <a:pt x="7022" y="3140"/>
                    <a:pt x="7044" y="3127"/>
                  </a:cubicBezTo>
                  <a:lnTo>
                    <a:pt x="7079" y="3112"/>
                  </a:lnTo>
                  <a:cubicBezTo>
                    <a:pt x="7098" y="3098"/>
                    <a:pt x="7127" y="3092"/>
                    <a:pt x="7147" y="3077"/>
                  </a:cubicBezTo>
                  <a:lnTo>
                    <a:pt x="7175" y="3070"/>
                  </a:lnTo>
                  <a:cubicBezTo>
                    <a:pt x="7203" y="3057"/>
                    <a:pt x="7230" y="3044"/>
                    <a:pt x="7264" y="3029"/>
                  </a:cubicBezTo>
                  <a:lnTo>
                    <a:pt x="7312" y="3009"/>
                  </a:lnTo>
                  <a:cubicBezTo>
                    <a:pt x="7487" y="2939"/>
                    <a:pt x="7666" y="2878"/>
                    <a:pt x="7845" y="2815"/>
                  </a:cubicBezTo>
                  <a:cubicBezTo>
                    <a:pt x="7873" y="2808"/>
                    <a:pt x="7893" y="2780"/>
                    <a:pt x="7893" y="2745"/>
                  </a:cubicBezTo>
                  <a:lnTo>
                    <a:pt x="7915" y="396"/>
                  </a:lnTo>
                  <a:lnTo>
                    <a:pt x="9401" y="154"/>
                  </a:lnTo>
                  <a:close/>
                  <a:moveTo>
                    <a:pt x="9455" y="0"/>
                  </a:moveTo>
                  <a:cubicBezTo>
                    <a:pt x="9451" y="0"/>
                    <a:pt x="9447" y="1"/>
                    <a:pt x="9442" y="1"/>
                  </a:cubicBezTo>
                  <a:lnTo>
                    <a:pt x="7832" y="265"/>
                  </a:lnTo>
                  <a:cubicBezTo>
                    <a:pt x="7797" y="272"/>
                    <a:pt x="7769" y="298"/>
                    <a:pt x="7769" y="333"/>
                  </a:cubicBezTo>
                  <a:lnTo>
                    <a:pt x="7749" y="2690"/>
                  </a:lnTo>
                  <a:cubicBezTo>
                    <a:pt x="7583" y="2745"/>
                    <a:pt x="7417" y="2808"/>
                    <a:pt x="7258" y="2878"/>
                  </a:cubicBezTo>
                  <a:lnTo>
                    <a:pt x="7210" y="2898"/>
                  </a:lnTo>
                  <a:cubicBezTo>
                    <a:pt x="7175" y="2911"/>
                    <a:pt x="7147" y="2919"/>
                    <a:pt x="7113" y="2932"/>
                  </a:cubicBezTo>
                  <a:cubicBezTo>
                    <a:pt x="7113" y="2939"/>
                    <a:pt x="7105" y="2939"/>
                    <a:pt x="7098" y="2939"/>
                  </a:cubicBezTo>
                  <a:lnTo>
                    <a:pt x="7085" y="2946"/>
                  </a:lnTo>
                  <a:cubicBezTo>
                    <a:pt x="7064" y="2961"/>
                    <a:pt x="7044" y="2967"/>
                    <a:pt x="7022" y="2974"/>
                  </a:cubicBezTo>
                  <a:lnTo>
                    <a:pt x="6981" y="2994"/>
                  </a:lnTo>
                  <a:cubicBezTo>
                    <a:pt x="6961" y="3002"/>
                    <a:pt x="6939" y="3015"/>
                    <a:pt x="6919" y="3022"/>
                  </a:cubicBezTo>
                  <a:cubicBezTo>
                    <a:pt x="6871" y="3044"/>
                    <a:pt x="6823" y="3070"/>
                    <a:pt x="6773" y="3092"/>
                  </a:cubicBezTo>
                  <a:lnTo>
                    <a:pt x="6753" y="3105"/>
                  </a:lnTo>
                  <a:cubicBezTo>
                    <a:pt x="6594" y="3181"/>
                    <a:pt x="6442" y="3264"/>
                    <a:pt x="6291" y="3347"/>
                  </a:cubicBezTo>
                  <a:lnTo>
                    <a:pt x="4514" y="1800"/>
                  </a:lnTo>
                  <a:cubicBezTo>
                    <a:pt x="4500" y="1785"/>
                    <a:pt x="4483" y="1778"/>
                    <a:pt x="4465" y="1778"/>
                  </a:cubicBezTo>
                  <a:cubicBezTo>
                    <a:pt x="4448" y="1778"/>
                    <a:pt x="4431" y="1785"/>
                    <a:pt x="4418" y="1800"/>
                  </a:cubicBezTo>
                  <a:lnTo>
                    <a:pt x="3152" y="2821"/>
                  </a:lnTo>
                  <a:cubicBezTo>
                    <a:pt x="3124" y="2850"/>
                    <a:pt x="3117" y="2884"/>
                    <a:pt x="3139" y="2919"/>
                  </a:cubicBezTo>
                  <a:lnTo>
                    <a:pt x="4300" y="4971"/>
                  </a:lnTo>
                  <a:cubicBezTo>
                    <a:pt x="4182" y="5102"/>
                    <a:pt x="4071" y="5233"/>
                    <a:pt x="3962" y="5373"/>
                  </a:cubicBezTo>
                  <a:lnTo>
                    <a:pt x="3947" y="5392"/>
                  </a:lnTo>
                  <a:cubicBezTo>
                    <a:pt x="3912" y="5434"/>
                    <a:pt x="3885" y="5475"/>
                    <a:pt x="3851" y="5523"/>
                  </a:cubicBezTo>
                  <a:cubicBezTo>
                    <a:pt x="3837" y="5538"/>
                    <a:pt x="3822" y="5558"/>
                    <a:pt x="3816" y="5573"/>
                  </a:cubicBezTo>
                  <a:lnTo>
                    <a:pt x="3781" y="5615"/>
                  </a:lnTo>
                  <a:cubicBezTo>
                    <a:pt x="3768" y="5635"/>
                    <a:pt x="3761" y="5656"/>
                    <a:pt x="3746" y="5669"/>
                  </a:cubicBezTo>
                  <a:lnTo>
                    <a:pt x="3733" y="5683"/>
                  </a:lnTo>
                  <a:cubicBezTo>
                    <a:pt x="3733" y="5683"/>
                    <a:pt x="3733" y="5689"/>
                    <a:pt x="3726" y="5698"/>
                  </a:cubicBezTo>
                  <a:cubicBezTo>
                    <a:pt x="3705" y="5724"/>
                    <a:pt x="3685" y="5752"/>
                    <a:pt x="3663" y="5781"/>
                  </a:cubicBezTo>
                  <a:lnTo>
                    <a:pt x="3643" y="5822"/>
                  </a:lnTo>
                  <a:cubicBezTo>
                    <a:pt x="3539" y="5966"/>
                    <a:pt x="3449" y="6119"/>
                    <a:pt x="3360" y="6270"/>
                  </a:cubicBezTo>
                  <a:lnTo>
                    <a:pt x="1044" y="5814"/>
                  </a:lnTo>
                  <a:cubicBezTo>
                    <a:pt x="1039" y="5813"/>
                    <a:pt x="1033" y="5812"/>
                    <a:pt x="1028" y="5812"/>
                  </a:cubicBezTo>
                  <a:cubicBezTo>
                    <a:pt x="999" y="5812"/>
                    <a:pt x="975" y="5827"/>
                    <a:pt x="968" y="5855"/>
                  </a:cubicBezTo>
                  <a:lnTo>
                    <a:pt x="387" y="7383"/>
                  </a:lnTo>
                  <a:cubicBezTo>
                    <a:pt x="374" y="7411"/>
                    <a:pt x="387" y="7453"/>
                    <a:pt x="415" y="7466"/>
                  </a:cubicBezTo>
                  <a:lnTo>
                    <a:pt x="2447" y="8668"/>
                  </a:lnTo>
                  <a:cubicBezTo>
                    <a:pt x="2412" y="8834"/>
                    <a:pt x="2386" y="9015"/>
                    <a:pt x="2364" y="9181"/>
                  </a:cubicBezTo>
                  <a:lnTo>
                    <a:pt x="2358" y="9208"/>
                  </a:lnTo>
                  <a:cubicBezTo>
                    <a:pt x="2351" y="9264"/>
                    <a:pt x="2344" y="9312"/>
                    <a:pt x="2336" y="9367"/>
                  </a:cubicBezTo>
                  <a:cubicBezTo>
                    <a:pt x="2336" y="9388"/>
                    <a:pt x="2336" y="9408"/>
                    <a:pt x="2330" y="9436"/>
                  </a:cubicBezTo>
                  <a:lnTo>
                    <a:pt x="2323" y="9491"/>
                  </a:lnTo>
                  <a:lnTo>
                    <a:pt x="2323" y="9533"/>
                  </a:lnTo>
                  <a:lnTo>
                    <a:pt x="2323" y="9554"/>
                  </a:lnTo>
                  <a:cubicBezTo>
                    <a:pt x="2316" y="9602"/>
                    <a:pt x="2310" y="9657"/>
                    <a:pt x="2310" y="9705"/>
                  </a:cubicBezTo>
                  <a:lnTo>
                    <a:pt x="2310" y="9720"/>
                  </a:lnTo>
                  <a:cubicBezTo>
                    <a:pt x="2310" y="9727"/>
                    <a:pt x="2303" y="9727"/>
                    <a:pt x="2303" y="9733"/>
                  </a:cubicBezTo>
                  <a:cubicBezTo>
                    <a:pt x="2295" y="9906"/>
                    <a:pt x="2288" y="10085"/>
                    <a:pt x="2288" y="10259"/>
                  </a:cubicBezTo>
                  <a:lnTo>
                    <a:pt x="55" y="11019"/>
                  </a:lnTo>
                  <a:cubicBezTo>
                    <a:pt x="22" y="11032"/>
                    <a:pt x="1" y="11067"/>
                    <a:pt x="7" y="11102"/>
                  </a:cubicBezTo>
                  <a:lnTo>
                    <a:pt x="263" y="12713"/>
                  </a:lnTo>
                  <a:cubicBezTo>
                    <a:pt x="271" y="12747"/>
                    <a:pt x="304" y="12767"/>
                    <a:pt x="339" y="12774"/>
                  </a:cubicBezTo>
                  <a:lnTo>
                    <a:pt x="2696" y="12795"/>
                  </a:lnTo>
                  <a:cubicBezTo>
                    <a:pt x="2751" y="12961"/>
                    <a:pt x="2814" y="13121"/>
                    <a:pt x="2875" y="13286"/>
                  </a:cubicBezTo>
                  <a:lnTo>
                    <a:pt x="2890" y="13313"/>
                  </a:lnTo>
                  <a:cubicBezTo>
                    <a:pt x="2910" y="13354"/>
                    <a:pt x="2932" y="13403"/>
                    <a:pt x="2952" y="13452"/>
                  </a:cubicBezTo>
                  <a:cubicBezTo>
                    <a:pt x="2958" y="13472"/>
                    <a:pt x="2966" y="13500"/>
                    <a:pt x="2980" y="13520"/>
                  </a:cubicBezTo>
                  <a:lnTo>
                    <a:pt x="3000" y="13562"/>
                  </a:lnTo>
                  <a:cubicBezTo>
                    <a:pt x="3008" y="13583"/>
                    <a:pt x="3015" y="13603"/>
                    <a:pt x="3028" y="13625"/>
                  </a:cubicBezTo>
                  <a:cubicBezTo>
                    <a:pt x="3049" y="13673"/>
                    <a:pt x="3069" y="13721"/>
                    <a:pt x="3098" y="13763"/>
                  </a:cubicBezTo>
                  <a:lnTo>
                    <a:pt x="3104" y="13791"/>
                  </a:lnTo>
                  <a:cubicBezTo>
                    <a:pt x="3180" y="13942"/>
                    <a:pt x="3263" y="14101"/>
                    <a:pt x="3353" y="14254"/>
                  </a:cubicBezTo>
                  <a:lnTo>
                    <a:pt x="1797" y="16030"/>
                  </a:lnTo>
                  <a:cubicBezTo>
                    <a:pt x="1777" y="16057"/>
                    <a:pt x="1777" y="16098"/>
                    <a:pt x="1797" y="16126"/>
                  </a:cubicBezTo>
                  <a:lnTo>
                    <a:pt x="2827" y="17384"/>
                  </a:lnTo>
                  <a:cubicBezTo>
                    <a:pt x="2842" y="17403"/>
                    <a:pt x="2865" y="17412"/>
                    <a:pt x="2887" y="17412"/>
                  </a:cubicBezTo>
                  <a:cubicBezTo>
                    <a:pt x="2898" y="17412"/>
                    <a:pt x="2908" y="17410"/>
                    <a:pt x="2917" y="17405"/>
                  </a:cubicBezTo>
                  <a:lnTo>
                    <a:pt x="4970" y="16244"/>
                  </a:lnTo>
                  <a:cubicBezTo>
                    <a:pt x="5101" y="16355"/>
                    <a:pt x="5239" y="16471"/>
                    <a:pt x="5378" y="16576"/>
                  </a:cubicBezTo>
                  <a:lnTo>
                    <a:pt x="5398" y="16596"/>
                  </a:lnTo>
                  <a:cubicBezTo>
                    <a:pt x="5440" y="16624"/>
                    <a:pt x="5481" y="16659"/>
                    <a:pt x="5523" y="16687"/>
                  </a:cubicBezTo>
                  <a:cubicBezTo>
                    <a:pt x="5544" y="16700"/>
                    <a:pt x="5557" y="16713"/>
                    <a:pt x="5579" y="16728"/>
                  </a:cubicBezTo>
                  <a:lnTo>
                    <a:pt x="5621" y="16755"/>
                  </a:lnTo>
                  <a:cubicBezTo>
                    <a:pt x="5634" y="16770"/>
                    <a:pt x="5654" y="16783"/>
                    <a:pt x="5675" y="16796"/>
                  </a:cubicBezTo>
                  <a:cubicBezTo>
                    <a:pt x="5717" y="16825"/>
                    <a:pt x="5758" y="16859"/>
                    <a:pt x="5800" y="16886"/>
                  </a:cubicBezTo>
                  <a:lnTo>
                    <a:pt x="5828" y="16901"/>
                  </a:lnTo>
                  <a:cubicBezTo>
                    <a:pt x="5972" y="16997"/>
                    <a:pt x="6118" y="17093"/>
                    <a:pt x="6269" y="17176"/>
                  </a:cubicBezTo>
                  <a:lnTo>
                    <a:pt x="5813" y="19492"/>
                  </a:lnTo>
                  <a:cubicBezTo>
                    <a:pt x="5806" y="19527"/>
                    <a:pt x="5828" y="19562"/>
                    <a:pt x="5861" y="19575"/>
                  </a:cubicBezTo>
                  <a:lnTo>
                    <a:pt x="7382" y="20155"/>
                  </a:lnTo>
                  <a:cubicBezTo>
                    <a:pt x="7391" y="20159"/>
                    <a:pt x="7400" y="20161"/>
                    <a:pt x="7409" y="20161"/>
                  </a:cubicBezTo>
                  <a:cubicBezTo>
                    <a:pt x="7434" y="20161"/>
                    <a:pt x="7457" y="20146"/>
                    <a:pt x="7472" y="20121"/>
                  </a:cubicBezTo>
                  <a:lnTo>
                    <a:pt x="8668" y="18089"/>
                  </a:lnTo>
                  <a:cubicBezTo>
                    <a:pt x="8840" y="18123"/>
                    <a:pt x="9013" y="18158"/>
                    <a:pt x="9187" y="18180"/>
                  </a:cubicBezTo>
                  <a:lnTo>
                    <a:pt x="9213" y="18186"/>
                  </a:lnTo>
                  <a:cubicBezTo>
                    <a:pt x="9261" y="18193"/>
                    <a:pt x="9318" y="18200"/>
                    <a:pt x="9373" y="18200"/>
                  </a:cubicBezTo>
                  <a:cubicBezTo>
                    <a:pt x="9394" y="18206"/>
                    <a:pt x="9414" y="18206"/>
                    <a:pt x="9442" y="18206"/>
                  </a:cubicBezTo>
                  <a:lnTo>
                    <a:pt x="9484" y="18213"/>
                  </a:lnTo>
                  <a:cubicBezTo>
                    <a:pt x="9504" y="18213"/>
                    <a:pt x="9532" y="18221"/>
                    <a:pt x="9552" y="18221"/>
                  </a:cubicBezTo>
                  <a:cubicBezTo>
                    <a:pt x="9608" y="18228"/>
                    <a:pt x="9656" y="18228"/>
                    <a:pt x="9711" y="18235"/>
                  </a:cubicBezTo>
                  <a:lnTo>
                    <a:pt x="9739" y="18235"/>
                  </a:lnTo>
                  <a:cubicBezTo>
                    <a:pt x="9912" y="18248"/>
                    <a:pt x="10084" y="18254"/>
                    <a:pt x="10265" y="18254"/>
                  </a:cubicBezTo>
                  <a:lnTo>
                    <a:pt x="11025" y="20487"/>
                  </a:lnTo>
                  <a:cubicBezTo>
                    <a:pt x="11031" y="20515"/>
                    <a:pt x="11066" y="20535"/>
                    <a:pt x="11094" y="20535"/>
                  </a:cubicBezTo>
                  <a:lnTo>
                    <a:pt x="11108" y="20535"/>
                  </a:lnTo>
                  <a:lnTo>
                    <a:pt x="12712" y="20273"/>
                  </a:lnTo>
                  <a:cubicBezTo>
                    <a:pt x="12745" y="20267"/>
                    <a:pt x="12773" y="20238"/>
                    <a:pt x="12773" y="20204"/>
                  </a:cubicBezTo>
                  <a:lnTo>
                    <a:pt x="12795" y="17848"/>
                  </a:lnTo>
                  <a:cubicBezTo>
                    <a:pt x="12961" y="17792"/>
                    <a:pt x="13126" y="17730"/>
                    <a:pt x="13284" y="17661"/>
                  </a:cubicBezTo>
                  <a:lnTo>
                    <a:pt x="13334" y="17647"/>
                  </a:lnTo>
                  <a:cubicBezTo>
                    <a:pt x="13367" y="17632"/>
                    <a:pt x="13395" y="17619"/>
                    <a:pt x="13430" y="17606"/>
                  </a:cubicBezTo>
                  <a:cubicBezTo>
                    <a:pt x="13437" y="17599"/>
                    <a:pt x="13437" y="17599"/>
                    <a:pt x="13443" y="17599"/>
                  </a:cubicBezTo>
                  <a:lnTo>
                    <a:pt x="13458" y="17591"/>
                  </a:lnTo>
                  <a:cubicBezTo>
                    <a:pt x="13478" y="17584"/>
                    <a:pt x="13500" y="17571"/>
                    <a:pt x="13520" y="17564"/>
                  </a:cubicBezTo>
                  <a:lnTo>
                    <a:pt x="13561" y="17543"/>
                  </a:lnTo>
                  <a:cubicBezTo>
                    <a:pt x="13583" y="17536"/>
                    <a:pt x="13602" y="17523"/>
                    <a:pt x="13624" y="17516"/>
                  </a:cubicBezTo>
                  <a:cubicBezTo>
                    <a:pt x="13672" y="17495"/>
                    <a:pt x="13720" y="17467"/>
                    <a:pt x="13768" y="17447"/>
                  </a:cubicBezTo>
                  <a:lnTo>
                    <a:pt x="13790" y="17440"/>
                  </a:lnTo>
                  <a:cubicBezTo>
                    <a:pt x="13790" y="17440"/>
                    <a:pt x="13790" y="17433"/>
                    <a:pt x="13797" y="17433"/>
                  </a:cubicBezTo>
                  <a:cubicBezTo>
                    <a:pt x="13947" y="17357"/>
                    <a:pt x="14107" y="17274"/>
                    <a:pt x="14259" y="17191"/>
                  </a:cubicBezTo>
                  <a:lnTo>
                    <a:pt x="16036" y="18739"/>
                  </a:lnTo>
                  <a:cubicBezTo>
                    <a:pt x="16046" y="18754"/>
                    <a:pt x="16063" y="18761"/>
                    <a:pt x="16081" y="18761"/>
                  </a:cubicBezTo>
                  <a:cubicBezTo>
                    <a:pt x="16096" y="18761"/>
                    <a:pt x="16112" y="18756"/>
                    <a:pt x="16125" y="18745"/>
                  </a:cubicBezTo>
                  <a:lnTo>
                    <a:pt x="17389" y="17715"/>
                  </a:lnTo>
                  <a:cubicBezTo>
                    <a:pt x="17418" y="17689"/>
                    <a:pt x="17424" y="17654"/>
                    <a:pt x="17404" y="17619"/>
                  </a:cubicBezTo>
                  <a:lnTo>
                    <a:pt x="16243" y="15567"/>
                  </a:lnTo>
                  <a:cubicBezTo>
                    <a:pt x="16361" y="15435"/>
                    <a:pt x="16470" y="15304"/>
                    <a:pt x="16582" y="15166"/>
                  </a:cubicBezTo>
                  <a:lnTo>
                    <a:pt x="16582" y="15159"/>
                  </a:lnTo>
                  <a:lnTo>
                    <a:pt x="16595" y="15144"/>
                  </a:lnTo>
                  <a:cubicBezTo>
                    <a:pt x="16630" y="15103"/>
                    <a:pt x="16658" y="15061"/>
                    <a:pt x="16693" y="15020"/>
                  </a:cubicBezTo>
                  <a:cubicBezTo>
                    <a:pt x="16706" y="15000"/>
                    <a:pt x="16719" y="14978"/>
                    <a:pt x="16734" y="14965"/>
                  </a:cubicBezTo>
                  <a:lnTo>
                    <a:pt x="16754" y="14924"/>
                  </a:lnTo>
                  <a:cubicBezTo>
                    <a:pt x="16776" y="14910"/>
                    <a:pt x="16789" y="14889"/>
                    <a:pt x="16802" y="14869"/>
                  </a:cubicBezTo>
                  <a:lnTo>
                    <a:pt x="16809" y="14854"/>
                  </a:lnTo>
                  <a:cubicBezTo>
                    <a:pt x="16809" y="14854"/>
                    <a:pt x="16817" y="14847"/>
                    <a:pt x="16817" y="14841"/>
                  </a:cubicBezTo>
                  <a:cubicBezTo>
                    <a:pt x="16837" y="14813"/>
                    <a:pt x="16859" y="14786"/>
                    <a:pt x="16879" y="14758"/>
                  </a:cubicBezTo>
                  <a:lnTo>
                    <a:pt x="16907" y="14716"/>
                  </a:lnTo>
                  <a:cubicBezTo>
                    <a:pt x="17003" y="14572"/>
                    <a:pt x="17092" y="14419"/>
                    <a:pt x="17182" y="14267"/>
                  </a:cubicBezTo>
                  <a:lnTo>
                    <a:pt x="19498" y="14723"/>
                  </a:lnTo>
                  <a:cubicBezTo>
                    <a:pt x="19503" y="14724"/>
                    <a:pt x="19509" y="14725"/>
                    <a:pt x="19515" y="14725"/>
                  </a:cubicBezTo>
                  <a:cubicBezTo>
                    <a:pt x="19543" y="14725"/>
                    <a:pt x="19570" y="14711"/>
                    <a:pt x="19581" y="14682"/>
                  </a:cubicBezTo>
                  <a:lnTo>
                    <a:pt x="20155" y="13162"/>
                  </a:lnTo>
                  <a:cubicBezTo>
                    <a:pt x="20168" y="13127"/>
                    <a:pt x="20155" y="13086"/>
                    <a:pt x="20126" y="13071"/>
                  </a:cubicBezTo>
                  <a:lnTo>
                    <a:pt x="18094" y="11868"/>
                  </a:lnTo>
                  <a:cubicBezTo>
                    <a:pt x="18129" y="11702"/>
                    <a:pt x="18157" y="11530"/>
                    <a:pt x="18186" y="11357"/>
                  </a:cubicBezTo>
                  <a:lnTo>
                    <a:pt x="18186" y="11329"/>
                  </a:lnTo>
                  <a:cubicBezTo>
                    <a:pt x="18192" y="11274"/>
                    <a:pt x="18199" y="11226"/>
                    <a:pt x="18206" y="11172"/>
                  </a:cubicBezTo>
                  <a:cubicBezTo>
                    <a:pt x="18206" y="11150"/>
                    <a:pt x="18212" y="11130"/>
                    <a:pt x="18212" y="11102"/>
                  </a:cubicBezTo>
                  <a:lnTo>
                    <a:pt x="18219" y="11060"/>
                  </a:lnTo>
                  <a:cubicBezTo>
                    <a:pt x="18219" y="11032"/>
                    <a:pt x="18219" y="11012"/>
                    <a:pt x="18227" y="10984"/>
                  </a:cubicBezTo>
                  <a:cubicBezTo>
                    <a:pt x="18227" y="10936"/>
                    <a:pt x="18234" y="10881"/>
                    <a:pt x="18234" y="10832"/>
                  </a:cubicBezTo>
                  <a:lnTo>
                    <a:pt x="18240" y="10783"/>
                  </a:lnTo>
                  <a:lnTo>
                    <a:pt x="18240" y="10764"/>
                  </a:lnTo>
                  <a:cubicBezTo>
                    <a:pt x="18254" y="10604"/>
                    <a:pt x="18254" y="10445"/>
                    <a:pt x="18254" y="10279"/>
                  </a:cubicBezTo>
                  <a:lnTo>
                    <a:pt x="20486" y="9519"/>
                  </a:lnTo>
                  <a:cubicBezTo>
                    <a:pt x="20521" y="9505"/>
                    <a:pt x="20541" y="9471"/>
                    <a:pt x="20534" y="9436"/>
                  </a:cubicBezTo>
                  <a:lnTo>
                    <a:pt x="20279" y="7826"/>
                  </a:lnTo>
                  <a:cubicBezTo>
                    <a:pt x="20272" y="7791"/>
                    <a:pt x="20244" y="7771"/>
                    <a:pt x="20209" y="7771"/>
                  </a:cubicBezTo>
                  <a:lnTo>
                    <a:pt x="17846" y="7750"/>
                  </a:lnTo>
                  <a:cubicBezTo>
                    <a:pt x="17791" y="7577"/>
                    <a:pt x="17729" y="7418"/>
                    <a:pt x="17666" y="7252"/>
                  </a:cubicBezTo>
                  <a:cubicBezTo>
                    <a:pt x="17666" y="7252"/>
                    <a:pt x="17660" y="7245"/>
                    <a:pt x="17660" y="7239"/>
                  </a:cubicBezTo>
                  <a:lnTo>
                    <a:pt x="17653" y="7232"/>
                  </a:lnTo>
                  <a:cubicBezTo>
                    <a:pt x="17632" y="7182"/>
                    <a:pt x="17618" y="7134"/>
                    <a:pt x="17590" y="7086"/>
                  </a:cubicBezTo>
                  <a:cubicBezTo>
                    <a:pt x="17583" y="7066"/>
                    <a:pt x="17577" y="7038"/>
                    <a:pt x="17564" y="7016"/>
                  </a:cubicBezTo>
                  <a:lnTo>
                    <a:pt x="17549" y="6983"/>
                  </a:lnTo>
                  <a:cubicBezTo>
                    <a:pt x="17535" y="6962"/>
                    <a:pt x="17529" y="6933"/>
                    <a:pt x="17522" y="6914"/>
                  </a:cubicBezTo>
                  <a:cubicBezTo>
                    <a:pt x="17494" y="6865"/>
                    <a:pt x="17472" y="6824"/>
                    <a:pt x="17452" y="6776"/>
                  </a:cubicBezTo>
                  <a:lnTo>
                    <a:pt x="17431" y="6734"/>
                  </a:lnTo>
                  <a:cubicBezTo>
                    <a:pt x="17424" y="6726"/>
                    <a:pt x="17424" y="6719"/>
                    <a:pt x="17418" y="6713"/>
                  </a:cubicBezTo>
                  <a:cubicBezTo>
                    <a:pt x="17348" y="6568"/>
                    <a:pt x="17273" y="6429"/>
                    <a:pt x="17190" y="6285"/>
                  </a:cubicBezTo>
                  <a:lnTo>
                    <a:pt x="18745" y="4508"/>
                  </a:lnTo>
                  <a:cubicBezTo>
                    <a:pt x="18766" y="4480"/>
                    <a:pt x="18766" y="4439"/>
                    <a:pt x="18745" y="4419"/>
                  </a:cubicBezTo>
                  <a:lnTo>
                    <a:pt x="17715" y="3153"/>
                  </a:lnTo>
                  <a:cubicBezTo>
                    <a:pt x="17701" y="3135"/>
                    <a:pt x="17678" y="3126"/>
                    <a:pt x="17656" y="3126"/>
                  </a:cubicBezTo>
                  <a:cubicBezTo>
                    <a:pt x="17645" y="3126"/>
                    <a:pt x="17634" y="3128"/>
                    <a:pt x="17625" y="3133"/>
                  </a:cubicBezTo>
                  <a:lnTo>
                    <a:pt x="15573" y="4294"/>
                  </a:lnTo>
                  <a:cubicBezTo>
                    <a:pt x="15440" y="4183"/>
                    <a:pt x="15303" y="4065"/>
                    <a:pt x="15165" y="3963"/>
                  </a:cubicBezTo>
                  <a:lnTo>
                    <a:pt x="15143" y="3941"/>
                  </a:lnTo>
                  <a:cubicBezTo>
                    <a:pt x="15102" y="3914"/>
                    <a:pt x="15061" y="3880"/>
                    <a:pt x="15019" y="3851"/>
                  </a:cubicBezTo>
                  <a:cubicBezTo>
                    <a:pt x="14999" y="3838"/>
                    <a:pt x="14984" y="3823"/>
                    <a:pt x="14964" y="3810"/>
                  </a:cubicBezTo>
                  <a:lnTo>
                    <a:pt x="14929" y="3782"/>
                  </a:lnTo>
                  <a:cubicBezTo>
                    <a:pt x="14910" y="3769"/>
                    <a:pt x="14888" y="3755"/>
                    <a:pt x="14868" y="3740"/>
                  </a:cubicBezTo>
                  <a:cubicBezTo>
                    <a:pt x="14827" y="3714"/>
                    <a:pt x="14785" y="3679"/>
                    <a:pt x="14744" y="3651"/>
                  </a:cubicBezTo>
                  <a:lnTo>
                    <a:pt x="14715" y="3637"/>
                  </a:lnTo>
                  <a:cubicBezTo>
                    <a:pt x="14570" y="3541"/>
                    <a:pt x="14425" y="3443"/>
                    <a:pt x="14273" y="3360"/>
                  </a:cubicBezTo>
                  <a:lnTo>
                    <a:pt x="14729" y="1045"/>
                  </a:lnTo>
                  <a:cubicBezTo>
                    <a:pt x="14735" y="1012"/>
                    <a:pt x="14715" y="977"/>
                    <a:pt x="14681" y="962"/>
                  </a:cubicBezTo>
                  <a:lnTo>
                    <a:pt x="13160" y="381"/>
                  </a:lnTo>
                  <a:cubicBezTo>
                    <a:pt x="13151" y="378"/>
                    <a:pt x="13142" y="376"/>
                    <a:pt x="13134" y="376"/>
                  </a:cubicBezTo>
                  <a:cubicBezTo>
                    <a:pt x="13109" y="376"/>
                    <a:pt x="13086" y="390"/>
                    <a:pt x="13070" y="416"/>
                  </a:cubicBezTo>
                  <a:lnTo>
                    <a:pt x="11874" y="2448"/>
                  </a:lnTo>
                  <a:cubicBezTo>
                    <a:pt x="11778" y="2428"/>
                    <a:pt x="11682" y="2407"/>
                    <a:pt x="11592" y="2393"/>
                  </a:cubicBezTo>
                  <a:cubicBezTo>
                    <a:pt x="11522" y="2380"/>
                    <a:pt x="11446" y="2372"/>
                    <a:pt x="11356" y="2359"/>
                  </a:cubicBezTo>
                  <a:lnTo>
                    <a:pt x="11328" y="2352"/>
                  </a:lnTo>
                  <a:cubicBezTo>
                    <a:pt x="11280" y="2345"/>
                    <a:pt x="11225" y="2345"/>
                    <a:pt x="11177" y="2339"/>
                  </a:cubicBezTo>
                  <a:cubicBezTo>
                    <a:pt x="11149" y="2330"/>
                    <a:pt x="11128" y="2330"/>
                    <a:pt x="11108" y="2330"/>
                  </a:cubicBezTo>
                  <a:lnTo>
                    <a:pt x="11060" y="2324"/>
                  </a:lnTo>
                  <a:cubicBezTo>
                    <a:pt x="11038" y="2324"/>
                    <a:pt x="11011" y="2317"/>
                    <a:pt x="10990" y="2317"/>
                  </a:cubicBezTo>
                  <a:cubicBezTo>
                    <a:pt x="10935" y="2310"/>
                    <a:pt x="10887" y="2310"/>
                    <a:pt x="10831" y="2304"/>
                  </a:cubicBezTo>
                  <a:lnTo>
                    <a:pt x="10804" y="2304"/>
                  </a:lnTo>
                  <a:cubicBezTo>
                    <a:pt x="10630" y="2289"/>
                    <a:pt x="10457" y="2282"/>
                    <a:pt x="10285" y="2282"/>
                  </a:cubicBezTo>
                  <a:lnTo>
                    <a:pt x="9519" y="50"/>
                  </a:lnTo>
                  <a:cubicBezTo>
                    <a:pt x="9511" y="20"/>
                    <a:pt x="9485" y="0"/>
                    <a:pt x="9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9" name="Google Shape;16139;p37"/>
            <p:cNvSpPr/>
            <p:nvPr/>
          </p:nvSpPr>
          <p:spPr>
            <a:xfrm>
              <a:off x="7033950" y="-293650"/>
              <a:ext cx="2687391" cy="2688118"/>
            </a:xfrm>
            <a:custGeom>
              <a:avLst/>
              <a:gdLst/>
              <a:ahLst/>
              <a:cxnLst/>
              <a:rect l="l" t="t" r="r" b="b"/>
              <a:pathLst>
                <a:path w="25877" h="25884" extrusionOk="0">
                  <a:moveTo>
                    <a:pt x="12939" y="77"/>
                  </a:moveTo>
                  <a:cubicBezTo>
                    <a:pt x="20037" y="77"/>
                    <a:pt x="25807" y="5848"/>
                    <a:pt x="25807" y="12946"/>
                  </a:cubicBezTo>
                  <a:cubicBezTo>
                    <a:pt x="25807" y="20037"/>
                    <a:pt x="20037" y="25808"/>
                    <a:pt x="12939" y="25808"/>
                  </a:cubicBezTo>
                  <a:cubicBezTo>
                    <a:pt x="5847" y="25808"/>
                    <a:pt x="77" y="20037"/>
                    <a:pt x="77" y="12946"/>
                  </a:cubicBezTo>
                  <a:cubicBezTo>
                    <a:pt x="77" y="5848"/>
                    <a:pt x="5847" y="77"/>
                    <a:pt x="12939" y="77"/>
                  </a:cubicBezTo>
                  <a:close/>
                  <a:moveTo>
                    <a:pt x="12939" y="1"/>
                  </a:moveTo>
                  <a:cubicBezTo>
                    <a:pt x="11190" y="1"/>
                    <a:pt x="9497" y="346"/>
                    <a:pt x="7899" y="1022"/>
                  </a:cubicBezTo>
                  <a:cubicBezTo>
                    <a:pt x="6358" y="1673"/>
                    <a:pt x="4977" y="2606"/>
                    <a:pt x="3787" y="3794"/>
                  </a:cubicBezTo>
                  <a:cubicBezTo>
                    <a:pt x="2598" y="4983"/>
                    <a:pt x="1666" y="6365"/>
                    <a:pt x="1015" y="7906"/>
                  </a:cubicBezTo>
                  <a:cubicBezTo>
                    <a:pt x="339" y="9504"/>
                    <a:pt x="0" y="11197"/>
                    <a:pt x="0" y="12946"/>
                  </a:cubicBezTo>
                  <a:cubicBezTo>
                    <a:pt x="0" y="14687"/>
                    <a:pt x="339" y="16381"/>
                    <a:pt x="1015" y="17977"/>
                  </a:cubicBezTo>
                  <a:cubicBezTo>
                    <a:pt x="1666" y="19518"/>
                    <a:pt x="2598" y="20901"/>
                    <a:pt x="3787" y="22089"/>
                  </a:cubicBezTo>
                  <a:cubicBezTo>
                    <a:pt x="4977" y="23278"/>
                    <a:pt x="6358" y="24212"/>
                    <a:pt x="7899" y="24867"/>
                  </a:cubicBezTo>
                  <a:cubicBezTo>
                    <a:pt x="9497" y="25539"/>
                    <a:pt x="11190" y="25884"/>
                    <a:pt x="12939" y="25884"/>
                  </a:cubicBezTo>
                  <a:cubicBezTo>
                    <a:pt x="14687" y="25884"/>
                    <a:pt x="16381" y="25539"/>
                    <a:pt x="17976" y="24867"/>
                  </a:cubicBezTo>
                  <a:cubicBezTo>
                    <a:pt x="19517" y="24212"/>
                    <a:pt x="20901" y="23278"/>
                    <a:pt x="22088" y="22089"/>
                  </a:cubicBezTo>
                  <a:cubicBezTo>
                    <a:pt x="23278" y="20901"/>
                    <a:pt x="24212" y="19518"/>
                    <a:pt x="24860" y="17977"/>
                  </a:cubicBezTo>
                  <a:cubicBezTo>
                    <a:pt x="25539" y="16381"/>
                    <a:pt x="25877" y="14687"/>
                    <a:pt x="25877" y="12946"/>
                  </a:cubicBezTo>
                  <a:cubicBezTo>
                    <a:pt x="25877" y="11197"/>
                    <a:pt x="25539" y="9504"/>
                    <a:pt x="24860" y="7906"/>
                  </a:cubicBezTo>
                  <a:cubicBezTo>
                    <a:pt x="24212" y="6365"/>
                    <a:pt x="23278" y="4983"/>
                    <a:pt x="22088" y="3794"/>
                  </a:cubicBezTo>
                  <a:cubicBezTo>
                    <a:pt x="20901" y="2606"/>
                    <a:pt x="19517" y="1673"/>
                    <a:pt x="17976" y="1022"/>
                  </a:cubicBezTo>
                  <a:cubicBezTo>
                    <a:pt x="16381" y="346"/>
                    <a:pt x="14687" y="1"/>
                    <a:pt x="12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40" name="Google Shape;16140;p37"/>
          <p:cNvSpPr/>
          <p:nvPr/>
        </p:nvSpPr>
        <p:spPr>
          <a:xfrm>
            <a:off x="6336271" y="4322628"/>
            <a:ext cx="1179895" cy="1180184"/>
          </a:xfrm>
          <a:custGeom>
            <a:avLst/>
            <a:gdLst/>
            <a:ahLst/>
            <a:cxnLst/>
            <a:rect l="l" t="t" r="r" b="b"/>
            <a:pathLst>
              <a:path w="17675" h="17680" extrusionOk="0">
                <a:moveTo>
                  <a:pt x="8861" y="3255"/>
                </a:moveTo>
                <a:cubicBezTo>
                  <a:pt x="9025" y="3255"/>
                  <a:pt x="9189" y="3262"/>
                  <a:pt x="9352" y="3276"/>
                </a:cubicBezTo>
                <a:cubicBezTo>
                  <a:pt x="9359" y="3276"/>
                  <a:pt x="9366" y="3283"/>
                  <a:pt x="9380" y="3283"/>
                </a:cubicBezTo>
                <a:cubicBezTo>
                  <a:pt x="9414" y="3283"/>
                  <a:pt x="9455" y="3290"/>
                  <a:pt x="9497" y="3296"/>
                </a:cubicBezTo>
                <a:cubicBezTo>
                  <a:pt x="9531" y="3296"/>
                  <a:pt x="9566" y="3303"/>
                  <a:pt x="9601" y="3303"/>
                </a:cubicBezTo>
                <a:cubicBezTo>
                  <a:pt x="9608" y="3309"/>
                  <a:pt x="9621" y="3309"/>
                  <a:pt x="9629" y="3309"/>
                </a:cubicBezTo>
                <a:cubicBezTo>
                  <a:pt x="10507" y="3434"/>
                  <a:pt x="11343" y="3774"/>
                  <a:pt x="12061" y="4278"/>
                </a:cubicBezTo>
                <a:lnTo>
                  <a:pt x="12083" y="4298"/>
                </a:lnTo>
                <a:cubicBezTo>
                  <a:pt x="12117" y="4320"/>
                  <a:pt x="12144" y="4340"/>
                  <a:pt x="12179" y="4368"/>
                </a:cubicBezTo>
                <a:cubicBezTo>
                  <a:pt x="12207" y="4388"/>
                  <a:pt x="12234" y="4409"/>
                  <a:pt x="12262" y="4429"/>
                </a:cubicBezTo>
                <a:cubicBezTo>
                  <a:pt x="12268" y="4437"/>
                  <a:pt x="12283" y="4444"/>
                  <a:pt x="12290" y="4444"/>
                </a:cubicBezTo>
                <a:cubicBezTo>
                  <a:pt x="12980" y="4996"/>
                  <a:pt x="13541" y="5701"/>
                  <a:pt x="13914" y="6503"/>
                </a:cubicBezTo>
                <a:cubicBezTo>
                  <a:pt x="13914" y="6511"/>
                  <a:pt x="13920" y="6518"/>
                  <a:pt x="13920" y="6531"/>
                </a:cubicBezTo>
                <a:cubicBezTo>
                  <a:pt x="13942" y="6566"/>
                  <a:pt x="13955" y="6600"/>
                  <a:pt x="13969" y="6635"/>
                </a:cubicBezTo>
                <a:cubicBezTo>
                  <a:pt x="13983" y="6668"/>
                  <a:pt x="13997" y="6703"/>
                  <a:pt x="14010" y="6732"/>
                </a:cubicBezTo>
                <a:cubicBezTo>
                  <a:pt x="14017" y="6745"/>
                  <a:pt x="14017" y="6751"/>
                  <a:pt x="14017" y="6760"/>
                </a:cubicBezTo>
                <a:cubicBezTo>
                  <a:pt x="14348" y="7581"/>
                  <a:pt x="14481" y="8473"/>
                  <a:pt x="14398" y="9357"/>
                </a:cubicBezTo>
                <a:lnTo>
                  <a:pt x="14398" y="9379"/>
                </a:lnTo>
                <a:cubicBezTo>
                  <a:pt x="14390" y="9420"/>
                  <a:pt x="14390" y="9462"/>
                  <a:pt x="14383" y="9497"/>
                </a:cubicBezTo>
                <a:cubicBezTo>
                  <a:pt x="14377" y="9530"/>
                  <a:pt x="14377" y="9571"/>
                  <a:pt x="14370" y="9606"/>
                </a:cubicBezTo>
                <a:cubicBezTo>
                  <a:pt x="14370" y="9613"/>
                  <a:pt x="14370" y="9621"/>
                  <a:pt x="14363" y="9628"/>
                </a:cubicBezTo>
                <a:cubicBezTo>
                  <a:pt x="14239" y="10505"/>
                  <a:pt x="13907" y="11341"/>
                  <a:pt x="13395" y="12068"/>
                </a:cubicBezTo>
                <a:cubicBezTo>
                  <a:pt x="13388" y="12074"/>
                  <a:pt x="13388" y="12081"/>
                  <a:pt x="13381" y="12088"/>
                </a:cubicBezTo>
                <a:cubicBezTo>
                  <a:pt x="13361" y="12116"/>
                  <a:pt x="13340" y="12142"/>
                  <a:pt x="13320" y="12177"/>
                </a:cubicBezTo>
                <a:cubicBezTo>
                  <a:pt x="13292" y="12205"/>
                  <a:pt x="13270" y="12240"/>
                  <a:pt x="13244" y="12267"/>
                </a:cubicBezTo>
                <a:cubicBezTo>
                  <a:pt x="13244" y="12275"/>
                  <a:pt x="13237" y="12282"/>
                  <a:pt x="13229" y="12288"/>
                </a:cubicBezTo>
                <a:cubicBezTo>
                  <a:pt x="12683" y="12987"/>
                  <a:pt x="11978" y="13539"/>
                  <a:pt x="11170" y="13912"/>
                </a:cubicBezTo>
                <a:cubicBezTo>
                  <a:pt x="11164" y="13919"/>
                  <a:pt x="11155" y="13919"/>
                  <a:pt x="11149" y="13926"/>
                </a:cubicBezTo>
                <a:cubicBezTo>
                  <a:pt x="11114" y="13940"/>
                  <a:pt x="11081" y="13954"/>
                  <a:pt x="11046" y="13967"/>
                </a:cubicBezTo>
                <a:cubicBezTo>
                  <a:pt x="11011" y="13982"/>
                  <a:pt x="10976" y="14002"/>
                  <a:pt x="10941" y="14017"/>
                </a:cubicBezTo>
                <a:cubicBezTo>
                  <a:pt x="10935" y="14017"/>
                  <a:pt x="10928" y="14023"/>
                  <a:pt x="10915" y="14023"/>
                </a:cubicBezTo>
                <a:cubicBezTo>
                  <a:pt x="10248" y="14292"/>
                  <a:pt x="9540" y="14425"/>
                  <a:pt x="8824" y="14425"/>
                </a:cubicBezTo>
                <a:cubicBezTo>
                  <a:pt x="8657" y="14425"/>
                  <a:pt x="8490" y="14418"/>
                  <a:pt x="8322" y="14403"/>
                </a:cubicBezTo>
                <a:cubicBezTo>
                  <a:pt x="8316" y="14403"/>
                  <a:pt x="8302" y="14403"/>
                  <a:pt x="8294" y="14397"/>
                </a:cubicBezTo>
                <a:cubicBezTo>
                  <a:pt x="8261" y="14397"/>
                  <a:pt x="8219" y="14390"/>
                  <a:pt x="8184" y="14390"/>
                </a:cubicBezTo>
                <a:cubicBezTo>
                  <a:pt x="8150" y="14382"/>
                  <a:pt x="8108" y="14375"/>
                  <a:pt x="8073" y="14375"/>
                </a:cubicBezTo>
                <a:cubicBezTo>
                  <a:pt x="8067" y="14368"/>
                  <a:pt x="8053" y="14368"/>
                  <a:pt x="8045" y="14368"/>
                </a:cubicBezTo>
                <a:cubicBezTo>
                  <a:pt x="7168" y="14244"/>
                  <a:pt x="6332" y="13912"/>
                  <a:pt x="5613" y="13401"/>
                </a:cubicBezTo>
                <a:cubicBezTo>
                  <a:pt x="5607" y="13395"/>
                  <a:pt x="5592" y="13386"/>
                  <a:pt x="5585" y="13386"/>
                </a:cubicBezTo>
                <a:cubicBezTo>
                  <a:pt x="5557" y="13360"/>
                  <a:pt x="5530" y="13338"/>
                  <a:pt x="5502" y="13318"/>
                </a:cubicBezTo>
                <a:cubicBezTo>
                  <a:pt x="5467" y="13297"/>
                  <a:pt x="5441" y="13270"/>
                  <a:pt x="5406" y="13249"/>
                </a:cubicBezTo>
                <a:cubicBezTo>
                  <a:pt x="5399" y="13242"/>
                  <a:pt x="5391" y="13236"/>
                  <a:pt x="5384" y="13236"/>
                </a:cubicBezTo>
                <a:cubicBezTo>
                  <a:pt x="4694" y="12681"/>
                  <a:pt x="4134" y="11977"/>
                  <a:pt x="3761" y="11175"/>
                </a:cubicBezTo>
                <a:cubicBezTo>
                  <a:pt x="3761" y="11169"/>
                  <a:pt x="3754" y="11162"/>
                  <a:pt x="3754" y="11147"/>
                </a:cubicBezTo>
                <a:cubicBezTo>
                  <a:pt x="3741" y="11121"/>
                  <a:pt x="3726" y="11086"/>
                  <a:pt x="3712" y="11051"/>
                </a:cubicBezTo>
                <a:cubicBezTo>
                  <a:pt x="3691" y="11016"/>
                  <a:pt x="3678" y="10981"/>
                  <a:pt x="3664" y="10940"/>
                </a:cubicBezTo>
                <a:cubicBezTo>
                  <a:pt x="3658" y="10933"/>
                  <a:pt x="3658" y="10927"/>
                  <a:pt x="3649" y="10920"/>
                </a:cubicBezTo>
                <a:cubicBezTo>
                  <a:pt x="3326" y="10097"/>
                  <a:pt x="3193" y="9206"/>
                  <a:pt x="3276" y="8327"/>
                </a:cubicBezTo>
                <a:lnTo>
                  <a:pt x="3276" y="8301"/>
                </a:lnTo>
                <a:cubicBezTo>
                  <a:pt x="3284" y="8259"/>
                  <a:pt x="3284" y="8224"/>
                  <a:pt x="3291" y="8190"/>
                </a:cubicBezTo>
                <a:cubicBezTo>
                  <a:pt x="3291" y="8155"/>
                  <a:pt x="3298" y="8113"/>
                  <a:pt x="3304" y="8078"/>
                </a:cubicBezTo>
                <a:lnTo>
                  <a:pt x="3304" y="8045"/>
                </a:lnTo>
                <a:cubicBezTo>
                  <a:pt x="3435" y="7174"/>
                  <a:pt x="3767" y="6337"/>
                  <a:pt x="4280" y="5612"/>
                </a:cubicBezTo>
                <a:cubicBezTo>
                  <a:pt x="4280" y="5605"/>
                  <a:pt x="4286" y="5599"/>
                  <a:pt x="4293" y="5590"/>
                </a:cubicBezTo>
                <a:cubicBezTo>
                  <a:pt x="4313" y="5557"/>
                  <a:pt x="4341" y="5529"/>
                  <a:pt x="4363" y="5494"/>
                </a:cubicBezTo>
                <a:cubicBezTo>
                  <a:pt x="4383" y="5466"/>
                  <a:pt x="4404" y="5439"/>
                  <a:pt x="4424" y="5411"/>
                </a:cubicBezTo>
                <a:lnTo>
                  <a:pt x="4446" y="5391"/>
                </a:lnTo>
                <a:cubicBezTo>
                  <a:pt x="4991" y="4693"/>
                  <a:pt x="5696" y="4139"/>
                  <a:pt x="6498" y="3766"/>
                </a:cubicBezTo>
                <a:cubicBezTo>
                  <a:pt x="6511" y="3759"/>
                  <a:pt x="6519" y="3759"/>
                  <a:pt x="6526" y="3752"/>
                </a:cubicBezTo>
                <a:cubicBezTo>
                  <a:pt x="6561" y="3739"/>
                  <a:pt x="6594" y="3724"/>
                  <a:pt x="6635" y="3711"/>
                </a:cubicBezTo>
                <a:cubicBezTo>
                  <a:pt x="6663" y="3698"/>
                  <a:pt x="6698" y="3676"/>
                  <a:pt x="6733" y="3663"/>
                </a:cubicBezTo>
                <a:cubicBezTo>
                  <a:pt x="6740" y="3663"/>
                  <a:pt x="6746" y="3656"/>
                  <a:pt x="6760" y="3656"/>
                </a:cubicBezTo>
                <a:cubicBezTo>
                  <a:pt x="7425" y="3391"/>
                  <a:pt x="8140" y="3255"/>
                  <a:pt x="8861" y="3255"/>
                </a:cubicBezTo>
                <a:close/>
                <a:moveTo>
                  <a:pt x="9165" y="0"/>
                </a:moveTo>
                <a:lnTo>
                  <a:pt x="8578" y="2004"/>
                </a:lnTo>
                <a:cubicBezTo>
                  <a:pt x="8412" y="2011"/>
                  <a:pt x="8252" y="2024"/>
                  <a:pt x="8087" y="2039"/>
                </a:cubicBezTo>
                <a:cubicBezTo>
                  <a:pt x="8080" y="2039"/>
                  <a:pt x="8073" y="2039"/>
                  <a:pt x="8060" y="2045"/>
                </a:cubicBezTo>
                <a:cubicBezTo>
                  <a:pt x="8025" y="2045"/>
                  <a:pt x="7990" y="2052"/>
                  <a:pt x="7956" y="2052"/>
                </a:cubicBezTo>
                <a:cubicBezTo>
                  <a:pt x="7949" y="2059"/>
                  <a:pt x="7936" y="2059"/>
                  <a:pt x="7929" y="2059"/>
                </a:cubicBezTo>
                <a:cubicBezTo>
                  <a:pt x="7901" y="2059"/>
                  <a:pt x="7879" y="2065"/>
                  <a:pt x="7853" y="2074"/>
                </a:cubicBezTo>
                <a:cubicBezTo>
                  <a:pt x="7825" y="2074"/>
                  <a:pt x="7796" y="2080"/>
                  <a:pt x="7770" y="2080"/>
                </a:cubicBezTo>
                <a:cubicBezTo>
                  <a:pt x="7728" y="2087"/>
                  <a:pt x="7687" y="2094"/>
                  <a:pt x="7639" y="2100"/>
                </a:cubicBezTo>
                <a:cubicBezTo>
                  <a:pt x="7630" y="2107"/>
                  <a:pt x="7624" y="2107"/>
                  <a:pt x="7617" y="2107"/>
                </a:cubicBezTo>
                <a:cubicBezTo>
                  <a:pt x="7451" y="2135"/>
                  <a:pt x="7292" y="2170"/>
                  <a:pt x="7133" y="2211"/>
                </a:cubicBezTo>
                <a:lnTo>
                  <a:pt x="6000" y="463"/>
                </a:lnTo>
                <a:lnTo>
                  <a:pt x="4708" y="1022"/>
                </a:lnTo>
                <a:lnTo>
                  <a:pt x="5199" y="3047"/>
                </a:lnTo>
                <a:cubicBezTo>
                  <a:pt x="5053" y="3137"/>
                  <a:pt x="4922" y="3227"/>
                  <a:pt x="4784" y="3324"/>
                </a:cubicBezTo>
                <a:lnTo>
                  <a:pt x="4784" y="3331"/>
                </a:lnTo>
                <a:cubicBezTo>
                  <a:pt x="4777" y="3331"/>
                  <a:pt x="4777" y="3338"/>
                  <a:pt x="4769" y="3338"/>
                </a:cubicBezTo>
                <a:cubicBezTo>
                  <a:pt x="4736" y="3366"/>
                  <a:pt x="4694" y="3392"/>
                  <a:pt x="4660" y="3421"/>
                </a:cubicBezTo>
                <a:cubicBezTo>
                  <a:pt x="4638" y="3434"/>
                  <a:pt x="4618" y="3455"/>
                  <a:pt x="4597" y="3469"/>
                </a:cubicBezTo>
                <a:cubicBezTo>
                  <a:pt x="4577" y="3484"/>
                  <a:pt x="4555" y="3504"/>
                  <a:pt x="4535" y="3517"/>
                </a:cubicBezTo>
                <a:lnTo>
                  <a:pt x="4514" y="3538"/>
                </a:lnTo>
                <a:cubicBezTo>
                  <a:pt x="4487" y="3558"/>
                  <a:pt x="4459" y="3580"/>
                  <a:pt x="4431" y="3608"/>
                </a:cubicBezTo>
                <a:cubicBezTo>
                  <a:pt x="4424" y="3608"/>
                  <a:pt x="4417" y="3615"/>
                  <a:pt x="4411" y="3621"/>
                </a:cubicBezTo>
                <a:cubicBezTo>
                  <a:pt x="4286" y="3724"/>
                  <a:pt x="4169" y="3835"/>
                  <a:pt x="4051" y="3953"/>
                </a:cubicBezTo>
                <a:lnTo>
                  <a:pt x="2191" y="3006"/>
                </a:lnTo>
                <a:lnTo>
                  <a:pt x="1349" y="4132"/>
                </a:lnTo>
                <a:lnTo>
                  <a:pt x="2787" y="5647"/>
                </a:lnTo>
                <a:cubicBezTo>
                  <a:pt x="2711" y="5791"/>
                  <a:pt x="2641" y="5937"/>
                  <a:pt x="2571" y="6088"/>
                </a:cubicBezTo>
                <a:cubicBezTo>
                  <a:pt x="2571" y="6096"/>
                  <a:pt x="2565" y="6103"/>
                  <a:pt x="2565" y="6109"/>
                </a:cubicBezTo>
                <a:cubicBezTo>
                  <a:pt x="2545" y="6151"/>
                  <a:pt x="2530" y="6192"/>
                  <a:pt x="2510" y="6234"/>
                </a:cubicBezTo>
                <a:lnTo>
                  <a:pt x="2510" y="6241"/>
                </a:lnTo>
                <a:lnTo>
                  <a:pt x="2503" y="6247"/>
                </a:lnTo>
                <a:cubicBezTo>
                  <a:pt x="2497" y="6269"/>
                  <a:pt x="2488" y="6289"/>
                  <a:pt x="2482" y="6310"/>
                </a:cubicBezTo>
                <a:cubicBezTo>
                  <a:pt x="2468" y="6330"/>
                  <a:pt x="2462" y="6358"/>
                  <a:pt x="2455" y="6378"/>
                </a:cubicBezTo>
                <a:cubicBezTo>
                  <a:pt x="2434" y="6428"/>
                  <a:pt x="2420" y="6469"/>
                  <a:pt x="2405" y="6511"/>
                </a:cubicBezTo>
                <a:cubicBezTo>
                  <a:pt x="2399" y="6518"/>
                  <a:pt x="2399" y="6524"/>
                  <a:pt x="2399" y="6531"/>
                </a:cubicBezTo>
                <a:cubicBezTo>
                  <a:pt x="2344" y="6690"/>
                  <a:pt x="2289" y="6843"/>
                  <a:pt x="2248" y="7000"/>
                </a:cubicBezTo>
                <a:lnTo>
                  <a:pt x="166" y="7111"/>
                </a:lnTo>
                <a:lnTo>
                  <a:pt x="0" y="8508"/>
                </a:lnTo>
                <a:lnTo>
                  <a:pt x="1999" y="9095"/>
                </a:lnTo>
                <a:cubicBezTo>
                  <a:pt x="2006" y="9261"/>
                  <a:pt x="2019" y="9427"/>
                  <a:pt x="2040" y="9593"/>
                </a:cubicBezTo>
                <a:lnTo>
                  <a:pt x="2040" y="9613"/>
                </a:lnTo>
                <a:cubicBezTo>
                  <a:pt x="2047" y="9654"/>
                  <a:pt x="2047" y="9704"/>
                  <a:pt x="2054" y="9745"/>
                </a:cubicBezTo>
                <a:cubicBezTo>
                  <a:pt x="2060" y="9772"/>
                  <a:pt x="2060" y="9800"/>
                  <a:pt x="2067" y="9828"/>
                </a:cubicBezTo>
                <a:cubicBezTo>
                  <a:pt x="2067" y="9855"/>
                  <a:pt x="2074" y="9877"/>
                  <a:pt x="2082" y="9903"/>
                </a:cubicBezTo>
                <a:cubicBezTo>
                  <a:pt x="2089" y="9945"/>
                  <a:pt x="2095" y="9994"/>
                  <a:pt x="2102" y="10036"/>
                </a:cubicBezTo>
                <a:lnTo>
                  <a:pt x="2102" y="10062"/>
                </a:lnTo>
                <a:cubicBezTo>
                  <a:pt x="2108" y="10069"/>
                  <a:pt x="2108" y="10084"/>
                  <a:pt x="2108" y="10097"/>
                </a:cubicBezTo>
                <a:cubicBezTo>
                  <a:pt x="2130" y="10208"/>
                  <a:pt x="2157" y="10318"/>
                  <a:pt x="2178" y="10422"/>
                </a:cubicBezTo>
                <a:cubicBezTo>
                  <a:pt x="2191" y="10464"/>
                  <a:pt x="2198" y="10505"/>
                  <a:pt x="2213" y="10547"/>
                </a:cubicBezTo>
                <a:lnTo>
                  <a:pt x="465" y="11680"/>
                </a:lnTo>
                <a:lnTo>
                  <a:pt x="1017" y="12972"/>
                </a:lnTo>
                <a:lnTo>
                  <a:pt x="3042" y="12482"/>
                </a:lnTo>
                <a:cubicBezTo>
                  <a:pt x="3132" y="12620"/>
                  <a:pt x="3221" y="12758"/>
                  <a:pt x="3326" y="12889"/>
                </a:cubicBezTo>
                <a:cubicBezTo>
                  <a:pt x="3326" y="12897"/>
                  <a:pt x="3333" y="12904"/>
                  <a:pt x="3339" y="12910"/>
                </a:cubicBezTo>
                <a:cubicBezTo>
                  <a:pt x="3367" y="12945"/>
                  <a:pt x="3387" y="12980"/>
                  <a:pt x="3416" y="13013"/>
                </a:cubicBezTo>
                <a:cubicBezTo>
                  <a:pt x="3435" y="13035"/>
                  <a:pt x="3450" y="13055"/>
                  <a:pt x="3464" y="13076"/>
                </a:cubicBezTo>
                <a:cubicBezTo>
                  <a:pt x="3484" y="13096"/>
                  <a:pt x="3498" y="13118"/>
                  <a:pt x="3518" y="13138"/>
                </a:cubicBezTo>
                <a:cubicBezTo>
                  <a:pt x="3547" y="13172"/>
                  <a:pt x="3575" y="13207"/>
                  <a:pt x="3601" y="13242"/>
                </a:cubicBezTo>
                <a:cubicBezTo>
                  <a:pt x="3608" y="13249"/>
                  <a:pt x="3608" y="13255"/>
                  <a:pt x="3616" y="13262"/>
                </a:cubicBezTo>
                <a:cubicBezTo>
                  <a:pt x="3726" y="13386"/>
                  <a:pt x="3837" y="13511"/>
                  <a:pt x="3948" y="13629"/>
                </a:cubicBezTo>
                <a:lnTo>
                  <a:pt x="3001" y="15488"/>
                </a:lnTo>
                <a:lnTo>
                  <a:pt x="4134" y="16324"/>
                </a:lnTo>
                <a:lnTo>
                  <a:pt x="5640" y="14888"/>
                </a:lnTo>
                <a:cubicBezTo>
                  <a:pt x="5786" y="14962"/>
                  <a:pt x="5939" y="15039"/>
                  <a:pt x="6083" y="15102"/>
                </a:cubicBezTo>
                <a:cubicBezTo>
                  <a:pt x="6096" y="15108"/>
                  <a:pt x="6104" y="15108"/>
                  <a:pt x="6111" y="15115"/>
                </a:cubicBezTo>
                <a:cubicBezTo>
                  <a:pt x="6152" y="15128"/>
                  <a:pt x="6194" y="15150"/>
                  <a:pt x="6235" y="15163"/>
                </a:cubicBezTo>
                <a:cubicBezTo>
                  <a:pt x="6255" y="15178"/>
                  <a:pt x="6284" y="15185"/>
                  <a:pt x="6303" y="15198"/>
                </a:cubicBezTo>
                <a:cubicBezTo>
                  <a:pt x="6332" y="15204"/>
                  <a:pt x="6353" y="15211"/>
                  <a:pt x="6380" y="15226"/>
                </a:cubicBezTo>
                <a:cubicBezTo>
                  <a:pt x="6421" y="15239"/>
                  <a:pt x="6463" y="15253"/>
                  <a:pt x="6504" y="15274"/>
                </a:cubicBezTo>
                <a:cubicBezTo>
                  <a:pt x="6511" y="15274"/>
                  <a:pt x="6519" y="15274"/>
                  <a:pt x="6526" y="15281"/>
                </a:cubicBezTo>
                <a:cubicBezTo>
                  <a:pt x="6685" y="15336"/>
                  <a:pt x="6843" y="15385"/>
                  <a:pt x="7002" y="15433"/>
                </a:cubicBezTo>
                <a:lnTo>
                  <a:pt x="7106" y="17513"/>
                </a:lnTo>
                <a:lnTo>
                  <a:pt x="8501" y="17679"/>
                </a:lnTo>
                <a:lnTo>
                  <a:pt x="9097" y="15676"/>
                </a:lnTo>
                <a:cubicBezTo>
                  <a:pt x="9256" y="15667"/>
                  <a:pt x="9422" y="15661"/>
                  <a:pt x="9588" y="15641"/>
                </a:cubicBezTo>
                <a:lnTo>
                  <a:pt x="9608" y="15641"/>
                </a:lnTo>
                <a:cubicBezTo>
                  <a:pt x="9649" y="15634"/>
                  <a:pt x="9684" y="15626"/>
                  <a:pt x="9719" y="15626"/>
                </a:cubicBezTo>
                <a:cubicBezTo>
                  <a:pt x="9725" y="15626"/>
                  <a:pt x="9732" y="15619"/>
                  <a:pt x="9745" y="15619"/>
                </a:cubicBezTo>
                <a:cubicBezTo>
                  <a:pt x="9774" y="15619"/>
                  <a:pt x="9795" y="15613"/>
                  <a:pt x="9822" y="15613"/>
                </a:cubicBezTo>
                <a:cubicBezTo>
                  <a:pt x="9850" y="15606"/>
                  <a:pt x="9878" y="15599"/>
                  <a:pt x="9898" y="15599"/>
                </a:cubicBezTo>
                <a:cubicBezTo>
                  <a:pt x="9946" y="15593"/>
                  <a:pt x="9988" y="15584"/>
                  <a:pt x="10036" y="15578"/>
                </a:cubicBezTo>
                <a:cubicBezTo>
                  <a:pt x="10044" y="15571"/>
                  <a:pt x="10044" y="15571"/>
                  <a:pt x="10051" y="15571"/>
                </a:cubicBezTo>
                <a:lnTo>
                  <a:pt x="10057" y="15571"/>
                </a:lnTo>
                <a:cubicBezTo>
                  <a:pt x="10223" y="15543"/>
                  <a:pt x="10382" y="15510"/>
                  <a:pt x="10542" y="15468"/>
                </a:cubicBezTo>
                <a:lnTo>
                  <a:pt x="11675" y="17217"/>
                </a:lnTo>
                <a:lnTo>
                  <a:pt x="12967" y="16656"/>
                </a:lnTo>
                <a:lnTo>
                  <a:pt x="12476" y="14631"/>
                </a:lnTo>
                <a:cubicBezTo>
                  <a:pt x="12511" y="14611"/>
                  <a:pt x="12545" y="14589"/>
                  <a:pt x="12580" y="14569"/>
                </a:cubicBezTo>
                <a:cubicBezTo>
                  <a:pt x="12676" y="14506"/>
                  <a:pt x="12766" y="14445"/>
                  <a:pt x="12856" y="14375"/>
                </a:cubicBezTo>
                <a:cubicBezTo>
                  <a:pt x="12870" y="14368"/>
                  <a:pt x="12877" y="14362"/>
                  <a:pt x="12884" y="14355"/>
                </a:cubicBezTo>
                <a:cubicBezTo>
                  <a:pt x="12890" y="14355"/>
                  <a:pt x="12890" y="14355"/>
                  <a:pt x="12890" y="14349"/>
                </a:cubicBezTo>
                <a:cubicBezTo>
                  <a:pt x="12897" y="14349"/>
                  <a:pt x="12897" y="14340"/>
                  <a:pt x="12905" y="14340"/>
                </a:cubicBezTo>
                <a:cubicBezTo>
                  <a:pt x="12938" y="14314"/>
                  <a:pt x="12980" y="14286"/>
                  <a:pt x="13015" y="14257"/>
                </a:cubicBezTo>
                <a:cubicBezTo>
                  <a:pt x="13036" y="14244"/>
                  <a:pt x="13056" y="14224"/>
                  <a:pt x="13078" y="14209"/>
                </a:cubicBezTo>
                <a:cubicBezTo>
                  <a:pt x="13098" y="14196"/>
                  <a:pt x="13119" y="14174"/>
                  <a:pt x="13139" y="14161"/>
                </a:cubicBezTo>
                <a:cubicBezTo>
                  <a:pt x="13146" y="14154"/>
                  <a:pt x="13154" y="14148"/>
                  <a:pt x="13161" y="14141"/>
                </a:cubicBezTo>
                <a:cubicBezTo>
                  <a:pt x="13187" y="14120"/>
                  <a:pt x="13215" y="14100"/>
                  <a:pt x="13244" y="14072"/>
                </a:cubicBezTo>
                <a:cubicBezTo>
                  <a:pt x="13250" y="14072"/>
                  <a:pt x="13250" y="14065"/>
                  <a:pt x="13257" y="14058"/>
                </a:cubicBezTo>
                <a:cubicBezTo>
                  <a:pt x="13388" y="13954"/>
                  <a:pt x="13506" y="13843"/>
                  <a:pt x="13624" y="13727"/>
                </a:cubicBezTo>
                <a:lnTo>
                  <a:pt x="15483" y="14672"/>
                </a:lnTo>
                <a:lnTo>
                  <a:pt x="16326" y="13546"/>
                </a:lnTo>
                <a:lnTo>
                  <a:pt x="14888" y="12033"/>
                </a:lnTo>
                <a:cubicBezTo>
                  <a:pt x="14964" y="11887"/>
                  <a:pt x="15033" y="11743"/>
                  <a:pt x="15103" y="11590"/>
                </a:cubicBezTo>
                <a:cubicBezTo>
                  <a:pt x="15103" y="11583"/>
                  <a:pt x="15110" y="11577"/>
                  <a:pt x="15110" y="11570"/>
                </a:cubicBezTo>
                <a:cubicBezTo>
                  <a:pt x="15130" y="11529"/>
                  <a:pt x="15145" y="11487"/>
                  <a:pt x="15165" y="11446"/>
                </a:cubicBezTo>
                <a:cubicBezTo>
                  <a:pt x="15171" y="11418"/>
                  <a:pt x="15186" y="11396"/>
                  <a:pt x="15193" y="11369"/>
                </a:cubicBezTo>
                <a:cubicBezTo>
                  <a:pt x="15199" y="11348"/>
                  <a:pt x="15213" y="11321"/>
                  <a:pt x="15219" y="11300"/>
                </a:cubicBezTo>
                <a:cubicBezTo>
                  <a:pt x="15241" y="11258"/>
                  <a:pt x="15254" y="11210"/>
                  <a:pt x="15269" y="11169"/>
                </a:cubicBezTo>
                <a:cubicBezTo>
                  <a:pt x="15269" y="11162"/>
                  <a:pt x="15276" y="11155"/>
                  <a:pt x="15276" y="11147"/>
                </a:cubicBezTo>
                <a:cubicBezTo>
                  <a:pt x="15330" y="10996"/>
                  <a:pt x="15385" y="10837"/>
                  <a:pt x="15427" y="10678"/>
                </a:cubicBezTo>
                <a:lnTo>
                  <a:pt x="17508" y="10567"/>
                </a:lnTo>
                <a:lnTo>
                  <a:pt x="17674" y="9172"/>
                </a:lnTo>
                <a:lnTo>
                  <a:pt x="15675" y="8584"/>
                </a:lnTo>
                <a:cubicBezTo>
                  <a:pt x="15669" y="8418"/>
                  <a:pt x="15656" y="8253"/>
                  <a:pt x="15634" y="8087"/>
                </a:cubicBezTo>
                <a:lnTo>
                  <a:pt x="15634" y="8065"/>
                </a:lnTo>
                <a:cubicBezTo>
                  <a:pt x="15627" y="8024"/>
                  <a:pt x="15621" y="7976"/>
                  <a:pt x="15621" y="7934"/>
                </a:cubicBezTo>
                <a:cubicBezTo>
                  <a:pt x="15614" y="7906"/>
                  <a:pt x="15607" y="7879"/>
                  <a:pt x="15607" y="7851"/>
                </a:cubicBezTo>
                <a:cubicBezTo>
                  <a:pt x="15601" y="7830"/>
                  <a:pt x="15601" y="7803"/>
                  <a:pt x="15592" y="7775"/>
                </a:cubicBezTo>
                <a:cubicBezTo>
                  <a:pt x="15586" y="7733"/>
                  <a:pt x="15579" y="7685"/>
                  <a:pt x="15573" y="7644"/>
                </a:cubicBezTo>
                <a:cubicBezTo>
                  <a:pt x="15573" y="7637"/>
                  <a:pt x="15573" y="7631"/>
                  <a:pt x="15566" y="7616"/>
                </a:cubicBezTo>
                <a:cubicBezTo>
                  <a:pt x="15538" y="7456"/>
                  <a:pt x="15503" y="7299"/>
                  <a:pt x="15461" y="7140"/>
                </a:cubicBezTo>
                <a:lnTo>
                  <a:pt x="17210" y="5998"/>
                </a:lnTo>
                <a:lnTo>
                  <a:pt x="16657" y="4706"/>
                </a:lnTo>
                <a:lnTo>
                  <a:pt x="14625" y="5197"/>
                </a:lnTo>
                <a:cubicBezTo>
                  <a:pt x="14542" y="5059"/>
                  <a:pt x="14446" y="4920"/>
                  <a:pt x="14348" y="4789"/>
                </a:cubicBezTo>
                <a:cubicBezTo>
                  <a:pt x="14348" y="4782"/>
                  <a:pt x="14342" y="4776"/>
                  <a:pt x="14335" y="4769"/>
                </a:cubicBezTo>
                <a:cubicBezTo>
                  <a:pt x="14307" y="4734"/>
                  <a:pt x="14280" y="4700"/>
                  <a:pt x="14252" y="4665"/>
                </a:cubicBezTo>
                <a:cubicBezTo>
                  <a:pt x="14239" y="4645"/>
                  <a:pt x="14224" y="4623"/>
                  <a:pt x="14204" y="4603"/>
                </a:cubicBezTo>
                <a:cubicBezTo>
                  <a:pt x="14191" y="4582"/>
                  <a:pt x="14176" y="4562"/>
                  <a:pt x="14156" y="4540"/>
                </a:cubicBezTo>
                <a:cubicBezTo>
                  <a:pt x="14128" y="4505"/>
                  <a:pt x="14100" y="4471"/>
                  <a:pt x="14073" y="4437"/>
                </a:cubicBezTo>
                <a:cubicBezTo>
                  <a:pt x="14066" y="4429"/>
                  <a:pt x="14058" y="4423"/>
                  <a:pt x="14058" y="4416"/>
                </a:cubicBezTo>
                <a:cubicBezTo>
                  <a:pt x="13949" y="4291"/>
                  <a:pt x="13838" y="4167"/>
                  <a:pt x="13720" y="4049"/>
                </a:cubicBezTo>
                <a:lnTo>
                  <a:pt x="14674" y="2198"/>
                </a:lnTo>
                <a:lnTo>
                  <a:pt x="13541" y="1354"/>
                </a:lnTo>
                <a:lnTo>
                  <a:pt x="12034" y="2792"/>
                </a:lnTo>
                <a:cubicBezTo>
                  <a:pt x="11888" y="2716"/>
                  <a:pt x="11736" y="2639"/>
                  <a:pt x="11585" y="2578"/>
                </a:cubicBezTo>
                <a:cubicBezTo>
                  <a:pt x="11578" y="2571"/>
                  <a:pt x="11570" y="2571"/>
                  <a:pt x="11563" y="2563"/>
                </a:cubicBezTo>
                <a:cubicBezTo>
                  <a:pt x="11522" y="2550"/>
                  <a:pt x="11480" y="2530"/>
                  <a:pt x="11439" y="2515"/>
                </a:cubicBezTo>
                <a:cubicBezTo>
                  <a:pt x="11419" y="2502"/>
                  <a:pt x="11391" y="2495"/>
                  <a:pt x="11371" y="2480"/>
                </a:cubicBezTo>
                <a:cubicBezTo>
                  <a:pt x="11343" y="2473"/>
                  <a:pt x="11321" y="2467"/>
                  <a:pt x="11295" y="2454"/>
                </a:cubicBezTo>
                <a:cubicBezTo>
                  <a:pt x="11253" y="2439"/>
                  <a:pt x="11212" y="2425"/>
                  <a:pt x="11170" y="2405"/>
                </a:cubicBezTo>
                <a:cubicBezTo>
                  <a:pt x="11164" y="2405"/>
                  <a:pt x="11155" y="2405"/>
                  <a:pt x="11142" y="2397"/>
                </a:cubicBezTo>
                <a:cubicBezTo>
                  <a:pt x="10989" y="2342"/>
                  <a:pt x="10832" y="2294"/>
                  <a:pt x="10673" y="2253"/>
                </a:cubicBezTo>
                <a:lnTo>
                  <a:pt x="10568" y="166"/>
                </a:lnTo>
                <a:lnTo>
                  <a:pt x="91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1" name="Google Shape;16141;p37"/>
          <p:cNvSpPr/>
          <p:nvPr/>
        </p:nvSpPr>
        <p:spPr>
          <a:xfrm>
            <a:off x="6976650" y="3552363"/>
            <a:ext cx="2720700" cy="2720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2" name="Google Shape;16142;p37"/>
          <p:cNvSpPr/>
          <p:nvPr/>
        </p:nvSpPr>
        <p:spPr>
          <a:xfrm>
            <a:off x="7118900" y="136525"/>
            <a:ext cx="583610" cy="613563"/>
          </a:xfrm>
          <a:custGeom>
            <a:avLst/>
            <a:gdLst/>
            <a:ahLst/>
            <a:cxnLst/>
            <a:rect l="l" t="t" r="r" b="b"/>
            <a:pathLst>
              <a:path w="16581" h="17432" extrusionOk="0">
                <a:moveTo>
                  <a:pt x="8431" y="4679"/>
                </a:moveTo>
                <a:cubicBezTo>
                  <a:pt x="9068" y="4707"/>
                  <a:pt x="9697" y="4879"/>
                  <a:pt x="10256" y="5191"/>
                </a:cubicBezTo>
                <a:cubicBezTo>
                  <a:pt x="10264" y="5191"/>
                  <a:pt x="10264" y="5198"/>
                  <a:pt x="10271" y="5198"/>
                </a:cubicBezTo>
                <a:cubicBezTo>
                  <a:pt x="10298" y="5211"/>
                  <a:pt x="10319" y="5226"/>
                  <a:pt x="10339" y="5239"/>
                </a:cubicBezTo>
                <a:cubicBezTo>
                  <a:pt x="10367" y="5253"/>
                  <a:pt x="10389" y="5267"/>
                  <a:pt x="10415" y="5281"/>
                </a:cubicBezTo>
                <a:cubicBezTo>
                  <a:pt x="10415" y="5287"/>
                  <a:pt x="10422" y="5287"/>
                  <a:pt x="10430" y="5294"/>
                </a:cubicBezTo>
                <a:cubicBezTo>
                  <a:pt x="10969" y="5632"/>
                  <a:pt x="11426" y="6097"/>
                  <a:pt x="11757" y="6643"/>
                </a:cubicBezTo>
                <a:cubicBezTo>
                  <a:pt x="11757" y="6649"/>
                  <a:pt x="11764" y="6656"/>
                  <a:pt x="11764" y="6663"/>
                </a:cubicBezTo>
                <a:cubicBezTo>
                  <a:pt x="11777" y="6684"/>
                  <a:pt x="11790" y="6704"/>
                  <a:pt x="11805" y="6732"/>
                </a:cubicBezTo>
                <a:cubicBezTo>
                  <a:pt x="11819" y="6752"/>
                  <a:pt x="11832" y="6780"/>
                  <a:pt x="11847" y="6802"/>
                </a:cubicBezTo>
                <a:cubicBezTo>
                  <a:pt x="11847" y="6808"/>
                  <a:pt x="11854" y="6815"/>
                  <a:pt x="11854" y="6822"/>
                </a:cubicBezTo>
                <a:cubicBezTo>
                  <a:pt x="12150" y="7382"/>
                  <a:pt x="12316" y="8018"/>
                  <a:pt x="12330" y="8653"/>
                </a:cubicBezTo>
                <a:lnTo>
                  <a:pt x="12330" y="8675"/>
                </a:lnTo>
                <a:cubicBezTo>
                  <a:pt x="12330" y="8701"/>
                  <a:pt x="12330" y="8723"/>
                  <a:pt x="12323" y="8751"/>
                </a:cubicBezTo>
                <a:lnTo>
                  <a:pt x="12323" y="8834"/>
                </a:lnTo>
                <a:lnTo>
                  <a:pt x="12323" y="8854"/>
                </a:lnTo>
                <a:cubicBezTo>
                  <a:pt x="12303" y="9497"/>
                  <a:pt x="12131" y="10119"/>
                  <a:pt x="11819" y="10678"/>
                </a:cubicBezTo>
                <a:cubicBezTo>
                  <a:pt x="11812" y="10685"/>
                  <a:pt x="11812" y="10692"/>
                  <a:pt x="11805" y="10700"/>
                </a:cubicBezTo>
                <a:cubicBezTo>
                  <a:pt x="11799" y="10720"/>
                  <a:pt x="11784" y="10741"/>
                  <a:pt x="11771" y="10761"/>
                </a:cubicBezTo>
                <a:cubicBezTo>
                  <a:pt x="11757" y="10790"/>
                  <a:pt x="11742" y="10809"/>
                  <a:pt x="11722" y="10838"/>
                </a:cubicBezTo>
                <a:cubicBezTo>
                  <a:pt x="11722" y="10844"/>
                  <a:pt x="11716" y="10851"/>
                  <a:pt x="11716" y="10851"/>
                </a:cubicBezTo>
                <a:cubicBezTo>
                  <a:pt x="11376" y="11397"/>
                  <a:pt x="10913" y="11853"/>
                  <a:pt x="10361" y="12178"/>
                </a:cubicBezTo>
                <a:cubicBezTo>
                  <a:pt x="10361" y="12185"/>
                  <a:pt x="10354" y="12185"/>
                  <a:pt x="10347" y="12193"/>
                </a:cubicBezTo>
                <a:cubicBezTo>
                  <a:pt x="10319" y="12206"/>
                  <a:pt x="10298" y="12219"/>
                  <a:pt x="10271" y="12234"/>
                </a:cubicBezTo>
                <a:cubicBezTo>
                  <a:pt x="10249" y="12248"/>
                  <a:pt x="10230" y="12261"/>
                  <a:pt x="10201" y="12267"/>
                </a:cubicBezTo>
                <a:cubicBezTo>
                  <a:pt x="10201" y="12276"/>
                  <a:pt x="10195" y="12276"/>
                  <a:pt x="10188" y="12282"/>
                </a:cubicBezTo>
                <a:cubicBezTo>
                  <a:pt x="9621" y="12579"/>
                  <a:pt x="8992" y="12739"/>
                  <a:pt x="8357" y="12752"/>
                </a:cubicBezTo>
                <a:lnTo>
                  <a:pt x="8150" y="12752"/>
                </a:lnTo>
                <a:cubicBezTo>
                  <a:pt x="7513" y="12724"/>
                  <a:pt x="6884" y="12551"/>
                  <a:pt x="6325" y="12241"/>
                </a:cubicBezTo>
                <a:cubicBezTo>
                  <a:pt x="6325" y="12241"/>
                  <a:pt x="6317" y="12234"/>
                  <a:pt x="6310" y="12234"/>
                </a:cubicBezTo>
                <a:cubicBezTo>
                  <a:pt x="6283" y="12219"/>
                  <a:pt x="6262" y="12206"/>
                  <a:pt x="6234" y="12193"/>
                </a:cubicBezTo>
                <a:cubicBezTo>
                  <a:pt x="6214" y="12178"/>
                  <a:pt x="6192" y="12165"/>
                  <a:pt x="6172" y="12151"/>
                </a:cubicBezTo>
                <a:cubicBezTo>
                  <a:pt x="6166" y="12143"/>
                  <a:pt x="6159" y="12143"/>
                  <a:pt x="6151" y="12136"/>
                </a:cubicBezTo>
                <a:cubicBezTo>
                  <a:pt x="5612" y="11798"/>
                  <a:pt x="5155" y="11335"/>
                  <a:pt x="4824" y="10790"/>
                </a:cubicBezTo>
                <a:cubicBezTo>
                  <a:pt x="4824" y="10783"/>
                  <a:pt x="4817" y="10775"/>
                  <a:pt x="4817" y="10768"/>
                </a:cubicBezTo>
                <a:cubicBezTo>
                  <a:pt x="4804" y="10748"/>
                  <a:pt x="4791" y="10720"/>
                  <a:pt x="4776" y="10700"/>
                </a:cubicBezTo>
                <a:cubicBezTo>
                  <a:pt x="4762" y="10672"/>
                  <a:pt x="4749" y="10650"/>
                  <a:pt x="4734" y="10630"/>
                </a:cubicBezTo>
                <a:cubicBezTo>
                  <a:pt x="4734" y="10624"/>
                  <a:pt x="4727" y="10617"/>
                  <a:pt x="4727" y="10609"/>
                </a:cubicBezTo>
                <a:cubicBezTo>
                  <a:pt x="4431" y="10050"/>
                  <a:pt x="4265" y="9421"/>
                  <a:pt x="4258" y="8777"/>
                </a:cubicBezTo>
                <a:lnTo>
                  <a:pt x="4258" y="8758"/>
                </a:lnTo>
                <a:lnTo>
                  <a:pt x="4258" y="8675"/>
                </a:lnTo>
                <a:lnTo>
                  <a:pt x="4258" y="8598"/>
                </a:lnTo>
                <a:lnTo>
                  <a:pt x="4258" y="8577"/>
                </a:lnTo>
                <a:cubicBezTo>
                  <a:pt x="4278" y="7935"/>
                  <a:pt x="4450" y="7313"/>
                  <a:pt x="4762" y="6752"/>
                </a:cubicBezTo>
                <a:cubicBezTo>
                  <a:pt x="4769" y="6745"/>
                  <a:pt x="4769" y="6739"/>
                  <a:pt x="4776" y="6732"/>
                </a:cubicBezTo>
                <a:cubicBezTo>
                  <a:pt x="4791" y="6711"/>
                  <a:pt x="4804" y="6684"/>
                  <a:pt x="4817" y="6663"/>
                </a:cubicBezTo>
                <a:cubicBezTo>
                  <a:pt x="4832" y="6636"/>
                  <a:pt x="4845" y="6614"/>
                  <a:pt x="4859" y="6594"/>
                </a:cubicBezTo>
                <a:cubicBezTo>
                  <a:pt x="4859" y="6586"/>
                  <a:pt x="4865" y="6586"/>
                  <a:pt x="4865" y="6580"/>
                </a:cubicBezTo>
                <a:cubicBezTo>
                  <a:pt x="5205" y="6034"/>
                  <a:pt x="5675" y="5578"/>
                  <a:pt x="6220" y="5253"/>
                </a:cubicBezTo>
                <a:cubicBezTo>
                  <a:pt x="6227" y="5246"/>
                  <a:pt x="6227" y="5246"/>
                  <a:pt x="6234" y="5239"/>
                </a:cubicBezTo>
                <a:cubicBezTo>
                  <a:pt x="6255" y="5226"/>
                  <a:pt x="6283" y="5218"/>
                  <a:pt x="6303" y="5204"/>
                </a:cubicBezTo>
                <a:cubicBezTo>
                  <a:pt x="6332" y="5191"/>
                  <a:pt x="6351" y="5176"/>
                  <a:pt x="6380" y="5163"/>
                </a:cubicBezTo>
                <a:cubicBezTo>
                  <a:pt x="6386" y="5156"/>
                  <a:pt x="6386" y="5156"/>
                  <a:pt x="6393" y="5150"/>
                </a:cubicBezTo>
                <a:cubicBezTo>
                  <a:pt x="6960" y="4853"/>
                  <a:pt x="7589" y="4694"/>
                  <a:pt x="8232" y="4679"/>
                </a:cubicBezTo>
                <a:close/>
                <a:moveTo>
                  <a:pt x="6932" y="1"/>
                </a:moveTo>
                <a:lnTo>
                  <a:pt x="6317" y="2544"/>
                </a:lnTo>
                <a:cubicBezTo>
                  <a:pt x="6096" y="2613"/>
                  <a:pt x="5889" y="2688"/>
                  <a:pt x="5681" y="2779"/>
                </a:cubicBezTo>
                <a:cubicBezTo>
                  <a:pt x="5537" y="2841"/>
                  <a:pt x="5398" y="2910"/>
                  <a:pt x="5253" y="2987"/>
                </a:cubicBezTo>
                <a:cubicBezTo>
                  <a:pt x="5247" y="2993"/>
                  <a:pt x="5238" y="3000"/>
                  <a:pt x="5225" y="3000"/>
                </a:cubicBezTo>
                <a:cubicBezTo>
                  <a:pt x="5218" y="3007"/>
                  <a:pt x="5218" y="3007"/>
                  <a:pt x="5212" y="3013"/>
                </a:cubicBezTo>
                <a:cubicBezTo>
                  <a:pt x="5170" y="3035"/>
                  <a:pt x="5136" y="3048"/>
                  <a:pt x="5101" y="3070"/>
                </a:cubicBezTo>
                <a:cubicBezTo>
                  <a:pt x="5101" y="3076"/>
                  <a:pt x="5094" y="3076"/>
                  <a:pt x="5087" y="3076"/>
                </a:cubicBezTo>
                <a:cubicBezTo>
                  <a:pt x="5059" y="3096"/>
                  <a:pt x="5031" y="3111"/>
                  <a:pt x="4998" y="3131"/>
                </a:cubicBezTo>
                <a:cubicBezTo>
                  <a:pt x="4990" y="3131"/>
                  <a:pt x="4990" y="3138"/>
                  <a:pt x="4983" y="3144"/>
                </a:cubicBezTo>
                <a:cubicBezTo>
                  <a:pt x="4928" y="3172"/>
                  <a:pt x="4873" y="3207"/>
                  <a:pt x="4817" y="3242"/>
                </a:cubicBezTo>
                <a:cubicBezTo>
                  <a:pt x="4776" y="3269"/>
                  <a:pt x="4734" y="3297"/>
                  <a:pt x="4686" y="3325"/>
                </a:cubicBezTo>
                <a:cubicBezTo>
                  <a:pt x="4459" y="3476"/>
                  <a:pt x="4236" y="3650"/>
                  <a:pt x="4023" y="3836"/>
                </a:cubicBezTo>
                <a:lnTo>
                  <a:pt x="1528" y="3048"/>
                </a:lnTo>
                <a:lnTo>
                  <a:pt x="63" y="5536"/>
                </a:lnTo>
                <a:lnTo>
                  <a:pt x="1956" y="7341"/>
                </a:lnTo>
                <a:cubicBezTo>
                  <a:pt x="1921" y="7507"/>
                  <a:pt x="1888" y="7673"/>
                  <a:pt x="1866" y="7830"/>
                </a:cubicBezTo>
                <a:cubicBezTo>
                  <a:pt x="1859" y="7893"/>
                  <a:pt x="1853" y="7948"/>
                  <a:pt x="1846" y="8011"/>
                </a:cubicBezTo>
                <a:cubicBezTo>
                  <a:pt x="1831" y="8107"/>
                  <a:pt x="1825" y="8212"/>
                  <a:pt x="1818" y="8315"/>
                </a:cubicBezTo>
                <a:lnTo>
                  <a:pt x="1818" y="8328"/>
                </a:lnTo>
                <a:cubicBezTo>
                  <a:pt x="1818" y="8391"/>
                  <a:pt x="1811" y="8452"/>
                  <a:pt x="1811" y="8509"/>
                </a:cubicBezTo>
                <a:lnTo>
                  <a:pt x="1811" y="8535"/>
                </a:lnTo>
                <a:lnTo>
                  <a:pt x="1811" y="8633"/>
                </a:lnTo>
                <a:lnTo>
                  <a:pt x="1811" y="8653"/>
                </a:lnTo>
                <a:lnTo>
                  <a:pt x="1811" y="8771"/>
                </a:lnTo>
                <a:lnTo>
                  <a:pt x="1811" y="8799"/>
                </a:lnTo>
                <a:cubicBezTo>
                  <a:pt x="1811" y="9185"/>
                  <a:pt x="1853" y="9580"/>
                  <a:pt x="1929" y="9967"/>
                </a:cubicBezTo>
                <a:lnTo>
                  <a:pt x="0" y="11743"/>
                </a:lnTo>
                <a:lnTo>
                  <a:pt x="1423" y="14251"/>
                </a:lnTo>
                <a:lnTo>
                  <a:pt x="3933" y="13512"/>
                </a:lnTo>
                <a:cubicBezTo>
                  <a:pt x="4140" y="13706"/>
                  <a:pt x="4354" y="13878"/>
                  <a:pt x="4583" y="14037"/>
                </a:cubicBezTo>
                <a:cubicBezTo>
                  <a:pt x="4673" y="14092"/>
                  <a:pt x="4756" y="14155"/>
                  <a:pt x="4845" y="14210"/>
                </a:cubicBezTo>
                <a:cubicBezTo>
                  <a:pt x="4852" y="14217"/>
                  <a:pt x="4865" y="14217"/>
                  <a:pt x="4873" y="14225"/>
                </a:cubicBezTo>
                <a:cubicBezTo>
                  <a:pt x="4880" y="14231"/>
                  <a:pt x="4887" y="14231"/>
                  <a:pt x="4893" y="14238"/>
                </a:cubicBezTo>
                <a:cubicBezTo>
                  <a:pt x="4928" y="14258"/>
                  <a:pt x="4963" y="14280"/>
                  <a:pt x="4998" y="14299"/>
                </a:cubicBezTo>
                <a:cubicBezTo>
                  <a:pt x="5031" y="14321"/>
                  <a:pt x="5066" y="14341"/>
                  <a:pt x="5101" y="14362"/>
                </a:cubicBezTo>
                <a:cubicBezTo>
                  <a:pt x="5107" y="14362"/>
                  <a:pt x="5114" y="14369"/>
                  <a:pt x="5122" y="14369"/>
                </a:cubicBezTo>
                <a:cubicBezTo>
                  <a:pt x="5129" y="14376"/>
                  <a:pt x="5136" y="14382"/>
                  <a:pt x="5149" y="14382"/>
                </a:cubicBezTo>
                <a:cubicBezTo>
                  <a:pt x="5280" y="14459"/>
                  <a:pt x="5426" y="14535"/>
                  <a:pt x="5563" y="14598"/>
                </a:cubicBezTo>
                <a:cubicBezTo>
                  <a:pt x="5771" y="14694"/>
                  <a:pt x="5978" y="14777"/>
                  <a:pt x="6192" y="14853"/>
                </a:cubicBezTo>
                <a:lnTo>
                  <a:pt x="6766" y="17403"/>
                </a:lnTo>
                <a:lnTo>
                  <a:pt x="9649" y="17431"/>
                </a:lnTo>
                <a:lnTo>
                  <a:pt x="10271" y="14888"/>
                </a:lnTo>
                <a:cubicBezTo>
                  <a:pt x="10485" y="14819"/>
                  <a:pt x="10692" y="14742"/>
                  <a:pt x="10900" y="14653"/>
                </a:cubicBezTo>
                <a:cubicBezTo>
                  <a:pt x="11044" y="14590"/>
                  <a:pt x="11190" y="14522"/>
                  <a:pt x="11328" y="14445"/>
                </a:cubicBezTo>
                <a:cubicBezTo>
                  <a:pt x="11334" y="14439"/>
                  <a:pt x="11343" y="14439"/>
                  <a:pt x="11356" y="14432"/>
                </a:cubicBezTo>
                <a:cubicBezTo>
                  <a:pt x="11363" y="14424"/>
                  <a:pt x="11369" y="14424"/>
                  <a:pt x="11369" y="14417"/>
                </a:cubicBezTo>
                <a:cubicBezTo>
                  <a:pt x="11411" y="14404"/>
                  <a:pt x="11445" y="14382"/>
                  <a:pt x="11480" y="14362"/>
                </a:cubicBezTo>
                <a:cubicBezTo>
                  <a:pt x="11480" y="14356"/>
                  <a:pt x="11487" y="14356"/>
                  <a:pt x="11494" y="14356"/>
                </a:cubicBezTo>
                <a:cubicBezTo>
                  <a:pt x="11522" y="14334"/>
                  <a:pt x="11550" y="14321"/>
                  <a:pt x="11583" y="14299"/>
                </a:cubicBezTo>
                <a:cubicBezTo>
                  <a:pt x="11591" y="14299"/>
                  <a:pt x="11598" y="14293"/>
                  <a:pt x="11605" y="14293"/>
                </a:cubicBezTo>
                <a:cubicBezTo>
                  <a:pt x="11936" y="14092"/>
                  <a:pt x="12262" y="13858"/>
                  <a:pt x="12558" y="13603"/>
                </a:cubicBezTo>
                <a:lnTo>
                  <a:pt x="15053" y="14382"/>
                </a:lnTo>
                <a:lnTo>
                  <a:pt x="16518" y="11903"/>
                </a:lnTo>
                <a:lnTo>
                  <a:pt x="14625" y="10091"/>
                </a:lnTo>
                <a:cubicBezTo>
                  <a:pt x="14652" y="9973"/>
                  <a:pt x="14673" y="9856"/>
                  <a:pt x="14693" y="9738"/>
                </a:cubicBezTo>
                <a:cubicBezTo>
                  <a:pt x="14708" y="9628"/>
                  <a:pt x="14722" y="9524"/>
                  <a:pt x="14735" y="9421"/>
                </a:cubicBezTo>
                <a:cubicBezTo>
                  <a:pt x="14743" y="9373"/>
                  <a:pt x="14750" y="9317"/>
                  <a:pt x="14750" y="9268"/>
                </a:cubicBezTo>
                <a:cubicBezTo>
                  <a:pt x="14763" y="9166"/>
                  <a:pt x="14763" y="9054"/>
                  <a:pt x="14770" y="8950"/>
                </a:cubicBezTo>
                <a:lnTo>
                  <a:pt x="14770" y="8923"/>
                </a:lnTo>
                <a:lnTo>
                  <a:pt x="14770" y="8895"/>
                </a:lnTo>
                <a:cubicBezTo>
                  <a:pt x="14770" y="8860"/>
                  <a:pt x="14776" y="8819"/>
                  <a:pt x="14776" y="8777"/>
                </a:cubicBezTo>
                <a:lnTo>
                  <a:pt x="14776" y="8660"/>
                </a:lnTo>
                <a:lnTo>
                  <a:pt x="14776" y="8633"/>
                </a:lnTo>
                <a:cubicBezTo>
                  <a:pt x="14770" y="8245"/>
                  <a:pt x="14728" y="7852"/>
                  <a:pt x="14652" y="7465"/>
                </a:cubicBezTo>
                <a:lnTo>
                  <a:pt x="16581" y="5695"/>
                </a:lnTo>
                <a:lnTo>
                  <a:pt x="15164" y="3179"/>
                </a:lnTo>
                <a:lnTo>
                  <a:pt x="12648" y="3919"/>
                </a:lnTo>
                <a:cubicBezTo>
                  <a:pt x="12558" y="3836"/>
                  <a:pt x="12469" y="3753"/>
                  <a:pt x="12379" y="3677"/>
                </a:cubicBezTo>
                <a:cubicBezTo>
                  <a:pt x="12296" y="3615"/>
                  <a:pt x="12213" y="3552"/>
                  <a:pt x="12122" y="3491"/>
                </a:cubicBezTo>
                <a:cubicBezTo>
                  <a:pt x="12081" y="3456"/>
                  <a:pt x="12039" y="3428"/>
                  <a:pt x="11998" y="3393"/>
                </a:cubicBezTo>
                <a:cubicBezTo>
                  <a:pt x="11908" y="3338"/>
                  <a:pt x="11825" y="3277"/>
                  <a:pt x="11736" y="3221"/>
                </a:cubicBezTo>
                <a:cubicBezTo>
                  <a:pt x="11729" y="3214"/>
                  <a:pt x="11716" y="3214"/>
                  <a:pt x="11708" y="3207"/>
                </a:cubicBezTo>
                <a:cubicBezTo>
                  <a:pt x="11701" y="3201"/>
                  <a:pt x="11694" y="3201"/>
                  <a:pt x="11688" y="3194"/>
                </a:cubicBezTo>
                <a:cubicBezTo>
                  <a:pt x="11653" y="3172"/>
                  <a:pt x="11618" y="3153"/>
                  <a:pt x="11583" y="3131"/>
                </a:cubicBezTo>
                <a:cubicBezTo>
                  <a:pt x="11550" y="3111"/>
                  <a:pt x="11515" y="3090"/>
                  <a:pt x="11480" y="3076"/>
                </a:cubicBezTo>
                <a:cubicBezTo>
                  <a:pt x="11474" y="3070"/>
                  <a:pt x="11467" y="3070"/>
                  <a:pt x="11467" y="3061"/>
                </a:cubicBezTo>
                <a:cubicBezTo>
                  <a:pt x="11452" y="3055"/>
                  <a:pt x="11445" y="3048"/>
                  <a:pt x="11439" y="3048"/>
                </a:cubicBezTo>
                <a:cubicBezTo>
                  <a:pt x="11301" y="2972"/>
                  <a:pt x="11155" y="2895"/>
                  <a:pt x="11018" y="2834"/>
                </a:cubicBezTo>
                <a:cubicBezTo>
                  <a:pt x="10810" y="2738"/>
                  <a:pt x="10603" y="2655"/>
                  <a:pt x="10389" y="2579"/>
                </a:cubicBezTo>
                <a:lnTo>
                  <a:pt x="9815" y="27"/>
                </a:lnTo>
                <a:lnTo>
                  <a:pt x="693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156;p39">
            <a:extLst>
              <a:ext uri="{FF2B5EF4-FFF2-40B4-BE49-F238E27FC236}">
                <a16:creationId xmlns:a16="http://schemas.microsoft.com/office/drawing/2014/main" id="{E6EDB7D9-614C-A002-2C69-EAAF89EAB1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801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938D5-1286-D8A9-24A9-EAA25C15A093}"/>
              </a:ext>
            </a:extLst>
          </p:cNvPr>
          <p:cNvSpPr txBox="1"/>
          <p:nvPr/>
        </p:nvSpPr>
        <p:spPr>
          <a:xfrm>
            <a:off x="80920" y="1157161"/>
            <a:ext cx="887696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Montserrat" pitchFamily="2" charset="77"/>
              </a:rPr>
              <a:t>The concept of dynamic stabilization, exemplified in our PID Ball Balancing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Montserrat" pitchFamily="2" charset="77"/>
              </a:rPr>
              <a:t>project, is a significant leap in control engineering. Drawing inspiration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Montserrat" pitchFamily="2" charset="77"/>
              </a:rPr>
              <a:t>from advanced earthquake stabilization systems used in modern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Montserrat" pitchFamily="2" charset="77"/>
              </a:rPr>
              <a:t>infrastructure, this project aims to dynamically control the position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Montserrat" pitchFamily="2" charset="77"/>
              </a:rPr>
              <a:t>of a ball on a flat surface using a Proportional-Integral-Derivative (PID)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Montserrat" pitchFamily="2" charset="77"/>
              </a:rPr>
              <a:t>controller. The interplay of hardware components, like servo motors,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Montserrat" pitchFamily="2" charset="77"/>
              </a:rPr>
              <a:t>and sophisticated software algorithms, echoes the principles of seismic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Montserrat" pitchFamily="2" charset="77"/>
              </a:rPr>
              <a:t>dampers in skyscrapers. These systems counteract disturbances, such as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chemeClr val="accent6"/>
                </a:solidFill>
                <a:effectLst/>
                <a:latin typeface="Montserrat" pitchFamily="2" charset="77"/>
              </a:rPr>
              <a:t>seismic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Montserrat" pitchFamily="2" charset="77"/>
              </a:rPr>
              <a:t>waves, by adjusting their structure in real-time. Our project,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Montserrat" pitchFamily="2" charset="77"/>
              </a:rPr>
              <a:t>while on a smaller scale, mirrors this intricate balance of mechanics and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Montserrat" pitchFamily="2" charset="77"/>
              </a:rPr>
              <a:t>electronics, and serves as an educational tool in understanding the fundamental principles of vibration control and feedback systems in civil engineering.</a:t>
            </a:r>
            <a:endParaRPr lang="en-US" b="0" i="0" u="none" strike="noStrike" dirty="0">
              <a:solidFill>
                <a:schemeClr val="accent6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09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7" name="Google Shape;16147;p38"/>
          <p:cNvSpPr txBox="1">
            <a:spLocks noGrp="1"/>
          </p:cNvSpPr>
          <p:nvPr>
            <p:ph type="title"/>
          </p:nvPr>
        </p:nvSpPr>
        <p:spPr>
          <a:xfrm>
            <a:off x="720000" y="2292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Project goals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148" name="Google Shape;16148;p38"/>
          <p:cNvSpPr txBox="1">
            <a:spLocks noGrp="1"/>
          </p:cNvSpPr>
          <p:nvPr>
            <p:ph type="body" idx="1"/>
          </p:nvPr>
        </p:nvSpPr>
        <p:spPr>
          <a:xfrm>
            <a:off x="1232452" y="1091525"/>
            <a:ext cx="6901732" cy="3011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dirty="0"/>
              <a:t>Develop and construct a PID Ball Balancing System to demonstrate the principles of Proportional-Integral-Derivative (PID) control in a hands-on way.</a:t>
            </a:r>
          </a:p>
          <a:p>
            <a:pPr marL="0" indent="0" algn="l">
              <a:buNone/>
            </a:pPr>
            <a:endParaRPr lang="en-US" dirty="0"/>
          </a:p>
          <a:p>
            <a:pPr marL="285750" indent="-285750" algn="l"/>
            <a:r>
              <a:rPr lang="en-US" dirty="0"/>
              <a:t>Integrate mechanical, electrical, and software components to create a dynamic system capable of stabilizing a ball on a tilting platform, showcasing real-world engineering applications.</a:t>
            </a:r>
          </a:p>
          <a:p>
            <a:pPr marL="0" indent="0" algn="l">
              <a:buNone/>
            </a:pPr>
            <a:endParaRPr lang="en-US" dirty="0"/>
          </a:p>
          <a:p>
            <a:pPr marL="285750" indent="-285750" algn="l"/>
            <a:r>
              <a:rPr lang="en-US" dirty="0"/>
              <a:t>Design and implement custom CAD parts, including Motor and Free Arms, for precise system assembly, fostering practical skills in mechanical design and 3D printing.</a:t>
            </a:r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3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6" name="Google Shape;16156;p39"/>
          <p:cNvSpPr txBox="1">
            <a:spLocks noGrp="1"/>
          </p:cNvSpPr>
          <p:nvPr>
            <p:ph type="title"/>
          </p:nvPr>
        </p:nvSpPr>
        <p:spPr>
          <a:xfrm>
            <a:off x="720000" y="1801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Design</a:t>
            </a:r>
            <a:endParaRPr dirty="0"/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0B7B2C7A-8ED2-2AE9-E914-54FA67F1F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543355"/>
              </p:ext>
            </p:extLst>
          </p:nvPr>
        </p:nvGraphicFramePr>
        <p:xfrm>
          <a:off x="129474" y="752873"/>
          <a:ext cx="84480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6" name="Google Shape;16156;p39"/>
          <p:cNvSpPr txBox="1">
            <a:spLocks noGrp="1"/>
          </p:cNvSpPr>
          <p:nvPr>
            <p:ph type="title"/>
          </p:nvPr>
        </p:nvSpPr>
        <p:spPr>
          <a:xfrm>
            <a:off x="720000" y="1801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Parts Used</a:t>
            </a:r>
            <a:endParaRPr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CD2BE9-BCF0-06F6-9357-8CF5D80D39A9}"/>
              </a:ext>
            </a:extLst>
          </p:cNvPr>
          <p:cNvSpPr txBox="1"/>
          <p:nvPr/>
        </p:nvSpPr>
        <p:spPr>
          <a:xfrm>
            <a:off x="445063" y="1133199"/>
            <a:ext cx="36333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Universal Joint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Control arms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AC power Supply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Raspberry PI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Servo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Balancing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Servo Motor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3d-printed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Adjustable Lamp Arm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Logitech Camera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1" name="Picture 40" descr="A machine on a table&#10;&#10;Description automatically generated">
            <a:extLst>
              <a:ext uri="{FF2B5EF4-FFF2-40B4-BE49-F238E27FC236}">
                <a16:creationId xmlns:a16="http://schemas.microsoft.com/office/drawing/2014/main" id="{C2B29A45-60C7-741E-7AC7-06A09C5A4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103" y="853330"/>
            <a:ext cx="3327830" cy="40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46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6" name="Google Shape;16276;p41"/>
          <p:cNvSpPr txBox="1">
            <a:spLocks noGrp="1"/>
          </p:cNvSpPr>
          <p:nvPr>
            <p:ph type="title"/>
          </p:nvPr>
        </p:nvSpPr>
        <p:spPr>
          <a:xfrm>
            <a:off x="720000" y="2427410"/>
            <a:ext cx="5067600" cy="9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Construction</a:t>
            </a:r>
            <a:endParaRPr dirty="0"/>
          </a:p>
        </p:txBody>
      </p:sp>
      <p:sp>
        <p:nvSpPr>
          <p:cNvPr id="16278" name="Google Shape;16278;p41"/>
          <p:cNvSpPr txBox="1">
            <a:spLocks noGrp="1"/>
          </p:cNvSpPr>
          <p:nvPr>
            <p:ph type="subTitle" idx="1"/>
          </p:nvPr>
        </p:nvSpPr>
        <p:spPr>
          <a:xfrm>
            <a:off x="720000" y="34719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Pictures along the process</a:t>
            </a:r>
            <a:endParaRPr dirty="0"/>
          </a:p>
        </p:txBody>
      </p:sp>
      <p:sp>
        <p:nvSpPr>
          <p:cNvPr id="16279" name="Google Shape;16279;p41"/>
          <p:cNvSpPr/>
          <p:nvPr/>
        </p:nvSpPr>
        <p:spPr>
          <a:xfrm>
            <a:off x="6728164" y="637337"/>
            <a:ext cx="1734758" cy="1733797"/>
          </a:xfrm>
          <a:custGeom>
            <a:avLst/>
            <a:gdLst/>
            <a:ahLst/>
            <a:cxnLst/>
            <a:rect l="l" t="t" r="r" b="b"/>
            <a:pathLst>
              <a:path w="11156" h="11150" extrusionOk="0">
                <a:moveTo>
                  <a:pt x="5560" y="2050"/>
                </a:moveTo>
                <a:cubicBezTo>
                  <a:pt x="5675" y="2050"/>
                  <a:pt x="5789" y="2056"/>
                  <a:pt x="5904" y="2068"/>
                </a:cubicBezTo>
                <a:lnTo>
                  <a:pt x="5917" y="2068"/>
                </a:lnTo>
                <a:cubicBezTo>
                  <a:pt x="5946" y="2068"/>
                  <a:pt x="5972" y="2074"/>
                  <a:pt x="5994" y="2074"/>
                </a:cubicBezTo>
                <a:cubicBezTo>
                  <a:pt x="6014" y="2074"/>
                  <a:pt x="6042" y="2081"/>
                  <a:pt x="6062" y="2081"/>
                </a:cubicBezTo>
                <a:lnTo>
                  <a:pt x="6077" y="2081"/>
                </a:lnTo>
                <a:cubicBezTo>
                  <a:pt x="6629" y="2164"/>
                  <a:pt x="7155" y="2371"/>
                  <a:pt x="7611" y="2696"/>
                </a:cubicBezTo>
                <a:cubicBezTo>
                  <a:pt x="7618" y="2696"/>
                  <a:pt x="7624" y="2703"/>
                  <a:pt x="7631" y="2703"/>
                </a:cubicBezTo>
                <a:cubicBezTo>
                  <a:pt x="7646" y="2723"/>
                  <a:pt x="7666" y="2738"/>
                  <a:pt x="7687" y="2751"/>
                </a:cubicBezTo>
                <a:cubicBezTo>
                  <a:pt x="7707" y="2764"/>
                  <a:pt x="7720" y="2779"/>
                  <a:pt x="7742" y="2793"/>
                </a:cubicBezTo>
                <a:cubicBezTo>
                  <a:pt x="7749" y="2793"/>
                  <a:pt x="7749" y="2799"/>
                  <a:pt x="7755" y="2799"/>
                </a:cubicBezTo>
                <a:cubicBezTo>
                  <a:pt x="8192" y="3146"/>
                  <a:pt x="8543" y="3594"/>
                  <a:pt x="8779" y="4100"/>
                </a:cubicBezTo>
                <a:cubicBezTo>
                  <a:pt x="8779" y="4106"/>
                  <a:pt x="8785" y="4106"/>
                  <a:pt x="8785" y="4113"/>
                </a:cubicBezTo>
                <a:cubicBezTo>
                  <a:pt x="8799" y="4141"/>
                  <a:pt x="8807" y="4161"/>
                  <a:pt x="8814" y="4183"/>
                </a:cubicBezTo>
                <a:cubicBezTo>
                  <a:pt x="8827" y="4202"/>
                  <a:pt x="8833" y="4224"/>
                  <a:pt x="8840" y="4244"/>
                </a:cubicBezTo>
                <a:cubicBezTo>
                  <a:pt x="8848" y="4251"/>
                  <a:pt x="8848" y="4257"/>
                  <a:pt x="8848" y="4257"/>
                </a:cubicBezTo>
                <a:cubicBezTo>
                  <a:pt x="9056" y="4776"/>
                  <a:pt x="9139" y="5344"/>
                  <a:pt x="9089" y="5896"/>
                </a:cubicBezTo>
                <a:cubicBezTo>
                  <a:pt x="9089" y="5903"/>
                  <a:pt x="9089" y="5909"/>
                  <a:pt x="9082" y="5916"/>
                </a:cubicBezTo>
                <a:cubicBezTo>
                  <a:pt x="9082" y="5938"/>
                  <a:pt x="9082" y="5966"/>
                  <a:pt x="9076" y="5986"/>
                </a:cubicBezTo>
                <a:cubicBezTo>
                  <a:pt x="9076" y="6014"/>
                  <a:pt x="9076" y="6034"/>
                  <a:pt x="9069" y="6055"/>
                </a:cubicBezTo>
                <a:lnTo>
                  <a:pt x="9069" y="6069"/>
                </a:lnTo>
                <a:cubicBezTo>
                  <a:pt x="8986" y="6621"/>
                  <a:pt x="8779" y="7153"/>
                  <a:pt x="8454" y="7610"/>
                </a:cubicBezTo>
                <a:cubicBezTo>
                  <a:pt x="8454" y="7610"/>
                  <a:pt x="8447" y="7616"/>
                  <a:pt x="8447" y="7625"/>
                </a:cubicBezTo>
                <a:cubicBezTo>
                  <a:pt x="8434" y="7638"/>
                  <a:pt x="8419" y="7658"/>
                  <a:pt x="8405" y="7679"/>
                </a:cubicBezTo>
                <a:cubicBezTo>
                  <a:pt x="8392" y="7693"/>
                  <a:pt x="8377" y="7714"/>
                  <a:pt x="8357" y="7734"/>
                </a:cubicBezTo>
                <a:cubicBezTo>
                  <a:pt x="8357" y="7741"/>
                  <a:pt x="8351" y="7741"/>
                  <a:pt x="8351" y="7749"/>
                </a:cubicBezTo>
                <a:cubicBezTo>
                  <a:pt x="8004" y="8190"/>
                  <a:pt x="7555" y="8537"/>
                  <a:pt x="7050" y="8771"/>
                </a:cubicBezTo>
                <a:cubicBezTo>
                  <a:pt x="7044" y="8777"/>
                  <a:pt x="7044" y="8777"/>
                  <a:pt x="7037" y="8777"/>
                </a:cubicBezTo>
                <a:cubicBezTo>
                  <a:pt x="7015" y="8792"/>
                  <a:pt x="6996" y="8799"/>
                  <a:pt x="6974" y="8806"/>
                </a:cubicBezTo>
                <a:cubicBezTo>
                  <a:pt x="6954" y="8819"/>
                  <a:pt x="6926" y="8827"/>
                  <a:pt x="6906" y="8834"/>
                </a:cubicBezTo>
                <a:cubicBezTo>
                  <a:pt x="6899" y="8840"/>
                  <a:pt x="6899" y="8840"/>
                  <a:pt x="6891" y="8840"/>
                </a:cubicBezTo>
                <a:cubicBezTo>
                  <a:pt x="6469" y="9010"/>
                  <a:pt x="6018" y="9096"/>
                  <a:pt x="5563" y="9096"/>
                </a:cubicBezTo>
                <a:cubicBezTo>
                  <a:pt x="5460" y="9096"/>
                  <a:pt x="5357" y="9091"/>
                  <a:pt x="5254" y="9083"/>
                </a:cubicBezTo>
                <a:lnTo>
                  <a:pt x="5241" y="9083"/>
                </a:lnTo>
                <a:cubicBezTo>
                  <a:pt x="5212" y="9076"/>
                  <a:pt x="5191" y="9076"/>
                  <a:pt x="5171" y="9068"/>
                </a:cubicBezTo>
                <a:cubicBezTo>
                  <a:pt x="5143" y="9068"/>
                  <a:pt x="5123" y="9068"/>
                  <a:pt x="5095" y="9061"/>
                </a:cubicBezTo>
                <a:lnTo>
                  <a:pt x="5081" y="9061"/>
                </a:lnTo>
                <a:cubicBezTo>
                  <a:pt x="4527" y="8978"/>
                  <a:pt x="4003" y="8771"/>
                  <a:pt x="3540" y="8446"/>
                </a:cubicBezTo>
                <a:lnTo>
                  <a:pt x="3532" y="8439"/>
                </a:lnTo>
                <a:cubicBezTo>
                  <a:pt x="3512" y="8426"/>
                  <a:pt x="3491" y="8412"/>
                  <a:pt x="3471" y="8398"/>
                </a:cubicBezTo>
                <a:cubicBezTo>
                  <a:pt x="3457" y="8384"/>
                  <a:pt x="3436" y="8371"/>
                  <a:pt x="3416" y="8356"/>
                </a:cubicBezTo>
                <a:cubicBezTo>
                  <a:pt x="3408" y="8349"/>
                  <a:pt x="3408" y="8349"/>
                  <a:pt x="3401" y="8343"/>
                </a:cubicBezTo>
                <a:cubicBezTo>
                  <a:pt x="2966" y="7998"/>
                  <a:pt x="2613" y="7555"/>
                  <a:pt x="2379" y="7044"/>
                </a:cubicBezTo>
                <a:cubicBezTo>
                  <a:pt x="2379" y="7044"/>
                  <a:pt x="2371" y="7036"/>
                  <a:pt x="2371" y="7029"/>
                </a:cubicBezTo>
                <a:cubicBezTo>
                  <a:pt x="2358" y="7009"/>
                  <a:pt x="2351" y="6988"/>
                  <a:pt x="2344" y="6968"/>
                </a:cubicBezTo>
                <a:cubicBezTo>
                  <a:pt x="2338" y="6946"/>
                  <a:pt x="2323" y="6926"/>
                  <a:pt x="2316" y="6898"/>
                </a:cubicBezTo>
                <a:cubicBezTo>
                  <a:pt x="2310" y="6898"/>
                  <a:pt x="2310" y="6891"/>
                  <a:pt x="2310" y="6885"/>
                </a:cubicBezTo>
                <a:cubicBezTo>
                  <a:pt x="2102" y="6366"/>
                  <a:pt x="2019" y="5807"/>
                  <a:pt x="2067" y="5246"/>
                </a:cubicBezTo>
                <a:cubicBezTo>
                  <a:pt x="2067" y="5239"/>
                  <a:pt x="2067" y="5239"/>
                  <a:pt x="2074" y="5233"/>
                </a:cubicBezTo>
                <a:cubicBezTo>
                  <a:pt x="2074" y="5204"/>
                  <a:pt x="2074" y="5184"/>
                  <a:pt x="2081" y="5163"/>
                </a:cubicBezTo>
                <a:cubicBezTo>
                  <a:pt x="2081" y="5136"/>
                  <a:pt x="2081" y="5115"/>
                  <a:pt x="2089" y="5087"/>
                </a:cubicBezTo>
                <a:lnTo>
                  <a:pt x="2089" y="5073"/>
                </a:lnTo>
                <a:cubicBezTo>
                  <a:pt x="2172" y="4521"/>
                  <a:pt x="2379" y="3995"/>
                  <a:pt x="2703" y="3539"/>
                </a:cubicBezTo>
                <a:cubicBezTo>
                  <a:pt x="2703" y="3532"/>
                  <a:pt x="2711" y="3526"/>
                  <a:pt x="2711" y="3526"/>
                </a:cubicBezTo>
                <a:cubicBezTo>
                  <a:pt x="2724" y="3504"/>
                  <a:pt x="2744" y="3484"/>
                  <a:pt x="2759" y="3463"/>
                </a:cubicBezTo>
                <a:cubicBezTo>
                  <a:pt x="2772" y="3443"/>
                  <a:pt x="2786" y="3428"/>
                  <a:pt x="2794" y="3408"/>
                </a:cubicBezTo>
                <a:cubicBezTo>
                  <a:pt x="2801" y="3408"/>
                  <a:pt x="2807" y="3401"/>
                  <a:pt x="2807" y="3395"/>
                </a:cubicBezTo>
                <a:cubicBezTo>
                  <a:pt x="3152" y="2958"/>
                  <a:pt x="3595" y="2607"/>
                  <a:pt x="4106" y="2371"/>
                </a:cubicBezTo>
                <a:cubicBezTo>
                  <a:pt x="4113" y="2371"/>
                  <a:pt x="4113" y="2365"/>
                  <a:pt x="4121" y="2365"/>
                </a:cubicBezTo>
                <a:cubicBezTo>
                  <a:pt x="4141" y="2358"/>
                  <a:pt x="4169" y="2343"/>
                  <a:pt x="4189" y="2336"/>
                </a:cubicBezTo>
                <a:cubicBezTo>
                  <a:pt x="4210" y="2330"/>
                  <a:pt x="4230" y="2316"/>
                  <a:pt x="4252" y="2308"/>
                </a:cubicBezTo>
                <a:cubicBezTo>
                  <a:pt x="4259" y="2308"/>
                  <a:pt x="4259" y="2302"/>
                  <a:pt x="4265" y="2302"/>
                </a:cubicBezTo>
                <a:cubicBezTo>
                  <a:pt x="4678" y="2137"/>
                  <a:pt x="5116" y="2050"/>
                  <a:pt x="5560" y="2050"/>
                </a:cubicBezTo>
                <a:close/>
                <a:moveTo>
                  <a:pt x="5786" y="1"/>
                </a:moveTo>
                <a:lnTo>
                  <a:pt x="5420" y="1258"/>
                </a:lnTo>
                <a:cubicBezTo>
                  <a:pt x="5315" y="1265"/>
                  <a:pt x="5212" y="1271"/>
                  <a:pt x="5108" y="1286"/>
                </a:cubicBezTo>
                <a:lnTo>
                  <a:pt x="5088" y="1286"/>
                </a:lnTo>
                <a:cubicBezTo>
                  <a:pt x="5066" y="1286"/>
                  <a:pt x="5046" y="1286"/>
                  <a:pt x="5025" y="1293"/>
                </a:cubicBezTo>
                <a:lnTo>
                  <a:pt x="5005" y="1293"/>
                </a:lnTo>
                <a:cubicBezTo>
                  <a:pt x="4992" y="1300"/>
                  <a:pt x="4970" y="1300"/>
                  <a:pt x="4957" y="1300"/>
                </a:cubicBezTo>
                <a:cubicBezTo>
                  <a:pt x="4942" y="1306"/>
                  <a:pt x="4922" y="1306"/>
                  <a:pt x="4909" y="1306"/>
                </a:cubicBezTo>
                <a:cubicBezTo>
                  <a:pt x="4881" y="1313"/>
                  <a:pt x="4852" y="1321"/>
                  <a:pt x="4826" y="1321"/>
                </a:cubicBezTo>
                <a:cubicBezTo>
                  <a:pt x="4818" y="1321"/>
                  <a:pt x="4818" y="1328"/>
                  <a:pt x="4811" y="1328"/>
                </a:cubicBezTo>
                <a:cubicBezTo>
                  <a:pt x="4708" y="1341"/>
                  <a:pt x="4604" y="1369"/>
                  <a:pt x="4507" y="1389"/>
                </a:cubicBezTo>
                <a:lnTo>
                  <a:pt x="3789" y="291"/>
                </a:lnTo>
                <a:lnTo>
                  <a:pt x="2973" y="643"/>
                </a:lnTo>
                <a:lnTo>
                  <a:pt x="3283" y="1922"/>
                </a:lnTo>
                <a:cubicBezTo>
                  <a:pt x="3194" y="1970"/>
                  <a:pt x="3111" y="2033"/>
                  <a:pt x="3021" y="2094"/>
                </a:cubicBezTo>
                <a:lnTo>
                  <a:pt x="3015" y="2101"/>
                </a:lnTo>
                <a:cubicBezTo>
                  <a:pt x="2986" y="2122"/>
                  <a:pt x="2966" y="2136"/>
                  <a:pt x="2945" y="2157"/>
                </a:cubicBezTo>
                <a:cubicBezTo>
                  <a:pt x="2932" y="2164"/>
                  <a:pt x="2918" y="2177"/>
                  <a:pt x="2903" y="2184"/>
                </a:cubicBezTo>
                <a:cubicBezTo>
                  <a:pt x="2890" y="2199"/>
                  <a:pt x="2877" y="2205"/>
                  <a:pt x="2862" y="2219"/>
                </a:cubicBezTo>
                <a:lnTo>
                  <a:pt x="2855" y="2225"/>
                </a:lnTo>
                <a:cubicBezTo>
                  <a:pt x="2835" y="2240"/>
                  <a:pt x="2820" y="2253"/>
                  <a:pt x="2801" y="2267"/>
                </a:cubicBezTo>
                <a:lnTo>
                  <a:pt x="2786" y="2282"/>
                </a:lnTo>
                <a:cubicBezTo>
                  <a:pt x="2711" y="2350"/>
                  <a:pt x="2635" y="2419"/>
                  <a:pt x="2558" y="2489"/>
                </a:cubicBezTo>
                <a:lnTo>
                  <a:pt x="1384" y="1893"/>
                </a:lnTo>
                <a:lnTo>
                  <a:pt x="858" y="2607"/>
                </a:lnTo>
                <a:lnTo>
                  <a:pt x="1764" y="3561"/>
                </a:lnTo>
                <a:cubicBezTo>
                  <a:pt x="1716" y="3650"/>
                  <a:pt x="1666" y="3740"/>
                  <a:pt x="1624" y="3836"/>
                </a:cubicBezTo>
                <a:cubicBezTo>
                  <a:pt x="1624" y="3843"/>
                  <a:pt x="1624" y="3843"/>
                  <a:pt x="1618" y="3851"/>
                </a:cubicBezTo>
                <a:cubicBezTo>
                  <a:pt x="1611" y="3877"/>
                  <a:pt x="1598" y="3906"/>
                  <a:pt x="1591" y="3925"/>
                </a:cubicBezTo>
                <a:lnTo>
                  <a:pt x="1583" y="3934"/>
                </a:lnTo>
                <a:lnTo>
                  <a:pt x="1583" y="3940"/>
                </a:lnTo>
                <a:cubicBezTo>
                  <a:pt x="1576" y="3954"/>
                  <a:pt x="1576" y="3960"/>
                  <a:pt x="1570" y="3975"/>
                </a:cubicBezTo>
                <a:cubicBezTo>
                  <a:pt x="1563" y="3989"/>
                  <a:pt x="1556" y="4008"/>
                  <a:pt x="1550" y="4023"/>
                </a:cubicBezTo>
                <a:cubicBezTo>
                  <a:pt x="1542" y="4050"/>
                  <a:pt x="1528" y="4078"/>
                  <a:pt x="1522" y="4100"/>
                </a:cubicBezTo>
                <a:cubicBezTo>
                  <a:pt x="1522" y="4106"/>
                  <a:pt x="1515" y="4113"/>
                  <a:pt x="1515" y="4113"/>
                </a:cubicBezTo>
                <a:cubicBezTo>
                  <a:pt x="1480" y="4216"/>
                  <a:pt x="1452" y="4314"/>
                  <a:pt x="1417" y="4410"/>
                </a:cubicBezTo>
                <a:lnTo>
                  <a:pt x="105" y="4480"/>
                </a:lnTo>
                <a:lnTo>
                  <a:pt x="1" y="5364"/>
                </a:lnTo>
                <a:lnTo>
                  <a:pt x="1266" y="5737"/>
                </a:lnTo>
                <a:cubicBezTo>
                  <a:pt x="1273" y="5841"/>
                  <a:pt x="1279" y="5944"/>
                  <a:pt x="1286" y="6049"/>
                </a:cubicBezTo>
                <a:cubicBezTo>
                  <a:pt x="1286" y="6049"/>
                  <a:pt x="1286" y="6055"/>
                  <a:pt x="1293" y="6062"/>
                </a:cubicBezTo>
                <a:cubicBezTo>
                  <a:pt x="1293" y="6090"/>
                  <a:pt x="1301" y="6117"/>
                  <a:pt x="1301" y="6145"/>
                </a:cubicBezTo>
                <a:cubicBezTo>
                  <a:pt x="1301" y="6158"/>
                  <a:pt x="1308" y="6180"/>
                  <a:pt x="1308" y="6193"/>
                </a:cubicBezTo>
                <a:cubicBezTo>
                  <a:pt x="1308" y="6215"/>
                  <a:pt x="1314" y="6228"/>
                  <a:pt x="1314" y="6241"/>
                </a:cubicBezTo>
                <a:cubicBezTo>
                  <a:pt x="1321" y="6269"/>
                  <a:pt x="1321" y="6298"/>
                  <a:pt x="1328" y="6324"/>
                </a:cubicBezTo>
                <a:cubicBezTo>
                  <a:pt x="1328" y="6331"/>
                  <a:pt x="1328" y="6339"/>
                  <a:pt x="1334" y="6346"/>
                </a:cubicBezTo>
                <a:lnTo>
                  <a:pt x="1334" y="6366"/>
                </a:lnTo>
                <a:cubicBezTo>
                  <a:pt x="1349" y="6435"/>
                  <a:pt x="1362" y="6505"/>
                  <a:pt x="1376" y="6573"/>
                </a:cubicBezTo>
                <a:cubicBezTo>
                  <a:pt x="1384" y="6594"/>
                  <a:pt x="1391" y="6621"/>
                  <a:pt x="1397" y="6649"/>
                </a:cubicBezTo>
                <a:lnTo>
                  <a:pt x="297" y="7361"/>
                </a:lnTo>
                <a:lnTo>
                  <a:pt x="644" y="8177"/>
                </a:lnTo>
                <a:lnTo>
                  <a:pt x="1923" y="7873"/>
                </a:lnTo>
                <a:cubicBezTo>
                  <a:pt x="1978" y="7956"/>
                  <a:pt x="2039" y="8046"/>
                  <a:pt x="2102" y="8129"/>
                </a:cubicBezTo>
                <a:cubicBezTo>
                  <a:pt x="2102" y="8129"/>
                  <a:pt x="2109" y="8135"/>
                  <a:pt x="2109" y="8142"/>
                </a:cubicBezTo>
                <a:cubicBezTo>
                  <a:pt x="2122" y="8164"/>
                  <a:pt x="2144" y="8184"/>
                  <a:pt x="2157" y="8205"/>
                </a:cubicBezTo>
                <a:cubicBezTo>
                  <a:pt x="2172" y="8218"/>
                  <a:pt x="2179" y="8232"/>
                  <a:pt x="2192" y="8247"/>
                </a:cubicBezTo>
                <a:cubicBezTo>
                  <a:pt x="2198" y="8260"/>
                  <a:pt x="2213" y="8273"/>
                  <a:pt x="2220" y="8288"/>
                </a:cubicBezTo>
                <a:cubicBezTo>
                  <a:pt x="2240" y="8308"/>
                  <a:pt x="2261" y="8329"/>
                  <a:pt x="2275" y="8349"/>
                </a:cubicBezTo>
                <a:cubicBezTo>
                  <a:pt x="2281" y="8356"/>
                  <a:pt x="2281" y="8356"/>
                  <a:pt x="2288" y="8363"/>
                </a:cubicBezTo>
                <a:cubicBezTo>
                  <a:pt x="2351" y="8439"/>
                  <a:pt x="2421" y="8522"/>
                  <a:pt x="2495" y="8592"/>
                </a:cubicBezTo>
                <a:lnTo>
                  <a:pt x="1895" y="9766"/>
                </a:lnTo>
                <a:lnTo>
                  <a:pt x="2613" y="10298"/>
                </a:lnTo>
                <a:lnTo>
                  <a:pt x="3560" y="9386"/>
                </a:lnTo>
                <a:cubicBezTo>
                  <a:pt x="3656" y="9434"/>
                  <a:pt x="3748" y="9482"/>
                  <a:pt x="3844" y="9524"/>
                </a:cubicBezTo>
                <a:cubicBezTo>
                  <a:pt x="3851" y="9524"/>
                  <a:pt x="3851" y="9532"/>
                  <a:pt x="3857" y="9532"/>
                </a:cubicBezTo>
                <a:cubicBezTo>
                  <a:pt x="3885" y="9539"/>
                  <a:pt x="3905" y="9552"/>
                  <a:pt x="3933" y="9565"/>
                </a:cubicBezTo>
                <a:cubicBezTo>
                  <a:pt x="3955" y="9574"/>
                  <a:pt x="3968" y="9574"/>
                  <a:pt x="3982" y="9580"/>
                </a:cubicBezTo>
                <a:cubicBezTo>
                  <a:pt x="3997" y="9587"/>
                  <a:pt x="4010" y="9593"/>
                  <a:pt x="4030" y="9600"/>
                </a:cubicBezTo>
                <a:cubicBezTo>
                  <a:pt x="4058" y="9607"/>
                  <a:pt x="4079" y="9622"/>
                  <a:pt x="4106" y="9628"/>
                </a:cubicBezTo>
                <a:cubicBezTo>
                  <a:pt x="4113" y="9635"/>
                  <a:pt x="4121" y="9635"/>
                  <a:pt x="4121" y="9635"/>
                </a:cubicBezTo>
                <a:cubicBezTo>
                  <a:pt x="4217" y="9670"/>
                  <a:pt x="4320" y="9705"/>
                  <a:pt x="4418" y="9731"/>
                </a:cubicBezTo>
                <a:lnTo>
                  <a:pt x="4486" y="11045"/>
                </a:lnTo>
                <a:lnTo>
                  <a:pt x="5372" y="11149"/>
                </a:lnTo>
                <a:lnTo>
                  <a:pt x="5738" y="9884"/>
                </a:lnTo>
                <a:cubicBezTo>
                  <a:pt x="5841" y="9884"/>
                  <a:pt x="5946" y="9877"/>
                  <a:pt x="6055" y="9864"/>
                </a:cubicBezTo>
                <a:lnTo>
                  <a:pt x="6070" y="9864"/>
                </a:lnTo>
                <a:cubicBezTo>
                  <a:pt x="6090" y="9856"/>
                  <a:pt x="6111" y="9856"/>
                  <a:pt x="6131" y="9849"/>
                </a:cubicBezTo>
                <a:lnTo>
                  <a:pt x="6153" y="9849"/>
                </a:lnTo>
                <a:cubicBezTo>
                  <a:pt x="6166" y="9849"/>
                  <a:pt x="6186" y="9842"/>
                  <a:pt x="6201" y="9842"/>
                </a:cubicBezTo>
                <a:cubicBezTo>
                  <a:pt x="6214" y="9842"/>
                  <a:pt x="6236" y="9836"/>
                  <a:pt x="6249" y="9836"/>
                </a:cubicBezTo>
                <a:cubicBezTo>
                  <a:pt x="6277" y="9829"/>
                  <a:pt x="6304" y="9829"/>
                  <a:pt x="6332" y="9822"/>
                </a:cubicBezTo>
                <a:lnTo>
                  <a:pt x="6345" y="9822"/>
                </a:lnTo>
                <a:cubicBezTo>
                  <a:pt x="6450" y="9801"/>
                  <a:pt x="6553" y="9781"/>
                  <a:pt x="6657" y="9753"/>
                </a:cubicBezTo>
                <a:lnTo>
                  <a:pt x="7369" y="10859"/>
                </a:lnTo>
                <a:lnTo>
                  <a:pt x="8185" y="10506"/>
                </a:lnTo>
                <a:lnTo>
                  <a:pt x="7873" y="9227"/>
                </a:lnTo>
                <a:cubicBezTo>
                  <a:pt x="7901" y="9214"/>
                  <a:pt x="7921" y="9200"/>
                  <a:pt x="7943" y="9185"/>
                </a:cubicBezTo>
                <a:cubicBezTo>
                  <a:pt x="7997" y="9144"/>
                  <a:pt x="8060" y="9109"/>
                  <a:pt x="8115" y="9061"/>
                </a:cubicBezTo>
                <a:cubicBezTo>
                  <a:pt x="8122" y="9061"/>
                  <a:pt x="8128" y="9054"/>
                  <a:pt x="8135" y="9048"/>
                </a:cubicBezTo>
                <a:cubicBezTo>
                  <a:pt x="8135" y="9048"/>
                  <a:pt x="8143" y="9048"/>
                  <a:pt x="8143" y="9041"/>
                </a:cubicBezTo>
                <a:cubicBezTo>
                  <a:pt x="8170" y="9026"/>
                  <a:pt x="8192" y="9006"/>
                  <a:pt x="8211" y="8993"/>
                </a:cubicBezTo>
                <a:cubicBezTo>
                  <a:pt x="8226" y="8978"/>
                  <a:pt x="8240" y="8971"/>
                  <a:pt x="8253" y="8958"/>
                </a:cubicBezTo>
                <a:cubicBezTo>
                  <a:pt x="8268" y="8952"/>
                  <a:pt x="8281" y="8937"/>
                  <a:pt x="8294" y="8930"/>
                </a:cubicBezTo>
                <a:cubicBezTo>
                  <a:pt x="8294" y="8923"/>
                  <a:pt x="8301" y="8923"/>
                  <a:pt x="8301" y="8917"/>
                </a:cubicBezTo>
                <a:cubicBezTo>
                  <a:pt x="8323" y="8902"/>
                  <a:pt x="8342" y="8888"/>
                  <a:pt x="8357" y="8875"/>
                </a:cubicBezTo>
                <a:cubicBezTo>
                  <a:pt x="8364" y="8875"/>
                  <a:pt x="8364" y="8869"/>
                  <a:pt x="8371" y="8869"/>
                </a:cubicBezTo>
                <a:cubicBezTo>
                  <a:pt x="8447" y="8799"/>
                  <a:pt x="8523" y="8729"/>
                  <a:pt x="8600" y="8653"/>
                </a:cubicBezTo>
                <a:lnTo>
                  <a:pt x="9774" y="9255"/>
                </a:lnTo>
                <a:lnTo>
                  <a:pt x="10300" y="8543"/>
                </a:lnTo>
                <a:lnTo>
                  <a:pt x="9394" y="7590"/>
                </a:lnTo>
                <a:cubicBezTo>
                  <a:pt x="9442" y="7500"/>
                  <a:pt x="9490" y="7402"/>
                  <a:pt x="9532" y="7306"/>
                </a:cubicBezTo>
                <a:cubicBezTo>
                  <a:pt x="9532" y="7306"/>
                  <a:pt x="9532" y="7299"/>
                  <a:pt x="9538" y="7293"/>
                </a:cubicBezTo>
                <a:cubicBezTo>
                  <a:pt x="9545" y="7265"/>
                  <a:pt x="9560" y="7243"/>
                  <a:pt x="9567" y="7216"/>
                </a:cubicBezTo>
                <a:cubicBezTo>
                  <a:pt x="9573" y="7202"/>
                  <a:pt x="9580" y="7182"/>
                  <a:pt x="9587" y="7168"/>
                </a:cubicBezTo>
                <a:cubicBezTo>
                  <a:pt x="9595" y="7153"/>
                  <a:pt x="9601" y="7140"/>
                  <a:pt x="9608" y="7127"/>
                </a:cubicBezTo>
                <a:cubicBezTo>
                  <a:pt x="9615" y="7099"/>
                  <a:pt x="9628" y="7070"/>
                  <a:pt x="9636" y="7044"/>
                </a:cubicBezTo>
                <a:cubicBezTo>
                  <a:pt x="9636" y="7036"/>
                  <a:pt x="9643" y="7036"/>
                  <a:pt x="9643" y="7029"/>
                </a:cubicBezTo>
                <a:cubicBezTo>
                  <a:pt x="9678" y="6933"/>
                  <a:pt x="9711" y="6828"/>
                  <a:pt x="9739" y="6732"/>
                </a:cubicBezTo>
                <a:lnTo>
                  <a:pt x="11053" y="6662"/>
                </a:lnTo>
                <a:lnTo>
                  <a:pt x="11156" y="5778"/>
                </a:lnTo>
                <a:lnTo>
                  <a:pt x="9892" y="5412"/>
                </a:lnTo>
                <a:cubicBezTo>
                  <a:pt x="9885" y="5309"/>
                  <a:pt x="9877" y="5204"/>
                  <a:pt x="9870" y="5102"/>
                </a:cubicBezTo>
                <a:cubicBezTo>
                  <a:pt x="9870" y="5095"/>
                  <a:pt x="9870" y="5087"/>
                  <a:pt x="9864" y="5087"/>
                </a:cubicBezTo>
                <a:cubicBezTo>
                  <a:pt x="9864" y="5060"/>
                  <a:pt x="9864" y="5025"/>
                  <a:pt x="9857" y="4997"/>
                </a:cubicBezTo>
                <a:cubicBezTo>
                  <a:pt x="9857" y="4984"/>
                  <a:pt x="9850" y="4970"/>
                  <a:pt x="9850" y="4949"/>
                </a:cubicBezTo>
                <a:cubicBezTo>
                  <a:pt x="9850" y="4936"/>
                  <a:pt x="9844" y="4914"/>
                  <a:pt x="9844" y="4901"/>
                </a:cubicBezTo>
                <a:cubicBezTo>
                  <a:pt x="9835" y="4873"/>
                  <a:pt x="9835" y="4846"/>
                  <a:pt x="9829" y="4818"/>
                </a:cubicBezTo>
                <a:cubicBezTo>
                  <a:pt x="9829" y="4811"/>
                  <a:pt x="9829" y="4811"/>
                  <a:pt x="9822" y="4805"/>
                </a:cubicBezTo>
                <a:cubicBezTo>
                  <a:pt x="9809" y="4700"/>
                  <a:pt x="9787" y="4597"/>
                  <a:pt x="9761" y="4499"/>
                </a:cubicBezTo>
                <a:lnTo>
                  <a:pt x="10859" y="3781"/>
                </a:lnTo>
                <a:lnTo>
                  <a:pt x="10514" y="2965"/>
                </a:lnTo>
                <a:lnTo>
                  <a:pt x="9235" y="3277"/>
                </a:lnTo>
                <a:cubicBezTo>
                  <a:pt x="9180" y="3187"/>
                  <a:pt x="9117" y="3104"/>
                  <a:pt x="9056" y="3021"/>
                </a:cubicBezTo>
                <a:cubicBezTo>
                  <a:pt x="9056" y="3013"/>
                  <a:pt x="9047" y="3007"/>
                  <a:pt x="9047" y="3007"/>
                </a:cubicBezTo>
                <a:cubicBezTo>
                  <a:pt x="9034" y="2987"/>
                  <a:pt x="9014" y="2958"/>
                  <a:pt x="8999" y="2939"/>
                </a:cubicBezTo>
                <a:cubicBezTo>
                  <a:pt x="8986" y="2924"/>
                  <a:pt x="8979" y="2910"/>
                  <a:pt x="8964" y="2897"/>
                </a:cubicBezTo>
                <a:cubicBezTo>
                  <a:pt x="8958" y="2882"/>
                  <a:pt x="8945" y="2875"/>
                  <a:pt x="8938" y="2862"/>
                </a:cubicBezTo>
                <a:cubicBezTo>
                  <a:pt x="8916" y="2834"/>
                  <a:pt x="8896" y="2814"/>
                  <a:pt x="8882" y="2793"/>
                </a:cubicBezTo>
                <a:cubicBezTo>
                  <a:pt x="8875" y="2793"/>
                  <a:pt x="8875" y="2786"/>
                  <a:pt x="8868" y="2786"/>
                </a:cubicBezTo>
                <a:cubicBezTo>
                  <a:pt x="8807" y="2703"/>
                  <a:pt x="8737" y="2627"/>
                  <a:pt x="8661" y="2550"/>
                </a:cubicBezTo>
                <a:lnTo>
                  <a:pt x="9263" y="1383"/>
                </a:lnTo>
                <a:lnTo>
                  <a:pt x="8543" y="850"/>
                </a:lnTo>
                <a:lnTo>
                  <a:pt x="7596" y="1756"/>
                </a:lnTo>
                <a:cubicBezTo>
                  <a:pt x="7500" y="1708"/>
                  <a:pt x="7410" y="1660"/>
                  <a:pt x="7314" y="1618"/>
                </a:cubicBezTo>
                <a:lnTo>
                  <a:pt x="7299" y="1618"/>
                </a:lnTo>
                <a:cubicBezTo>
                  <a:pt x="7273" y="1603"/>
                  <a:pt x="7251" y="1590"/>
                  <a:pt x="7223" y="1583"/>
                </a:cubicBezTo>
                <a:cubicBezTo>
                  <a:pt x="7210" y="1577"/>
                  <a:pt x="7190" y="1570"/>
                  <a:pt x="7175" y="1562"/>
                </a:cubicBezTo>
                <a:cubicBezTo>
                  <a:pt x="7161" y="1555"/>
                  <a:pt x="7148" y="1548"/>
                  <a:pt x="7127" y="1542"/>
                </a:cubicBezTo>
                <a:cubicBezTo>
                  <a:pt x="7107" y="1535"/>
                  <a:pt x="7078" y="1529"/>
                  <a:pt x="7050" y="1514"/>
                </a:cubicBezTo>
                <a:cubicBezTo>
                  <a:pt x="7044" y="1514"/>
                  <a:pt x="7037" y="1514"/>
                  <a:pt x="7037" y="1507"/>
                </a:cubicBezTo>
                <a:cubicBezTo>
                  <a:pt x="6941" y="1472"/>
                  <a:pt x="6836" y="1446"/>
                  <a:pt x="6740" y="1417"/>
                </a:cubicBezTo>
                <a:lnTo>
                  <a:pt x="6670" y="104"/>
                </a:lnTo>
                <a:lnTo>
                  <a:pt x="578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0" name="Google Shape;16280;p41"/>
          <p:cNvSpPr/>
          <p:nvPr/>
        </p:nvSpPr>
        <p:spPr>
          <a:xfrm>
            <a:off x="5900750" y="-228952"/>
            <a:ext cx="3389900" cy="3390934"/>
          </a:xfrm>
          <a:custGeom>
            <a:avLst/>
            <a:gdLst/>
            <a:ahLst/>
            <a:cxnLst/>
            <a:rect l="l" t="t" r="r" b="b"/>
            <a:pathLst>
              <a:path w="21800" h="21807" extrusionOk="0">
                <a:moveTo>
                  <a:pt x="10900" y="35"/>
                </a:moveTo>
                <a:cubicBezTo>
                  <a:pt x="16891" y="35"/>
                  <a:pt x="21765" y="4915"/>
                  <a:pt x="21765" y="10906"/>
                </a:cubicBezTo>
                <a:cubicBezTo>
                  <a:pt x="21765" y="16893"/>
                  <a:pt x="16891" y="21771"/>
                  <a:pt x="10900" y="21771"/>
                </a:cubicBezTo>
                <a:cubicBezTo>
                  <a:pt x="4907" y="21771"/>
                  <a:pt x="35" y="16893"/>
                  <a:pt x="35" y="10906"/>
                </a:cubicBezTo>
                <a:cubicBezTo>
                  <a:pt x="35" y="4915"/>
                  <a:pt x="4907" y="35"/>
                  <a:pt x="10900" y="35"/>
                </a:cubicBezTo>
                <a:close/>
                <a:moveTo>
                  <a:pt x="10900" y="0"/>
                </a:moveTo>
                <a:cubicBezTo>
                  <a:pt x="9427" y="0"/>
                  <a:pt x="7997" y="290"/>
                  <a:pt x="6655" y="858"/>
                </a:cubicBezTo>
                <a:cubicBezTo>
                  <a:pt x="5356" y="1410"/>
                  <a:pt x="4189" y="2191"/>
                  <a:pt x="3193" y="3193"/>
                </a:cubicBezTo>
                <a:cubicBezTo>
                  <a:pt x="2191" y="4197"/>
                  <a:pt x="1404" y="5364"/>
                  <a:pt x="858" y="6663"/>
                </a:cubicBezTo>
                <a:cubicBezTo>
                  <a:pt x="284" y="8004"/>
                  <a:pt x="0" y="9435"/>
                  <a:pt x="0" y="10906"/>
                </a:cubicBezTo>
                <a:cubicBezTo>
                  <a:pt x="0" y="12379"/>
                  <a:pt x="284" y="13803"/>
                  <a:pt x="858" y="15151"/>
                </a:cubicBezTo>
                <a:cubicBezTo>
                  <a:pt x="1404" y="16443"/>
                  <a:pt x="2191" y="17611"/>
                  <a:pt x="3193" y="18613"/>
                </a:cubicBezTo>
                <a:cubicBezTo>
                  <a:pt x="4189" y="19615"/>
                  <a:pt x="5356" y="20403"/>
                  <a:pt x="6655" y="20950"/>
                </a:cubicBezTo>
                <a:cubicBezTo>
                  <a:pt x="7997" y="21516"/>
                  <a:pt x="9427" y="21806"/>
                  <a:pt x="10900" y="21806"/>
                </a:cubicBezTo>
                <a:cubicBezTo>
                  <a:pt x="12371" y="21806"/>
                  <a:pt x="13803" y="21516"/>
                  <a:pt x="15143" y="20950"/>
                </a:cubicBezTo>
                <a:cubicBezTo>
                  <a:pt x="16442" y="20403"/>
                  <a:pt x="17611" y="19615"/>
                  <a:pt x="18607" y="18613"/>
                </a:cubicBezTo>
                <a:cubicBezTo>
                  <a:pt x="19608" y="17611"/>
                  <a:pt x="20396" y="16443"/>
                  <a:pt x="20949" y="15151"/>
                </a:cubicBezTo>
                <a:cubicBezTo>
                  <a:pt x="21516" y="13803"/>
                  <a:pt x="21800" y="12379"/>
                  <a:pt x="21800" y="10906"/>
                </a:cubicBezTo>
                <a:cubicBezTo>
                  <a:pt x="21800" y="9435"/>
                  <a:pt x="21516" y="8004"/>
                  <a:pt x="20949" y="6663"/>
                </a:cubicBezTo>
                <a:cubicBezTo>
                  <a:pt x="20396" y="5364"/>
                  <a:pt x="19608" y="4197"/>
                  <a:pt x="18607" y="3193"/>
                </a:cubicBezTo>
                <a:cubicBezTo>
                  <a:pt x="17611" y="2191"/>
                  <a:pt x="16442" y="1410"/>
                  <a:pt x="15143" y="858"/>
                </a:cubicBezTo>
                <a:cubicBezTo>
                  <a:pt x="13803" y="290"/>
                  <a:pt x="12371" y="0"/>
                  <a:pt x="109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1" name="Google Shape;16281;p41"/>
          <p:cNvSpPr/>
          <p:nvPr/>
        </p:nvSpPr>
        <p:spPr>
          <a:xfrm>
            <a:off x="6097302" y="-31157"/>
            <a:ext cx="2996640" cy="2995504"/>
          </a:xfrm>
          <a:custGeom>
            <a:avLst/>
            <a:gdLst/>
            <a:ahLst/>
            <a:cxnLst/>
            <a:rect l="l" t="t" r="r" b="b"/>
            <a:pathLst>
              <a:path w="19271" h="19264" extrusionOk="0">
                <a:moveTo>
                  <a:pt x="9636" y="291"/>
                </a:moveTo>
                <a:cubicBezTo>
                  <a:pt x="14785" y="291"/>
                  <a:pt x="18980" y="4479"/>
                  <a:pt x="18980" y="9634"/>
                </a:cubicBezTo>
                <a:cubicBezTo>
                  <a:pt x="18980" y="14785"/>
                  <a:pt x="14785" y="18973"/>
                  <a:pt x="9636" y="18973"/>
                </a:cubicBezTo>
                <a:cubicBezTo>
                  <a:pt x="4487" y="18973"/>
                  <a:pt x="291" y="14785"/>
                  <a:pt x="291" y="9634"/>
                </a:cubicBezTo>
                <a:cubicBezTo>
                  <a:pt x="291" y="4479"/>
                  <a:pt x="4487" y="291"/>
                  <a:pt x="9636" y="291"/>
                </a:cubicBezTo>
                <a:close/>
                <a:moveTo>
                  <a:pt x="9636" y="0"/>
                </a:moveTo>
                <a:cubicBezTo>
                  <a:pt x="4321" y="0"/>
                  <a:pt x="0" y="4320"/>
                  <a:pt x="0" y="9634"/>
                </a:cubicBezTo>
                <a:cubicBezTo>
                  <a:pt x="0" y="14942"/>
                  <a:pt x="4321" y="19264"/>
                  <a:pt x="9636" y="19264"/>
                </a:cubicBezTo>
                <a:cubicBezTo>
                  <a:pt x="14951" y="19264"/>
                  <a:pt x="19270" y="14942"/>
                  <a:pt x="19270" y="9634"/>
                </a:cubicBezTo>
                <a:cubicBezTo>
                  <a:pt x="19270" y="4320"/>
                  <a:pt x="14951" y="0"/>
                  <a:pt x="96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2" name="Google Shape;16282;p41"/>
          <p:cNvSpPr/>
          <p:nvPr/>
        </p:nvSpPr>
        <p:spPr>
          <a:xfrm rot="10800000" flipH="1">
            <a:off x="4383150" y="4373150"/>
            <a:ext cx="5180700" cy="956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3" name="Google Shape;16283;p41"/>
          <p:cNvSpPr/>
          <p:nvPr/>
        </p:nvSpPr>
        <p:spPr>
          <a:xfrm>
            <a:off x="6665423" y="4086836"/>
            <a:ext cx="491917" cy="517164"/>
          </a:xfrm>
          <a:custGeom>
            <a:avLst/>
            <a:gdLst/>
            <a:ahLst/>
            <a:cxnLst/>
            <a:rect l="l" t="t" r="r" b="b"/>
            <a:pathLst>
              <a:path w="16581" h="17432" extrusionOk="0">
                <a:moveTo>
                  <a:pt x="8431" y="4679"/>
                </a:moveTo>
                <a:cubicBezTo>
                  <a:pt x="9068" y="4707"/>
                  <a:pt x="9697" y="4879"/>
                  <a:pt x="10256" y="5191"/>
                </a:cubicBezTo>
                <a:cubicBezTo>
                  <a:pt x="10264" y="5191"/>
                  <a:pt x="10264" y="5198"/>
                  <a:pt x="10271" y="5198"/>
                </a:cubicBezTo>
                <a:cubicBezTo>
                  <a:pt x="10298" y="5211"/>
                  <a:pt x="10319" y="5226"/>
                  <a:pt x="10339" y="5239"/>
                </a:cubicBezTo>
                <a:cubicBezTo>
                  <a:pt x="10367" y="5253"/>
                  <a:pt x="10389" y="5267"/>
                  <a:pt x="10415" y="5281"/>
                </a:cubicBezTo>
                <a:cubicBezTo>
                  <a:pt x="10415" y="5287"/>
                  <a:pt x="10422" y="5287"/>
                  <a:pt x="10430" y="5294"/>
                </a:cubicBezTo>
                <a:cubicBezTo>
                  <a:pt x="10969" y="5632"/>
                  <a:pt x="11426" y="6097"/>
                  <a:pt x="11757" y="6643"/>
                </a:cubicBezTo>
                <a:cubicBezTo>
                  <a:pt x="11757" y="6649"/>
                  <a:pt x="11764" y="6656"/>
                  <a:pt x="11764" y="6663"/>
                </a:cubicBezTo>
                <a:cubicBezTo>
                  <a:pt x="11777" y="6684"/>
                  <a:pt x="11790" y="6704"/>
                  <a:pt x="11805" y="6732"/>
                </a:cubicBezTo>
                <a:cubicBezTo>
                  <a:pt x="11819" y="6752"/>
                  <a:pt x="11832" y="6780"/>
                  <a:pt x="11847" y="6802"/>
                </a:cubicBezTo>
                <a:cubicBezTo>
                  <a:pt x="11847" y="6808"/>
                  <a:pt x="11854" y="6815"/>
                  <a:pt x="11854" y="6822"/>
                </a:cubicBezTo>
                <a:cubicBezTo>
                  <a:pt x="12150" y="7382"/>
                  <a:pt x="12316" y="8018"/>
                  <a:pt x="12330" y="8653"/>
                </a:cubicBezTo>
                <a:lnTo>
                  <a:pt x="12330" y="8675"/>
                </a:lnTo>
                <a:cubicBezTo>
                  <a:pt x="12330" y="8701"/>
                  <a:pt x="12330" y="8723"/>
                  <a:pt x="12323" y="8751"/>
                </a:cubicBezTo>
                <a:lnTo>
                  <a:pt x="12323" y="8834"/>
                </a:lnTo>
                <a:lnTo>
                  <a:pt x="12323" y="8854"/>
                </a:lnTo>
                <a:cubicBezTo>
                  <a:pt x="12303" y="9497"/>
                  <a:pt x="12131" y="10119"/>
                  <a:pt x="11819" y="10678"/>
                </a:cubicBezTo>
                <a:cubicBezTo>
                  <a:pt x="11812" y="10685"/>
                  <a:pt x="11812" y="10692"/>
                  <a:pt x="11805" y="10700"/>
                </a:cubicBezTo>
                <a:cubicBezTo>
                  <a:pt x="11799" y="10720"/>
                  <a:pt x="11784" y="10741"/>
                  <a:pt x="11771" y="10761"/>
                </a:cubicBezTo>
                <a:cubicBezTo>
                  <a:pt x="11757" y="10790"/>
                  <a:pt x="11742" y="10809"/>
                  <a:pt x="11722" y="10838"/>
                </a:cubicBezTo>
                <a:cubicBezTo>
                  <a:pt x="11722" y="10844"/>
                  <a:pt x="11716" y="10851"/>
                  <a:pt x="11716" y="10851"/>
                </a:cubicBezTo>
                <a:cubicBezTo>
                  <a:pt x="11376" y="11397"/>
                  <a:pt x="10913" y="11853"/>
                  <a:pt x="10361" y="12178"/>
                </a:cubicBezTo>
                <a:cubicBezTo>
                  <a:pt x="10361" y="12185"/>
                  <a:pt x="10354" y="12185"/>
                  <a:pt x="10347" y="12193"/>
                </a:cubicBezTo>
                <a:cubicBezTo>
                  <a:pt x="10319" y="12206"/>
                  <a:pt x="10298" y="12219"/>
                  <a:pt x="10271" y="12234"/>
                </a:cubicBezTo>
                <a:cubicBezTo>
                  <a:pt x="10249" y="12248"/>
                  <a:pt x="10230" y="12261"/>
                  <a:pt x="10201" y="12267"/>
                </a:cubicBezTo>
                <a:cubicBezTo>
                  <a:pt x="10201" y="12276"/>
                  <a:pt x="10195" y="12276"/>
                  <a:pt x="10188" y="12282"/>
                </a:cubicBezTo>
                <a:cubicBezTo>
                  <a:pt x="9621" y="12579"/>
                  <a:pt x="8992" y="12739"/>
                  <a:pt x="8357" y="12752"/>
                </a:cubicBezTo>
                <a:lnTo>
                  <a:pt x="8150" y="12752"/>
                </a:lnTo>
                <a:cubicBezTo>
                  <a:pt x="7513" y="12724"/>
                  <a:pt x="6884" y="12551"/>
                  <a:pt x="6325" y="12241"/>
                </a:cubicBezTo>
                <a:cubicBezTo>
                  <a:pt x="6325" y="12241"/>
                  <a:pt x="6317" y="12234"/>
                  <a:pt x="6310" y="12234"/>
                </a:cubicBezTo>
                <a:cubicBezTo>
                  <a:pt x="6283" y="12219"/>
                  <a:pt x="6262" y="12206"/>
                  <a:pt x="6234" y="12193"/>
                </a:cubicBezTo>
                <a:cubicBezTo>
                  <a:pt x="6214" y="12178"/>
                  <a:pt x="6192" y="12165"/>
                  <a:pt x="6172" y="12151"/>
                </a:cubicBezTo>
                <a:cubicBezTo>
                  <a:pt x="6166" y="12143"/>
                  <a:pt x="6159" y="12143"/>
                  <a:pt x="6151" y="12136"/>
                </a:cubicBezTo>
                <a:cubicBezTo>
                  <a:pt x="5612" y="11798"/>
                  <a:pt x="5155" y="11335"/>
                  <a:pt x="4824" y="10790"/>
                </a:cubicBezTo>
                <a:cubicBezTo>
                  <a:pt x="4824" y="10783"/>
                  <a:pt x="4817" y="10775"/>
                  <a:pt x="4817" y="10768"/>
                </a:cubicBezTo>
                <a:cubicBezTo>
                  <a:pt x="4804" y="10748"/>
                  <a:pt x="4791" y="10720"/>
                  <a:pt x="4776" y="10700"/>
                </a:cubicBezTo>
                <a:cubicBezTo>
                  <a:pt x="4762" y="10672"/>
                  <a:pt x="4749" y="10650"/>
                  <a:pt x="4734" y="10630"/>
                </a:cubicBezTo>
                <a:cubicBezTo>
                  <a:pt x="4734" y="10624"/>
                  <a:pt x="4727" y="10617"/>
                  <a:pt x="4727" y="10609"/>
                </a:cubicBezTo>
                <a:cubicBezTo>
                  <a:pt x="4431" y="10050"/>
                  <a:pt x="4265" y="9421"/>
                  <a:pt x="4258" y="8777"/>
                </a:cubicBezTo>
                <a:lnTo>
                  <a:pt x="4258" y="8758"/>
                </a:lnTo>
                <a:lnTo>
                  <a:pt x="4258" y="8675"/>
                </a:lnTo>
                <a:lnTo>
                  <a:pt x="4258" y="8598"/>
                </a:lnTo>
                <a:lnTo>
                  <a:pt x="4258" y="8577"/>
                </a:lnTo>
                <a:cubicBezTo>
                  <a:pt x="4278" y="7935"/>
                  <a:pt x="4450" y="7313"/>
                  <a:pt x="4762" y="6752"/>
                </a:cubicBezTo>
                <a:cubicBezTo>
                  <a:pt x="4769" y="6745"/>
                  <a:pt x="4769" y="6739"/>
                  <a:pt x="4776" y="6732"/>
                </a:cubicBezTo>
                <a:cubicBezTo>
                  <a:pt x="4791" y="6711"/>
                  <a:pt x="4804" y="6684"/>
                  <a:pt x="4817" y="6663"/>
                </a:cubicBezTo>
                <a:cubicBezTo>
                  <a:pt x="4832" y="6636"/>
                  <a:pt x="4845" y="6614"/>
                  <a:pt x="4859" y="6594"/>
                </a:cubicBezTo>
                <a:cubicBezTo>
                  <a:pt x="4859" y="6586"/>
                  <a:pt x="4865" y="6586"/>
                  <a:pt x="4865" y="6580"/>
                </a:cubicBezTo>
                <a:cubicBezTo>
                  <a:pt x="5205" y="6034"/>
                  <a:pt x="5675" y="5578"/>
                  <a:pt x="6220" y="5253"/>
                </a:cubicBezTo>
                <a:cubicBezTo>
                  <a:pt x="6227" y="5246"/>
                  <a:pt x="6227" y="5246"/>
                  <a:pt x="6234" y="5239"/>
                </a:cubicBezTo>
                <a:cubicBezTo>
                  <a:pt x="6255" y="5226"/>
                  <a:pt x="6283" y="5218"/>
                  <a:pt x="6303" y="5204"/>
                </a:cubicBezTo>
                <a:cubicBezTo>
                  <a:pt x="6332" y="5191"/>
                  <a:pt x="6351" y="5176"/>
                  <a:pt x="6380" y="5163"/>
                </a:cubicBezTo>
                <a:cubicBezTo>
                  <a:pt x="6386" y="5156"/>
                  <a:pt x="6386" y="5156"/>
                  <a:pt x="6393" y="5150"/>
                </a:cubicBezTo>
                <a:cubicBezTo>
                  <a:pt x="6960" y="4853"/>
                  <a:pt x="7589" y="4694"/>
                  <a:pt x="8232" y="4679"/>
                </a:cubicBezTo>
                <a:close/>
                <a:moveTo>
                  <a:pt x="6932" y="1"/>
                </a:moveTo>
                <a:lnTo>
                  <a:pt x="6317" y="2544"/>
                </a:lnTo>
                <a:cubicBezTo>
                  <a:pt x="6096" y="2613"/>
                  <a:pt x="5889" y="2688"/>
                  <a:pt x="5681" y="2779"/>
                </a:cubicBezTo>
                <a:cubicBezTo>
                  <a:pt x="5537" y="2841"/>
                  <a:pt x="5398" y="2910"/>
                  <a:pt x="5253" y="2987"/>
                </a:cubicBezTo>
                <a:cubicBezTo>
                  <a:pt x="5247" y="2993"/>
                  <a:pt x="5238" y="3000"/>
                  <a:pt x="5225" y="3000"/>
                </a:cubicBezTo>
                <a:cubicBezTo>
                  <a:pt x="5218" y="3007"/>
                  <a:pt x="5218" y="3007"/>
                  <a:pt x="5212" y="3013"/>
                </a:cubicBezTo>
                <a:cubicBezTo>
                  <a:pt x="5170" y="3035"/>
                  <a:pt x="5136" y="3048"/>
                  <a:pt x="5101" y="3070"/>
                </a:cubicBezTo>
                <a:cubicBezTo>
                  <a:pt x="5101" y="3076"/>
                  <a:pt x="5094" y="3076"/>
                  <a:pt x="5087" y="3076"/>
                </a:cubicBezTo>
                <a:cubicBezTo>
                  <a:pt x="5059" y="3096"/>
                  <a:pt x="5031" y="3111"/>
                  <a:pt x="4998" y="3131"/>
                </a:cubicBezTo>
                <a:cubicBezTo>
                  <a:pt x="4990" y="3131"/>
                  <a:pt x="4990" y="3138"/>
                  <a:pt x="4983" y="3144"/>
                </a:cubicBezTo>
                <a:cubicBezTo>
                  <a:pt x="4928" y="3172"/>
                  <a:pt x="4873" y="3207"/>
                  <a:pt x="4817" y="3242"/>
                </a:cubicBezTo>
                <a:cubicBezTo>
                  <a:pt x="4776" y="3269"/>
                  <a:pt x="4734" y="3297"/>
                  <a:pt x="4686" y="3325"/>
                </a:cubicBezTo>
                <a:cubicBezTo>
                  <a:pt x="4459" y="3476"/>
                  <a:pt x="4236" y="3650"/>
                  <a:pt x="4023" y="3836"/>
                </a:cubicBezTo>
                <a:lnTo>
                  <a:pt x="1528" y="3048"/>
                </a:lnTo>
                <a:lnTo>
                  <a:pt x="63" y="5536"/>
                </a:lnTo>
                <a:lnTo>
                  <a:pt x="1956" y="7341"/>
                </a:lnTo>
                <a:cubicBezTo>
                  <a:pt x="1921" y="7507"/>
                  <a:pt x="1888" y="7673"/>
                  <a:pt x="1866" y="7830"/>
                </a:cubicBezTo>
                <a:cubicBezTo>
                  <a:pt x="1859" y="7893"/>
                  <a:pt x="1853" y="7948"/>
                  <a:pt x="1846" y="8011"/>
                </a:cubicBezTo>
                <a:cubicBezTo>
                  <a:pt x="1831" y="8107"/>
                  <a:pt x="1825" y="8212"/>
                  <a:pt x="1818" y="8315"/>
                </a:cubicBezTo>
                <a:lnTo>
                  <a:pt x="1818" y="8328"/>
                </a:lnTo>
                <a:cubicBezTo>
                  <a:pt x="1818" y="8391"/>
                  <a:pt x="1811" y="8452"/>
                  <a:pt x="1811" y="8509"/>
                </a:cubicBezTo>
                <a:lnTo>
                  <a:pt x="1811" y="8535"/>
                </a:lnTo>
                <a:lnTo>
                  <a:pt x="1811" y="8633"/>
                </a:lnTo>
                <a:lnTo>
                  <a:pt x="1811" y="8653"/>
                </a:lnTo>
                <a:lnTo>
                  <a:pt x="1811" y="8771"/>
                </a:lnTo>
                <a:lnTo>
                  <a:pt x="1811" y="8799"/>
                </a:lnTo>
                <a:cubicBezTo>
                  <a:pt x="1811" y="9185"/>
                  <a:pt x="1853" y="9580"/>
                  <a:pt x="1929" y="9967"/>
                </a:cubicBezTo>
                <a:lnTo>
                  <a:pt x="0" y="11743"/>
                </a:lnTo>
                <a:lnTo>
                  <a:pt x="1423" y="14251"/>
                </a:lnTo>
                <a:lnTo>
                  <a:pt x="3933" y="13512"/>
                </a:lnTo>
                <a:cubicBezTo>
                  <a:pt x="4140" y="13706"/>
                  <a:pt x="4354" y="13878"/>
                  <a:pt x="4583" y="14037"/>
                </a:cubicBezTo>
                <a:cubicBezTo>
                  <a:pt x="4673" y="14092"/>
                  <a:pt x="4756" y="14155"/>
                  <a:pt x="4845" y="14210"/>
                </a:cubicBezTo>
                <a:cubicBezTo>
                  <a:pt x="4852" y="14217"/>
                  <a:pt x="4865" y="14217"/>
                  <a:pt x="4873" y="14225"/>
                </a:cubicBezTo>
                <a:cubicBezTo>
                  <a:pt x="4880" y="14231"/>
                  <a:pt x="4887" y="14231"/>
                  <a:pt x="4893" y="14238"/>
                </a:cubicBezTo>
                <a:cubicBezTo>
                  <a:pt x="4928" y="14258"/>
                  <a:pt x="4963" y="14280"/>
                  <a:pt x="4998" y="14299"/>
                </a:cubicBezTo>
                <a:cubicBezTo>
                  <a:pt x="5031" y="14321"/>
                  <a:pt x="5066" y="14341"/>
                  <a:pt x="5101" y="14362"/>
                </a:cubicBezTo>
                <a:cubicBezTo>
                  <a:pt x="5107" y="14362"/>
                  <a:pt x="5114" y="14369"/>
                  <a:pt x="5122" y="14369"/>
                </a:cubicBezTo>
                <a:cubicBezTo>
                  <a:pt x="5129" y="14376"/>
                  <a:pt x="5136" y="14382"/>
                  <a:pt x="5149" y="14382"/>
                </a:cubicBezTo>
                <a:cubicBezTo>
                  <a:pt x="5280" y="14459"/>
                  <a:pt x="5426" y="14535"/>
                  <a:pt x="5563" y="14598"/>
                </a:cubicBezTo>
                <a:cubicBezTo>
                  <a:pt x="5771" y="14694"/>
                  <a:pt x="5978" y="14777"/>
                  <a:pt x="6192" y="14853"/>
                </a:cubicBezTo>
                <a:lnTo>
                  <a:pt x="6766" y="17403"/>
                </a:lnTo>
                <a:lnTo>
                  <a:pt x="9649" y="17431"/>
                </a:lnTo>
                <a:lnTo>
                  <a:pt x="10271" y="14888"/>
                </a:lnTo>
                <a:cubicBezTo>
                  <a:pt x="10485" y="14819"/>
                  <a:pt x="10692" y="14742"/>
                  <a:pt x="10900" y="14653"/>
                </a:cubicBezTo>
                <a:cubicBezTo>
                  <a:pt x="11044" y="14590"/>
                  <a:pt x="11190" y="14522"/>
                  <a:pt x="11328" y="14445"/>
                </a:cubicBezTo>
                <a:cubicBezTo>
                  <a:pt x="11334" y="14439"/>
                  <a:pt x="11343" y="14439"/>
                  <a:pt x="11356" y="14432"/>
                </a:cubicBezTo>
                <a:cubicBezTo>
                  <a:pt x="11363" y="14424"/>
                  <a:pt x="11369" y="14424"/>
                  <a:pt x="11369" y="14417"/>
                </a:cubicBezTo>
                <a:cubicBezTo>
                  <a:pt x="11411" y="14404"/>
                  <a:pt x="11445" y="14382"/>
                  <a:pt x="11480" y="14362"/>
                </a:cubicBezTo>
                <a:cubicBezTo>
                  <a:pt x="11480" y="14356"/>
                  <a:pt x="11487" y="14356"/>
                  <a:pt x="11494" y="14356"/>
                </a:cubicBezTo>
                <a:cubicBezTo>
                  <a:pt x="11522" y="14334"/>
                  <a:pt x="11550" y="14321"/>
                  <a:pt x="11583" y="14299"/>
                </a:cubicBezTo>
                <a:cubicBezTo>
                  <a:pt x="11591" y="14299"/>
                  <a:pt x="11598" y="14293"/>
                  <a:pt x="11605" y="14293"/>
                </a:cubicBezTo>
                <a:cubicBezTo>
                  <a:pt x="11936" y="14092"/>
                  <a:pt x="12262" y="13858"/>
                  <a:pt x="12558" y="13603"/>
                </a:cubicBezTo>
                <a:lnTo>
                  <a:pt x="15053" y="14382"/>
                </a:lnTo>
                <a:lnTo>
                  <a:pt x="16518" y="11903"/>
                </a:lnTo>
                <a:lnTo>
                  <a:pt x="14625" y="10091"/>
                </a:lnTo>
                <a:cubicBezTo>
                  <a:pt x="14652" y="9973"/>
                  <a:pt x="14673" y="9856"/>
                  <a:pt x="14693" y="9738"/>
                </a:cubicBezTo>
                <a:cubicBezTo>
                  <a:pt x="14708" y="9628"/>
                  <a:pt x="14722" y="9524"/>
                  <a:pt x="14735" y="9421"/>
                </a:cubicBezTo>
                <a:cubicBezTo>
                  <a:pt x="14743" y="9373"/>
                  <a:pt x="14750" y="9317"/>
                  <a:pt x="14750" y="9268"/>
                </a:cubicBezTo>
                <a:cubicBezTo>
                  <a:pt x="14763" y="9166"/>
                  <a:pt x="14763" y="9054"/>
                  <a:pt x="14770" y="8950"/>
                </a:cubicBezTo>
                <a:lnTo>
                  <a:pt x="14770" y="8923"/>
                </a:lnTo>
                <a:lnTo>
                  <a:pt x="14770" y="8895"/>
                </a:lnTo>
                <a:cubicBezTo>
                  <a:pt x="14770" y="8860"/>
                  <a:pt x="14776" y="8819"/>
                  <a:pt x="14776" y="8777"/>
                </a:cubicBezTo>
                <a:lnTo>
                  <a:pt x="14776" y="8660"/>
                </a:lnTo>
                <a:lnTo>
                  <a:pt x="14776" y="8633"/>
                </a:lnTo>
                <a:cubicBezTo>
                  <a:pt x="14770" y="8245"/>
                  <a:pt x="14728" y="7852"/>
                  <a:pt x="14652" y="7465"/>
                </a:cubicBezTo>
                <a:lnTo>
                  <a:pt x="16581" y="5695"/>
                </a:lnTo>
                <a:lnTo>
                  <a:pt x="15164" y="3179"/>
                </a:lnTo>
                <a:lnTo>
                  <a:pt x="12648" y="3919"/>
                </a:lnTo>
                <a:cubicBezTo>
                  <a:pt x="12558" y="3836"/>
                  <a:pt x="12469" y="3753"/>
                  <a:pt x="12379" y="3677"/>
                </a:cubicBezTo>
                <a:cubicBezTo>
                  <a:pt x="12296" y="3615"/>
                  <a:pt x="12213" y="3552"/>
                  <a:pt x="12122" y="3491"/>
                </a:cubicBezTo>
                <a:cubicBezTo>
                  <a:pt x="12081" y="3456"/>
                  <a:pt x="12039" y="3428"/>
                  <a:pt x="11998" y="3393"/>
                </a:cubicBezTo>
                <a:cubicBezTo>
                  <a:pt x="11908" y="3338"/>
                  <a:pt x="11825" y="3277"/>
                  <a:pt x="11736" y="3221"/>
                </a:cubicBezTo>
                <a:cubicBezTo>
                  <a:pt x="11729" y="3214"/>
                  <a:pt x="11716" y="3214"/>
                  <a:pt x="11708" y="3207"/>
                </a:cubicBezTo>
                <a:cubicBezTo>
                  <a:pt x="11701" y="3201"/>
                  <a:pt x="11694" y="3201"/>
                  <a:pt x="11688" y="3194"/>
                </a:cubicBezTo>
                <a:cubicBezTo>
                  <a:pt x="11653" y="3172"/>
                  <a:pt x="11618" y="3153"/>
                  <a:pt x="11583" y="3131"/>
                </a:cubicBezTo>
                <a:cubicBezTo>
                  <a:pt x="11550" y="3111"/>
                  <a:pt x="11515" y="3090"/>
                  <a:pt x="11480" y="3076"/>
                </a:cubicBezTo>
                <a:cubicBezTo>
                  <a:pt x="11474" y="3070"/>
                  <a:pt x="11467" y="3070"/>
                  <a:pt x="11467" y="3061"/>
                </a:cubicBezTo>
                <a:cubicBezTo>
                  <a:pt x="11452" y="3055"/>
                  <a:pt x="11445" y="3048"/>
                  <a:pt x="11439" y="3048"/>
                </a:cubicBezTo>
                <a:cubicBezTo>
                  <a:pt x="11301" y="2972"/>
                  <a:pt x="11155" y="2895"/>
                  <a:pt x="11018" y="2834"/>
                </a:cubicBezTo>
                <a:cubicBezTo>
                  <a:pt x="10810" y="2738"/>
                  <a:pt x="10603" y="2655"/>
                  <a:pt x="10389" y="2579"/>
                </a:cubicBezTo>
                <a:lnTo>
                  <a:pt x="9815" y="27"/>
                </a:lnTo>
                <a:lnTo>
                  <a:pt x="6932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E46F0-EE78-D957-8625-CC624B397D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43" r="-15990" b="-22012"/>
          <a:stretch/>
        </p:blipFill>
        <p:spPr>
          <a:xfrm>
            <a:off x="830570" y="590718"/>
            <a:ext cx="3857625" cy="4552782"/>
          </a:xfrm>
          <a:prstGeom prst="rect">
            <a:avLst/>
          </a:prstGeom>
        </p:spPr>
      </p:pic>
      <p:pic>
        <p:nvPicPr>
          <p:cNvPr id="5" name="Picture 4" descr="A hand holding a grey object&#10;&#10;Description automatically generated">
            <a:extLst>
              <a:ext uri="{FF2B5EF4-FFF2-40B4-BE49-F238E27FC236}">
                <a16:creationId xmlns:a16="http://schemas.microsoft.com/office/drawing/2014/main" id="{EEE5DE7E-A4F2-AC07-8F13-0532683386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00" t="26115" r="20843"/>
          <a:stretch/>
        </p:blipFill>
        <p:spPr>
          <a:xfrm>
            <a:off x="5022246" y="396510"/>
            <a:ext cx="2721832" cy="38002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0F1667-1EF5-8472-B8ED-66FA58F9E2C4}"/>
              </a:ext>
            </a:extLst>
          </p:cNvPr>
          <p:cNvCxnSpPr/>
          <p:nvPr/>
        </p:nvCxnSpPr>
        <p:spPr>
          <a:xfrm>
            <a:off x="4280687" y="2500439"/>
            <a:ext cx="606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280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bicycle&#10;&#10;Description automatically generated">
            <a:extLst>
              <a:ext uri="{FF2B5EF4-FFF2-40B4-BE49-F238E27FC236}">
                <a16:creationId xmlns:a16="http://schemas.microsoft.com/office/drawing/2014/main" id="{81F933EC-9F26-31DE-DCC8-F1D74070C0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34" b="8595"/>
          <a:stretch/>
        </p:blipFill>
        <p:spPr>
          <a:xfrm>
            <a:off x="531165" y="1289162"/>
            <a:ext cx="3857625" cy="2565176"/>
          </a:xfrm>
          <a:prstGeom prst="rect">
            <a:avLst/>
          </a:prstGeom>
        </p:spPr>
      </p:pic>
      <p:pic>
        <p:nvPicPr>
          <p:cNvPr id="5" name="Picture 4" descr="A close up of a machine&#10;&#10;Description automatically generated">
            <a:extLst>
              <a:ext uri="{FF2B5EF4-FFF2-40B4-BE49-F238E27FC236}">
                <a16:creationId xmlns:a16="http://schemas.microsoft.com/office/drawing/2014/main" id="{4A119B1C-9DBD-1022-340F-D1469D3E3E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991"/>
          <a:stretch/>
        </p:blipFill>
        <p:spPr>
          <a:xfrm>
            <a:off x="4755210" y="436970"/>
            <a:ext cx="3857625" cy="426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38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chanical Engineering Degree for College by Slidesgo">
  <a:themeElements>
    <a:clrScheme name="Simple Light">
      <a:dk1>
        <a:srgbClr val="0D5BA2"/>
      </a:dk1>
      <a:lt1>
        <a:srgbClr val="EFEFE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278</Words>
  <Application>Microsoft Macintosh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Poppins SemiBold</vt:lpstr>
      <vt:lpstr>Anaheim</vt:lpstr>
      <vt:lpstr>Arial</vt:lpstr>
      <vt:lpstr>Poppins</vt:lpstr>
      <vt:lpstr>Nunito Light</vt:lpstr>
      <vt:lpstr>Montserrat</vt:lpstr>
      <vt:lpstr>Poppins Medium</vt:lpstr>
      <vt:lpstr>Mechanical Engineering Degree for College by Slidesgo</vt:lpstr>
      <vt:lpstr>PID Ball Balancing</vt:lpstr>
      <vt:lpstr>Background</vt:lpstr>
      <vt:lpstr>Project goals</vt:lpstr>
      <vt:lpstr>System Design</vt:lpstr>
      <vt:lpstr>Parts Used</vt:lpstr>
      <vt:lpstr>Construction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Ball Balancing</dc:title>
  <cp:lastModifiedBy>Nazir, Eyad</cp:lastModifiedBy>
  <cp:revision>2</cp:revision>
  <dcterms:modified xsi:type="dcterms:W3CDTF">2023-11-29T16:55:55Z</dcterms:modified>
</cp:coreProperties>
</file>