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Clusters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Andrushenko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69075" y="3025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descr="Image result for Earth wide picture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0997"/>
            <a:ext cx="8839199" cy="313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2027950" y="972130"/>
            <a:ext cx="8222100" cy="23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Goal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460950" y="135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descr="Image result for kepler 22b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022"/>
            <a:ext cx="38100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Kapteyn b"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1126872"/>
            <a:ext cx="4876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