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Grammar in Module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Past simple and Past Progressive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Quantifiers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2" y="2263775"/>
            <a:ext cx="1058091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Present Perfect</a:t>
            </a:r>
            <a:endParaRPr lang="en-US" sz="8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24555" y="623629"/>
            <a:ext cx="2479765" cy="2224074"/>
          </a:xfrm>
          <a:prstGeom prst="round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100" b="1">
                <a:effectLst/>
                <a:latin typeface="Verdana" panose="020B060403050404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Indefinite past </a:t>
            </a:r>
            <a:endParaRPr lang="en-US" sz="1100">
              <a:effectLst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</a:pPr>
            <a:r>
              <a:rPr lang="en-GB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I have been to England for three times</a:t>
            </a:r>
            <a:endParaRPr lang="en-US" sz="1100">
              <a:effectLst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</a:pPr>
            <a:r>
              <a:rPr lang="en-GB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She has already had breakfast. </a:t>
            </a:r>
            <a:endParaRPr lang="en-US" sz="1100">
              <a:effectLst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</a:pPr>
            <a:r>
              <a:rPr lang="en-GB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Has Sokha met Dara yet? </a:t>
            </a:r>
            <a:endParaRPr lang="en-US" sz="1100">
              <a:effectLst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18034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600">
                <a:effectLst/>
                <a:latin typeface="Verdana" panose="020B060403050404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100" b="1">
                <a:effectLst/>
                <a:latin typeface="Verdana" panose="020B060403050404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Unfinished past </a:t>
            </a:r>
            <a:endParaRPr lang="en-US" sz="1100">
              <a:effectLst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</a:pPr>
            <a:r>
              <a:rPr lang="en-GB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They have studied at PNC for two years.</a:t>
            </a:r>
            <a:endParaRPr lang="en-US" sz="1100">
              <a:effectLst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Verdana" panose="020B0604030504040204" pitchFamily="34" charset="0"/>
              <a:buChar char="-"/>
            </a:pPr>
            <a:r>
              <a:rPr lang="en-GB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Sokchan hasn’t met Borey since 2018.</a:t>
            </a:r>
            <a:endParaRPr lang="en-US" sz="1100">
              <a:effectLst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00" y="2847703"/>
            <a:ext cx="9693457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Past Perfect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1278" y="353877"/>
            <a:ext cx="3008539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" y="2498271"/>
            <a:ext cx="10315439" cy="35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Conditionals(Zero &amp; first)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659" y="2387646"/>
            <a:ext cx="9601196" cy="38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06" y="611504"/>
            <a:ext cx="10972373" cy="56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Comparative and Superlative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Present simple and Present Progressive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Past simple and Present Perfect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5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53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DaunPenh</vt:lpstr>
      <vt:lpstr>Garamond</vt:lpstr>
      <vt:lpstr>Verdana</vt:lpstr>
      <vt:lpstr>Organic</vt:lpstr>
      <vt:lpstr>Grammar in Module 2</vt:lpstr>
      <vt:lpstr>Quantifiers </vt:lpstr>
      <vt:lpstr>Present Perfect</vt:lpstr>
      <vt:lpstr>Past Perfect</vt:lpstr>
      <vt:lpstr>Conditionals(Zero &amp; first)</vt:lpstr>
      <vt:lpstr>PowerPoint Presentation</vt:lpstr>
      <vt:lpstr>Comparative and Superlative</vt:lpstr>
      <vt:lpstr>Present simple and Present Progressive</vt:lpstr>
      <vt:lpstr>Past simple and Present Perfect</vt:lpstr>
      <vt:lpstr>Past simple and Past Progressive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 in Module 2</dc:title>
  <dc:creator>Chandy EAR</dc:creator>
  <cp:lastModifiedBy>Chandy EAR</cp:lastModifiedBy>
  <cp:revision>4</cp:revision>
  <dcterms:created xsi:type="dcterms:W3CDTF">2020-06-26T00:39:29Z</dcterms:created>
  <dcterms:modified xsi:type="dcterms:W3CDTF">2020-06-26T03:22:17Z</dcterms:modified>
</cp:coreProperties>
</file>