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6" r:id="rId1"/>
  </p:sldMasterIdLst>
  <p:notesMasterIdLst>
    <p:notesMasterId r:id="rId31"/>
  </p:notesMasterIdLst>
  <p:sldIdLst>
    <p:sldId id="293" r:id="rId2"/>
    <p:sldId id="294" r:id="rId3"/>
    <p:sldId id="263" r:id="rId4"/>
    <p:sldId id="344" r:id="rId5"/>
    <p:sldId id="325" r:id="rId6"/>
    <p:sldId id="324" r:id="rId7"/>
    <p:sldId id="345" r:id="rId8"/>
    <p:sldId id="300" r:id="rId9"/>
    <p:sldId id="326" r:id="rId10"/>
    <p:sldId id="307" r:id="rId11"/>
    <p:sldId id="323" r:id="rId12"/>
    <p:sldId id="327" r:id="rId13"/>
    <p:sldId id="330" r:id="rId14"/>
    <p:sldId id="331" r:id="rId15"/>
    <p:sldId id="332" r:id="rId16"/>
    <p:sldId id="333" r:id="rId17"/>
    <p:sldId id="334" r:id="rId18"/>
    <p:sldId id="335" r:id="rId19"/>
    <p:sldId id="336" r:id="rId20"/>
    <p:sldId id="337" r:id="rId21"/>
    <p:sldId id="313" r:id="rId22"/>
    <p:sldId id="338" r:id="rId23"/>
    <p:sldId id="339" r:id="rId24"/>
    <p:sldId id="340" r:id="rId25"/>
    <p:sldId id="318" r:id="rId26"/>
    <p:sldId id="341" r:id="rId27"/>
    <p:sldId id="342" r:id="rId28"/>
    <p:sldId id="322" r:id="rId29"/>
    <p:sldId id="343" r:id="rId30"/>
  </p:sldIdLst>
  <p:sldSz cx="12192000" cy="6858000"/>
  <p:notesSz cx="6858000" cy="9144000"/>
  <p:embeddedFontLst>
    <p:embeddedFont>
      <p:font typeface="方正兰亭准黑_GBK" charset="-122"/>
      <p:regular r:id="rId32"/>
    </p:embeddedFont>
    <p:embeddedFont>
      <p:font typeface="时尚中黑简体" charset="-122"/>
      <p:regular r:id="rId33"/>
    </p:embeddedFont>
    <p:embeddedFont>
      <p:font typeface="Impact" pitchFamily="34" charset="0"/>
      <p:regular r:id="rId34"/>
    </p:embeddedFont>
    <p:embeddedFont>
      <p:font typeface="Calibri" pitchFamily="34" charset="0"/>
      <p:regular r:id="rId35"/>
      <p:bold r:id="rId36"/>
      <p:italic r:id="rId37"/>
      <p:boldItalic r:id="rId38"/>
    </p:embeddedFont>
    <p:embeddedFont>
      <p:font typeface="方正正纤黑简体" charset="-122"/>
      <p:regular r:id="rId39"/>
    </p:embeddedFont>
    <p:embeddedFont>
      <p:font typeface="方正正黑简体" charset="-122"/>
      <p:regular r:id="rId40"/>
    </p:embeddedFont>
    <p:embeddedFont>
      <p:font typeface="方正兰亭黑简体" charset="-122"/>
      <p:regular r:id="rId41"/>
    </p:embeddedFont>
    <p:embeddedFont>
      <p:font typeface="华文琥珀" pitchFamily="2" charset="-122"/>
      <p:regular r:id="rId42"/>
    </p:embeddedFont>
    <p:embeddedFont>
      <p:font typeface="LiHei Pro" charset="-122"/>
      <p:regular r:id="rId43"/>
    </p:embeddedFont>
    <p:embeddedFont>
      <p:font typeface="方正兰亭中粗黑_GBK" charset="-122"/>
      <p:regular r:id="rId44"/>
    </p:embeddedFont>
    <p:embeddedFont>
      <p:font typeface="微软雅黑" pitchFamily="34" charset="-122"/>
      <p:regular r:id="rId45"/>
      <p:bold r:id="rId46"/>
    </p:embeddedFont>
  </p:embeddedFontLst>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guide id="3" orient="horz" pos="1253" userDrawn="1">
          <p15:clr>
            <a:srgbClr val="A4A3A4"/>
          </p15:clr>
        </p15:guide>
        <p15:guide id="4" orient="horz" pos="3067" userDrawn="1">
          <p15:clr>
            <a:srgbClr val="A4A3A4"/>
          </p15:clr>
        </p15:guide>
        <p15:guide id="5" pos="5201" userDrawn="1">
          <p15:clr>
            <a:srgbClr val="A4A3A4"/>
          </p15:clr>
        </p15:guide>
        <p15:guide id="6" pos="2479" userDrawn="1">
          <p15:clr>
            <a:srgbClr val="A4A3A4"/>
          </p15:clr>
        </p15:guide>
        <p15:guide id="7" orient="horz" pos="3725" userDrawn="1">
          <p15:clr>
            <a:srgbClr val="A4A3A4"/>
          </p15:clr>
        </p15:guide>
        <p15:guide id="8" orient="horz" pos="414" userDrawn="1">
          <p15:clr>
            <a:srgbClr val="A4A3A4"/>
          </p15:clr>
        </p15:guide>
        <p15:guide id="9" pos="415" userDrawn="1">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B0B"/>
    <a:srgbClr val="F8F8F8"/>
    <a:srgbClr val="009999"/>
    <a:srgbClr val="021929"/>
    <a:srgbClr val="FF5050"/>
    <a:srgbClr val="003366"/>
    <a:srgbClr val="B12D25"/>
    <a:srgbClr val="E5E5E5"/>
    <a:srgbClr val="DEDEDE"/>
    <a:srgbClr val="5B77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198" autoAdjust="0"/>
  </p:normalViewPr>
  <p:slideViewPr>
    <p:cSldViewPr snapToGrid="0">
      <p:cViewPr>
        <p:scale>
          <a:sx n="82" d="100"/>
          <a:sy n="82" d="100"/>
        </p:scale>
        <p:origin x="-1062" y="-786"/>
      </p:cViewPr>
      <p:guideLst>
        <p:guide orient="horz" pos="2160"/>
        <p:guide orient="horz" pos="1253"/>
        <p:guide orient="horz" pos="3067"/>
        <p:guide orient="horz" pos="3725"/>
        <p:guide orient="horz" pos="414"/>
        <p:guide pos="3840"/>
        <p:guide pos="5201"/>
        <p:guide pos="2479"/>
        <p:guide pos="41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C3468-528F-419E-97D4-38981A651046}" type="datetimeFigureOut">
              <a:rPr lang="zh-CN" altLang="en-US" smtClean="0"/>
              <a:t>2017/9/25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506B33-BD50-4973-A02E-54C7B31D9E57}" type="slidenum">
              <a:rPr lang="zh-CN" altLang="en-US" smtClean="0"/>
              <a:t>‹#›</a:t>
            </a:fld>
            <a:endParaRPr lang="zh-CN" altLang="en-US"/>
          </a:p>
        </p:txBody>
      </p:sp>
    </p:spTree>
    <p:extLst>
      <p:ext uri="{BB962C8B-B14F-4D97-AF65-F5344CB8AC3E}">
        <p14:creationId xmlns:p14="http://schemas.microsoft.com/office/powerpoint/2010/main" val="77278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506B33-BD50-4973-A02E-54C7B31D9E57}" type="slidenum">
              <a:rPr lang="zh-CN" altLang="en-US" smtClean="0"/>
              <a:t>1</a:t>
            </a:fld>
            <a:endParaRPr lang="zh-CN" altLang="en-US"/>
          </a:p>
        </p:txBody>
      </p:sp>
    </p:spTree>
    <p:extLst>
      <p:ext uri="{BB962C8B-B14F-4D97-AF65-F5344CB8AC3E}">
        <p14:creationId xmlns:p14="http://schemas.microsoft.com/office/powerpoint/2010/main" val="2335738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t>11</a:t>
            </a:fld>
            <a:endParaRPr lang="zh-CN" altLang="en-US"/>
          </a:p>
        </p:txBody>
      </p:sp>
    </p:spTree>
    <p:extLst>
      <p:ext uri="{BB962C8B-B14F-4D97-AF65-F5344CB8AC3E}">
        <p14:creationId xmlns:p14="http://schemas.microsoft.com/office/powerpoint/2010/main" val="3124025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t>12</a:t>
            </a:fld>
            <a:endParaRPr lang="zh-CN" altLang="en-US"/>
          </a:p>
        </p:txBody>
      </p:sp>
    </p:spTree>
    <p:extLst>
      <p:ext uri="{BB962C8B-B14F-4D97-AF65-F5344CB8AC3E}">
        <p14:creationId xmlns:p14="http://schemas.microsoft.com/office/powerpoint/2010/main" val="1776057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t>13</a:t>
            </a:fld>
            <a:endParaRPr lang="zh-CN" altLang="en-US"/>
          </a:p>
        </p:txBody>
      </p:sp>
    </p:spTree>
    <p:extLst>
      <p:ext uri="{BB962C8B-B14F-4D97-AF65-F5344CB8AC3E}">
        <p14:creationId xmlns:p14="http://schemas.microsoft.com/office/powerpoint/2010/main" val="420353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t>14</a:t>
            </a:fld>
            <a:endParaRPr lang="zh-CN" altLang="en-US"/>
          </a:p>
        </p:txBody>
      </p:sp>
    </p:spTree>
    <p:extLst>
      <p:ext uri="{BB962C8B-B14F-4D97-AF65-F5344CB8AC3E}">
        <p14:creationId xmlns:p14="http://schemas.microsoft.com/office/powerpoint/2010/main" val="2145417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t>15</a:t>
            </a:fld>
            <a:endParaRPr lang="zh-CN" altLang="en-US"/>
          </a:p>
        </p:txBody>
      </p:sp>
    </p:spTree>
    <p:extLst>
      <p:ext uri="{BB962C8B-B14F-4D97-AF65-F5344CB8AC3E}">
        <p14:creationId xmlns:p14="http://schemas.microsoft.com/office/powerpoint/2010/main" val="914174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t>16</a:t>
            </a:fld>
            <a:endParaRPr lang="zh-CN" altLang="en-US"/>
          </a:p>
        </p:txBody>
      </p:sp>
    </p:spTree>
    <p:extLst>
      <p:ext uri="{BB962C8B-B14F-4D97-AF65-F5344CB8AC3E}">
        <p14:creationId xmlns:p14="http://schemas.microsoft.com/office/powerpoint/2010/main" val="4065064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t>17</a:t>
            </a:fld>
            <a:endParaRPr lang="zh-CN" altLang="en-US"/>
          </a:p>
        </p:txBody>
      </p:sp>
    </p:spTree>
    <p:extLst>
      <p:ext uri="{BB962C8B-B14F-4D97-AF65-F5344CB8AC3E}">
        <p14:creationId xmlns:p14="http://schemas.microsoft.com/office/powerpoint/2010/main" val="3556225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t>18</a:t>
            </a:fld>
            <a:endParaRPr lang="zh-CN" altLang="en-US"/>
          </a:p>
        </p:txBody>
      </p:sp>
    </p:spTree>
    <p:extLst>
      <p:ext uri="{BB962C8B-B14F-4D97-AF65-F5344CB8AC3E}">
        <p14:creationId xmlns:p14="http://schemas.microsoft.com/office/powerpoint/2010/main" val="395200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t>19</a:t>
            </a:fld>
            <a:endParaRPr lang="zh-CN" altLang="en-US"/>
          </a:p>
        </p:txBody>
      </p:sp>
    </p:spTree>
    <p:extLst>
      <p:ext uri="{BB962C8B-B14F-4D97-AF65-F5344CB8AC3E}">
        <p14:creationId xmlns:p14="http://schemas.microsoft.com/office/powerpoint/2010/main" val="1435040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t>20</a:t>
            </a:fld>
            <a:endParaRPr lang="zh-CN" altLang="en-US"/>
          </a:p>
        </p:txBody>
      </p:sp>
    </p:spTree>
    <p:extLst>
      <p:ext uri="{BB962C8B-B14F-4D97-AF65-F5344CB8AC3E}">
        <p14:creationId xmlns:p14="http://schemas.microsoft.com/office/powerpoint/2010/main" val="3909221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t>2</a:t>
            </a:fld>
            <a:endParaRPr lang="zh-CN" altLang="en-US"/>
          </a:p>
        </p:txBody>
      </p:sp>
    </p:spTree>
    <p:extLst>
      <p:ext uri="{BB962C8B-B14F-4D97-AF65-F5344CB8AC3E}">
        <p14:creationId xmlns:p14="http://schemas.microsoft.com/office/powerpoint/2010/main" val="1363309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t>21</a:t>
            </a:fld>
            <a:endParaRPr lang="zh-CN" altLang="en-US"/>
          </a:p>
        </p:txBody>
      </p:sp>
    </p:spTree>
    <p:extLst>
      <p:ext uri="{BB962C8B-B14F-4D97-AF65-F5344CB8AC3E}">
        <p14:creationId xmlns:p14="http://schemas.microsoft.com/office/powerpoint/2010/main" val="1838942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t>22</a:t>
            </a:fld>
            <a:endParaRPr lang="zh-CN" altLang="en-US"/>
          </a:p>
        </p:txBody>
      </p:sp>
    </p:spTree>
    <p:extLst>
      <p:ext uri="{BB962C8B-B14F-4D97-AF65-F5344CB8AC3E}">
        <p14:creationId xmlns:p14="http://schemas.microsoft.com/office/powerpoint/2010/main" val="2547449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t>23</a:t>
            </a:fld>
            <a:endParaRPr lang="zh-CN" altLang="en-US"/>
          </a:p>
        </p:txBody>
      </p:sp>
    </p:spTree>
    <p:extLst>
      <p:ext uri="{BB962C8B-B14F-4D97-AF65-F5344CB8AC3E}">
        <p14:creationId xmlns:p14="http://schemas.microsoft.com/office/powerpoint/2010/main" val="2493244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t>24</a:t>
            </a:fld>
            <a:endParaRPr lang="zh-CN" altLang="en-US"/>
          </a:p>
        </p:txBody>
      </p:sp>
    </p:spTree>
    <p:extLst>
      <p:ext uri="{BB962C8B-B14F-4D97-AF65-F5344CB8AC3E}">
        <p14:creationId xmlns:p14="http://schemas.microsoft.com/office/powerpoint/2010/main" val="1574846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t>25</a:t>
            </a:fld>
            <a:endParaRPr lang="zh-CN" altLang="en-US"/>
          </a:p>
        </p:txBody>
      </p:sp>
    </p:spTree>
    <p:extLst>
      <p:ext uri="{BB962C8B-B14F-4D97-AF65-F5344CB8AC3E}">
        <p14:creationId xmlns:p14="http://schemas.microsoft.com/office/powerpoint/2010/main" val="4164536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t>26</a:t>
            </a:fld>
            <a:endParaRPr lang="zh-CN" altLang="en-US"/>
          </a:p>
        </p:txBody>
      </p:sp>
    </p:spTree>
    <p:extLst>
      <p:ext uri="{BB962C8B-B14F-4D97-AF65-F5344CB8AC3E}">
        <p14:creationId xmlns:p14="http://schemas.microsoft.com/office/powerpoint/2010/main" val="31069050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t>27</a:t>
            </a:fld>
            <a:endParaRPr lang="zh-CN" altLang="en-US"/>
          </a:p>
        </p:txBody>
      </p:sp>
    </p:spTree>
    <p:extLst>
      <p:ext uri="{BB962C8B-B14F-4D97-AF65-F5344CB8AC3E}">
        <p14:creationId xmlns:p14="http://schemas.microsoft.com/office/powerpoint/2010/main" val="2247088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4506B33-BD50-4973-A02E-54C7B31D9E57}" type="slidenum">
              <a:rPr lang="zh-CN" altLang="en-US" smtClean="0"/>
              <a:t>28</a:t>
            </a:fld>
            <a:endParaRPr lang="zh-CN" altLang="en-US"/>
          </a:p>
        </p:txBody>
      </p:sp>
    </p:spTree>
    <p:extLst>
      <p:ext uri="{BB962C8B-B14F-4D97-AF65-F5344CB8AC3E}">
        <p14:creationId xmlns:p14="http://schemas.microsoft.com/office/powerpoint/2010/main" val="2677286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t>3</a:t>
            </a:fld>
            <a:endParaRPr lang="zh-CN" altLang="en-US"/>
          </a:p>
        </p:txBody>
      </p:sp>
    </p:spTree>
    <p:extLst>
      <p:ext uri="{BB962C8B-B14F-4D97-AF65-F5344CB8AC3E}">
        <p14:creationId xmlns:p14="http://schemas.microsoft.com/office/powerpoint/2010/main" val="2956994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C25CC-09EF-4EB7-A235-1C555322F0EF}" type="slidenum">
              <a:rPr lang="zh-CN" altLang="en-US" smtClean="0"/>
              <a:t>5</a:t>
            </a:fld>
            <a:endParaRPr lang="zh-CN" altLang="en-US"/>
          </a:p>
        </p:txBody>
      </p:sp>
    </p:spTree>
    <p:extLst>
      <p:ext uri="{BB962C8B-B14F-4D97-AF65-F5344CB8AC3E}">
        <p14:creationId xmlns:p14="http://schemas.microsoft.com/office/powerpoint/2010/main" val="3849810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t>6</a:t>
            </a:fld>
            <a:endParaRPr lang="zh-CN" altLang="en-US"/>
          </a:p>
        </p:txBody>
      </p:sp>
    </p:spTree>
    <p:extLst>
      <p:ext uri="{BB962C8B-B14F-4D97-AF65-F5344CB8AC3E}">
        <p14:creationId xmlns:p14="http://schemas.microsoft.com/office/powerpoint/2010/main" val="3747335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t>7</a:t>
            </a:fld>
            <a:endParaRPr lang="zh-CN" altLang="en-US"/>
          </a:p>
        </p:txBody>
      </p:sp>
    </p:spTree>
    <p:extLst>
      <p:ext uri="{BB962C8B-B14F-4D97-AF65-F5344CB8AC3E}">
        <p14:creationId xmlns:p14="http://schemas.microsoft.com/office/powerpoint/2010/main" val="914174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t>8</a:t>
            </a:fld>
            <a:endParaRPr lang="zh-CN" altLang="en-US"/>
          </a:p>
        </p:txBody>
      </p:sp>
    </p:spTree>
    <p:extLst>
      <p:ext uri="{BB962C8B-B14F-4D97-AF65-F5344CB8AC3E}">
        <p14:creationId xmlns:p14="http://schemas.microsoft.com/office/powerpoint/2010/main" val="199529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4C25CC-09EF-4EB7-A235-1C555322F0EF}" type="slidenum">
              <a:rPr lang="zh-CN" altLang="en-US" smtClean="0"/>
              <a:t>9</a:t>
            </a:fld>
            <a:endParaRPr lang="zh-CN" altLang="en-US"/>
          </a:p>
        </p:txBody>
      </p:sp>
    </p:spTree>
    <p:extLst>
      <p:ext uri="{BB962C8B-B14F-4D97-AF65-F5344CB8AC3E}">
        <p14:creationId xmlns:p14="http://schemas.microsoft.com/office/powerpoint/2010/main" val="2858026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506B33-BD50-4973-A02E-54C7B31D9E57}" type="slidenum">
              <a:rPr lang="zh-CN" altLang="en-US" smtClean="0"/>
              <a:t>10</a:t>
            </a:fld>
            <a:endParaRPr lang="zh-CN" altLang="en-US"/>
          </a:p>
        </p:txBody>
      </p:sp>
    </p:spTree>
    <p:extLst>
      <p:ext uri="{BB962C8B-B14F-4D97-AF65-F5344CB8AC3E}">
        <p14:creationId xmlns:p14="http://schemas.microsoft.com/office/powerpoint/2010/main" val="4000201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EEC6C49-B95F-4EF2-A28C-2B0EE7EF8415}"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t>‹#›</a:t>
            </a:fld>
            <a:endParaRPr lang="zh-CN" altLang="en-US"/>
          </a:p>
        </p:txBody>
      </p:sp>
    </p:spTree>
    <p:extLst>
      <p:ext uri="{BB962C8B-B14F-4D97-AF65-F5344CB8AC3E}">
        <p14:creationId xmlns:p14="http://schemas.microsoft.com/office/powerpoint/2010/main" val="3803175288"/>
      </p:ext>
    </p:extLst>
  </p:cSld>
  <p:clrMapOvr>
    <a:masterClrMapping/>
  </p:clrMapOvr>
  <p:transition spd="slow" advClick="0" advTm="0">
    <p:push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EC6C49-B95F-4EF2-A28C-2B0EE7EF8415}"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t>‹#›</a:t>
            </a:fld>
            <a:endParaRPr lang="zh-CN" altLang="en-US"/>
          </a:p>
        </p:txBody>
      </p:sp>
    </p:spTree>
    <p:extLst>
      <p:ext uri="{BB962C8B-B14F-4D97-AF65-F5344CB8AC3E}">
        <p14:creationId xmlns:p14="http://schemas.microsoft.com/office/powerpoint/2010/main" val="570920594"/>
      </p:ext>
    </p:extLst>
  </p:cSld>
  <p:clrMapOvr>
    <a:masterClrMapping/>
  </p:clrMapOvr>
  <p:transition spd="slow" advClick="0" advTm="0">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EC6C49-B95F-4EF2-A28C-2B0EE7EF8415}"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t>‹#›</a:t>
            </a:fld>
            <a:endParaRPr lang="zh-CN" altLang="en-US"/>
          </a:p>
        </p:txBody>
      </p:sp>
    </p:spTree>
    <p:extLst>
      <p:ext uri="{BB962C8B-B14F-4D97-AF65-F5344CB8AC3E}">
        <p14:creationId xmlns:p14="http://schemas.microsoft.com/office/powerpoint/2010/main" val="4048380876"/>
      </p:ext>
    </p:extLst>
  </p:cSld>
  <p:clrMapOvr>
    <a:masterClrMapping/>
  </p:clrMapOvr>
  <p:transition spd="slow" advClick="0" advTm="0">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EC6C49-B95F-4EF2-A28C-2B0EE7EF8415}"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t>‹#›</a:t>
            </a:fld>
            <a:endParaRPr lang="zh-CN" altLang="en-US"/>
          </a:p>
        </p:txBody>
      </p:sp>
    </p:spTree>
    <p:extLst>
      <p:ext uri="{BB962C8B-B14F-4D97-AF65-F5344CB8AC3E}">
        <p14:creationId xmlns:p14="http://schemas.microsoft.com/office/powerpoint/2010/main" val="12145226"/>
      </p:ext>
    </p:extLst>
  </p:cSld>
  <p:clrMapOvr>
    <a:masterClrMapping/>
  </p:clrMapOvr>
  <p:transition spd="slow" advClick="0" advTm="0">
    <p:push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EEC6C49-B95F-4EF2-A28C-2B0EE7EF8415}"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B7DC80-7304-42FF-B73E-E917F4A02325}" type="slidenum">
              <a:rPr lang="zh-CN" altLang="en-US" smtClean="0"/>
              <a:t>‹#›</a:t>
            </a:fld>
            <a:endParaRPr lang="zh-CN" altLang="en-US"/>
          </a:p>
        </p:txBody>
      </p:sp>
    </p:spTree>
    <p:extLst>
      <p:ext uri="{BB962C8B-B14F-4D97-AF65-F5344CB8AC3E}">
        <p14:creationId xmlns:p14="http://schemas.microsoft.com/office/powerpoint/2010/main" val="1491156082"/>
      </p:ext>
    </p:extLst>
  </p:cSld>
  <p:clrMapOvr>
    <a:masterClrMapping/>
  </p:clrMapOvr>
  <p:transition spd="slow" advClick="0" advTm="0">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EEC6C49-B95F-4EF2-A28C-2B0EE7EF8415}" type="datetimeFigureOut">
              <a:rPr lang="zh-CN" altLang="en-US" smtClean="0"/>
              <a:t>2017/9/25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B7DC80-7304-42FF-B73E-E917F4A02325}" type="slidenum">
              <a:rPr lang="zh-CN" altLang="en-US" smtClean="0"/>
              <a:t>‹#›</a:t>
            </a:fld>
            <a:endParaRPr lang="zh-CN" altLang="en-US"/>
          </a:p>
        </p:txBody>
      </p:sp>
    </p:spTree>
    <p:extLst>
      <p:ext uri="{BB962C8B-B14F-4D97-AF65-F5344CB8AC3E}">
        <p14:creationId xmlns:p14="http://schemas.microsoft.com/office/powerpoint/2010/main" val="1732376227"/>
      </p:ext>
    </p:extLst>
  </p:cSld>
  <p:clrMapOvr>
    <a:masterClrMapping/>
  </p:clrMapOvr>
  <p:transition spd="slow" advClick="0" advTm="0">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EEC6C49-B95F-4EF2-A28C-2B0EE7EF8415}" type="datetimeFigureOut">
              <a:rPr lang="zh-CN" altLang="en-US" smtClean="0"/>
              <a:t>2017/9/25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B7DC80-7304-42FF-B73E-E917F4A02325}" type="slidenum">
              <a:rPr lang="zh-CN" altLang="en-US" smtClean="0"/>
              <a:t>‹#›</a:t>
            </a:fld>
            <a:endParaRPr lang="zh-CN" altLang="en-US"/>
          </a:p>
        </p:txBody>
      </p:sp>
    </p:spTree>
    <p:extLst>
      <p:ext uri="{BB962C8B-B14F-4D97-AF65-F5344CB8AC3E}">
        <p14:creationId xmlns:p14="http://schemas.microsoft.com/office/powerpoint/2010/main" val="385879518"/>
      </p:ext>
    </p:extLst>
  </p:cSld>
  <p:clrMapOvr>
    <a:masterClrMapping/>
  </p:clrMapOvr>
  <p:transition spd="slow" advClick="0" advTm="0">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EEC6C49-B95F-4EF2-A28C-2B0EE7EF8415}" type="datetimeFigureOut">
              <a:rPr lang="zh-CN" altLang="en-US" smtClean="0"/>
              <a:t>2017/9/25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B7DC80-7304-42FF-B73E-E917F4A02325}" type="slidenum">
              <a:rPr lang="zh-CN" altLang="en-US" smtClean="0"/>
              <a:t>‹#›</a:t>
            </a:fld>
            <a:endParaRPr lang="zh-CN" altLang="en-US"/>
          </a:p>
        </p:txBody>
      </p:sp>
    </p:spTree>
    <p:extLst>
      <p:ext uri="{BB962C8B-B14F-4D97-AF65-F5344CB8AC3E}">
        <p14:creationId xmlns:p14="http://schemas.microsoft.com/office/powerpoint/2010/main" val="3650145167"/>
      </p:ext>
    </p:extLst>
  </p:cSld>
  <p:clrMapOvr>
    <a:masterClrMapping/>
  </p:clrMapOvr>
  <p:transition spd="slow" advClick="0" advTm="0">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EEC6C49-B95F-4EF2-A28C-2B0EE7EF8415}" type="datetimeFigureOut">
              <a:rPr lang="zh-CN" altLang="en-US" smtClean="0"/>
              <a:t>2017/9/25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316985D-ACD7-4DAB-8EAC-926A93D37270}" type="slidenum">
              <a:rPr lang="zh-CN" altLang="en-US" smtClean="0"/>
              <a:t>‹#›</a:t>
            </a:fld>
            <a:endParaRPr lang="zh-CN" altLang="en-US"/>
          </a:p>
        </p:txBody>
      </p:sp>
    </p:spTree>
    <p:extLst>
      <p:ext uri="{BB962C8B-B14F-4D97-AF65-F5344CB8AC3E}">
        <p14:creationId xmlns:p14="http://schemas.microsoft.com/office/powerpoint/2010/main" val="3141527859"/>
      </p:ext>
    </p:extLst>
  </p:cSld>
  <p:clrMapOvr>
    <a:masterClrMapping/>
  </p:clrMapOvr>
  <p:transition spd="slow" advClick="0" advTm="0">
    <p:push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EEC6C49-B95F-4EF2-A28C-2B0EE7EF8415}" type="datetimeFigureOut">
              <a:rPr lang="zh-CN" altLang="en-US" smtClean="0"/>
              <a:t>2017/9/25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B7DC80-7304-42FF-B73E-E917F4A02325}" type="slidenum">
              <a:rPr lang="zh-CN" altLang="en-US" smtClean="0"/>
              <a:t>‹#›</a:t>
            </a:fld>
            <a:endParaRPr lang="zh-CN" altLang="en-US"/>
          </a:p>
        </p:txBody>
      </p:sp>
    </p:spTree>
    <p:extLst>
      <p:ext uri="{BB962C8B-B14F-4D97-AF65-F5344CB8AC3E}">
        <p14:creationId xmlns:p14="http://schemas.microsoft.com/office/powerpoint/2010/main" val="3427072575"/>
      </p:ext>
    </p:extLst>
  </p:cSld>
  <p:clrMapOvr>
    <a:masterClrMapping/>
  </p:clrMapOvr>
  <p:transition spd="slow" advClick="0" advTm="0">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EEC6C49-B95F-4EF2-A28C-2B0EE7EF8415}" type="datetimeFigureOut">
              <a:rPr lang="zh-CN" altLang="en-US" smtClean="0"/>
              <a:t>2017/9/25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B7DC80-7304-42FF-B73E-E917F4A02325}" type="slidenum">
              <a:rPr lang="zh-CN" altLang="en-US" smtClean="0"/>
              <a:t>‹#›</a:t>
            </a:fld>
            <a:endParaRPr lang="zh-CN" altLang="en-US"/>
          </a:p>
        </p:txBody>
      </p:sp>
    </p:spTree>
    <p:extLst>
      <p:ext uri="{BB962C8B-B14F-4D97-AF65-F5344CB8AC3E}">
        <p14:creationId xmlns:p14="http://schemas.microsoft.com/office/powerpoint/2010/main" val="38283695"/>
      </p:ext>
    </p:extLst>
  </p:cSld>
  <p:clrMapOvr>
    <a:masterClrMapping/>
  </p:clrMapOvr>
  <p:transition spd="slow" advClick="0" advTm="0">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EC6C49-B95F-4EF2-A28C-2B0EE7EF8415}" type="datetimeFigureOut">
              <a:rPr lang="zh-CN" altLang="en-US" smtClean="0"/>
              <a:t>2017/9/25</a:t>
            </a:fld>
            <a:endParaRPr lang="zh-CN" altLang="en-US"/>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7DC80-7304-42FF-B73E-E917F4A02325}" type="slidenum">
              <a:rPr lang="zh-CN" altLang="en-US" smtClean="0"/>
              <a:t>‹#›</a:t>
            </a:fld>
            <a:endParaRPr lang="zh-CN" altLang="en-US"/>
          </a:p>
        </p:txBody>
      </p:sp>
    </p:spTree>
    <p:extLst>
      <p:ext uri="{BB962C8B-B14F-4D97-AF65-F5344CB8AC3E}">
        <p14:creationId xmlns:p14="http://schemas.microsoft.com/office/powerpoint/2010/main" val="2060630477"/>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ransition spd="slow" advClick="0" advTm="0">
    <p:push dir="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等腰三角形 46"/>
          <p:cNvSpPr/>
          <p:nvPr/>
        </p:nvSpPr>
        <p:spPr>
          <a:xfrm rot="20846006">
            <a:off x="1586664" y="-725006"/>
            <a:ext cx="7888288" cy="5661007"/>
          </a:xfrm>
          <a:prstGeom prst="triangl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4065129">
            <a:off x="1869839" y="-83844"/>
            <a:ext cx="8181428" cy="5871378"/>
          </a:xfrm>
          <a:prstGeom prst="triangl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8"/>
          <p:cNvSpPr txBox="1"/>
          <p:nvPr/>
        </p:nvSpPr>
        <p:spPr>
          <a:xfrm>
            <a:off x="1393437" y="3337768"/>
            <a:ext cx="9698489" cy="769441"/>
          </a:xfrm>
          <a:prstGeom prst="rect">
            <a:avLst/>
          </a:prstGeom>
          <a:noFill/>
        </p:spPr>
        <p:txBody>
          <a:bodyPr wrap="none" rtlCol="0">
            <a:spAutoFit/>
          </a:bodyPr>
          <a:lstStyle/>
          <a:p>
            <a:r>
              <a:rPr lang="zh-CN" altLang="en-US" sz="44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基于</a:t>
            </a:r>
            <a:r>
              <a:rPr lang="en-US" altLang="zh-CN" sz="4400" dirty="0" smtClean="0">
                <a:solidFill>
                  <a:schemeClr val="tx1">
                    <a:lumMod val="50000"/>
                    <a:lumOff val="50000"/>
                  </a:schemeClr>
                </a:solidFill>
                <a:effectLst>
                  <a:outerShdw blurRad="38100" dist="38100" dir="2700000" algn="tl">
                    <a:srgbClr val="000000">
                      <a:alpha val="43137"/>
                    </a:srgbClr>
                  </a:outerShdw>
                </a:effectLst>
                <a:latin typeface="方正兰亭准黑_GBK" panose="02000000000000000000" pitchFamily="2" charset="-122"/>
                <a:ea typeface="方正兰亭准黑_GBK" panose="02000000000000000000" pitchFamily="2" charset="-122"/>
              </a:rPr>
              <a:t>Spark</a:t>
            </a:r>
            <a:r>
              <a:rPr lang="zh-CN" altLang="en-US" sz="4400" dirty="0">
                <a:solidFill>
                  <a:schemeClr val="tx1">
                    <a:lumMod val="50000"/>
                    <a:lumOff val="50000"/>
                  </a:schemeClr>
                </a:solidFill>
                <a:latin typeface="方正兰亭准黑_GBK" panose="02000000000000000000" pitchFamily="2" charset="-122"/>
                <a:ea typeface="方正兰亭准黑_GBK" panose="02000000000000000000" pitchFamily="2" charset="-122"/>
              </a:rPr>
              <a:t>的</a:t>
            </a:r>
            <a:r>
              <a:rPr lang="zh-CN" altLang="en-US" sz="44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网络流量分类研究和应</a:t>
            </a:r>
            <a:r>
              <a:rPr lang="zh-CN" altLang="en-US" sz="4400" dirty="0">
                <a:solidFill>
                  <a:schemeClr val="tx1">
                    <a:lumMod val="50000"/>
                    <a:lumOff val="50000"/>
                  </a:schemeClr>
                </a:solidFill>
                <a:latin typeface="方正兰亭准黑_GBK" panose="02000000000000000000" pitchFamily="2" charset="-122"/>
                <a:ea typeface="方正兰亭准黑_GBK" panose="02000000000000000000" pitchFamily="2" charset="-122"/>
              </a:rPr>
              <a:t>用</a:t>
            </a:r>
            <a:endParaRPr lang="zh-CN" altLang="en-US" sz="44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50" name="等腰三角形 49"/>
          <p:cNvSpPr/>
          <p:nvPr/>
        </p:nvSpPr>
        <p:spPr>
          <a:xfrm rot="11406555">
            <a:off x="7344177" y="829983"/>
            <a:ext cx="530710" cy="380863"/>
          </a:xfrm>
          <a:prstGeom prst="triangl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592427">
            <a:off x="2903060" y="6181133"/>
            <a:ext cx="530710" cy="380863"/>
          </a:xfrm>
          <a:prstGeom prst="triangl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12"/>
          <p:cNvSpPr txBox="1"/>
          <p:nvPr/>
        </p:nvSpPr>
        <p:spPr>
          <a:xfrm>
            <a:off x="9123171" y="5463815"/>
            <a:ext cx="1125629" cy="338554"/>
          </a:xfrm>
          <a:prstGeom prst="rect">
            <a:avLst/>
          </a:prstGeom>
          <a:noFill/>
        </p:spPr>
        <p:txBody>
          <a:bodyPr wrap="none" rtlCol="0">
            <a:spAutoFit/>
          </a:bodyPr>
          <a:lstStyle/>
          <a:p>
            <a:r>
              <a:rPr lang="zh-CN" altLang="en-US" sz="16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导师</a:t>
            </a:r>
            <a:r>
              <a:rPr lang="en-US" altLang="zh-CN" sz="16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 </a:t>
            </a:r>
            <a:r>
              <a:rPr lang="zh-CN" altLang="en-US" sz="16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赵英</a:t>
            </a:r>
            <a:endParaRPr lang="zh-CN" altLang="en-US" sz="16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52" name="TextBox 12"/>
          <p:cNvSpPr txBox="1"/>
          <p:nvPr/>
        </p:nvSpPr>
        <p:spPr>
          <a:xfrm>
            <a:off x="9096648" y="5049228"/>
            <a:ext cx="1535998" cy="338554"/>
          </a:xfrm>
          <a:prstGeom prst="rect">
            <a:avLst/>
          </a:prstGeom>
          <a:noFill/>
        </p:spPr>
        <p:txBody>
          <a:bodyPr wrap="none" rtlCol="0">
            <a:spAutoFit/>
          </a:bodyPr>
          <a:lstStyle/>
          <a:p>
            <a:r>
              <a:rPr lang="zh-CN" altLang="en-US" sz="1600" dirty="0">
                <a:solidFill>
                  <a:schemeClr val="tx1">
                    <a:lumMod val="50000"/>
                    <a:lumOff val="50000"/>
                  </a:schemeClr>
                </a:solidFill>
                <a:latin typeface="方正兰亭准黑_GBK" panose="02000000000000000000" pitchFamily="2" charset="-122"/>
                <a:ea typeface="方正兰亭准黑_GBK" panose="02000000000000000000" pitchFamily="2" charset="-122"/>
              </a:rPr>
              <a:t>汇报人</a:t>
            </a:r>
            <a:r>
              <a:rPr lang="en-US" altLang="zh-CN" sz="16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 </a:t>
            </a:r>
            <a:r>
              <a:rPr lang="zh-CN" altLang="en-US" sz="1600" dirty="0">
                <a:solidFill>
                  <a:schemeClr val="tx1">
                    <a:lumMod val="50000"/>
                    <a:lumOff val="50000"/>
                  </a:schemeClr>
                </a:solidFill>
                <a:latin typeface="方正兰亭准黑_GBK" panose="02000000000000000000" pitchFamily="2" charset="-122"/>
                <a:ea typeface="方正兰亭准黑_GBK" panose="02000000000000000000" pitchFamily="2" charset="-122"/>
              </a:rPr>
              <a:t>刘</a:t>
            </a:r>
            <a:r>
              <a:rPr lang="zh-CN" altLang="en-US" sz="16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兆禄</a:t>
            </a:r>
            <a:endParaRPr lang="zh-CN" altLang="en-US" sz="16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57" name="等腰三角形 56"/>
          <p:cNvSpPr/>
          <p:nvPr/>
        </p:nvSpPr>
        <p:spPr>
          <a:xfrm>
            <a:off x="0" y="6366040"/>
            <a:ext cx="594484" cy="491961"/>
          </a:xfrm>
          <a:prstGeom prst="triangle">
            <a:avLst>
              <a:gd name="adj" fmla="val 0"/>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6200000">
            <a:off x="11648777" y="6314778"/>
            <a:ext cx="594485" cy="491961"/>
          </a:xfrm>
          <a:prstGeom prst="triangle">
            <a:avLst>
              <a:gd name="adj" fmla="val 0"/>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454240" y="1254466"/>
            <a:ext cx="7263527" cy="2215991"/>
          </a:xfrm>
          <a:prstGeom prst="rect">
            <a:avLst/>
          </a:prstGeom>
          <a:noFill/>
        </p:spPr>
        <p:txBody>
          <a:bodyPr wrap="none" rtlCol="0">
            <a:spAutoFit/>
          </a:bodyPr>
          <a:lstStyle/>
          <a:p>
            <a:r>
              <a:rPr lang="zh-CN" altLang="en-US" sz="13800" dirty="0">
                <a:solidFill>
                  <a:schemeClr val="accent1"/>
                </a:solidFill>
                <a:latin typeface="Impact" panose="020B0806030902050204" pitchFamily="34" charset="0"/>
              </a:rPr>
              <a:t>开</a:t>
            </a:r>
            <a:r>
              <a:rPr lang="zh-CN" altLang="en-US" sz="13800" dirty="0" smtClean="0">
                <a:solidFill>
                  <a:schemeClr val="accent1"/>
                </a:solidFill>
                <a:latin typeface="Impact" panose="020B0806030902050204" pitchFamily="34" charset="0"/>
              </a:rPr>
              <a:t>题报告</a:t>
            </a:r>
            <a:endParaRPr lang="zh-CN" altLang="en-US" sz="13800" dirty="0">
              <a:solidFill>
                <a:schemeClr val="accent1"/>
              </a:solidFill>
              <a:latin typeface="Impact" panose="020B0806030902050204" pitchFamily="34" charset="0"/>
            </a:endParaRPr>
          </a:p>
        </p:txBody>
      </p:sp>
      <p:sp>
        <p:nvSpPr>
          <p:cNvPr id="12" name="TextBox 12"/>
          <p:cNvSpPr txBox="1"/>
          <p:nvPr/>
        </p:nvSpPr>
        <p:spPr>
          <a:xfrm>
            <a:off x="9123171" y="5924961"/>
            <a:ext cx="2387192" cy="338554"/>
          </a:xfrm>
          <a:prstGeom prst="rect">
            <a:avLst/>
          </a:prstGeom>
          <a:noFill/>
        </p:spPr>
        <p:txBody>
          <a:bodyPr wrap="none" rtlCol="0">
            <a:spAutoFit/>
          </a:bodyPr>
          <a:lstStyle/>
          <a:p>
            <a:r>
              <a:rPr lang="zh-CN" altLang="en-US" sz="16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汇报时间</a:t>
            </a:r>
            <a:r>
              <a:rPr lang="en-US" altLang="zh-CN" sz="16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 2017-09-29</a:t>
            </a:r>
            <a:endParaRPr lang="zh-CN" altLang="en-US" sz="16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Tree>
    <p:extLst>
      <p:ext uri="{BB962C8B-B14F-4D97-AF65-F5344CB8AC3E}">
        <p14:creationId xmlns:p14="http://schemas.microsoft.com/office/powerpoint/2010/main" val="881876626"/>
      </p:ext>
    </p:extLst>
  </p:cSld>
  <p:clrMapOvr>
    <a:masterClrMapping/>
  </p:clrMapOvr>
  <mc:AlternateContent xmlns:mc="http://schemas.openxmlformats.org/markup-compatibility/2006">
    <mc:Choice xmlns:p14="http://schemas.microsoft.com/office/powerpoint/2010/main" Requires="p14">
      <p:transition spd="slow" p14:dur="3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8" presetClass="emph" presetSubtype="0" fill="hold" grpId="0" nodeType="withEffect">
                                  <p:stCondLst>
                                    <p:cond delay="0"/>
                                  </p:stCondLst>
                                  <p:childTnLst>
                                    <p:animRot by="21600000">
                                      <p:cBhvr>
                                        <p:cTn id="9" dur="3500" fill="hold"/>
                                        <p:tgtEl>
                                          <p:spTgt spid="47"/>
                                        </p:tgtEl>
                                        <p:attrNameLst>
                                          <p:attrName>r</p:attrName>
                                        </p:attrNameLst>
                                      </p:cBhvr>
                                    </p:animRot>
                                  </p:childTnLst>
                                </p:cTn>
                              </p:par>
                              <p:par>
                                <p:cTn id="10" presetID="10" presetClass="entr" presetSubtype="0" fill="hold" grpId="1"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8" presetClass="emph" presetSubtype="0" fill="hold" grpId="0" nodeType="withEffect">
                                  <p:stCondLst>
                                    <p:cond delay="0"/>
                                  </p:stCondLst>
                                  <p:childTnLst>
                                    <p:animRot by="-21600000">
                                      <p:cBhvr>
                                        <p:cTn id="14" dur="3500" fill="hold"/>
                                        <p:tgtEl>
                                          <p:spTgt spid="48"/>
                                        </p:tgtEl>
                                        <p:attrNameLst>
                                          <p:attrName>r</p:attrName>
                                        </p:attrNameLst>
                                      </p:cBhvr>
                                    </p:animRot>
                                  </p:childTnLst>
                                </p:cTn>
                              </p:par>
                              <p:par>
                                <p:cTn id="15" presetID="47"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anim calcmode="lin" valueType="num">
                                      <p:cBhvr>
                                        <p:cTn id="18" dur="750" fill="hold"/>
                                        <p:tgtEl>
                                          <p:spTgt spid="10"/>
                                        </p:tgtEl>
                                        <p:attrNameLst>
                                          <p:attrName>ppt_x</p:attrName>
                                        </p:attrNameLst>
                                      </p:cBhvr>
                                      <p:tavLst>
                                        <p:tav tm="0">
                                          <p:val>
                                            <p:strVal val="#ppt_x"/>
                                          </p:val>
                                        </p:tav>
                                        <p:tav tm="100000">
                                          <p:val>
                                            <p:strVal val="#ppt_x"/>
                                          </p:val>
                                        </p:tav>
                                      </p:tavLst>
                                    </p:anim>
                                    <p:anim calcmode="lin" valueType="num">
                                      <p:cBhvr>
                                        <p:cTn id="19" dur="75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750"/>
                                        <p:tgtEl>
                                          <p:spTgt spid="49"/>
                                        </p:tgtEl>
                                      </p:cBhvr>
                                    </p:animEffect>
                                    <p:anim calcmode="lin" valueType="num">
                                      <p:cBhvr>
                                        <p:cTn id="23" dur="750" fill="hold"/>
                                        <p:tgtEl>
                                          <p:spTgt spid="49"/>
                                        </p:tgtEl>
                                        <p:attrNameLst>
                                          <p:attrName>ppt_x</p:attrName>
                                        </p:attrNameLst>
                                      </p:cBhvr>
                                      <p:tavLst>
                                        <p:tav tm="0">
                                          <p:val>
                                            <p:strVal val="#ppt_x"/>
                                          </p:val>
                                        </p:tav>
                                        <p:tav tm="100000">
                                          <p:val>
                                            <p:strVal val="#ppt_x"/>
                                          </p:val>
                                        </p:tav>
                                      </p:tavLst>
                                    </p:anim>
                                    <p:anim calcmode="lin" valueType="num">
                                      <p:cBhvr>
                                        <p:cTn id="24" dur="750" fill="hold"/>
                                        <p:tgtEl>
                                          <p:spTgt spid="49"/>
                                        </p:tgtEl>
                                        <p:attrNameLst>
                                          <p:attrName>ppt_y</p:attrName>
                                        </p:attrNameLst>
                                      </p:cBhvr>
                                      <p:tavLst>
                                        <p:tav tm="0">
                                          <p:val>
                                            <p:strVal val="#ppt_y+.1"/>
                                          </p:val>
                                        </p:tav>
                                        <p:tav tm="100000">
                                          <p:val>
                                            <p:strVal val="#ppt_y"/>
                                          </p:val>
                                        </p:tav>
                                      </p:tavLst>
                                    </p:anim>
                                  </p:childTnLst>
                                </p:cTn>
                              </p:par>
                              <p:par>
                                <p:cTn id="25" presetID="2" presetClass="entr" presetSubtype="3" fill="hold" grpId="0" nodeType="withEffect">
                                  <p:stCondLst>
                                    <p:cond delay="50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1+#ppt_w/2"/>
                                          </p:val>
                                        </p:tav>
                                        <p:tav tm="100000">
                                          <p:val>
                                            <p:strVal val="#ppt_x"/>
                                          </p:val>
                                        </p:tav>
                                      </p:tavLst>
                                    </p:anim>
                                    <p:anim calcmode="lin" valueType="num">
                                      <p:cBhvr additive="base">
                                        <p:cTn id="28" dur="500" fill="hold"/>
                                        <p:tgtEl>
                                          <p:spTgt spid="50"/>
                                        </p:tgtEl>
                                        <p:attrNameLst>
                                          <p:attrName>ppt_y</p:attrName>
                                        </p:attrNameLst>
                                      </p:cBhvr>
                                      <p:tavLst>
                                        <p:tav tm="0">
                                          <p:val>
                                            <p:strVal val="0-#ppt_h/2"/>
                                          </p:val>
                                        </p:tav>
                                        <p:tav tm="100000">
                                          <p:val>
                                            <p:strVal val="#ppt_y"/>
                                          </p:val>
                                        </p:tav>
                                      </p:tavLst>
                                    </p:anim>
                                  </p:childTnLst>
                                </p:cTn>
                              </p:par>
                              <p:par>
                                <p:cTn id="29" presetID="8" presetClass="emph" presetSubtype="0" fill="hold" grpId="1" nodeType="withEffect">
                                  <p:stCondLst>
                                    <p:cond delay="500"/>
                                  </p:stCondLst>
                                  <p:childTnLst>
                                    <p:animRot by="21600000">
                                      <p:cBhvr>
                                        <p:cTn id="30" dur="2000" fill="hold"/>
                                        <p:tgtEl>
                                          <p:spTgt spid="50"/>
                                        </p:tgtEl>
                                        <p:attrNameLst>
                                          <p:attrName>r</p:attrName>
                                        </p:attrNameLst>
                                      </p:cBhvr>
                                    </p:animRot>
                                  </p:childTnLst>
                                </p:cTn>
                              </p:par>
                              <p:par>
                                <p:cTn id="31" presetID="2" presetClass="entr" presetSubtype="12" fill="hold" grpId="0" nodeType="withEffect">
                                  <p:stCondLst>
                                    <p:cond delay="50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0-#ppt_w/2"/>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par>
                                <p:cTn id="35" presetID="8" presetClass="emph" presetSubtype="0" fill="hold" grpId="1" nodeType="withEffect">
                                  <p:stCondLst>
                                    <p:cond delay="500"/>
                                  </p:stCondLst>
                                  <p:childTnLst>
                                    <p:animRot by="21600000">
                                      <p:cBhvr>
                                        <p:cTn id="36" dur="2000" fill="hold"/>
                                        <p:tgtEl>
                                          <p:spTgt spid="51"/>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randombar(horizontal)">
                                      <p:cBhvr>
                                        <p:cTn id="41" dur="500"/>
                                        <p:tgtEl>
                                          <p:spTgt spid="52"/>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randombar(horizontal)">
                                      <p:cBhvr>
                                        <p:cTn id="44" dur="500"/>
                                        <p:tgtEl>
                                          <p:spTgt spid="53"/>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randombar(horizontal)">
                                      <p:cBhvr>
                                        <p:cTn id="47" dur="500"/>
                                        <p:tgtEl>
                                          <p:spTgt spid="12"/>
                                        </p:tgtEl>
                                      </p:cBhvr>
                                    </p:animEffect>
                                  </p:childTnLst>
                                </p:cTn>
                              </p:par>
                              <p:par>
                                <p:cTn id="48" presetID="42" presetClass="entr" presetSubtype="0" fill="hold" grpId="0" nodeType="with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1000"/>
                                        <p:tgtEl>
                                          <p:spTgt spid="57"/>
                                        </p:tgtEl>
                                      </p:cBhvr>
                                    </p:animEffect>
                                    <p:anim calcmode="lin" valueType="num">
                                      <p:cBhvr>
                                        <p:cTn id="51" dur="1000" fill="hold"/>
                                        <p:tgtEl>
                                          <p:spTgt spid="57"/>
                                        </p:tgtEl>
                                        <p:attrNameLst>
                                          <p:attrName>ppt_x</p:attrName>
                                        </p:attrNameLst>
                                      </p:cBhvr>
                                      <p:tavLst>
                                        <p:tav tm="0">
                                          <p:val>
                                            <p:strVal val="#ppt_x"/>
                                          </p:val>
                                        </p:tav>
                                        <p:tav tm="100000">
                                          <p:val>
                                            <p:strVal val="#ppt_x"/>
                                          </p:val>
                                        </p:tav>
                                      </p:tavLst>
                                    </p:anim>
                                    <p:anim calcmode="lin" valueType="num">
                                      <p:cBhvr>
                                        <p:cTn id="52" dur="1000" fill="hold"/>
                                        <p:tgtEl>
                                          <p:spTgt spid="5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fade">
                                      <p:cBhvr>
                                        <p:cTn id="55" dur="1000"/>
                                        <p:tgtEl>
                                          <p:spTgt spid="58"/>
                                        </p:tgtEl>
                                      </p:cBhvr>
                                    </p:animEffect>
                                    <p:anim calcmode="lin" valueType="num">
                                      <p:cBhvr>
                                        <p:cTn id="56" dur="1000" fill="hold"/>
                                        <p:tgtEl>
                                          <p:spTgt spid="58"/>
                                        </p:tgtEl>
                                        <p:attrNameLst>
                                          <p:attrName>ppt_x</p:attrName>
                                        </p:attrNameLst>
                                      </p:cBhvr>
                                      <p:tavLst>
                                        <p:tav tm="0">
                                          <p:val>
                                            <p:strVal val="#ppt_x"/>
                                          </p:val>
                                        </p:tav>
                                        <p:tav tm="100000">
                                          <p:val>
                                            <p:strVal val="#ppt_x"/>
                                          </p:val>
                                        </p:tav>
                                      </p:tavLst>
                                    </p:anim>
                                    <p:anim calcmode="lin" valueType="num">
                                      <p:cBhvr>
                                        <p:cTn id="57"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8" grpId="0" animBg="1"/>
      <p:bldP spid="48" grpId="1" animBg="1"/>
      <p:bldP spid="49" grpId="0"/>
      <p:bldP spid="50" grpId="0" animBg="1"/>
      <p:bldP spid="50" grpId="1" animBg="1"/>
      <p:bldP spid="51" grpId="0" animBg="1"/>
      <p:bldP spid="51" grpId="1" animBg="1"/>
      <p:bldP spid="53" grpId="0"/>
      <p:bldP spid="52" grpId="0"/>
      <p:bldP spid="57" grpId="0" animBg="1"/>
      <p:bldP spid="58" grpId="0" animBg="1"/>
      <p:bldP spid="10"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0"/>
            <a:ext cx="4724400" cy="6858000"/>
            <a:chOff x="0" y="0"/>
            <a:chExt cx="4724400" cy="6858000"/>
          </a:xfrm>
          <a:solidFill>
            <a:schemeClr val="accent2"/>
          </a:solidFill>
        </p:grpSpPr>
        <p:sp>
          <p:nvSpPr>
            <p:cNvPr id="6" name="矩形 5"/>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944455" y="2591337"/>
            <a:ext cx="8247545" cy="1602756"/>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513239" y="2626344"/>
            <a:ext cx="1748518" cy="1507343"/>
            <a:chOff x="2513239" y="2626344"/>
            <a:chExt cx="1748518" cy="1507343"/>
          </a:xfrm>
          <a:solidFill>
            <a:srgbClr val="00B0F0"/>
          </a:solidFill>
        </p:grpSpPr>
        <p:sp>
          <p:nvSpPr>
            <p:cNvPr id="10" name="六边形 9"/>
            <p:cNvSpPr/>
            <p:nvPr/>
          </p:nvSpPr>
          <p:spPr>
            <a:xfrm>
              <a:off x="2513239" y="2626344"/>
              <a:ext cx="1748518" cy="1507343"/>
            </a:xfrm>
            <a:prstGeom prst="hexagon">
              <a:avLst/>
            </a:prstGeom>
            <a:solidFill>
              <a:schemeClr val="accent2"/>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866115" y="2941832"/>
              <a:ext cx="1093569" cy="923330"/>
            </a:xfrm>
            <a:prstGeom prst="rect">
              <a:avLst/>
            </a:prstGeom>
            <a:noFill/>
            <a:ln>
              <a:noFill/>
            </a:ln>
          </p:spPr>
          <p:txBody>
            <a:bodyPr wrap="none" anchor="t">
              <a:spAutoFit/>
            </a:bodyPr>
            <a:lstStyle/>
            <a:p>
              <a:pPr algn="dist"/>
              <a:r>
                <a:rPr lang="en-US" altLang="zh-CN" sz="5400" dirty="0" smtClean="0">
                  <a:solidFill>
                    <a:schemeClr val="bg1"/>
                  </a:solidFill>
                  <a:latin typeface="方正兰亭中粗黑_GBK" panose="02000000000000000000" pitchFamily="2" charset="-122"/>
                  <a:ea typeface="方正兰亭中粗黑_GBK" panose="02000000000000000000" pitchFamily="2" charset="-122"/>
                </a:rPr>
                <a:t>03</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12" name="矩形 11"/>
          <p:cNvSpPr/>
          <p:nvPr/>
        </p:nvSpPr>
        <p:spPr>
          <a:xfrm>
            <a:off x="4458313" y="3246260"/>
            <a:ext cx="2236510" cy="707886"/>
          </a:xfrm>
          <a:prstGeom prst="rect">
            <a:avLst/>
          </a:prstGeom>
        </p:spPr>
        <p:txBody>
          <a:bodyPr wrap="none">
            <a:spAutoFit/>
          </a:bodyPr>
          <a:lstStyle/>
          <a:p>
            <a:r>
              <a:rPr lang="zh-CN" altLang="en-US" sz="4000" dirty="0" smtClean="0">
                <a:solidFill>
                  <a:schemeClr val="bg1"/>
                </a:solidFill>
                <a:latin typeface="方正兰亭准黑_GBK" panose="02000000000000000000" pitchFamily="2" charset="-122"/>
                <a:ea typeface="方正兰亭准黑_GBK" panose="02000000000000000000" pitchFamily="2" charset="-122"/>
              </a:rPr>
              <a:t>我的研究</a:t>
            </a:r>
            <a:endParaRPr lang="zh-CN" altLang="en-US" sz="4000" dirty="0">
              <a:solidFill>
                <a:schemeClr val="bg1"/>
              </a:solidFill>
              <a:latin typeface="方正兰亭准黑_GBK" panose="02000000000000000000" pitchFamily="2" charset="-122"/>
              <a:ea typeface="方正兰亭准黑_GBK" panose="02000000000000000000" pitchFamily="2" charset="-122"/>
            </a:endParaRPr>
          </a:p>
        </p:txBody>
      </p:sp>
      <p:sp>
        <p:nvSpPr>
          <p:cNvPr id="13" name="矩形 12"/>
          <p:cNvSpPr/>
          <p:nvPr/>
        </p:nvSpPr>
        <p:spPr>
          <a:xfrm>
            <a:off x="4509113" y="2926491"/>
            <a:ext cx="2396810" cy="400110"/>
          </a:xfrm>
          <a:prstGeom prst="rect">
            <a:avLst/>
          </a:prstGeom>
        </p:spPr>
        <p:txBody>
          <a:bodyPr wrap="none">
            <a:spAutoFit/>
          </a:bodyPr>
          <a:lstStyle/>
          <a:p>
            <a:r>
              <a:rPr lang="en-US" altLang="zh-CN" sz="2000" dirty="0" smtClean="0">
                <a:solidFill>
                  <a:schemeClr val="bg1"/>
                </a:solidFill>
                <a:latin typeface="方正兰亭中粗黑_GBK" panose="02000000000000000000" pitchFamily="2" charset="-122"/>
                <a:ea typeface="方正兰亭中粗黑_GBK" panose="02000000000000000000" pitchFamily="2" charset="-122"/>
              </a:rPr>
              <a:t>MY RESEARCH</a:t>
            </a:r>
            <a:endParaRPr lang="zh-CN" altLang="en-US" sz="2000" dirty="0">
              <a:solidFill>
                <a:schemeClr val="bg1"/>
              </a:solidFill>
              <a:latin typeface="方正兰亭中粗黑_GBK" panose="02000000000000000000" pitchFamily="2" charset="-122"/>
              <a:ea typeface="方正兰亭中粗黑_GBK" panose="02000000000000000000" pitchFamily="2" charset="-122"/>
            </a:endParaRPr>
          </a:p>
        </p:txBody>
      </p:sp>
      <p:sp>
        <p:nvSpPr>
          <p:cNvPr id="14" name="矩形 13"/>
          <p:cNvSpPr/>
          <p:nvPr/>
        </p:nvSpPr>
        <p:spPr>
          <a:xfrm>
            <a:off x="8393143" y="2741825"/>
            <a:ext cx="1268296"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a:t>
            </a:r>
            <a:r>
              <a:rPr lang="zh-CN" altLang="en-US" sz="1600" dirty="0" smtClean="0">
                <a:solidFill>
                  <a:schemeClr val="bg1"/>
                </a:solidFill>
                <a:latin typeface="方正兰亭准黑_GBK" panose="02000000000000000000" pitchFamily="2" charset="-122"/>
                <a:ea typeface="方正兰亭准黑_GBK" panose="02000000000000000000" pitchFamily="2" charset="-122"/>
              </a:rPr>
              <a:t>课题介绍</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5" name="矩形 14"/>
          <p:cNvSpPr/>
          <p:nvPr/>
        </p:nvSpPr>
        <p:spPr>
          <a:xfrm>
            <a:off x="8393143" y="3233697"/>
            <a:ext cx="1268296"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存在</a:t>
            </a:r>
            <a:r>
              <a:rPr lang="zh-CN" altLang="en-US" sz="1600" dirty="0">
                <a:solidFill>
                  <a:schemeClr val="bg1"/>
                </a:solidFill>
                <a:latin typeface="方正兰亭准黑_GBK" panose="02000000000000000000" pitchFamily="2" charset="-122"/>
                <a:ea typeface="方正兰亭准黑_GBK" panose="02000000000000000000" pitchFamily="2" charset="-122"/>
              </a:rPr>
              <a:t>问题</a:t>
            </a:r>
          </a:p>
        </p:txBody>
      </p:sp>
      <p:sp>
        <p:nvSpPr>
          <p:cNvPr id="16" name="矩形 15"/>
          <p:cNvSpPr/>
          <p:nvPr/>
        </p:nvSpPr>
        <p:spPr>
          <a:xfrm>
            <a:off x="8393143" y="3725569"/>
            <a:ext cx="1063112"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a:t>
            </a:r>
            <a:r>
              <a:rPr lang="zh-CN" altLang="en-US" sz="1600" dirty="0" smtClean="0">
                <a:solidFill>
                  <a:schemeClr val="bg1"/>
                </a:solidFill>
                <a:latin typeface="方正兰亭准黑_GBK" panose="02000000000000000000" pitchFamily="2" charset="-122"/>
                <a:ea typeface="方正兰亭准黑_GBK" panose="02000000000000000000" pitchFamily="2" charset="-122"/>
              </a:rPr>
              <a:t>创新点</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7" name="矩形 16"/>
          <p:cNvSpPr/>
          <p:nvPr/>
        </p:nvSpPr>
        <p:spPr>
          <a:xfrm>
            <a:off x="9908615" y="2741825"/>
            <a:ext cx="1268296"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a:t>
            </a:r>
            <a:r>
              <a:rPr lang="zh-CN" altLang="en-US" sz="1600" dirty="0" smtClean="0">
                <a:solidFill>
                  <a:schemeClr val="bg1"/>
                </a:solidFill>
                <a:latin typeface="方正兰亭准黑_GBK" panose="02000000000000000000" pitchFamily="2" charset="-122"/>
                <a:ea typeface="方正兰亭准黑_GBK" panose="02000000000000000000" pitchFamily="2" charset="-122"/>
              </a:rPr>
              <a:t>研究内容</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8" name="矩形 17"/>
          <p:cNvSpPr/>
          <p:nvPr/>
        </p:nvSpPr>
        <p:spPr>
          <a:xfrm>
            <a:off x="9908615" y="3246397"/>
            <a:ext cx="1268296"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a:t>
            </a:r>
            <a:r>
              <a:rPr lang="zh-CN" altLang="en-US" sz="1600" dirty="0" smtClean="0">
                <a:solidFill>
                  <a:schemeClr val="bg1"/>
                </a:solidFill>
                <a:latin typeface="方正兰亭准黑_GBK" panose="02000000000000000000" pitchFamily="2" charset="-122"/>
                <a:ea typeface="方正兰亭准黑_GBK" panose="02000000000000000000" pitchFamily="2" charset="-122"/>
              </a:rPr>
              <a:t>研究计划</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Tree>
    <p:extLst>
      <p:ext uri="{BB962C8B-B14F-4D97-AF65-F5344CB8AC3E}">
        <p14:creationId xmlns:p14="http://schemas.microsoft.com/office/powerpoint/2010/main" val="2283380835"/>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3" grpId="0"/>
      <p:bldP spid="14" grpId="0"/>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669724" y="1138193"/>
            <a:ext cx="797163" cy="797161"/>
            <a:chOff x="2752293" y="752043"/>
            <a:chExt cx="597872" cy="597871"/>
          </a:xfrm>
        </p:grpSpPr>
        <p:cxnSp>
          <p:nvCxnSpPr>
            <p:cNvPr id="47" name="直接连接符 46"/>
            <p:cNvCxnSpPr>
              <a:stCxn id="25" idx="5"/>
            </p:cNvCxnSpPr>
            <p:nvPr/>
          </p:nvCxnSpPr>
          <p:spPr>
            <a:xfrm>
              <a:off x="2955006" y="954755"/>
              <a:ext cx="395159" cy="395159"/>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752293" y="752043"/>
              <a:ext cx="258040" cy="258040"/>
              <a:chOff x="3845536" y="1830658"/>
              <a:chExt cx="1990017" cy="1990017"/>
            </a:xfrm>
          </p:grpSpPr>
          <p:sp>
            <p:nvSpPr>
              <p:cNvPr id="24"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5"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6" name="圆角矩形 25"/>
              <p:cNvSpPr/>
              <p:nvPr/>
            </p:nvSpPr>
            <p:spPr>
              <a:xfrm>
                <a:off x="4331496" y="2316618"/>
                <a:ext cx="1018097" cy="1018097"/>
              </a:xfrm>
              <a:prstGeom prst="ellipse">
                <a:avLst/>
              </a:prstGeom>
              <a:ln>
                <a:noFill/>
              </a:ln>
              <a:effectLst>
                <a:innerShdw dist="38100" dir="135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grpSp>
        <p:nvGrpSpPr>
          <p:cNvPr id="32" name="组合 31"/>
          <p:cNvGrpSpPr/>
          <p:nvPr/>
        </p:nvGrpSpPr>
        <p:grpSpPr>
          <a:xfrm>
            <a:off x="7724311" y="1138193"/>
            <a:ext cx="797967" cy="797161"/>
            <a:chOff x="5793233" y="752043"/>
            <a:chExt cx="598475" cy="597871"/>
          </a:xfrm>
        </p:grpSpPr>
        <p:cxnSp>
          <p:nvCxnSpPr>
            <p:cNvPr id="48" name="直接连接符 47"/>
            <p:cNvCxnSpPr/>
            <p:nvPr/>
          </p:nvCxnSpPr>
          <p:spPr>
            <a:xfrm flipH="1">
              <a:off x="5793233" y="954755"/>
              <a:ext cx="395159" cy="395159"/>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7" name="组合 26"/>
            <p:cNvGrpSpPr/>
            <p:nvPr/>
          </p:nvGrpSpPr>
          <p:grpSpPr>
            <a:xfrm>
              <a:off x="6133668" y="752043"/>
              <a:ext cx="258040" cy="258040"/>
              <a:chOff x="3845536" y="1830658"/>
              <a:chExt cx="1990017" cy="1990017"/>
            </a:xfrm>
          </p:grpSpPr>
          <p:sp>
            <p:nvSpPr>
              <p:cNvPr id="28"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9"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0" name="圆角矩形 25"/>
              <p:cNvSpPr/>
              <p:nvPr/>
            </p:nvSpPr>
            <p:spPr>
              <a:xfrm>
                <a:off x="4331496" y="2316618"/>
                <a:ext cx="1018097" cy="1018097"/>
              </a:xfrm>
              <a:prstGeom prst="ellipse">
                <a:avLst/>
              </a:prstGeom>
              <a:solidFill>
                <a:schemeClr val="accent2"/>
              </a:solidFill>
              <a:ln>
                <a:noFill/>
              </a:ln>
              <a:effectLst>
                <a:innerShdw dist="38100" dir="13500000">
                  <a:schemeClr val="accent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grpSp>
        <p:nvGrpSpPr>
          <p:cNvPr id="31" name="组合 30"/>
          <p:cNvGrpSpPr/>
          <p:nvPr/>
        </p:nvGrpSpPr>
        <p:grpSpPr>
          <a:xfrm>
            <a:off x="3669724" y="5190609"/>
            <a:ext cx="797163" cy="800136"/>
            <a:chOff x="2752293" y="3791356"/>
            <a:chExt cx="597872" cy="600102"/>
          </a:xfrm>
        </p:grpSpPr>
        <p:cxnSp>
          <p:nvCxnSpPr>
            <p:cNvPr id="50" name="直接连接符 49"/>
            <p:cNvCxnSpPr/>
            <p:nvPr/>
          </p:nvCxnSpPr>
          <p:spPr>
            <a:xfrm flipV="1">
              <a:off x="2955006" y="3791356"/>
              <a:ext cx="395159" cy="395159"/>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2752293" y="4133418"/>
              <a:ext cx="258040" cy="258040"/>
              <a:chOff x="3845536" y="1830658"/>
              <a:chExt cx="1990017" cy="1990017"/>
            </a:xfrm>
          </p:grpSpPr>
          <p:sp>
            <p:nvSpPr>
              <p:cNvPr id="36"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7"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8" name="圆角矩形 25"/>
              <p:cNvSpPr/>
              <p:nvPr/>
            </p:nvSpPr>
            <p:spPr>
              <a:xfrm>
                <a:off x="4331496" y="2316618"/>
                <a:ext cx="1018097" cy="1018097"/>
              </a:xfrm>
              <a:prstGeom prst="ellipse">
                <a:avLst/>
              </a:prstGeom>
              <a:solidFill>
                <a:schemeClr val="accent3"/>
              </a:solidFill>
              <a:ln>
                <a:noFill/>
              </a:ln>
              <a:effectLst>
                <a:innerShdw dist="381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grpSp>
        <p:nvGrpSpPr>
          <p:cNvPr id="22" name="组合 21"/>
          <p:cNvGrpSpPr/>
          <p:nvPr/>
        </p:nvGrpSpPr>
        <p:grpSpPr>
          <a:xfrm>
            <a:off x="7724311" y="5190609"/>
            <a:ext cx="797967" cy="800136"/>
            <a:chOff x="5793233" y="3791356"/>
            <a:chExt cx="598475" cy="600102"/>
          </a:xfrm>
        </p:grpSpPr>
        <p:cxnSp>
          <p:nvCxnSpPr>
            <p:cNvPr id="49" name="直接连接符 48"/>
            <p:cNvCxnSpPr/>
            <p:nvPr/>
          </p:nvCxnSpPr>
          <p:spPr>
            <a:xfrm flipH="1" flipV="1">
              <a:off x="5793233" y="3791356"/>
              <a:ext cx="395159" cy="395159"/>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6133668" y="4133418"/>
              <a:ext cx="258040" cy="258040"/>
              <a:chOff x="3845536" y="1830658"/>
              <a:chExt cx="1990017" cy="1990017"/>
            </a:xfrm>
          </p:grpSpPr>
          <p:sp>
            <p:nvSpPr>
              <p:cNvPr id="40" name="圆角矩形 23"/>
              <p:cNvSpPr/>
              <p:nvPr/>
            </p:nvSpPr>
            <p:spPr>
              <a:xfrm>
                <a:off x="3845536" y="1830658"/>
                <a:ext cx="1990017" cy="1990017"/>
              </a:xfrm>
              <a:prstGeom prst="ellipse">
                <a:avLst/>
              </a:prstGeom>
              <a:gradFill flip="none" rotWithShape="1">
                <a:gsLst>
                  <a:gs pos="50000">
                    <a:srgbClr val="F2F2F2"/>
                  </a:gs>
                  <a:gs pos="50000">
                    <a:schemeClr val="bg1"/>
                  </a:gs>
                </a:gsLst>
                <a:lin ang="13500000" scaled="1"/>
                <a:tileRect/>
              </a:gradFill>
              <a:ln>
                <a:noFill/>
              </a:ln>
              <a:effectLst>
                <a:outerShdw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1" name="圆角矩形 24"/>
              <p:cNvSpPr/>
              <p:nvPr/>
            </p:nvSpPr>
            <p:spPr>
              <a:xfrm>
                <a:off x="4036823" y="2021945"/>
                <a:ext cx="1607443" cy="1607443"/>
              </a:xfrm>
              <a:prstGeom prst="ellipse">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2" name="圆角矩形 25"/>
              <p:cNvSpPr/>
              <p:nvPr/>
            </p:nvSpPr>
            <p:spPr>
              <a:xfrm>
                <a:off x="4331496" y="2316618"/>
                <a:ext cx="1018097" cy="1018097"/>
              </a:xfrm>
              <a:prstGeom prst="ellipse">
                <a:avLst/>
              </a:prstGeom>
              <a:solidFill>
                <a:schemeClr val="accent4"/>
              </a:solidFill>
              <a:ln>
                <a:noFill/>
              </a:ln>
              <a:effectLst>
                <a:innerShdw dist="381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grpSp>
        <p:nvGrpSpPr>
          <p:cNvPr id="56" name="组合 55"/>
          <p:cNvGrpSpPr/>
          <p:nvPr/>
        </p:nvGrpSpPr>
        <p:grpSpPr>
          <a:xfrm>
            <a:off x="1237895" y="1021980"/>
            <a:ext cx="2406357" cy="1100215"/>
            <a:chOff x="2665566" y="1142711"/>
            <a:chExt cx="2406357" cy="1100215"/>
          </a:xfrm>
        </p:grpSpPr>
        <p:sp>
          <p:nvSpPr>
            <p:cNvPr id="57" name="文本框 56"/>
            <p:cNvSpPr txBox="1"/>
            <p:nvPr/>
          </p:nvSpPr>
          <p:spPr bwMode="auto">
            <a:xfrm>
              <a:off x="2665566" y="1541195"/>
              <a:ext cx="2406357" cy="701731"/>
            </a:xfrm>
            <a:prstGeom prst="rect">
              <a:avLst/>
            </a:prstGeom>
            <a:noFill/>
          </p:spPr>
          <p:txBody>
            <a:bodyPr wrap="square">
              <a:spAutoFit/>
            </a:bodyPr>
            <a:lstStyle/>
            <a:p>
              <a:pPr algn="r">
                <a:lnSpc>
                  <a:spcPct val="110000"/>
                </a:lnSpc>
                <a:defRPr/>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点击输入具体内容点击输入具体内容点击输入具体内容点击输入具体内容</a:t>
              </a:r>
            </a:p>
          </p:txBody>
        </p:sp>
        <p:sp>
          <p:nvSpPr>
            <p:cNvPr id="58" name="文本框 57"/>
            <p:cNvSpPr txBox="1"/>
            <p:nvPr/>
          </p:nvSpPr>
          <p:spPr bwMode="auto">
            <a:xfrm>
              <a:off x="2716685" y="1221162"/>
              <a:ext cx="1922797" cy="400110"/>
            </a:xfrm>
            <a:prstGeom prst="rect">
              <a:avLst/>
            </a:prstGeom>
            <a:noFill/>
          </p:spPr>
          <p:txBody>
            <a:bodyPr>
              <a:spAutoFit/>
            </a:bodyPr>
            <a:lstStyle/>
            <a:p>
              <a:pPr algn="r">
                <a:defRPr/>
              </a:pPr>
              <a:r>
                <a:rPr lang="zh-CN" altLang="en-US" sz="2000" dirty="0">
                  <a:solidFill>
                    <a:schemeClr val="bg1">
                      <a:lumMod val="50000"/>
                    </a:schemeClr>
                  </a:solidFill>
                  <a:latin typeface="时尚中黑简体" panose="01010104010101010101" pitchFamily="2" charset="-122"/>
                  <a:ea typeface="时尚中黑简体" panose="01010104010101010101" pitchFamily="2" charset="-122"/>
                </a:rPr>
                <a:t>在此添加标题</a:t>
              </a:r>
            </a:p>
          </p:txBody>
        </p:sp>
        <p:sp>
          <p:nvSpPr>
            <p:cNvPr id="59" name="文本框 58"/>
            <p:cNvSpPr txBox="1"/>
            <p:nvPr/>
          </p:nvSpPr>
          <p:spPr>
            <a:xfrm>
              <a:off x="4477367" y="1142711"/>
              <a:ext cx="579636" cy="523220"/>
            </a:xfrm>
            <a:prstGeom prst="rect">
              <a:avLst/>
            </a:prstGeom>
            <a:noFill/>
          </p:spPr>
          <p:txBody>
            <a:bodyPr wrap="square" rtlCol="0">
              <a:spAutoFit/>
            </a:bodyPr>
            <a:lstStyle/>
            <a:p>
              <a:pPr algn="ctr"/>
              <a:r>
                <a:rPr lang="en-US" altLang="zh-CN" sz="2800" dirty="0">
                  <a:solidFill>
                    <a:schemeClr val="accent1"/>
                  </a:solidFill>
                  <a:latin typeface="Impact" panose="020B0806030902050204" pitchFamily="34" charset="0"/>
                </a:rPr>
                <a:t>01</a:t>
              </a:r>
              <a:endParaRPr lang="zh-CN" altLang="en-US" sz="2800" dirty="0">
                <a:solidFill>
                  <a:schemeClr val="accent1"/>
                </a:solidFill>
                <a:latin typeface="Impact" panose="020B0806030902050204" pitchFamily="34" charset="0"/>
              </a:endParaRPr>
            </a:p>
          </p:txBody>
        </p:sp>
      </p:grpSp>
      <p:grpSp>
        <p:nvGrpSpPr>
          <p:cNvPr id="60" name="组合 59"/>
          <p:cNvGrpSpPr/>
          <p:nvPr/>
        </p:nvGrpSpPr>
        <p:grpSpPr>
          <a:xfrm>
            <a:off x="1237895" y="5570779"/>
            <a:ext cx="2476772" cy="1100215"/>
            <a:chOff x="2665566" y="1142711"/>
            <a:chExt cx="2476772" cy="1100215"/>
          </a:xfrm>
        </p:grpSpPr>
        <p:sp>
          <p:nvSpPr>
            <p:cNvPr id="61" name="文本框 60"/>
            <p:cNvSpPr txBox="1"/>
            <p:nvPr/>
          </p:nvSpPr>
          <p:spPr bwMode="auto">
            <a:xfrm>
              <a:off x="2665566" y="1541195"/>
              <a:ext cx="2406357" cy="701731"/>
            </a:xfrm>
            <a:prstGeom prst="rect">
              <a:avLst/>
            </a:prstGeom>
            <a:noFill/>
          </p:spPr>
          <p:txBody>
            <a:bodyPr wrap="square">
              <a:spAutoFit/>
            </a:bodyPr>
            <a:lstStyle/>
            <a:p>
              <a:pPr algn="r">
                <a:lnSpc>
                  <a:spcPct val="110000"/>
                </a:lnSpc>
                <a:defRPr/>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点击输入具体内容点击输入具体内容点击输入具体内容点击输入具体内容</a:t>
              </a:r>
            </a:p>
          </p:txBody>
        </p:sp>
        <p:sp>
          <p:nvSpPr>
            <p:cNvPr id="62" name="文本框 61"/>
            <p:cNvSpPr txBox="1"/>
            <p:nvPr/>
          </p:nvSpPr>
          <p:spPr bwMode="auto">
            <a:xfrm>
              <a:off x="2716685" y="1221162"/>
              <a:ext cx="1922797" cy="400110"/>
            </a:xfrm>
            <a:prstGeom prst="rect">
              <a:avLst/>
            </a:prstGeom>
            <a:noFill/>
          </p:spPr>
          <p:txBody>
            <a:bodyPr>
              <a:spAutoFit/>
            </a:bodyPr>
            <a:lstStyle/>
            <a:p>
              <a:pPr algn="r">
                <a:defRPr/>
              </a:pPr>
              <a:r>
                <a:rPr lang="zh-CN" altLang="en-US" sz="2000" dirty="0">
                  <a:solidFill>
                    <a:schemeClr val="bg1">
                      <a:lumMod val="50000"/>
                    </a:schemeClr>
                  </a:solidFill>
                  <a:latin typeface="时尚中黑简体" panose="01010104010101010101" pitchFamily="2" charset="-122"/>
                  <a:ea typeface="时尚中黑简体" panose="01010104010101010101" pitchFamily="2" charset="-122"/>
                </a:rPr>
                <a:t>在此添加标题</a:t>
              </a:r>
            </a:p>
          </p:txBody>
        </p:sp>
        <p:sp>
          <p:nvSpPr>
            <p:cNvPr id="63" name="文本框 62"/>
            <p:cNvSpPr txBox="1"/>
            <p:nvPr/>
          </p:nvSpPr>
          <p:spPr>
            <a:xfrm>
              <a:off x="4477367" y="1142711"/>
              <a:ext cx="664971" cy="523220"/>
            </a:xfrm>
            <a:prstGeom prst="rect">
              <a:avLst/>
            </a:prstGeom>
            <a:noFill/>
          </p:spPr>
          <p:txBody>
            <a:bodyPr wrap="square" rtlCol="0">
              <a:spAutoFit/>
            </a:bodyPr>
            <a:lstStyle/>
            <a:p>
              <a:pPr algn="ctr"/>
              <a:r>
                <a:rPr lang="en-US" altLang="zh-CN" sz="2800" dirty="0">
                  <a:solidFill>
                    <a:schemeClr val="accent3"/>
                  </a:solidFill>
                  <a:latin typeface="Impact" panose="020B0806030902050204" pitchFamily="34" charset="0"/>
                </a:rPr>
                <a:t>03</a:t>
              </a:r>
              <a:endParaRPr lang="zh-CN" altLang="en-US" sz="2800" dirty="0">
                <a:solidFill>
                  <a:schemeClr val="accent3"/>
                </a:solidFill>
                <a:latin typeface="Impact" panose="020B0806030902050204" pitchFamily="34" charset="0"/>
              </a:endParaRPr>
            </a:p>
          </p:txBody>
        </p:sp>
      </p:grpSp>
      <p:grpSp>
        <p:nvGrpSpPr>
          <p:cNvPr id="64" name="组合 63"/>
          <p:cNvGrpSpPr/>
          <p:nvPr/>
        </p:nvGrpSpPr>
        <p:grpSpPr>
          <a:xfrm flipH="1">
            <a:off x="8592692" y="1021980"/>
            <a:ext cx="2406357" cy="1100215"/>
            <a:chOff x="2665566" y="1142711"/>
            <a:chExt cx="2406357" cy="1100215"/>
          </a:xfrm>
        </p:grpSpPr>
        <p:sp>
          <p:nvSpPr>
            <p:cNvPr id="65" name="文本框 64"/>
            <p:cNvSpPr txBox="1"/>
            <p:nvPr/>
          </p:nvSpPr>
          <p:spPr bwMode="auto">
            <a:xfrm>
              <a:off x="2665566" y="1541195"/>
              <a:ext cx="2406357" cy="701731"/>
            </a:xfrm>
            <a:prstGeom prst="rect">
              <a:avLst/>
            </a:prstGeom>
            <a:noFill/>
          </p:spPr>
          <p:txBody>
            <a:bodyPr wrap="square">
              <a:spAutoFit/>
            </a:bodyPr>
            <a:lstStyle/>
            <a:p>
              <a:pPr>
                <a:lnSpc>
                  <a:spcPct val="110000"/>
                </a:lnSpc>
                <a:defRPr/>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点击输入具体内容点击输入具体内容点击输入具体内容点击输入具体内容</a:t>
              </a:r>
            </a:p>
          </p:txBody>
        </p:sp>
        <p:sp>
          <p:nvSpPr>
            <p:cNvPr id="66" name="文本框 65"/>
            <p:cNvSpPr txBox="1"/>
            <p:nvPr/>
          </p:nvSpPr>
          <p:spPr bwMode="auto">
            <a:xfrm>
              <a:off x="2716685" y="1221162"/>
              <a:ext cx="1922797" cy="400110"/>
            </a:xfrm>
            <a:prstGeom prst="rect">
              <a:avLst/>
            </a:prstGeom>
            <a:noFill/>
          </p:spPr>
          <p:txBody>
            <a:bodyPr>
              <a:spAutoFit/>
            </a:bodyPr>
            <a:lstStyle/>
            <a:p>
              <a:pPr>
                <a:defRPr/>
              </a:pPr>
              <a:r>
                <a:rPr lang="zh-CN" altLang="en-US" sz="2000" dirty="0">
                  <a:solidFill>
                    <a:schemeClr val="bg1">
                      <a:lumMod val="50000"/>
                    </a:schemeClr>
                  </a:solidFill>
                  <a:latin typeface="时尚中黑简体" panose="01010104010101010101" pitchFamily="2" charset="-122"/>
                  <a:ea typeface="时尚中黑简体" panose="01010104010101010101" pitchFamily="2" charset="-122"/>
                </a:rPr>
                <a:t>在此添加标题</a:t>
              </a:r>
            </a:p>
          </p:txBody>
        </p:sp>
        <p:sp>
          <p:nvSpPr>
            <p:cNvPr id="67" name="文本框 66"/>
            <p:cNvSpPr txBox="1"/>
            <p:nvPr/>
          </p:nvSpPr>
          <p:spPr>
            <a:xfrm>
              <a:off x="4339055" y="1142711"/>
              <a:ext cx="717949" cy="523220"/>
            </a:xfrm>
            <a:prstGeom prst="rect">
              <a:avLst/>
            </a:prstGeom>
            <a:noFill/>
          </p:spPr>
          <p:txBody>
            <a:bodyPr wrap="square" rtlCol="0">
              <a:spAutoFit/>
            </a:bodyPr>
            <a:lstStyle/>
            <a:p>
              <a:r>
                <a:rPr lang="en-US" altLang="zh-CN" sz="2800" dirty="0">
                  <a:solidFill>
                    <a:schemeClr val="accent2"/>
                  </a:solidFill>
                  <a:latin typeface="Impact" panose="020B0806030902050204" pitchFamily="34" charset="0"/>
                </a:rPr>
                <a:t>02</a:t>
              </a:r>
              <a:endParaRPr lang="zh-CN" altLang="en-US" sz="2800" dirty="0">
                <a:solidFill>
                  <a:schemeClr val="accent2"/>
                </a:solidFill>
                <a:latin typeface="Impact" panose="020B0806030902050204" pitchFamily="34" charset="0"/>
              </a:endParaRPr>
            </a:p>
          </p:txBody>
        </p:sp>
      </p:grpSp>
      <p:grpSp>
        <p:nvGrpSpPr>
          <p:cNvPr id="68" name="组合 67"/>
          <p:cNvGrpSpPr/>
          <p:nvPr/>
        </p:nvGrpSpPr>
        <p:grpSpPr>
          <a:xfrm flipH="1">
            <a:off x="8592692" y="5570779"/>
            <a:ext cx="2406357" cy="1100215"/>
            <a:chOff x="2665566" y="1142711"/>
            <a:chExt cx="2406357" cy="1100215"/>
          </a:xfrm>
        </p:grpSpPr>
        <p:sp>
          <p:nvSpPr>
            <p:cNvPr id="69" name="文本框 68"/>
            <p:cNvSpPr txBox="1"/>
            <p:nvPr/>
          </p:nvSpPr>
          <p:spPr bwMode="auto">
            <a:xfrm>
              <a:off x="2665566" y="1541195"/>
              <a:ext cx="2406357" cy="701731"/>
            </a:xfrm>
            <a:prstGeom prst="rect">
              <a:avLst/>
            </a:prstGeom>
            <a:noFill/>
          </p:spPr>
          <p:txBody>
            <a:bodyPr wrap="square">
              <a:spAutoFit/>
            </a:bodyPr>
            <a:lstStyle/>
            <a:p>
              <a:pPr>
                <a:lnSpc>
                  <a:spcPct val="110000"/>
                </a:lnSpc>
                <a:defRPr/>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点击输入具体内容点击输入具体内容点击输入具体内容点击输入具体内容</a:t>
              </a:r>
            </a:p>
          </p:txBody>
        </p:sp>
        <p:sp>
          <p:nvSpPr>
            <p:cNvPr id="70" name="文本框 69"/>
            <p:cNvSpPr txBox="1"/>
            <p:nvPr/>
          </p:nvSpPr>
          <p:spPr bwMode="auto">
            <a:xfrm>
              <a:off x="2716685" y="1221162"/>
              <a:ext cx="1922797" cy="400110"/>
            </a:xfrm>
            <a:prstGeom prst="rect">
              <a:avLst/>
            </a:prstGeom>
            <a:noFill/>
          </p:spPr>
          <p:txBody>
            <a:bodyPr>
              <a:spAutoFit/>
            </a:bodyPr>
            <a:lstStyle/>
            <a:p>
              <a:pPr>
                <a:defRPr/>
              </a:pPr>
              <a:r>
                <a:rPr lang="zh-CN" altLang="en-US" sz="2000" dirty="0">
                  <a:solidFill>
                    <a:schemeClr val="bg1">
                      <a:lumMod val="50000"/>
                    </a:schemeClr>
                  </a:solidFill>
                  <a:latin typeface="时尚中黑简体" panose="01010104010101010101" pitchFamily="2" charset="-122"/>
                  <a:ea typeface="时尚中黑简体" panose="01010104010101010101" pitchFamily="2" charset="-122"/>
                </a:rPr>
                <a:t>在此添加标题</a:t>
              </a:r>
            </a:p>
          </p:txBody>
        </p:sp>
        <p:sp>
          <p:nvSpPr>
            <p:cNvPr id="71" name="文本框 70"/>
            <p:cNvSpPr txBox="1"/>
            <p:nvPr/>
          </p:nvSpPr>
          <p:spPr>
            <a:xfrm>
              <a:off x="4430082" y="1142711"/>
              <a:ext cx="626923" cy="523220"/>
            </a:xfrm>
            <a:prstGeom prst="rect">
              <a:avLst/>
            </a:prstGeom>
            <a:noFill/>
          </p:spPr>
          <p:txBody>
            <a:bodyPr wrap="square" rtlCol="0">
              <a:spAutoFit/>
            </a:bodyPr>
            <a:lstStyle/>
            <a:p>
              <a:r>
                <a:rPr lang="en-US" altLang="zh-CN" sz="2800" dirty="0">
                  <a:solidFill>
                    <a:schemeClr val="accent4"/>
                  </a:solidFill>
                  <a:latin typeface="Impact" panose="020B0806030902050204" pitchFamily="34" charset="0"/>
                </a:rPr>
                <a:t>04</a:t>
              </a:r>
              <a:endParaRPr lang="zh-CN" altLang="en-US" sz="2800" dirty="0">
                <a:solidFill>
                  <a:schemeClr val="accent4"/>
                </a:solidFill>
                <a:latin typeface="Impact" panose="020B0806030902050204" pitchFamily="34" charset="0"/>
              </a:endParaRPr>
            </a:p>
          </p:txBody>
        </p:sp>
      </p:grpSp>
      <p:grpSp>
        <p:nvGrpSpPr>
          <p:cNvPr id="6" name="组合 5"/>
          <p:cNvGrpSpPr/>
          <p:nvPr/>
        </p:nvGrpSpPr>
        <p:grpSpPr>
          <a:xfrm>
            <a:off x="4303069" y="1776972"/>
            <a:ext cx="1704260" cy="1704261"/>
            <a:chOff x="3227301" y="1231128"/>
            <a:chExt cx="1278195" cy="1278196"/>
          </a:xfrm>
        </p:grpSpPr>
        <p:grpSp>
          <p:nvGrpSpPr>
            <p:cNvPr id="9" name="组合 8"/>
            <p:cNvGrpSpPr/>
            <p:nvPr/>
          </p:nvGrpSpPr>
          <p:grpSpPr>
            <a:xfrm>
              <a:off x="3227301" y="1231128"/>
              <a:ext cx="1278195" cy="1278196"/>
              <a:chOff x="3845536" y="1830658"/>
              <a:chExt cx="1990017" cy="1990017"/>
            </a:xfrm>
          </p:grpSpPr>
          <p:sp>
            <p:nvSpPr>
              <p:cNvPr id="2" name="圆角矩形 1"/>
              <p:cNvSpPr/>
              <p:nvPr/>
            </p:nvSpPr>
            <p:spPr>
              <a:xfrm>
                <a:off x="3845536" y="1830658"/>
                <a:ext cx="1990017" cy="1990017"/>
              </a:xfrm>
              <a:prstGeom prst="roundRect">
                <a:avLst/>
              </a:prstGeom>
              <a:gradFill flip="none" rotWithShape="1">
                <a:gsLst>
                  <a:gs pos="50000">
                    <a:srgbClr val="F2F2F2"/>
                  </a:gs>
                  <a:gs pos="50000">
                    <a:schemeClr val="bg1"/>
                  </a:gs>
                </a:gsLst>
                <a:lin ang="13500000" scaled="1"/>
                <a:tileRect/>
              </a:gra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7" name="圆角矩形 6"/>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8" name="圆角矩形 7"/>
              <p:cNvSpPr/>
              <p:nvPr/>
            </p:nvSpPr>
            <p:spPr>
              <a:xfrm>
                <a:off x="4280590" y="2265712"/>
                <a:ext cx="1119909" cy="1119909"/>
              </a:xfrm>
              <a:prstGeom prst="roundRect">
                <a:avLst>
                  <a:gd name="adj" fmla="val 0"/>
                </a:avLst>
              </a:prstGeom>
              <a:ln>
                <a:noFill/>
              </a:ln>
              <a:effectLst>
                <a:innerShdw dist="127000" dir="135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nvGrpSpPr>
            <p:cNvPr id="72" name="组合 71"/>
            <p:cNvGrpSpPr/>
            <p:nvPr/>
          </p:nvGrpSpPr>
          <p:grpSpPr>
            <a:xfrm>
              <a:off x="3694789" y="1744480"/>
              <a:ext cx="363772" cy="301991"/>
              <a:chOff x="3132963" y="3140191"/>
              <a:chExt cx="645573" cy="535933"/>
            </a:xfrm>
            <a:solidFill>
              <a:schemeClr val="bg1"/>
            </a:solidFill>
          </p:grpSpPr>
          <p:sp>
            <p:nvSpPr>
              <p:cNvPr id="73"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74"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75"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76"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77"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78"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grpSp>
      <p:grpSp>
        <p:nvGrpSpPr>
          <p:cNvPr id="3" name="组合 2"/>
          <p:cNvGrpSpPr/>
          <p:nvPr/>
        </p:nvGrpSpPr>
        <p:grpSpPr>
          <a:xfrm>
            <a:off x="6184675" y="1776972"/>
            <a:ext cx="1704260" cy="1704261"/>
            <a:chOff x="4638506" y="1231128"/>
            <a:chExt cx="1278195" cy="1278196"/>
          </a:xfrm>
        </p:grpSpPr>
        <p:grpSp>
          <p:nvGrpSpPr>
            <p:cNvPr id="10" name="组合 9"/>
            <p:cNvGrpSpPr/>
            <p:nvPr/>
          </p:nvGrpSpPr>
          <p:grpSpPr>
            <a:xfrm>
              <a:off x="4638506" y="1231128"/>
              <a:ext cx="1278195" cy="1278196"/>
              <a:chOff x="3845536" y="1830658"/>
              <a:chExt cx="1990017" cy="1990017"/>
            </a:xfrm>
          </p:grpSpPr>
          <p:sp>
            <p:nvSpPr>
              <p:cNvPr id="11" name="圆角矩形 10"/>
              <p:cNvSpPr/>
              <p:nvPr/>
            </p:nvSpPr>
            <p:spPr>
              <a:xfrm>
                <a:off x="3845536" y="1830658"/>
                <a:ext cx="1990017" cy="1990017"/>
              </a:xfrm>
              <a:prstGeom prst="roundRect">
                <a:avLst/>
              </a:prstGeom>
              <a:gradFill flip="none" rotWithShape="1">
                <a:gsLst>
                  <a:gs pos="50000">
                    <a:srgbClr val="F2F2F2"/>
                  </a:gs>
                  <a:gs pos="50000">
                    <a:schemeClr val="bg1"/>
                  </a:gs>
                </a:gsLst>
                <a:lin ang="13500000" scaled="1"/>
                <a:tileRect/>
              </a:gra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2" name="圆角矩形 11"/>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3" name="圆角矩形 12"/>
              <p:cNvSpPr/>
              <p:nvPr/>
            </p:nvSpPr>
            <p:spPr>
              <a:xfrm>
                <a:off x="4280590" y="2265712"/>
                <a:ext cx="1119909" cy="1119909"/>
              </a:xfrm>
              <a:prstGeom prst="roundRect">
                <a:avLst>
                  <a:gd name="adj" fmla="val 0"/>
                </a:avLst>
              </a:prstGeom>
              <a:solidFill>
                <a:schemeClr val="accent2"/>
              </a:solidFill>
              <a:ln>
                <a:noFill/>
              </a:ln>
              <a:effectLst>
                <a:innerShdw dist="127000" dir="13500000">
                  <a:schemeClr val="accent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nvGrpSpPr>
            <p:cNvPr id="79" name="组合 78"/>
            <p:cNvGrpSpPr/>
            <p:nvPr/>
          </p:nvGrpSpPr>
          <p:grpSpPr>
            <a:xfrm>
              <a:off x="5113741" y="1719381"/>
              <a:ext cx="345269" cy="352188"/>
              <a:chOff x="5700126" y="3099646"/>
              <a:chExt cx="612739" cy="625016"/>
            </a:xfrm>
            <a:solidFill>
              <a:schemeClr val="bg1"/>
            </a:solidFill>
          </p:grpSpPr>
          <p:sp>
            <p:nvSpPr>
              <p:cNvPr id="80" name="Freeform 268"/>
              <p:cNvSpPr>
                <a:spLocks/>
              </p:cNvSpPr>
              <p:nvPr/>
            </p:nvSpPr>
            <p:spPr bwMode="auto">
              <a:xfrm>
                <a:off x="6173813" y="3099646"/>
                <a:ext cx="81089" cy="89084"/>
              </a:xfrm>
              <a:custGeom>
                <a:avLst/>
                <a:gdLst>
                  <a:gd name="T0" fmla="*/ 17 w 120"/>
                  <a:gd name="T1" fmla="*/ 87 h 132"/>
                  <a:gd name="T2" fmla="*/ 61 w 120"/>
                  <a:gd name="T3" fmla="*/ 132 h 132"/>
                  <a:gd name="T4" fmla="*/ 104 w 120"/>
                  <a:gd name="T5" fmla="*/ 87 h 132"/>
                  <a:gd name="T6" fmla="*/ 118 w 120"/>
                  <a:gd name="T7" fmla="*/ 72 h 132"/>
                  <a:gd name="T8" fmla="*/ 111 w 120"/>
                  <a:gd name="T9" fmla="*/ 51 h 132"/>
                  <a:gd name="T10" fmla="*/ 60 w 120"/>
                  <a:gd name="T11" fmla="*/ 0 h 132"/>
                  <a:gd name="T12" fmla="*/ 10 w 120"/>
                  <a:gd name="T13" fmla="*/ 51 h 132"/>
                  <a:gd name="T14" fmla="*/ 3 w 120"/>
                  <a:gd name="T15" fmla="*/ 72 h 132"/>
                  <a:gd name="T16" fmla="*/ 17 w 120"/>
                  <a:gd name="T17" fmla="*/ 8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7" y="87"/>
                    </a:moveTo>
                    <a:cubicBezTo>
                      <a:pt x="26" y="110"/>
                      <a:pt x="43" y="132"/>
                      <a:pt x="61" y="132"/>
                    </a:cubicBezTo>
                    <a:cubicBezTo>
                      <a:pt x="80" y="132"/>
                      <a:pt x="96" y="110"/>
                      <a:pt x="104" y="87"/>
                    </a:cubicBezTo>
                    <a:cubicBezTo>
                      <a:pt x="110" y="86"/>
                      <a:pt x="115" y="81"/>
                      <a:pt x="118" y="72"/>
                    </a:cubicBezTo>
                    <a:cubicBezTo>
                      <a:pt x="120" y="63"/>
                      <a:pt x="117" y="53"/>
                      <a:pt x="111" y="51"/>
                    </a:cubicBezTo>
                    <a:cubicBezTo>
                      <a:pt x="109" y="22"/>
                      <a:pt x="87" y="0"/>
                      <a:pt x="60" y="0"/>
                    </a:cubicBezTo>
                    <a:cubicBezTo>
                      <a:pt x="33" y="0"/>
                      <a:pt x="12" y="22"/>
                      <a:pt x="10" y="51"/>
                    </a:cubicBezTo>
                    <a:cubicBezTo>
                      <a:pt x="3" y="53"/>
                      <a:pt x="0" y="63"/>
                      <a:pt x="3" y="72"/>
                    </a:cubicBezTo>
                    <a:cubicBezTo>
                      <a:pt x="5" y="81"/>
                      <a:pt x="11" y="87"/>
                      <a:pt x="17"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81" name="Freeform 269"/>
              <p:cNvSpPr>
                <a:spLocks/>
              </p:cNvSpPr>
              <p:nvPr/>
            </p:nvSpPr>
            <p:spPr bwMode="auto">
              <a:xfrm>
                <a:off x="6150115" y="3184733"/>
                <a:ext cx="128201" cy="479683"/>
              </a:xfrm>
              <a:custGeom>
                <a:avLst/>
                <a:gdLst>
                  <a:gd name="T0" fmla="*/ 41 w 190"/>
                  <a:gd name="T1" fmla="*/ 156 h 711"/>
                  <a:gd name="T2" fmla="*/ 41 w 190"/>
                  <a:gd name="T3" fmla="*/ 711 h 711"/>
                  <a:gd name="T4" fmla="*/ 150 w 190"/>
                  <a:gd name="T5" fmla="*/ 711 h 711"/>
                  <a:gd name="T6" fmla="*/ 150 w 190"/>
                  <a:gd name="T7" fmla="*/ 156 h 711"/>
                  <a:gd name="T8" fmla="*/ 189 w 190"/>
                  <a:gd name="T9" fmla="*/ 144 h 711"/>
                  <a:gd name="T10" fmla="*/ 190 w 190"/>
                  <a:gd name="T11" fmla="*/ 144 h 711"/>
                  <a:gd name="T12" fmla="*/ 189 w 190"/>
                  <a:gd name="T13" fmla="*/ 45 h 711"/>
                  <a:gd name="T14" fmla="*/ 147 w 190"/>
                  <a:gd name="T15" fmla="*/ 0 h 711"/>
                  <a:gd name="T16" fmla="*/ 106 w 190"/>
                  <a:gd name="T17" fmla="*/ 68 h 711"/>
                  <a:gd name="T18" fmla="*/ 101 w 190"/>
                  <a:gd name="T19" fmla="*/ 37 h 711"/>
                  <a:gd name="T20" fmla="*/ 107 w 190"/>
                  <a:gd name="T21" fmla="*/ 27 h 711"/>
                  <a:gd name="T22" fmla="*/ 95 w 190"/>
                  <a:gd name="T23" fmla="*/ 16 h 711"/>
                  <a:gd name="T24" fmla="*/ 83 w 190"/>
                  <a:gd name="T25" fmla="*/ 27 h 711"/>
                  <a:gd name="T26" fmla="*/ 89 w 190"/>
                  <a:gd name="T27" fmla="*/ 37 h 711"/>
                  <a:gd name="T28" fmla="*/ 84 w 190"/>
                  <a:gd name="T29" fmla="*/ 68 h 711"/>
                  <a:gd name="T30" fmla="*/ 44 w 190"/>
                  <a:gd name="T31" fmla="*/ 0 h 711"/>
                  <a:gd name="T32" fmla="*/ 1 w 190"/>
                  <a:gd name="T33" fmla="*/ 45 h 711"/>
                  <a:gd name="T34" fmla="*/ 0 w 190"/>
                  <a:gd name="T35" fmla="*/ 45 h 711"/>
                  <a:gd name="T36" fmla="*/ 0 w 190"/>
                  <a:gd name="T37" fmla="*/ 144 h 711"/>
                  <a:gd name="T38" fmla="*/ 1 w 190"/>
                  <a:gd name="T39" fmla="*/ 144 h 711"/>
                  <a:gd name="T40" fmla="*/ 41 w 190"/>
                  <a:gd name="T41" fmla="*/ 156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711">
                    <a:moveTo>
                      <a:pt x="41" y="156"/>
                    </a:moveTo>
                    <a:cubicBezTo>
                      <a:pt x="41" y="711"/>
                      <a:pt x="41" y="711"/>
                      <a:pt x="41" y="711"/>
                    </a:cubicBezTo>
                    <a:cubicBezTo>
                      <a:pt x="150" y="711"/>
                      <a:pt x="150" y="711"/>
                      <a:pt x="150" y="711"/>
                    </a:cubicBezTo>
                    <a:cubicBezTo>
                      <a:pt x="150" y="156"/>
                      <a:pt x="150" y="156"/>
                      <a:pt x="150" y="156"/>
                    </a:cubicBezTo>
                    <a:cubicBezTo>
                      <a:pt x="172" y="153"/>
                      <a:pt x="187" y="149"/>
                      <a:pt x="189" y="144"/>
                    </a:cubicBezTo>
                    <a:cubicBezTo>
                      <a:pt x="190" y="144"/>
                      <a:pt x="190" y="144"/>
                      <a:pt x="190" y="144"/>
                    </a:cubicBezTo>
                    <a:cubicBezTo>
                      <a:pt x="189" y="45"/>
                      <a:pt x="189" y="45"/>
                      <a:pt x="189" y="45"/>
                    </a:cubicBezTo>
                    <a:cubicBezTo>
                      <a:pt x="186" y="26"/>
                      <a:pt x="170" y="10"/>
                      <a:pt x="147" y="0"/>
                    </a:cubicBezTo>
                    <a:cubicBezTo>
                      <a:pt x="106" y="68"/>
                      <a:pt x="106" y="68"/>
                      <a:pt x="106" y="68"/>
                    </a:cubicBezTo>
                    <a:cubicBezTo>
                      <a:pt x="101" y="37"/>
                      <a:pt x="101" y="37"/>
                      <a:pt x="101" y="37"/>
                    </a:cubicBezTo>
                    <a:cubicBezTo>
                      <a:pt x="104" y="35"/>
                      <a:pt x="107" y="32"/>
                      <a:pt x="107" y="27"/>
                    </a:cubicBezTo>
                    <a:cubicBezTo>
                      <a:pt x="107" y="21"/>
                      <a:pt x="101" y="16"/>
                      <a:pt x="95" y="16"/>
                    </a:cubicBezTo>
                    <a:cubicBezTo>
                      <a:pt x="89" y="16"/>
                      <a:pt x="83" y="21"/>
                      <a:pt x="83" y="27"/>
                    </a:cubicBezTo>
                    <a:cubicBezTo>
                      <a:pt x="83" y="32"/>
                      <a:pt x="86" y="35"/>
                      <a:pt x="89" y="37"/>
                    </a:cubicBezTo>
                    <a:cubicBezTo>
                      <a:pt x="84" y="68"/>
                      <a:pt x="84" y="68"/>
                      <a:pt x="84" y="68"/>
                    </a:cubicBezTo>
                    <a:cubicBezTo>
                      <a:pt x="44" y="0"/>
                      <a:pt x="44" y="0"/>
                      <a:pt x="44" y="0"/>
                    </a:cubicBezTo>
                    <a:cubicBezTo>
                      <a:pt x="21" y="10"/>
                      <a:pt x="5" y="26"/>
                      <a:pt x="1" y="45"/>
                    </a:cubicBezTo>
                    <a:cubicBezTo>
                      <a:pt x="0" y="45"/>
                      <a:pt x="0" y="45"/>
                      <a:pt x="0" y="45"/>
                    </a:cubicBezTo>
                    <a:cubicBezTo>
                      <a:pt x="0" y="144"/>
                      <a:pt x="0" y="144"/>
                      <a:pt x="0" y="144"/>
                    </a:cubicBezTo>
                    <a:cubicBezTo>
                      <a:pt x="1" y="144"/>
                      <a:pt x="1" y="144"/>
                      <a:pt x="1" y="144"/>
                    </a:cubicBezTo>
                    <a:cubicBezTo>
                      <a:pt x="4" y="149"/>
                      <a:pt x="19" y="153"/>
                      <a:pt x="41"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82" name="Freeform 270"/>
              <p:cNvSpPr>
                <a:spLocks/>
              </p:cNvSpPr>
              <p:nvPr/>
            </p:nvSpPr>
            <p:spPr bwMode="auto">
              <a:xfrm>
                <a:off x="6051037" y="3188159"/>
                <a:ext cx="80804" cy="89084"/>
              </a:xfrm>
              <a:custGeom>
                <a:avLst/>
                <a:gdLst>
                  <a:gd name="T0" fmla="*/ 16 w 120"/>
                  <a:gd name="T1" fmla="*/ 87 h 132"/>
                  <a:gd name="T2" fmla="*/ 61 w 120"/>
                  <a:gd name="T3" fmla="*/ 132 h 132"/>
                  <a:gd name="T4" fmla="*/ 104 w 120"/>
                  <a:gd name="T5" fmla="*/ 87 h 132"/>
                  <a:gd name="T6" fmla="*/ 117 w 120"/>
                  <a:gd name="T7" fmla="*/ 73 h 132"/>
                  <a:gd name="T8" fmla="*/ 110 w 120"/>
                  <a:gd name="T9" fmla="*/ 51 h 132"/>
                  <a:gd name="T10" fmla="*/ 60 w 120"/>
                  <a:gd name="T11" fmla="*/ 0 h 132"/>
                  <a:gd name="T12" fmla="*/ 10 w 120"/>
                  <a:gd name="T13" fmla="*/ 51 h 132"/>
                  <a:gd name="T14" fmla="*/ 3 w 120"/>
                  <a:gd name="T15" fmla="*/ 73 h 132"/>
                  <a:gd name="T16" fmla="*/ 16 w 120"/>
                  <a:gd name="T17" fmla="*/ 8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6" y="87"/>
                    </a:moveTo>
                    <a:cubicBezTo>
                      <a:pt x="26" y="110"/>
                      <a:pt x="42" y="132"/>
                      <a:pt x="61" y="132"/>
                    </a:cubicBezTo>
                    <a:cubicBezTo>
                      <a:pt x="80" y="132"/>
                      <a:pt x="96" y="110"/>
                      <a:pt x="104" y="87"/>
                    </a:cubicBezTo>
                    <a:cubicBezTo>
                      <a:pt x="110" y="87"/>
                      <a:pt x="115" y="81"/>
                      <a:pt x="117" y="73"/>
                    </a:cubicBezTo>
                    <a:cubicBezTo>
                      <a:pt x="120" y="63"/>
                      <a:pt x="117" y="53"/>
                      <a:pt x="110" y="51"/>
                    </a:cubicBezTo>
                    <a:cubicBezTo>
                      <a:pt x="109" y="23"/>
                      <a:pt x="87" y="0"/>
                      <a:pt x="60" y="0"/>
                    </a:cubicBezTo>
                    <a:cubicBezTo>
                      <a:pt x="33" y="0"/>
                      <a:pt x="11" y="23"/>
                      <a:pt x="10" y="51"/>
                    </a:cubicBezTo>
                    <a:cubicBezTo>
                      <a:pt x="3" y="53"/>
                      <a:pt x="0" y="63"/>
                      <a:pt x="3" y="73"/>
                    </a:cubicBezTo>
                    <a:cubicBezTo>
                      <a:pt x="5" y="81"/>
                      <a:pt x="11" y="87"/>
                      <a:pt x="16"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83" name="Freeform 271"/>
              <p:cNvSpPr>
                <a:spLocks/>
              </p:cNvSpPr>
              <p:nvPr/>
            </p:nvSpPr>
            <p:spPr bwMode="auto">
              <a:xfrm>
                <a:off x="6027338" y="3273246"/>
                <a:ext cx="128201" cy="391170"/>
              </a:xfrm>
              <a:custGeom>
                <a:avLst/>
                <a:gdLst>
                  <a:gd name="T0" fmla="*/ 49 w 190"/>
                  <a:gd name="T1" fmla="*/ 157 h 580"/>
                  <a:gd name="T2" fmla="*/ 39 w 190"/>
                  <a:gd name="T3" fmla="*/ 157 h 580"/>
                  <a:gd name="T4" fmla="*/ 39 w 190"/>
                  <a:gd name="T5" fmla="*/ 580 h 580"/>
                  <a:gd name="T6" fmla="*/ 148 w 190"/>
                  <a:gd name="T7" fmla="*/ 580 h 580"/>
                  <a:gd name="T8" fmla="*/ 148 w 190"/>
                  <a:gd name="T9" fmla="*/ 157 h 580"/>
                  <a:gd name="T10" fmla="*/ 141 w 190"/>
                  <a:gd name="T11" fmla="*/ 157 h 580"/>
                  <a:gd name="T12" fmla="*/ 189 w 190"/>
                  <a:gd name="T13" fmla="*/ 145 h 580"/>
                  <a:gd name="T14" fmla="*/ 190 w 190"/>
                  <a:gd name="T15" fmla="*/ 145 h 580"/>
                  <a:gd name="T16" fmla="*/ 189 w 190"/>
                  <a:gd name="T17" fmla="*/ 45 h 580"/>
                  <a:gd name="T18" fmla="*/ 146 w 190"/>
                  <a:gd name="T19" fmla="*/ 0 h 580"/>
                  <a:gd name="T20" fmla="*/ 106 w 190"/>
                  <a:gd name="T21" fmla="*/ 68 h 580"/>
                  <a:gd name="T22" fmla="*/ 101 w 190"/>
                  <a:gd name="T23" fmla="*/ 38 h 580"/>
                  <a:gd name="T24" fmla="*/ 106 w 190"/>
                  <a:gd name="T25" fmla="*/ 28 h 580"/>
                  <a:gd name="T26" fmla="*/ 95 w 190"/>
                  <a:gd name="T27" fmla="*/ 16 h 580"/>
                  <a:gd name="T28" fmla="*/ 83 w 190"/>
                  <a:gd name="T29" fmla="*/ 28 h 580"/>
                  <a:gd name="T30" fmla="*/ 89 w 190"/>
                  <a:gd name="T31" fmla="*/ 38 h 580"/>
                  <a:gd name="T32" fmla="*/ 84 w 190"/>
                  <a:gd name="T33" fmla="*/ 68 h 580"/>
                  <a:gd name="T34" fmla="*/ 43 w 190"/>
                  <a:gd name="T35" fmla="*/ 0 h 580"/>
                  <a:gd name="T36" fmla="*/ 1 w 190"/>
                  <a:gd name="T37" fmla="*/ 45 h 580"/>
                  <a:gd name="T38" fmla="*/ 0 w 190"/>
                  <a:gd name="T39" fmla="*/ 45 h 580"/>
                  <a:gd name="T40" fmla="*/ 0 w 190"/>
                  <a:gd name="T41" fmla="*/ 145 h 580"/>
                  <a:gd name="T42" fmla="*/ 1 w 190"/>
                  <a:gd name="T43" fmla="*/ 145 h 580"/>
                  <a:gd name="T44" fmla="*/ 49 w 190"/>
                  <a:gd name="T45" fmla="*/ 157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0" h="580">
                    <a:moveTo>
                      <a:pt x="49" y="157"/>
                    </a:moveTo>
                    <a:cubicBezTo>
                      <a:pt x="39" y="157"/>
                      <a:pt x="39" y="157"/>
                      <a:pt x="39" y="157"/>
                    </a:cubicBezTo>
                    <a:cubicBezTo>
                      <a:pt x="39" y="580"/>
                      <a:pt x="39" y="580"/>
                      <a:pt x="39" y="580"/>
                    </a:cubicBezTo>
                    <a:cubicBezTo>
                      <a:pt x="148" y="580"/>
                      <a:pt x="148" y="580"/>
                      <a:pt x="148" y="580"/>
                    </a:cubicBezTo>
                    <a:cubicBezTo>
                      <a:pt x="148" y="157"/>
                      <a:pt x="148" y="157"/>
                      <a:pt x="148" y="157"/>
                    </a:cubicBezTo>
                    <a:cubicBezTo>
                      <a:pt x="141" y="157"/>
                      <a:pt x="141" y="157"/>
                      <a:pt x="141" y="157"/>
                    </a:cubicBezTo>
                    <a:cubicBezTo>
                      <a:pt x="168" y="155"/>
                      <a:pt x="186" y="150"/>
                      <a:pt x="189" y="145"/>
                    </a:cubicBezTo>
                    <a:cubicBezTo>
                      <a:pt x="190" y="145"/>
                      <a:pt x="190" y="145"/>
                      <a:pt x="190" y="145"/>
                    </a:cubicBezTo>
                    <a:cubicBezTo>
                      <a:pt x="189" y="45"/>
                      <a:pt x="189" y="45"/>
                      <a:pt x="189" y="45"/>
                    </a:cubicBezTo>
                    <a:cubicBezTo>
                      <a:pt x="185" y="26"/>
                      <a:pt x="169" y="10"/>
                      <a:pt x="146" y="0"/>
                    </a:cubicBezTo>
                    <a:cubicBezTo>
                      <a:pt x="106" y="68"/>
                      <a:pt x="106" y="68"/>
                      <a:pt x="106" y="68"/>
                    </a:cubicBezTo>
                    <a:cubicBezTo>
                      <a:pt x="101" y="38"/>
                      <a:pt x="101" y="38"/>
                      <a:pt x="101" y="38"/>
                    </a:cubicBezTo>
                    <a:cubicBezTo>
                      <a:pt x="104" y="36"/>
                      <a:pt x="106" y="32"/>
                      <a:pt x="106" y="28"/>
                    </a:cubicBezTo>
                    <a:cubicBezTo>
                      <a:pt x="106" y="21"/>
                      <a:pt x="101" y="16"/>
                      <a:pt x="95" y="16"/>
                    </a:cubicBezTo>
                    <a:cubicBezTo>
                      <a:pt x="88" y="16"/>
                      <a:pt x="83" y="21"/>
                      <a:pt x="83" y="28"/>
                    </a:cubicBezTo>
                    <a:cubicBezTo>
                      <a:pt x="83" y="32"/>
                      <a:pt x="85" y="36"/>
                      <a:pt x="89" y="38"/>
                    </a:cubicBezTo>
                    <a:cubicBezTo>
                      <a:pt x="84" y="68"/>
                      <a:pt x="84" y="68"/>
                      <a:pt x="84" y="68"/>
                    </a:cubicBezTo>
                    <a:cubicBezTo>
                      <a:pt x="43" y="0"/>
                      <a:pt x="43" y="0"/>
                      <a:pt x="43" y="0"/>
                    </a:cubicBezTo>
                    <a:cubicBezTo>
                      <a:pt x="20" y="10"/>
                      <a:pt x="4" y="26"/>
                      <a:pt x="1" y="45"/>
                    </a:cubicBezTo>
                    <a:cubicBezTo>
                      <a:pt x="0" y="45"/>
                      <a:pt x="0" y="45"/>
                      <a:pt x="0" y="45"/>
                    </a:cubicBezTo>
                    <a:cubicBezTo>
                      <a:pt x="0" y="145"/>
                      <a:pt x="0" y="145"/>
                      <a:pt x="0" y="145"/>
                    </a:cubicBezTo>
                    <a:cubicBezTo>
                      <a:pt x="1" y="145"/>
                      <a:pt x="1" y="145"/>
                      <a:pt x="1" y="145"/>
                    </a:cubicBezTo>
                    <a:cubicBezTo>
                      <a:pt x="4" y="150"/>
                      <a:pt x="22" y="155"/>
                      <a:pt x="49" y="1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84" name="Freeform 272"/>
              <p:cNvSpPr>
                <a:spLocks/>
              </p:cNvSpPr>
              <p:nvPr/>
            </p:nvSpPr>
            <p:spPr bwMode="auto">
              <a:xfrm>
                <a:off x="5913414" y="3249548"/>
                <a:ext cx="80804" cy="89084"/>
              </a:xfrm>
              <a:custGeom>
                <a:avLst/>
                <a:gdLst>
                  <a:gd name="T0" fmla="*/ 17 w 120"/>
                  <a:gd name="T1" fmla="*/ 87 h 132"/>
                  <a:gd name="T2" fmla="*/ 62 w 120"/>
                  <a:gd name="T3" fmla="*/ 132 h 132"/>
                  <a:gd name="T4" fmla="*/ 105 w 120"/>
                  <a:gd name="T5" fmla="*/ 87 h 132"/>
                  <a:gd name="T6" fmla="*/ 118 w 120"/>
                  <a:gd name="T7" fmla="*/ 73 h 132"/>
                  <a:gd name="T8" fmla="*/ 111 w 120"/>
                  <a:gd name="T9" fmla="*/ 51 h 132"/>
                  <a:gd name="T10" fmla="*/ 60 w 120"/>
                  <a:gd name="T11" fmla="*/ 0 h 132"/>
                  <a:gd name="T12" fmla="*/ 10 w 120"/>
                  <a:gd name="T13" fmla="*/ 51 h 132"/>
                  <a:gd name="T14" fmla="*/ 3 w 120"/>
                  <a:gd name="T15" fmla="*/ 73 h 132"/>
                  <a:gd name="T16" fmla="*/ 17 w 120"/>
                  <a:gd name="T17" fmla="*/ 8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7" y="87"/>
                    </a:moveTo>
                    <a:cubicBezTo>
                      <a:pt x="26" y="110"/>
                      <a:pt x="43" y="132"/>
                      <a:pt x="62" y="132"/>
                    </a:cubicBezTo>
                    <a:cubicBezTo>
                      <a:pt x="80" y="132"/>
                      <a:pt x="96" y="110"/>
                      <a:pt x="105" y="87"/>
                    </a:cubicBezTo>
                    <a:cubicBezTo>
                      <a:pt x="110" y="87"/>
                      <a:pt x="116" y="81"/>
                      <a:pt x="118" y="73"/>
                    </a:cubicBezTo>
                    <a:cubicBezTo>
                      <a:pt x="120" y="63"/>
                      <a:pt x="117" y="53"/>
                      <a:pt x="111" y="51"/>
                    </a:cubicBezTo>
                    <a:cubicBezTo>
                      <a:pt x="109" y="23"/>
                      <a:pt x="87" y="0"/>
                      <a:pt x="60" y="0"/>
                    </a:cubicBezTo>
                    <a:cubicBezTo>
                      <a:pt x="34" y="0"/>
                      <a:pt x="12" y="23"/>
                      <a:pt x="10" y="51"/>
                    </a:cubicBezTo>
                    <a:cubicBezTo>
                      <a:pt x="4" y="53"/>
                      <a:pt x="0" y="63"/>
                      <a:pt x="3" y="73"/>
                    </a:cubicBezTo>
                    <a:cubicBezTo>
                      <a:pt x="5" y="81"/>
                      <a:pt x="11" y="87"/>
                      <a:pt x="17"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85" name="Freeform 273"/>
              <p:cNvSpPr>
                <a:spLocks/>
              </p:cNvSpPr>
              <p:nvPr/>
            </p:nvSpPr>
            <p:spPr bwMode="auto">
              <a:xfrm>
                <a:off x="5890572" y="3334634"/>
                <a:ext cx="127345" cy="329782"/>
              </a:xfrm>
              <a:custGeom>
                <a:avLst/>
                <a:gdLst>
                  <a:gd name="T0" fmla="*/ 46 w 189"/>
                  <a:gd name="T1" fmla="*/ 157 h 489"/>
                  <a:gd name="T2" fmla="*/ 46 w 189"/>
                  <a:gd name="T3" fmla="*/ 489 h 489"/>
                  <a:gd name="T4" fmla="*/ 154 w 189"/>
                  <a:gd name="T5" fmla="*/ 489 h 489"/>
                  <a:gd name="T6" fmla="*/ 154 w 189"/>
                  <a:gd name="T7" fmla="*/ 156 h 489"/>
                  <a:gd name="T8" fmla="*/ 189 w 189"/>
                  <a:gd name="T9" fmla="*/ 145 h 489"/>
                  <a:gd name="T10" fmla="*/ 189 w 189"/>
                  <a:gd name="T11" fmla="*/ 145 h 489"/>
                  <a:gd name="T12" fmla="*/ 188 w 189"/>
                  <a:gd name="T13" fmla="*/ 45 h 489"/>
                  <a:gd name="T14" fmla="*/ 146 w 189"/>
                  <a:gd name="T15" fmla="*/ 0 h 489"/>
                  <a:gd name="T16" fmla="*/ 105 w 189"/>
                  <a:gd name="T17" fmla="*/ 68 h 489"/>
                  <a:gd name="T18" fmla="*/ 100 w 189"/>
                  <a:gd name="T19" fmla="*/ 38 h 489"/>
                  <a:gd name="T20" fmla="*/ 106 w 189"/>
                  <a:gd name="T21" fmla="*/ 28 h 489"/>
                  <a:gd name="T22" fmla="*/ 94 w 189"/>
                  <a:gd name="T23" fmla="*/ 16 h 489"/>
                  <a:gd name="T24" fmla="*/ 82 w 189"/>
                  <a:gd name="T25" fmla="*/ 28 h 489"/>
                  <a:gd name="T26" fmla="*/ 88 w 189"/>
                  <a:gd name="T27" fmla="*/ 38 h 489"/>
                  <a:gd name="T28" fmla="*/ 83 w 189"/>
                  <a:gd name="T29" fmla="*/ 68 h 489"/>
                  <a:gd name="T30" fmla="*/ 43 w 189"/>
                  <a:gd name="T31" fmla="*/ 0 h 489"/>
                  <a:gd name="T32" fmla="*/ 0 w 189"/>
                  <a:gd name="T33" fmla="*/ 45 h 489"/>
                  <a:gd name="T34" fmla="*/ 0 w 189"/>
                  <a:gd name="T35" fmla="*/ 45 h 489"/>
                  <a:gd name="T36" fmla="*/ 0 w 189"/>
                  <a:gd name="T37" fmla="*/ 145 h 489"/>
                  <a:gd name="T38" fmla="*/ 0 w 189"/>
                  <a:gd name="T39" fmla="*/ 145 h 489"/>
                  <a:gd name="T40" fmla="*/ 46 w 189"/>
                  <a:gd name="T41" fmla="*/ 15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 h="489">
                    <a:moveTo>
                      <a:pt x="46" y="157"/>
                    </a:moveTo>
                    <a:cubicBezTo>
                      <a:pt x="46" y="489"/>
                      <a:pt x="46" y="489"/>
                      <a:pt x="46" y="489"/>
                    </a:cubicBezTo>
                    <a:cubicBezTo>
                      <a:pt x="154" y="489"/>
                      <a:pt x="154" y="489"/>
                      <a:pt x="154" y="489"/>
                    </a:cubicBezTo>
                    <a:cubicBezTo>
                      <a:pt x="154" y="156"/>
                      <a:pt x="154" y="156"/>
                      <a:pt x="154" y="156"/>
                    </a:cubicBezTo>
                    <a:cubicBezTo>
                      <a:pt x="173" y="153"/>
                      <a:pt x="186" y="149"/>
                      <a:pt x="189" y="145"/>
                    </a:cubicBezTo>
                    <a:cubicBezTo>
                      <a:pt x="189" y="145"/>
                      <a:pt x="189" y="145"/>
                      <a:pt x="189" y="145"/>
                    </a:cubicBezTo>
                    <a:cubicBezTo>
                      <a:pt x="188" y="45"/>
                      <a:pt x="188" y="45"/>
                      <a:pt x="188" y="45"/>
                    </a:cubicBezTo>
                    <a:cubicBezTo>
                      <a:pt x="185" y="26"/>
                      <a:pt x="169" y="10"/>
                      <a:pt x="146" y="0"/>
                    </a:cubicBezTo>
                    <a:cubicBezTo>
                      <a:pt x="105" y="68"/>
                      <a:pt x="105" y="68"/>
                      <a:pt x="105" y="68"/>
                    </a:cubicBezTo>
                    <a:cubicBezTo>
                      <a:pt x="100" y="38"/>
                      <a:pt x="100" y="38"/>
                      <a:pt x="100" y="38"/>
                    </a:cubicBezTo>
                    <a:cubicBezTo>
                      <a:pt x="104" y="36"/>
                      <a:pt x="106" y="32"/>
                      <a:pt x="106" y="28"/>
                    </a:cubicBezTo>
                    <a:cubicBezTo>
                      <a:pt x="106" y="21"/>
                      <a:pt x="101" y="16"/>
                      <a:pt x="94" y="16"/>
                    </a:cubicBezTo>
                    <a:cubicBezTo>
                      <a:pt x="88" y="16"/>
                      <a:pt x="82" y="21"/>
                      <a:pt x="82" y="28"/>
                    </a:cubicBezTo>
                    <a:cubicBezTo>
                      <a:pt x="82" y="32"/>
                      <a:pt x="85" y="36"/>
                      <a:pt x="88" y="38"/>
                    </a:cubicBezTo>
                    <a:cubicBezTo>
                      <a:pt x="83" y="68"/>
                      <a:pt x="83" y="68"/>
                      <a:pt x="83" y="68"/>
                    </a:cubicBezTo>
                    <a:cubicBezTo>
                      <a:pt x="43" y="0"/>
                      <a:pt x="43" y="0"/>
                      <a:pt x="43" y="0"/>
                    </a:cubicBezTo>
                    <a:cubicBezTo>
                      <a:pt x="20" y="10"/>
                      <a:pt x="4" y="26"/>
                      <a:pt x="0" y="45"/>
                    </a:cubicBezTo>
                    <a:cubicBezTo>
                      <a:pt x="0" y="45"/>
                      <a:pt x="0" y="45"/>
                      <a:pt x="0" y="45"/>
                    </a:cubicBezTo>
                    <a:cubicBezTo>
                      <a:pt x="0" y="145"/>
                      <a:pt x="0" y="145"/>
                      <a:pt x="0" y="145"/>
                    </a:cubicBezTo>
                    <a:cubicBezTo>
                      <a:pt x="0" y="145"/>
                      <a:pt x="0" y="145"/>
                      <a:pt x="0" y="145"/>
                    </a:cubicBezTo>
                    <a:cubicBezTo>
                      <a:pt x="3" y="150"/>
                      <a:pt x="21" y="154"/>
                      <a:pt x="46" y="1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86" name="Freeform 274"/>
              <p:cNvSpPr>
                <a:spLocks/>
              </p:cNvSpPr>
              <p:nvPr/>
            </p:nvSpPr>
            <p:spPr bwMode="auto">
              <a:xfrm>
                <a:off x="5786640" y="3363472"/>
                <a:ext cx="80804" cy="89084"/>
              </a:xfrm>
              <a:custGeom>
                <a:avLst/>
                <a:gdLst>
                  <a:gd name="T0" fmla="*/ 17 w 120"/>
                  <a:gd name="T1" fmla="*/ 88 h 132"/>
                  <a:gd name="T2" fmla="*/ 62 w 120"/>
                  <a:gd name="T3" fmla="*/ 132 h 132"/>
                  <a:gd name="T4" fmla="*/ 104 w 120"/>
                  <a:gd name="T5" fmla="*/ 88 h 132"/>
                  <a:gd name="T6" fmla="*/ 118 w 120"/>
                  <a:gd name="T7" fmla="*/ 73 h 132"/>
                  <a:gd name="T8" fmla="*/ 111 w 120"/>
                  <a:gd name="T9" fmla="*/ 51 h 132"/>
                  <a:gd name="T10" fmla="*/ 60 w 120"/>
                  <a:gd name="T11" fmla="*/ 0 h 132"/>
                  <a:gd name="T12" fmla="*/ 10 w 120"/>
                  <a:gd name="T13" fmla="*/ 51 h 132"/>
                  <a:gd name="T14" fmla="*/ 3 w 120"/>
                  <a:gd name="T15" fmla="*/ 73 h 132"/>
                  <a:gd name="T16" fmla="*/ 17 w 120"/>
                  <a:gd name="T17" fmla="*/ 8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132">
                    <a:moveTo>
                      <a:pt x="17" y="88"/>
                    </a:moveTo>
                    <a:cubicBezTo>
                      <a:pt x="26" y="111"/>
                      <a:pt x="43" y="132"/>
                      <a:pt x="62" y="132"/>
                    </a:cubicBezTo>
                    <a:cubicBezTo>
                      <a:pt x="80" y="132"/>
                      <a:pt x="96" y="111"/>
                      <a:pt x="104" y="88"/>
                    </a:cubicBezTo>
                    <a:cubicBezTo>
                      <a:pt x="110" y="87"/>
                      <a:pt x="116" y="81"/>
                      <a:pt x="118" y="73"/>
                    </a:cubicBezTo>
                    <a:cubicBezTo>
                      <a:pt x="120" y="63"/>
                      <a:pt x="117" y="54"/>
                      <a:pt x="111" y="51"/>
                    </a:cubicBezTo>
                    <a:cubicBezTo>
                      <a:pt x="109" y="23"/>
                      <a:pt x="87" y="0"/>
                      <a:pt x="60" y="0"/>
                    </a:cubicBezTo>
                    <a:cubicBezTo>
                      <a:pt x="33" y="0"/>
                      <a:pt x="12" y="23"/>
                      <a:pt x="10" y="51"/>
                    </a:cubicBezTo>
                    <a:cubicBezTo>
                      <a:pt x="4" y="54"/>
                      <a:pt x="0" y="63"/>
                      <a:pt x="3" y="73"/>
                    </a:cubicBezTo>
                    <a:cubicBezTo>
                      <a:pt x="5" y="82"/>
                      <a:pt x="11" y="87"/>
                      <a:pt x="17"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87" name="Freeform 275"/>
              <p:cNvSpPr>
                <a:spLocks/>
              </p:cNvSpPr>
              <p:nvPr/>
            </p:nvSpPr>
            <p:spPr bwMode="auto">
              <a:xfrm>
                <a:off x="5763513" y="3448559"/>
                <a:ext cx="127630" cy="215858"/>
              </a:xfrm>
              <a:custGeom>
                <a:avLst/>
                <a:gdLst>
                  <a:gd name="T0" fmla="*/ 0 w 189"/>
                  <a:gd name="T1" fmla="*/ 45 h 320"/>
                  <a:gd name="T2" fmla="*/ 0 w 189"/>
                  <a:gd name="T3" fmla="*/ 145 h 320"/>
                  <a:gd name="T4" fmla="*/ 0 w 189"/>
                  <a:gd name="T5" fmla="*/ 145 h 320"/>
                  <a:gd name="T6" fmla="*/ 43 w 189"/>
                  <a:gd name="T7" fmla="*/ 157 h 320"/>
                  <a:gd name="T8" fmla="*/ 43 w 189"/>
                  <a:gd name="T9" fmla="*/ 320 h 320"/>
                  <a:gd name="T10" fmla="*/ 152 w 189"/>
                  <a:gd name="T11" fmla="*/ 320 h 320"/>
                  <a:gd name="T12" fmla="*/ 152 w 189"/>
                  <a:gd name="T13" fmla="*/ 156 h 320"/>
                  <a:gd name="T14" fmla="*/ 189 w 189"/>
                  <a:gd name="T15" fmla="*/ 145 h 320"/>
                  <a:gd name="T16" fmla="*/ 189 w 189"/>
                  <a:gd name="T17" fmla="*/ 145 h 320"/>
                  <a:gd name="T18" fmla="*/ 188 w 189"/>
                  <a:gd name="T19" fmla="*/ 45 h 320"/>
                  <a:gd name="T20" fmla="*/ 146 w 189"/>
                  <a:gd name="T21" fmla="*/ 0 h 320"/>
                  <a:gd name="T22" fmla="*/ 105 w 189"/>
                  <a:gd name="T23" fmla="*/ 69 h 320"/>
                  <a:gd name="T24" fmla="*/ 100 w 189"/>
                  <a:gd name="T25" fmla="*/ 38 h 320"/>
                  <a:gd name="T26" fmla="*/ 106 w 189"/>
                  <a:gd name="T27" fmla="*/ 28 h 320"/>
                  <a:gd name="T28" fmla="*/ 94 w 189"/>
                  <a:gd name="T29" fmla="*/ 16 h 320"/>
                  <a:gd name="T30" fmla="*/ 82 w 189"/>
                  <a:gd name="T31" fmla="*/ 28 h 320"/>
                  <a:gd name="T32" fmla="*/ 88 w 189"/>
                  <a:gd name="T33" fmla="*/ 38 h 320"/>
                  <a:gd name="T34" fmla="*/ 83 w 189"/>
                  <a:gd name="T35" fmla="*/ 68 h 320"/>
                  <a:gd name="T36" fmla="*/ 43 w 189"/>
                  <a:gd name="T37" fmla="*/ 0 h 320"/>
                  <a:gd name="T38" fmla="*/ 0 w 189"/>
                  <a:gd name="T39" fmla="*/ 4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9" h="320">
                    <a:moveTo>
                      <a:pt x="0" y="45"/>
                    </a:moveTo>
                    <a:cubicBezTo>
                      <a:pt x="0" y="145"/>
                      <a:pt x="0" y="145"/>
                      <a:pt x="0" y="145"/>
                    </a:cubicBezTo>
                    <a:cubicBezTo>
                      <a:pt x="0" y="145"/>
                      <a:pt x="0" y="145"/>
                      <a:pt x="0" y="145"/>
                    </a:cubicBezTo>
                    <a:cubicBezTo>
                      <a:pt x="3" y="150"/>
                      <a:pt x="19" y="154"/>
                      <a:pt x="43" y="157"/>
                    </a:cubicBezTo>
                    <a:cubicBezTo>
                      <a:pt x="43" y="320"/>
                      <a:pt x="43" y="320"/>
                      <a:pt x="43" y="320"/>
                    </a:cubicBezTo>
                    <a:cubicBezTo>
                      <a:pt x="152" y="320"/>
                      <a:pt x="152" y="320"/>
                      <a:pt x="152" y="320"/>
                    </a:cubicBezTo>
                    <a:cubicBezTo>
                      <a:pt x="152" y="156"/>
                      <a:pt x="152" y="156"/>
                      <a:pt x="152" y="156"/>
                    </a:cubicBezTo>
                    <a:cubicBezTo>
                      <a:pt x="172" y="154"/>
                      <a:pt x="186" y="150"/>
                      <a:pt x="189" y="145"/>
                    </a:cubicBezTo>
                    <a:cubicBezTo>
                      <a:pt x="189" y="145"/>
                      <a:pt x="189" y="145"/>
                      <a:pt x="189" y="145"/>
                    </a:cubicBezTo>
                    <a:cubicBezTo>
                      <a:pt x="188" y="45"/>
                      <a:pt x="188" y="45"/>
                      <a:pt x="188" y="45"/>
                    </a:cubicBezTo>
                    <a:cubicBezTo>
                      <a:pt x="185" y="26"/>
                      <a:pt x="169" y="10"/>
                      <a:pt x="146" y="0"/>
                    </a:cubicBezTo>
                    <a:cubicBezTo>
                      <a:pt x="105" y="69"/>
                      <a:pt x="105" y="69"/>
                      <a:pt x="105" y="69"/>
                    </a:cubicBezTo>
                    <a:cubicBezTo>
                      <a:pt x="100" y="38"/>
                      <a:pt x="100" y="38"/>
                      <a:pt x="100" y="38"/>
                    </a:cubicBezTo>
                    <a:cubicBezTo>
                      <a:pt x="104" y="36"/>
                      <a:pt x="106" y="32"/>
                      <a:pt x="106" y="28"/>
                    </a:cubicBezTo>
                    <a:cubicBezTo>
                      <a:pt x="106" y="22"/>
                      <a:pt x="101" y="16"/>
                      <a:pt x="94" y="16"/>
                    </a:cubicBezTo>
                    <a:cubicBezTo>
                      <a:pt x="88" y="16"/>
                      <a:pt x="82" y="22"/>
                      <a:pt x="82" y="28"/>
                    </a:cubicBezTo>
                    <a:cubicBezTo>
                      <a:pt x="82" y="32"/>
                      <a:pt x="85" y="36"/>
                      <a:pt x="88" y="38"/>
                    </a:cubicBezTo>
                    <a:cubicBezTo>
                      <a:pt x="83" y="68"/>
                      <a:pt x="83" y="68"/>
                      <a:pt x="83" y="68"/>
                    </a:cubicBezTo>
                    <a:cubicBezTo>
                      <a:pt x="43" y="0"/>
                      <a:pt x="43" y="0"/>
                      <a:pt x="43" y="0"/>
                    </a:cubicBezTo>
                    <a:cubicBezTo>
                      <a:pt x="20" y="10"/>
                      <a:pt x="4" y="26"/>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88" name="Freeform 276"/>
              <p:cNvSpPr>
                <a:spLocks/>
              </p:cNvSpPr>
              <p:nvPr/>
            </p:nvSpPr>
            <p:spPr bwMode="auto">
              <a:xfrm>
                <a:off x="5700126" y="3151041"/>
                <a:ext cx="612739" cy="573621"/>
              </a:xfrm>
              <a:custGeom>
                <a:avLst/>
                <a:gdLst>
                  <a:gd name="T0" fmla="*/ 875 w 908"/>
                  <a:gd name="T1" fmla="*/ 762 h 850"/>
                  <a:gd name="T2" fmla="*/ 843 w 908"/>
                  <a:gd name="T3" fmla="*/ 787 h 850"/>
                  <a:gd name="T4" fmla="*/ 72 w 908"/>
                  <a:gd name="T5" fmla="*/ 787 h 850"/>
                  <a:gd name="T6" fmla="*/ 72 w 908"/>
                  <a:gd name="T7" fmla="*/ 64 h 850"/>
                  <a:gd name="T8" fmla="*/ 96 w 908"/>
                  <a:gd name="T9" fmla="*/ 33 h 850"/>
                  <a:gd name="T10" fmla="*/ 63 w 908"/>
                  <a:gd name="T11" fmla="*/ 0 h 850"/>
                  <a:gd name="T12" fmla="*/ 31 w 908"/>
                  <a:gd name="T13" fmla="*/ 33 h 850"/>
                  <a:gd name="T14" fmla="*/ 55 w 908"/>
                  <a:gd name="T15" fmla="*/ 64 h 850"/>
                  <a:gd name="T16" fmla="*/ 55 w 908"/>
                  <a:gd name="T17" fmla="*/ 787 h 850"/>
                  <a:gd name="T18" fmla="*/ 0 w 908"/>
                  <a:gd name="T19" fmla="*/ 787 h 850"/>
                  <a:gd name="T20" fmla="*/ 0 w 908"/>
                  <a:gd name="T21" fmla="*/ 804 h 850"/>
                  <a:gd name="T22" fmla="*/ 55 w 908"/>
                  <a:gd name="T23" fmla="*/ 804 h 850"/>
                  <a:gd name="T24" fmla="*/ 55 w 908"/>
                  <a:gd name="T25" fmla="*/ 850 h 850"/>
                  <a:gd name="T26" fmla="*/ 72 w 908"/>
                  <a:gd name="T27" fmla="*/ 850 h 850"/>
                  <a:gd name="T28" fmla="*/ 72 w 908"/>
                  <a:gd name="T29" fmla="*/ 804 h 850"/>
                  <a:gd name="T30" fmla="*/ 844 w 908"/>
                  <a:gd name="T31" fmla="*/ 804 h 850"/>
                  <a:gd name="T32" fmla="*/ 875 w 908"/>
                  <a:gd name="T33" fmla="*/ 827 h 850"/>
                  <a:gd name="T34" fmla="*/ 908 w 908"/>
                  <a:gd name="T35" fmla="*/ 794 h 850"/>
                  <a:gd name="T36" fmla="*/ 875 w 908"/>
                  <a:gd name="T37" fmla="*/ 762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8" h="850">
                    <a:moveTo>
                      <a:pt x="875" y="762"/>
                    </a:moveTo>
                    <a:cubicBezTo>
                      <a:pt x="860" y="762"/>
                      <a:pt x="847" y="773"/>
                      <a:pt x="843" y="787"/>
                    </a:cubicBezTo>
                    <a:cubicBezTo>
                      <a:pt x="72" y="787"/>
                      <a:pt x="72" y="787"/>
                      <a:pt x="72" y="787"/>
                    </a:cubicBezTo>
                    <a:cubicBezTo>
                      <a:pt x="72" y="64"/>
                      <a:pt x="72" y="64"/>
                      <a:pt x="72" y="64"/>
                    </a:cubicBezTo>
                    <a:cubicBezTo>
                      <a:pt x="86" y="60"/>
                      <a:pt x="96" y="48"/>
                      <a:pt x="96" y="33"/>
                    </a:cubicBezTo>
                    <a:cubicBezTo>
                      <a:pt x="96" y="15"/>
                      <a:pt x="81" y="0"/>
                      <a:pt x="63" y="0"/>
                    </a:cubicBezTo>
                    <a:cubicBezTo>
                      <a:pt x="45" y="0"/>
                      <a:pt x="31" y="15"/>
                      <a:pt x="31" y="33"/>
                    </a:cubicBezTo>
                    <a:cubicBezTo>
                      <a:pt x="31" y="48"/>
                      <a:pt x="41" y="60"/>
                      <a:pt x="55" y="64"/>
                    </a:cubicBezTo>
                    <a:cubicBezTo>
                      <a:pt x="55" y="787"/>
                      <a:pt x="55" y="787"/>
                      <a:pt x="55" y="787"/>
                    </a:cubicBezTo>
                    <a:cubicBezTo>
                      <a:pt x="0" y="787"/>
                      <a:pt x="0" y="787"/>
                      <a:pt x="0" y="787"/>
                    </a:cubicBezTo>
                    <a:cubicBezTo>
                      <a:pt x="0" y="804"/>
                      <a:pt x="0" y="804"/>
                      <a:pt x="0" y="804"/>
                    </a:cubicBezTo>
                    <a:cubicBezTo>
                      <a:pt x="55" y="804"/>
                      <a:pt x="55" y="804"/>
                      <a:pt x="55" y="804"/>
                    </a:cubicBezTo>
                    <a:cubicBezTo>
                      <a:pt x="55" y="850"/>
                      <a:pt x="55" y="850"/>
                      <a:pt x="55" y="850"/>
                    </a:cubicBezTo>
                    <a:cubicBezTo>
                      <a:pt x="72" y="850"/>
                      <a:pt x="72" y="850"/>
                      <a:pt x="72" y="850"/>
                    </a:cubicBezTo>
                    <a:cubicBezTo>
                      <a:pt x="72" y="804"/>
                      <a:pt x="72" y="804"/>
                      <a:pt x="72" y="804"/>
                    </a:cubicBezTo>
                    <a:cubicBezTo>
                      <a:pt x="844" y="804"/>
                      <a:pt x="844" y="804"/>
                      <a:pt x="844" y="804"/>
                    </a:cubicBezTo>
                    <a:cubicBezTo>
                      <a:pt x="848" y="817"/>
                      <a:pt x="861" y="827"/>
                      <a:pt x="875" y="827"/>
                    </a:cubicBezTo>
                    <a:cubicBezTo>
                      <a:pt x="893" y="827"/>
                      <a:pt x="908" y="812"/>
                      <a:pt x="908" y="794"/>
                    </a:cubicBezTo>
                    <a:cubicBezTo>
                      <a:pt x="908" y="776"/>
                      <a:pt x="893" y="762"/>
                      <a:pt x="875" y="7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grpSp>
      <p:grpSp>
        <p:nvGrpSpPr>
          <p:cNvPr id="5" name="组合 4"/>
          <p:cNvGrpSpPr/>
          <p:nvPr/>
        </p:nvGrpSpPr>
        <p:grpSpPr>
          <a:xfrm>
            <a:off x="4303069" y="3647703"/>
            <a:ext cx="1704260" cy="1704261"/>
            <a:chOff x="3227301" y="2634176"/>
            <a:chExt cx="1278195" cy="1278196"/>
          </a:xfrm>
        </p:grpSpPr>
        <p:grpSp>
          <p:nvGrpSpPr>
            <p:cNvPr id="14" name="组合 13"/>
            <p:cNvGrpSpPr/>
            <p:nvPr/>
          </p:nvGrpSpPr>
          <p:grpSpPr>
            <a:xfrm>
              <a:off x="3227301" y="2634176"/>
              <a:ext cx="1278195" cy="1278196"/>
              <a:chOff x="3845536" y="1830658"/>
              <a:chExt cx="1990017" cy="1990017"/>
            </a:xfrm>
          </p:grpSpPr>
          <p:sp>
            <p:nvSpPr>
              <p:cNvPr id="15" name="圆角矩形 14"/>
              <p:cNvSpPr/>
              <p:nvPr/>
            </p:nvSpPr>
            <p:spPr>
              <a:xfrm>
                <a:off x="3845536" y="1830658"/>
                <a:ext cx="1990017" cy="1990017"/>
              </a:xfrm>
              <a:prstGeom prst="roundRect">
                <a:avLst/>
              </a:prstGeom>
              <a:gradFill flip="none" rotWithShape="1">
                <a:gsLst>
                  <a:gs pos="50000">
                    <a:srgbClr val="F2F2F2"/>
                  </a:gs>
                  <a:gs pos="50000">
                    <a:schemeClr val="bg1"/>
                  </a:gs>
                </a:gsLst>
                <a:lin ang="13500000" scaled="1"/>
                <a:tileRect/>
              </a:gra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6" name="圆角矩形 15"/>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 name="圆角矩形 16"/>
              <p:cNvSpPr/>
              <p:nvPr/>
            </p:nvSpPr>
            <p:spPr>
              <a:xfrm>
                <a:off x="4280590" y="2265712"/>
                <a:ext cx="1119909" cy="1119909"/>
              </a:xfrm>
              <a:prstGeom prst="roundRect">
                <a:avLst>
                  <a:gd name="adj" fmla="val 0"/>
                </a:avLst>
              </a:prstGeom>
              <a:solidFill>
                <a:schemeClr val="accent3"/>
              </a:solidFill>
              <a:ln>
                <a:noFill/>
              </a:ln>
              <a:effectLst>
                <a:innerShdw dist="1270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nvGrpSpPr>
            <p:cNvPr id="89" name="组合 88"/>
            <p:cNvGrpSpPr/>
            <p:nvPr/>
          </p:nvGrpSpPr>
          <p:grpSpPr>
            <a:xfrm>
              <a:off x="3695755" y="3115422"/>
              <a:ext cx="361841" cy="341408"/>
              <a:chOff x="3098700" y="5569159"/>
              <a:chExt cx="642147" cy="605886"/>
            </a:xfrm>
            <a:solidFill>
              <a:schemeClr val="bg1"/>
            </a:solidFill>
          </p:grpSpPr>
          <p:sp>
            <p:nvSpPr>
              <p:cNvPr id="90" name="Freeform 349"/>
              <p:cNvSpPr>
                <a:spLocks/>
              </p:cNvSpPr>
              <p:nvPr/>
            </p:nvSpPr>
            <p:spPr bwMode="auto">
              <a:xfrm>
                <a:off x="3119543" y="5569159"/>
                <a:ext cx="621304" cy="392027"/>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91" name="Freeform 350"/>
              <p:cNvSpPr>
                <a:spLocks/>
              </p:cNvSpPr>
              <p:nvPr/>
            </p:nvSpPr>
            <p:spPr bwMode="auto">
              <a:xfrm>
                <a:off x="3098700" y="5880953"/>
                <a:ext cx="565341" cy="294092"/>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92" name="Freeform 351"/>
              <p:cNvSpPr>
                <a:spLocks noEditPoints="1"/>
              </p:cNvSpPr>
              <p:nvPr/>
            </p:nvSpPr>
            <p:spPr bwMode="auto">
              <a:xfrm>
                <a:off x="3217193" y="5689366"/>
                <a:ext cx="380606" cy="371184"/>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93" name="Freeform 352"/>
              <p:cNvSpPr>
                <a:spLocks noEditPoints="1"/>
              </p:cNvSpPr>
              <p:nvPr/>
            </p:nvSpPr>
            <p:spPr bwMode="auto">
              <a:xfrm>
                <a:off x="3319126" y="5787872"/>
                <a:ext cx="176170" cy="174742"/>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94" name="Oval 353"/>
              <p:cNvSpPr>
                <a:spLocks noChangeArrowheads="1"/>
              </p:cNvSpPr>
              <p:nvPr/>
            </p:nvSpPr>
            <p:spPr bwMode="auto">
              <a:xfrm>
                <a:off x="3375945" y="5844406"/>
                <a:ext cx="62530" cy="608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grpSp>
      <p:grpSp>
        <p:nvGrpSpPr>
          <p:cNvPr id="4" name="组合 3"/>
          <p:cNvGrpSpPr/>
          <p:nvPr/>
        </p:nvGrpSpPr>
        <p:grpSpPr>
          <a:xfrm>
            <a:off x="6184675" y="3647703"/>
            <a:ext cx="1704260" cy="1704261"/>
            <a:chOff x="4638506" y="2634176"/>
            <a:chExt cx="1278195" cy="1278196"/>
          </a:xfrm>
        </p:grpSpPr>
        <p:grpSp>
          <p:nvGrpSpPr>
            <p:cNvPr id="18" name="组合 17"/>
            <p:cNvGrpSpPr/>
            <p:nvPr/>
          </p:nvGrpSpPr>
          <p:grpSpPr>
            <a:xfrm>
              <a:off x="4638506" y="2634176"/>
              <a:ext cx="1278195" cy="1278196"/>
              <a:chOff x="3845536" y="1830658"/>
              <a:chExt cx="1990017" cy="1990017"/>
            </a:xfrm>
          </p:grpSpPr>
          <p:sp>
            <p:nvSpPr>
              <p:cNvPr id="19" name="圆角矩形 18"/>
              <p:cNvSpPr/>
              <p:nvPr/>
            </p:nvSpPr>
            <p:spPr>
              <a:xfrm>
                <a:off x="3845536" y="1830658"/>
                <a:ext cx="1990017" cy="1990017"/>
              </a:xfrm>
              <a:prstGeom prst="roundRect">
                <a:avLst/>
              </a:prstGeom>
              <a:gradFill flip="none" rotWithShape="1">
                <a:gsLst>
                  <a:gs pos="50000">
                    <a:srgbClr val="F2F2F2"/>
                  </a:gs>
                  <a:gs pos="50000">
                    <a:schemeClr val="bg1"/>
                  </a:gs>
                </a:gsLst>
                <a:lin ang="13500000" scaled="1"/>
                <a:tileRect/>
              </a:gradFill>
              <a:ln>
                <a:noFill/>
              </a:ln>
              <a:effectLst>
                <a:outerShdw dist="1524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0" name="圆角矩形 19"/>
              <p:cNvSpPr/>
              <p:nvPr/>
            </p:nvSpPr>
            <p:spPr>
              <a:xfrm>
                <a:off x="4036823" y="2021945"/>
                <a:ext cx="1607443" cy="1607443"/>
              </a:xfrm>
              <a:prstGeom prst="roundRect">
                <a:avLst/>
              </a:prstGeom>
              <a:gradFill flip="none" rotWithShape="1">
                <a:gsLst>
                  <a:gs pos="50000">
                    <a:srgbClr val="F2F2F2"/>
                  </a:gs>
                  <a:gs pos="50000">
                    <a:schemeClr val="bg1"/>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1" name="圆角矩形 20"/>
              <p:cNvSpPr/>
              <p:nvPr/>
            </p:nvSpPr>
            <p:spPr>
              <a:xfrm>
                <a:off x="4280590" y="2265712"/>
                <a:ext cx="1119909" cy="1119909"/>
              </a:xfrm>
              <a:prstGeom prst="roundRect">
                <a:avLst>
                  <a:gd name="adj" fmla="val 0"/>
                </a:avLst>
              </a:prstGeom>
              <a:solidFill>
                <a:schemeClr val="accent4"/>
              </a:solidFill>
              <a:ln>
                <a:noFill/>
              </a:ln>
              <a:effectLst>
                <a:innerShdw dist="1270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nvGrpSpPr>
            <p:cNvPr id="95" name="组合 94"/>
            <p:cNvGrpSpPr/>
            <p:nvPr/>
          </p:nvGrpSpPr>
          <p:grpSpPr>
            <a:xfrm>
              <a:off x="5113177" y="3113571"/>
              <a:ext cx="346397" cy="345109"/>
              <a:chOff x="6932170" y="3118777"/>
              <a:chExt cx="614738" cy="612452"/>
            </a:xfrm>
            <a:solidFill>
              <a:schemeClr val="bg1"/>
            </a:solidFill>
          </p:grpSpPr>
          <p:sp>
            <p:nvSpPr>
              <p:cNvPr id="96" name="Freeform 374"/>
              <p:cNvSpPr>
                <a:spLocks noEditPoints="1"/>
              </p:cNvSpPr>
              <p:nvPr/>
            </p:nvSpPr>
            <p:spPr bwMode="auto">
              <a:xfrm>
                <a:off x="7265379" y="3119348"/>
                <a:ext cx="281529" cy="285526"/>
              </a:xfrm>
              <a:custGeom>
                <a:avLst/>
                <a:gdLst>
                  <a:gd name="T0" fmla="*/ 0 w 417"/>
                  <a:gd name="T1" fmla="*/ 0 h 423"/>
                  <a:gd name="T2" fmla="*/ 0 w 417"/>
                  <a:gd name="T3" fmla="*/ 423 h 423"/>
                  <a:gd name="T4" fmla="*/ 417 w 417"/>
                  <a:gd name="T5" fmla="*/ 423 h 423"/>
                  <a:gd name="T6" fmla="*/ 0 w 417"/>
                  <a:gd name="T7" fmla="*/ 0 h 423"/>
                  <a:gd name="T8" fmla="*/ 19 w 417"/>
                  <a:gd name="T9" fmla="*/ 22 h 423"/>
                  <a:gd name="T10" fmla="*/ 273 w 417"/>
                  <a:gd name="T11" fmla="*/ 148 h 423"/>
                  <a:gd name="T12" fmla="*/ 396 w 417"/>
                  <a:gd name="T13" fmla="*/ 403 h 423"/>
                  <a:gd name="T14" fmla="*/ 19 w 417"/>
                  <a:gd name="T15" fmla="*/ 403 h 423"/>
                  <a:gd name="T16" fmla="*/ 19 w 417"/>
                  <a:gd name="T17" fmla="*/ 2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7" h="423">
                    <a:moveTo>
                      <a:pt x="0" y="0"/>
                    </a:moveTo>
                    <a:cubicBezTo>
                      <a:pt x="0" y="423"/>
                      <a:pt x="0" y="423"/>
                      <a:pt x="0" y="423"/>
                    </a:cubicBezTo>
                    <a:cubicBezTo>
                      <a:pt x="417" y="423"/>
                      <a:pt x="417" y="423"/>
                      <a:pt x="417" y="423"/>
                    </a:cubicBezTo>
                    <a:cubicBezTo>
                      <a:pt x="402" y="198"/>
                      <a:pt x="224" y="19"/>
                      <a:pt x="0" y="0"/>
                    </a:cubicBezTo>
                    <a:close/>
                    <a:moveTo>
                      <a:pt x="19" y="22"/>
                    </a:moveTo>
                    <a:cubicBezTo>
                      <a:pt x="115" y="35"/>
                      <a:pt x="205" y="79"/>
                      <a:pt x="273" y="148"/>
                    </a:cubicBezTo>
                    <a:cubicBezTo>
                      <a:pt x="341" y="217"/>
                      <a:pt x="385" y="307"/>
                      <a:pt x="396" y="403"/>
                    </a:cubicBezTo>
                    <a:cubicBezTo>
                      <a:pt x="19" y="403"/>
                      <a:pt x="19" y="403"/>
                      <a:pt x="19" y="403"/>
                    </a:cubicBezTo>
                    <a:lnTo>
                      <a:pt x="1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97" name="Freeform 375"/>
              <p:cNvSpPr>
                <a:spLocks noEditPoints="1"/>
              </p:cNvSpPr>
              <p:nvPr/>
            </p:nvSpPr>
            <p:spPr bwMode="auto">
              <a:xfrm>
                <a:off x="7365313" y="3533075"/>
                <a:ext cx="51395" cy="50538"/>
              </a:xfrm>
              <a:custGeom>
                <a:avLst/>
                <a:gdLst>
                  <a:gd name="T0" fmla="*/ 38 w 76"/>
                  <a:gd name="T1" fmla="*/ 0 h 75"/>
                  <a:gd name="T2" fmla="*/ 0 w 76"/>
                  <a:gd name="T3" fmla="*/ 38 h 75"/>
                  <a:gd name="T4" fmla="*/ 38 w 76"/>
                  <a:gd name="T5" fmla="*/ 75 h 75"/>
                  <a:gd name="T6" fmla="*/ 76 w 76"/>
                  <a:gd name="T7" fmla="*/ 38 h 75"/>
                  <a:gd name="T8" fmla="*/ 38 w 76"/>
                  <a:gd name="T9" fmla="*/ 0 h 75"/>
                  <a:gd name="T10" fmla="*/ 38 w 76"/>
                  <a:gd name="T11" fmla="*/ 57 h 75"/>
                  <a:gd name="T12" fmla="*/ 18 w 76"/>
                  <a:gd name="T13" fmla="*/ 38 h 75"/>
                  <a:gd name="T14" fmla="*/ 38 w 76"/>
                  <a:gd name="T15" fmla="*/ 18 h 75"/>
                  <a:gd name="T16" fmla="*/ 58 w 76"/>
                  <a:gd name="T17" fmla="*/ 38 h 75"/>
                  <a:gd name="T18" fmla="*/ 38 w 76"/>
                  <a:gd name="T19"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5">
                    <a:moveTo>
                      <a:pt x="38" y="0"/>
                    </a:moveTo>
                    <a:cubicBezTo>
                      <a:pt x="17" y="0"/>
                      <a:pt x="0" y="17"/>
                      <a:pt x="0" y="38"/>
                    </a:cubicBezTo>
                    <a:cubicBezTo>
                      <a:pt x="0" y="58"/>
                      <a:pt x="17" y="75"/>
                      <a:pt x="38" y="75"/>
                    </a:cubicBezTo>
                    <a:cubicBezTo>
                      <a:pt x="59" y="75"/>
                      <a:pt x="76" y="58"/>
                      <a:pt x="76" y="38"/>
                    </a:cubicBezTo>
                    <a:cubicBezTo>
                      <a:pt x="76" y="17"/>
                      <a:pt x="59" y="0"/>
                      <a:pt x="38" y="0"/>
                    </a:cubicBezTo>
                    <a:close/>
                    <a:moveTo>
                      <a:pt x="38" y="57"/>
                    </a:moveTo>
                    <a:cubicBezTo>
                      <a:pt x="27" y="57"/>
                      <a:pt x="18" y="48"/>
                      <a:pt x="18" y="38"/>
                    </a:cubicBezTo>
                    <a:cubicBezTo>
                      <a:pt x="18" y="27"/>
                      <a:pt x="27" y="18"/>
                      <a:pt x="38" y="18"/>
                    </a:cubicBezTo>
                    <a:cubicBezTo>
                      <a:pt x="49" y="18"/>
                      <a:pt x="58" y="27"/>
                      <a:pt x="58" y="38"/>
                    </a:cubicBezTo>
                    <a:cubicBezTo>
                      <a:pt x="58" y="48"/>
                      <a:pt x="49" y="57"/>
                      <a:pt x="38"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98" name="Freeform 376"/>
              <p:cNvSpPr>
                <a:spLocks noEditPoints="1"/>
              </p:cNvSpPr>
              <p:nvPr/>
            </p:nvSpPr>
            <p:spPr bwMode="auto">
              <a:xfrm>
                <a:off x="7341614" y="3508519"/>
                <a:ext cx="99934" cy="99363"/>
              </a:xfrm>
              <a:custGeom>
                <a:avLst/>
                <a:gdLst>
                  <a:gd name="T0" fmla="*/ 74 w 148"/>
                  <a:gd name="T1" fmla="*/ 0 h 147"/>
                  <a:gd name="T2" fmla="*/ 0 w 148"/>
                  <a:gd name="T3" fmla="*/ 74 h 147"/>
                  <a:gd name="T4" fmla="*/ 74 w 148"/>
                  <a:gd name="T5" fmla="*/ 147 h 147"/>
                  <a:gd name="T6" fmla="*/ 148 w 148"/>
                  <a:gd name="T7" fmla="*/ 74 h 147"/>
                  <a:gd name="T8" fmla="*/ 74 w 148"/>
                  <a:gd name="T9" fmla="*/ 0 h 147"/>
                  <a:gd name="T10" fmla="*/ 73 w 148"/>
                  <a:gd name="T11" fmla="*/ 129 h 147"/>
                  <a:gd name="T12" fmla="*/ 17 w 148"/>
                  <a:gd name="T13" fmla="*/ 74 h 147"/>
                  <a:gd name="T14" fmla="*/ 73 w 148"/>
                  <a:gd name="T15" fmla="*/ 18 h 147"/>
                  <a:gd name="T16" fmla="*/ 129 w 148"/>
                  <a:gd name="T17" fmla="*/ 74 h 147"/>
                  <a:gd name="T18" fmla="*/ 73 w 148"/>
                  <a:gd name="T19" fmla="*/ 12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47">
                    <a:moveTo>
                      <a:pt x="74" y="0"/>
                    </a:moveTo>
                    <a:cubicBezTo>
                      <a:pt x="33" y="0"/>
                      <a:pt x="0" y="33"/>
                      <a:pt x="0" y="74"/>
                    </a:cubicBezTo>
                    <a:cubicBezTo>
                      <a:pt x="0" y="114"/>
                      <a:pt x="33" y="147"/>
                      <a:pt x="74" y="147"/>
                    </a:cubicBezTo>
                    <a:cubicBezTo>
                      <a:pt x="115" y="147"/>
                      <a:pt x="148" y="114"/>
                      <a:pt x="148" y="74"/>
                    </a:cubicBezTo>
                    <a:cubicBezTo>
                      <a:pt x="148" y="33"/>
                      <a:pt x="115" y="0"/>
                      <a:pt x="74" y="0"/>
                    </a:cubicBezTo>
                    <a:close/>
                    <a:moveTo>
                      <a:pt x="73" y="129"/>
                    </a:moveTo>
                    <a:cubicBezTo>
                      <a:pt x="42" y="129"/>
                      <a:pt x="17" y="104"/>
                      <a:pt x="17" y="74"/>
                    </a:cubicBezTo>
                    <a:cubicBezTo>
                      <a:pt x="17" y="43"/>
                      <a:pt x="42" y="18"/>
                      <a:pt x="73" y="18"/>
                    </a:cubicBezTo>
                    <a:cubicBezTo>
                      <a:pt x="104" y="18"/>
                      <a:pt x="129" y="43"/>
                      <a:pt x="129" y="74"/>
                    </a:cubicBezTo>
                    <a:cubicBezTo>
                      <a:pt x="129" y="104"/>
                      <a:pt x="104" y="129"/>
                      <a:pt x="73" y="1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99" name="Freeform 377"/>
              <p:cNvSpPr>
                <a:spLocks noEditPoints="1"/>
              </p:cNvSpPr>
              <p:nvPr/>
            </p:nvSpPr>
            <p:spPr bwMode="auto">
              <a:xfrm>
                <a:off x="7265379" y="3445989"/>
                <a:ext cx="281529" cy="284669"/>
              </a:xfrm>
              <a:custGeom>
                <a:avLst/>
                <a:gdLst>
                  <a:gd name="T0" fmla="*/ 0 w 417"/>
                  <a:gd name="T1" fmla="*/ 0 h 422"/>
                  <a:gd name="T2" fmla="*/ 0 w 417"/>
                  <a:gd name="T3" fmla="*/ 422 h 422"/>
                  <a:gd name="T4" fmla="*/ 417 w 417"/>
                  <a:gd name="T5" fmla="*/ 0 h 422"/>
                  <a:gd name="T6" fmla="*/ 0 w 417"/>
                  <a:gd name="T7" fmla="*/ 0 h 422"/>
                  <a:gd name="T8" fmla="*/ 288 w 417"/>
                  <a:gd name="T9" fmla="*/ 189 h 422"/>
                  <a:gd name="T10" fmla="*/ 273 w 417"/>
                  <a:gd name="T11" fmla="*/ 224 h 422"/>
                  <a:gd name="T12" fmla="*/ 286 w 417"/>
                  <a:gd name="T13" fmla="*/ 237 h 422"/>
                  <a:gd name="T14" fmla="*/ 256 w 417"/>
                  <a:gd name="T15" fmla="*/ 267 h 422"/>
                  <a:gd name="T16" fmla="*/ 243 w 417"/>
                  <a:gd name="T17" fmla="*/ 254 h 422"/>
                  <a:gd name="T18" fmla="*/ 207 w 417"/>
                  <a:gd name="T19" fmla="*/ 268 h 422"/>
                  <a:gd name="T20" fmla="*/ 207 w 417"/>
                  <a:gd name="T21" fmla="*/ 285 h 422"/>
                  <a:gd name="T22" fmla="*/ 164 w 417"/>
                  <a:gd name="T23" fmla="*/ 285 h 422"/>
                  <a:gd name="T24" fmla="*/ 164 w 417"/>
                  <a:gd name="T25" fmla="*/ 268 h 422"/>
                  <a:gd name="T26" fmla="*/ 130 w 417"/>
                  <a:gd name="T27" fmla="*/ 253 h 422"/>
                  <a:gd name="T28" fmla="*/ 116 w 417"/>
                  <a:gd name="T29" fmla="*/ 267 h 422"/>
                  <a:gd name="T30" fmla="*/ 86 w 417"/>
                  <a:gd name="T31" fmla="*/ 237 h 422"/>
                  <a:gd name="T32" fmla="*/ 100 w 417"/>
                  <a:gd name="T33" fmla="*/ 223 h 422"/>
                  <a:gd name="T34" fmla="*/ 85 w 417"/>
                  <a:gd name="T35" fmla="*/ 189 h 422"/>
                  <a:gd name="T36" fmla="*/ 65 w 417"/>
                  <a:gd name="T37" fmla="*/ 189 h 422"/>
                  <a:gd name="T38" fmla="*/ 65 w 417"/>
                  <a:gd name="T39" fmla="*/ 146 h 422"/>
                  <a:gd name="T40" fmla="*/ 85 w 417"/>
                  <a:gd name="T41" fmla="*/ 146 h 422"/>
                  <a:gd name="T42" fmla="*/ 99 w 417"/>
                  <a:gd name="T43" fmla="*/ 110 h 422"/>
                  <a:gd name="T44" fmla="*/ 85 w 417"/>
                  <a:gd name="T45" fmla="*/ 96 h 422"/>
                  <a:gd name="T46" fmla="*/ 115 w 417"/>
                  <a:gd name="T47" fmla="*/ 66 h 422"/>
                  <a:gd name="T48" fmla="*/ 130 w 417"/>
                  <a:gd name="T49" fmla="*/ 80 h 422"/>
                  <a:gd name="T50" fmla="*/ 164 w 417"/>
                  <a:gd name="T51" fmla="*/ 66 h 422"/>
                  <a:gd name="T52" fmla="*/ 164 w 417"/>
                  <a:gd name="T53" fmla="*/ 49 h 422"/>
                  <a:gd name="T54" fmla="*/ 207 w 417"/>
                  <a:gd name="T55" fmla="*/ 49 h 422"/>
                  <a:gd name="T56" fmla="*/ 207 w 417"/>
                  <a:gd name="T57" fmla="*/ 65 h 422"/>
                  <a:gd name="T58" fmla="*/ 243 w 417"/>
                  <a:gd name="T59" fmla="*/ 80 h 422"/>
                  <a:gd name="T60" fmla="*/ 257 w 417"/>
                  <a:gd name="T61" fmla="*/ 66 h 422"/>
                  <a:gd name="T62" fmla="*/ 287 w 417"/>
                  <a:gd name="T63" fmla="*/ 96 h 422"/>
                  <a:gd name="T64" fmla="*/ 274 w 417"/>
                  <a:gd name="T65" fmla="*/ 110 h 422"/>
                  <a:gd name="T66" fmla="*/ 289 w 417"/>
                  <a:gd name="T67" fmla="*/ 146 h 422"/>
                  <a:gd name="T68" fmla="*/ 307 w 417"/>
                  <a:gd name="T69" fmla="*/ 146 h 422"/>
                  <a:gd name="T70" fmla="*/ 307 w 417"/>
                  <a:gd name="T71" fmla="*/ 189 h 422"/>
                  <a:gd name="T72" fmla="*/ 288 w 417"/>
                  <a:gd name="T73" fmla="*/ 189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7" h="422">
                    <a:moveTo>
                      <a:pt x="0" y="0"/>
                    </a:moveTo>
                    <a:cubicBezTo>
                      <a:pt x="0" y="422"/>
                      <a:pt x="0" y="422"/>
                      <a:pt x="0" y="422"/>
                    </a:cubicBezTo>
                    <a:cubicBezTo>
                      <a:pt x="224" y="404"/>
                      <a:pt x="402" y="224"/>
                      <a:pt x="417" y="0"/>
                    </a:cubicBezTo>
                    <a:lnTo>
                      <a:pt x="0" y="0"/>
                    </a:lnTo>
                    <a:close/>
                    <a:moveTo>
                      <a:pt x="288" y="189"/>
                    </a:moveTo>
                    <a:cubicBezTo>
                      <a:pt x="286" y="202"/>
                      <a:pt x="280" y="213"/>
                      <a:pt x="273" y="224"/>
                    </a:cubicBezTo>
                    <a:cubicBezTo>
                      <a:pt x="286" y="237"/>
                      <a:pt x="286" y="237"/>
                      <a:pt x="286" y="237"/>
                    </a:cubicBezTo>
                    <a:cubicBezTo>
                      <a:pt x="256" y="267"/>
                      <a:pt x="256" y="267"/>
                      <a:pt x="256" y="267"/>
                    </a:cubicBezTo>
                    <a:cubicBezTo>
                      <a:pt x="243" y="254"/>
                      <a:pt x="243" y="254"/>
                      <a:pt x="243" y="254"/>
                    </a:cubicBezTo>
                    <a:cubicBezTo>
                      <a:pt x="232" y="261"/>
                      <a:pt x="220" y="266"/>
                      <a:pt x="207" y="268"/>
                    </a:cubicBezTo>
                    <a:cubicBezTo>
                      <a:pt x="207" y="285"/>
                      <a:pt x="207" y="285"/>
                      <a:pt x="207" y="285"/>
                    </a:cubicBezTo>
                    <a:cubicBezTo>
                      <a:pt x="164" y="285"/>
                      <a:pt x="164" y="285"/>
                      <a:pt x="164" y="285"/>
                    </a:cubicBezTo>
                    <a:cubicBezTo>
                      <a:pt x="164" y="268"/>
                      <a:pt x="164" y="268"/>
                      <a:pt x="164" y="268"/>
                    </a:cubicBezTo>
                    <a:cubicBezTo>
                      <a:pt x="152" y="265"/>
                      <a:pt x="140" y="260"/>
                      <a:pt x="130" y="253"/>
                    </a:cubicBezTo>
                    <a:cubicBezTo>
                      <a:pt x="116" y="267"/>
                      <a:pt x="116" y="267"/>
                      <a:pt x="116" y="267"/>
                    </a:cubicBezTo>
                    <a:cubicBezTo>
                      <a:pt x="86" y="237"/>
                      <a:pt x="86" y="237"/>
                      <a:pt x="86" y="237"/>
                    </a:cubicBezTo>
                    <a:cubicBezTo>
                      <a:pt x="100" y="223"/>
                      <a:pt x="100" y="223"/>
                      <a:pt x="100" y="223"/>
                    </a:cubicBezTo>
                    <a:cubicBezTo>
                      <a:pt x="93" y="213"/>
                      <a:pt x="88" y="201"/>
                      <a:pt x="85" y="189"/>
                    </a:cubicBezTo>
                    <a:cubicBezTo>
                      <a:pt x="65" y="189"/>
                      <a:pt x="65" y="189"/>
                      <a:pt x="65" y="189"/>
                    </a:cubicBezTo>
                    <a:cubicBezTo>
                      <a:pt x="65" y="146"/>
                      <a:pt x="65" y="146"/>
                      <a:pt x="65" y="146"/>
                    </a:cubicBezTo>
                    <a:cubicBezTo>
                      <a:pt x="85" y="146"/>
                      <a:pt x="85" y="146"/>
                      <a:pt x="85" y="146"/>
                    </a:cubicBezTo>
                    <a:cubicBezTo>
                      <a:pt x="87" y="133"/>
                      <a:pt x="92" y="121"/>
                      <a:pt x="99" y="110"/>
                    </a:cubicBezTo>
                    <a:cubicBezTo>
                      <a:pt x="85" y="96"/>
                      <a:pt x="85" y="96"/>
                      <a:pt x="85" y="96"/>
                    </a:cubicBezTo>
                    <a:cubicBezTo>
                      <a:pt x="115" y="66"/>
                      <a:pt x="115" y="66"/>
                      <a:pt x="115" y="66"/>
                    </a:cubicBezTo>
                    <a:cubicBezTo>
                      <a:pt x="130" y="80"/>
                      <a:pt x="130" y="80"/>
                      <a:pt x="130" y="80"/>
                    </a:cubicBezTo>
                    <a:cubicBezTo>
                      <a:pt x="140" y="73"/>
                      <a:pt x="152" y="68"/>
                      <a:pt x="164" y="66"/>
                    </a:cubicBezTo>
                    <a:cubicBezTo>
                      <a:pt x="164" y="49"/>
                      <a:pt x="164" y="49"/>
                      <a:pt x="164" y="49"/>
                    </a:cubicBezTo>
                    <a:cubicBezTo>
                      <a:pt x="207" y="49"/>
                      <a:pt x="207" y="49"/>
                      <a:pt x="207" y="49"/>
                    </a:cubicBezTo>
                    <a:cubicBezTo>
                      <a:pt x="207" y="65"/>
                      <a:pt x="207" y="65"/>
                      <a:pt x="207" y="65"/>
                    </a:cubicBezTo>
                    <a:cubicBezTo>
                      <a:pt x="220" y="68"/>
                      <a:pt x="232" y="73"/>
                      <a:pt x="243" y="80"/>
                    </a:cubicBezTo>
                    <a:cubicBezTo>
                      <a:pt x="257" y="66"/>
                      <a:pt x="257" y="66"/>
                      <a:pt x="257" y="66"/>
                    </a:cubicBezTo>
                    <a:cubicBezTo>
                      <a:pt x="287" y="96"/>
                      <a:pt x="287" y="96"/>
                      <a:pt x="287" y="96"/>
                    </a:cubicBezTo>
                    <a:cubicBezTo>
                      <a:pt x="274" y="110"/>
                      <a:pt x="274" y="110"/>
                      <a:pt x="274" y="110"/>
                    </a:cubicBezTo>
                    <a:cubicBezTo>
                      <a:pt x="281" y="121"/>
                      <a:pt x="286" y="133"/>
                      <a:pt x="289" y="146"/>
                    </a:cubicBezTo>
                    <a:cubicBezTo>
                      <a:pt x="307" y="146"/>
                      <a:pt x="307" y="146"/>
                      <a:pt x="307" y="146"/>
                    </a:cubicBezTo>
                    <a:cubicBezTo>
                      <a:pt x="307" y="189"/>
                      <a:pt x="307" y="189"/>
                      <a:pt x="307" y="189"/>
                    </a:cubicBezTo>
                    <a:lnTo>
                      <a:pt x="288" y="1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00" name="Freeform 378"/>
              <p:cNvSpPr>
                <a:spLocks noEditPoints="1"/>
              </p:cNvSpPr>
              <p:nvPr/>
            </p:nvSpPr>
            <p:spPr bwMode="auto">
              <a:xfrm>
                <a:off x="6932170" y="3118777"/>
                <a:ext cx="292093" cy="286097"/>
              </a:xfrm>
              <a:custGeom>
                <a:avLst/>
                <a:gdLst>
                  <a:gd name="T0" fmla="*/ 0 w 433"/>
                  <a:gd name="T1" fmla="*/ 424 h 424"/>
                  <a:gd name="T2" fmla="*/ 433 w 433"/>
                  <a:gd name="T3" fmla="*/ 424 h 424"/>
                  <a:gd name="T4" fmla="*/ 433 w 433"/>
                  <a:gd name="T5" fmla="*/ 0 h 424"/>
                  <a:gd name="T6" fmla="*/ 0 w 433"/>
                  <a:gd name="T7" fmla="*/ 424 h 424"/>
                  <a:gd name="T8" fmla="*/ 225 w 433"/>
                  <a:gd name="T9" fmla="*/ 154 h 424"/>
                  <a:gd name="T10" fmla="*/ 272 w 433"/>
                  <a:gd name="T11" fmla="*/ 106 h 424"/>
                  <a:gd name="T12" fmla="*/ 319 w 433"/>
                  <a:gd name="T13" fmla="*/ 154 h 424"/>
                  <a:gd name="T14" fmla="*/ 325 w 433"/>
                  <a:gd name="T15" fmla="*/ 174 h 424"/>
                  <a:gd name="T16" fmla="*/ 313 w 433"/>
                  <a:gd name="T17" fmla="*/ 187 h 424"/>
                  <a:gd name="T18" fmla="*/ 273 w 433"/>
                  <a:gd name="T19" fmla="*/ 229 h 424"/>
                  <a:gd name="T20" fmla="*/ 232 w 433"/>
                  <a:gd name="T21" fmla="*/ 187 h 424"/>
                  <a:gd name="T22" fmla="*/ 219 w 433"/>
                  <a:gd name="T23" fmla="*/ 174 h 424"/>
                  <a:gd name="T24" fmla="*/ 225 w 433"/>
                  <a:gd name="T25" fmla="*/ 154 h 424"/>
                  <a:gd name="T26" fmla="*/ 184 w 433"/>
                  <a:gd name="T27" fmla="*/ 265 h 424"/>
                  <a:gd name="T28" fmla="*/ 185 w 433"/>
                  <a:gd name="T29" fmla="*/ 265 h 424"/>
                  <a:gd name="T30" fmla="*/ 224 w 433"/>
                  <a:gd name="T31" fmla="*/ 223 h 424"/>
                  <a:gd name="T32" fmla="*/ 262 w 433"/>
                  <a:gd name="T33" fmla="*/ 287 h 424"/>
                  <a:gd name="T34" fmla="*/ 266 w 433"/>
                  <a:gd name="T35" fmla="*/ 259 h 424"/>
                  <a:gd name="T36" fmla="*/ 261 w 433"/>
                  <a:gd name="T37" fmla="*/ 249 h 424"/>
                  <a:gd name="T38" fmla="*/ 272 w 433"/>
                  <a:gd name="T39" fmla="*/ 238 h 424"/>
                  <a:gd name="T40" fmla="*/ 283 w 433"/>
                  <a:gd name="T41" fmla="*/ 249 h 424"/>
                  <a:gd name="T42" fmla="*/ 278 w 433"/>
                  <a:gd name="T43" fmla="*/ 259 h 424"/>
                  <a:gd name="T44" fmla="*/ 282 w 433"/>
                  <a:gd name="T45" fmla="*/ 287 h 424"/>
                  <a:gd name="T46" fmla="*/ 320 w 433"/>
                  <a:gd name="T47" fmla="*/ 223 h 424"/>
                  <a:gd name="T48" fmla="*/ 360 w 433"/>
                  <a:gd name="T49" fmla="*/ 265 h 424"/>
                  <a:gd name="T50" fmla="*/ 360 w 433"/>
                  <a:gd name="T51" fmla="*/ 358 h 424"/>
                  <a:gd name="T52" fmla="*/ 360 w 433"/>
                  <a:gd name="T53" fmla="*/ 358 h 424"/>
                  <a:gd name="T54" fmla="*/ 272 w 433"/>
                  <a:gd name="T55" fmla="*/ 372 h 424"/>
                  <a:gd name="T56" fmla="*/ 184 w 433"/>
                  <a:gd name="T57" fmla="*/ 358 h 424"/>
                  <a:gd name="T58" fmla="*/ 184 w 433"/>
                  <a:gd name="T59" fmla="*/ 358 h 424"/>
                  <a:gd name="T60" fmla="*/ 184 w 433"/>
                  <a:gd name="T61" fmla="*/ 265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3" h="424">
                    <a:moveTo>
                      <a:pt x="0" y="424"/>
                    </a:moveTo>
                    <a:cubicBezTo>
                      <a:pt x="433" y="424"/>
                      <a:pt x="433" y="424"/>
                      <a:pt x="433" y="424"/>
                    </a:cubicBezTo>
                    <a:cubicBezTo>
                      <a:pt x="433" y="0"/>
                      <a:pt x="433" y="0"/>
                      <a:pt x="433" y="0"/>
                    </a:cubicBezTo>
                    <a:cubicBezTo>
                      <a:pt x="201" y="11"/>
                      <a:pt x="15" y="194"/>
                      <a:pt x="0" y="424"/>
                    </a:cubicBezTo>
                    <a:close/>
                    <a:moveTo>
                      <a:pt x="225" y="154"/>
                    </a:moveTo>
                    <a:cubicBezTo>
                      <a:pt x="227" y="127"/>
                      <a:pt x="247" y="106"/>
                      <a:pt x="272" y="106"/>
                    </a:cubicBezTo>
                    <a:cubicBezTo>
                      <a:pt x="297" y="106"/>
                      <a:pt x="317" y="127"/>
                      <a:pt x="319" y="154"/>
                    </a:cubicBezTo>
                    <a:cubicBezTo>
                      <a:pt x="325" y="156"/>
                      <a:pt x="328" y="165"/>
                      <a:pt x="325" y="174"/>
                    </a:cubicBezTo>
                    <a:cubicBezTo>
                      <a:pt x="323" y="182"/>
                      <a:pt x="318" y="187"/>
                      <a:pt x="313" y="187"/>
                    </a:cubicBezTo>
                    <a:cubicBezTo>
                      <a:pt x="305" y="209"/>
                      <a:pt x="291" y="229"/>
                      <a:pt x="273" y="229"/>
                    </a:cubicBezTo>
                    <a:cubicBezTo>
                      <a:pt x="256" y="229"/>
                      <a:pt x="240" y="209"/>
                      <a:pt x="232" y="187"/>
                    </a:cubicBezTo>
                    <a:cubicBezTo>
                      <a:pt x="226" y="187"/>
                      <a:pt x="221" y="182"/>
                      <a:pt x="219" y="174"/>
                    </a:cubicBezTo>
                    <a:cubicBezTo>
                      <a:pt x="216" y="165"/>
                      <a:pt x="219" y="156"/>
                      <a:pt x="225" y="154"/>
                    </a:cubicBezTo>
                    <a:close/>
                    <a:moveTo>
                      <a:pt x="184" y="265"/>
                    </a:moveTo>
                    <a:cubicBezTo>
                      <a:pt x="185" y="265"/>
                      <a:pt x="185" y="265"/>
                      <a:pt x="185" y="265"/>
                    </a:cubicBezTo>
                    <a:cubicBezTo>
                      <a:pt x="188" y="248"/>
                      <a:pt x="203" y="233"/>
                      <a:pt x="224" y="223"/>
                    </a:cubicBezTo>
                    <a:cubicBezTo>
                      <a:pt x="262" y="287"/>
                      <a:pt x="262" y="287"/>
                      <a:pt x="262" y="287"/>
                    </a:cubicBezTo>
                    <a:cubicBezTo>
                      <a:pt x="266" y="259"/>
                      <a:pt x="266" y="259"/>
                      <a:pt x="266" y="259"/>
                    </a:cubicBezTo>
                    <a:cubicBezTo>
                      <a:pt x="263" y="257"/>
                      <a:pt x="261" y="253"/>
                      <a:pt x="261" y="249"/>
                    </a:cubicBezTo>
                    <a:cubicBezTo>
                      <a:pt x="261" y="243"/>
                      <a:pt x="266" y="238"/>
                      <a:pt x="272" y="238"/>
                    </a:cubicBezTo>
                    <a:cubicBezTo>
                      <a:pt x="278" y="238"/>
                      <a:pt x="283" y="243"/>
                      <a:pt x="283" y="249"/>
                    </a:cubicBezTo>
                    <a:cubicBezTo>
                      <a:pt x="283" y="253"/>
                      <a:pt x="281" y="257"/>
                      <a:pt x="278" y="259"/>
                    </a:cubicBezTo>
                    <a:cubicBezTo>
                      <a:pt x="282" y="287"/>
                      <a:pt x="282" y="287"/>
                      <a:pt x="282" y="287"/>
                    </a:cubicBezTo>
                    <a:cubicBezTo>
                      <a:pt x="320" y="223"/>
                      <a:pt x="320" y="223"/>
                      <a:pt x="320" y="223"/>
                    </a:cubicBezTo>
                    <a:cubicBezTo>
                      <a:pt x="341" y="233"/>
                      <a:pt x="356" y="248"/>
                      <a:pt x="360" y="265"/>
                    </a:cubicBezTo>
                    <a:cubicBezTo>
                      <a:pt x="360" y="358"/>
                      <a:pt x="360" y="358"/>
                      <a:pt x="360" y="358"/>
                    </a:cubicBezTo>
                    <a:cubicBezTo>
                      <a:pt x="360" y="358"/>
                      <a:pt x="360" y="358"/>
                      <a:pt x="360" y="358"/>
                    </a:cubicBezTo>
                    <a:cubicBezTo>
                      <a:pt x="356" y="366"/>
                      <a:pt x="318" y="372"/>
                      <a:pt x="272" y="372"/>
                    </a:cubicBezTo>
                    <a:cubicBezTo>
                      <a:pt x="226" y="372"/>
                      <a:pt x="188" y="366"/>
                      <a:pt x="184" y="358"/>
                    </a:cubicBezTo>
                    <a:cubicBezTo>
                      <a:pt x="184" y="358"/>
                      <a:pt x="184" y="358"/>
                      <a:pt x="184" y="358"/>
                    </a:cubicBezTo>
                    <a:lnTo>
                      <a:pt x="184" y="2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01" name="Freeform 379"/>
              <p:cNvSpPr>
                <a:spLocks noEditPoints="1"/>
              </p:cNvSpPr>
              <p:nvPr/>
            </p:nvSpPr>
            <p:spPr bwMode="auto">
              <a:xfrm>
                <a:off x="6932170" y="3445989"/>
                <a:ext cx="292093" cy="285240"/>
              </a:xfrm>
              <a:custGeom>
                <a:avLst/>
                <a:gdLst>
                  <a:gd name="T0" fmla="*/ 433 w 433"/>
                  <a:gd name="T1" fmla="*/ 423 h 423"/>
                  <a:gd name="T2" fmla="*/ 433 w 433"/>
                  <a:gd name="T3" fmla="*/ 0 h 423"/>
                  <a:gd name="T4" fmla="*/ 0 w 433"/>
                  <a:gd name="T5" fmla="*/ 0 h 423"/>
                  <a:gd name="T6" fmla="*/ 433 w 433"/>
                  <a:gd name="T7" fmla="*/ 423 h 423"/>
                  <a:gd name="T8" fmla="*/ 266 w 433"/>
                  <a:gd name="T9" fmla="*/ 58 h 423"/>
                  <a:gd name="T10" fmla="*/ 387 w 433"/>
                  <a:gd name="T11" fmla="*/ 180 h 423"/>
                  <a:gd name="T12" fmla="*/ 266 w 433"/>
                  <a:gd name="T13" fmla="*/ 302 h 423"/>
                  <a:gd name="T14" fmla="*/ 144 w 433"/>
                  <a:gd name="T15" fmla="*/ 180 h 423"/>
                  <a:gd name="T16" fmla="*/ 266 w 433"/>
                  <a:gd name="T17" fmla="*/ 58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3" h="423">
                    <a:moveTo>
                      <a:pt x="433" y="423"/>
                    </a:moveTo>
                    <a:cubicBezTo>
                      <a:pt x="433" y="0"/>
                      <a:pt x="433" y="0"/>
                      <a:pt x="433" y="0"/>
                    </a:cubicBezTo>
                    <a:cubicBezTo>
                      <a:pt x="0" y="0"/>
                      <a:pt x="0" y="0"/>
                      <a:pt x="0" y="0"/>
                    </a:cubicBezTo>
                    <a:cubicBezTo>
                      <a:pt x="15" y="229"/>
                      <a:pt x="201" y="412"/>
                      <a:pt x="433" y="423"/>
                    </a:cubicBezTo>
                    <a:close/>
                    <a:moveTo>
                      <a:pt x="266" y="58"/>
                    </a:moveTo>
                    <a:cubicBezTo>
                      <a:pt x="332" y="58"/>
                      <a:pt x="387" y="112"/>
                      <a:pt x="387" y="180"/>
                    </a:cubicBezTo>
                    <a:cubicBezTo>
                      <a:pt x="387" y="247"/>
                      <a:pt x="332" y="302"/>
                      <a:pt x="266" y="302"/>
                    </a:cubicBezTo>
                    <a:cubicBezTo>
                      <a:pt x="199" y="302"/>
                      <a:pt x="144" y="247"/>
                      <a:pt x="144" y="180"/>
                    </a:cubicBezTo>
                    <a:cubicBezTo>
                      <a:pt x="144" y="112"/>
                      <a:pt x="199" y="58"/>
                      <a:pt x="266"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02" name="Freeform 380"/>
              <p:cNvSpPr>
                <a:spLocks noEditPoints="1"/>
              </p:cNvSpPr>
              <p:nvPr/>
            </p:nvSpPr>
            <p:spPr bwMode="auto">
              <a:xfrm>
                <a:off x="7049521" y="3504522"/>
                <a:ext cx="124204" cy="125631"/>
              </a:xfrm>
              <a:custGeom>
                <a:avLst/>
                <a:gdLst>
                  <a:gd name="T0" fmla="*/ 92 w 184"/>
                  <a:gd name="T1" fmla="*/ 186 h 186"/>
                  <a:gd name="T2" fmla="*/ 184 w 184"/>
                  <a:gd name="T3" fmla="*/ 93 h 186"/>
                  <a:gd name="T4" fmla="*/ 92 w 184"/>
                  <a:gd name="T5" fmla="*/ 0 h 186"/>
                  <a:gd name="T6" fmla="*/ 0 w 184"/>
                  <a:gd name="T7" fmla="*/ 93 h 186"/>
                  <a:gd name="T8" fmla="*/ 92 w 184"/>
                  <a:gd name="T9" fmla="*/ 186 h 186"/>
                  <a:gd name="T10" fmla="*/ 84 w 184"/>
                  <a:gd name="T11" fmla="*/ 101 h 186"/>
                  <a:gd name="T12" fmla="*/ 54 w 184"/>
                  <a:gd name="T13" fmla="*/ 71 h 186"/>
                  <a:gd name="T14" fmla="*/ 82 w 184"/>
                  <a:gd name="T15" fmla="*/ 42 h 186"/>
                  <a:gd name="T16" fmla="*/ 82 w 184"/>
                  <a:gd name="T17" fmla="*/ 26 h 186"/>
                  <a:gd name="T18" fmla="*/ 98 w 184"/>
                  <a:gd name="T19" fmla="*/ 26 h 186"/>
                  <a:gd name="T20" fmla="*/ 98 w 184"/>
                  <a:gd name="T21" fmla="*/ 41 h 186"/>
                  <a:gd name="T22" fmla="*/ 122 w 184"/>
                  <a:gd name="T23" fmla="*/ 46 h 186"/>
                  <a:gd name="T24" fmla="*/ 117 w 184"/>
                  <a:gd name="T25" fmla="*/ 65 h 186"/>
                  <a:gd name="T26" fmla="*/ 93 w 184"/>
                  <a:gd name="T27" fmla="*/ 59 h 186"/>
                  <a:gd name="T28" fmla="*/ 79 w 184"/>
                  <a:gd name="T29" fmla="*/ 68 h 186"/>
                  <a:gd name="T30" fmla="*/ 99 w 184"/>
                  <a:gd name="T31" fmla="*/ 82 h 186"/>
                  <a:gd name="T32" fmla="*/ 126 w 184"/>
                  <a:gd name="T33" fmla="*/ 113 h 186"/>
                  <a:gd name="T34" fmla="*/ 97 w 184"/>
                  <a:gd name="T35" fmla="*/ 143 h 186"/>
                  <a:gd name="T36" fmla="*/ 97 w 184"/>
                  <a:gd name="T37" fmla="*/ 159 h 186"/>
                  <a:gd name="T38" fmla="*/ 81 w 184"/>
                  <a:gd name="T39" fmla="*/ 159 h 186"/>
                  <a:gd name="T40" fmla="*/ 81 w 184"/>
                  <a:gd name="T41" fmla="*/ 144 h 186"/>
                  <a:gd name="T42" fmla="*/ 53 w 184"/>
                  <a:gd name="T43" fmla="*/ 137 h 186"/>
                  <a:gd name="T44" fmla="*/ 58 w 184"/>
                  <a:gd name="T45" fmla="*/ 118 h 186"/>
                  <a:gd name="T46" fmla="*/ 85 w 184"/>
                  <a:gd name="T47" fmla="*/ 125 h 186"/>
                  <a:gd name="T48" fmla="*/ 101 w 184"/>
                  <a:gd name="T49" fmla="*/ 115 h 186"/>
                  <a:gd name="T50" fmla="*/ 84 w 184"/>
                  <a:gd name="T51" fmla="*/ 10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4" h="186">
                    <a:moveTo>
                      <a:pt x="92" y="186"/>
                    </a:moveTo>
                    <a:cubicBezTo>
                      <a:pt x="142" y="186"/>
                      <a:pt x="184" y="144"/>
                      <a:pt x="184" y="93"/>
                    </a:cubicBezTo>
                    <a:cubicBezTo>
                      <a:pt x="184" y="42"/>
                      <a:pt x="142" y="0"/>
                      <a:pt x="92" y="0"/>
                    </a:cubicBezTo>
                    <a:cubicBezTo>
                      <a:pt x="41" y="0"/>
                      <a:pt x="0" y="42"/>
                      <a:pt x="0" y="93"/>
                    </a:cubicBezTo>
                    <a:cubicBezTo>
                      <a:pt x="0" y="144"/>
                      <a:pt x="41" y="186"/>
                      <a:pt x="92" y="186"/>
                    </a:cubicBezTo>
                    <a:close/>
                    <a:moveTo>
                      <a:pt x="84" y="101"/>
                    </a:moveTo>
                    <a:cubicBezTo>
                      <a:pt x="66" y="95"/>
                      <a:pt x="54" y="87"/>
                      <a:pt x="54" y="71"/>
                    </a:cubicBezTo>
                    <a:cubicBezTo>
                      <a:pt x="54" y="56"/>
                      <a:pt x="65" y="45"/>
                      <a:pt x="82" y="42"/>
                    </a:cubicBezTo>
                    <a:cubicBezTo>
                      <a:pt x="82" y="26"/>
                      <a:pt x="82" y="26"/>
                      <a:pt x="82" y="26"/>
                    </a:cubicBezTo>
                    <a:cubicBezTo>
                      <a:pt x="98" y="26"/>
                      <a:pt x="98" y="26"/>
                      <a:pt x="98" y="26"/>
                    </a:cubicBezTo>
                    <a:cubicBezTo>
                      <a:pt x="98" y="41"/>
                      <a:pt x="98" y="41"/>
                      <a:pt x="98" y="41"/>
                    </a:cubicBezTo>
                    <a:cubicBezTo>
                      <a:pt x="109" y="41"/>
                      <a:pt x="116" y="43"/>
                      <a:pt x="122" y="46"/>
                    </a:cubicBezTo>
                    <a:cubicBezTo>
                      <a:pt x="117" y="65"/>
                      <a:pt x="117" y="65"/>
                      <a:pt x="117" y="65"/>
                    </a:cubicBezTo>
                    <a:cubicBezTo>
                      <a:pt x="113" y="63"/>
                      <a:pt x="105" y="59"/>
                      <a:pt x="93" y="59"/>
                    </a:cubicBezTo>
                    <a:cubicBezTo>
                      <a:pt x="83" y="59"/>
                      <a:pt x="79" y="64"/>
                      <a:pt x="79" y="68"/>
                    </a:cubicBezTo>
                    <a:cubicBezTo>
                      <a:pt x="79" y="73"/>
                      <a:pt x="85" y="77"/>
                      <a:pt x="99" y="82"/>
                    </a:cubicBezTo>
                    <a:cubicBezTo>
                      <a:pt x="119" y="89"/>
                      <a:pt x="126" y="98"/>
                      <a:pt x="126" y="113"/>
                    </a:cubicBezTo>
                    <a:cubicBezTo>
                      <a:pt x="126" y="127"/>
                      <a:pt x="116" y="139"/>
                      <a:pt x="97" y="143"/>
                    </a:cubicBezTo>
                    <a:cubicBezTo>
                      <a:pt x="97" y="159"/>
                      <a:pt x="97" y="159"/>
                      <a:pt x="97" y="159"/>
                    </a:cubicBezTo>
                    <a:cubicBezTo>
                      <a:pt x="81" y="159"/>
                      <a:pt x="81" y="159"/>
                      <a:pt x="81" y="159"/>
                    </a:cubicBezTo>
                    <a:cubicBezTo>
                      <a:pt x="81" y="144"/>
                      <a:pt x="81" y="144"/>
                      <a:pt x="81" y="144"/>
                    </a:cubicBezTo>
                    <a:cubicBezTo>
                      <a:pt x="70" y="143"/>
                      <a:pt x="60" y="140"/>
                      <a:pt x="53" y="137"/>
                    </a:cubicBezTo>
                    <a:cubicBezTo>
                      <a:pt x="58" y="118"/>
                      <a:pt x="58" y="118"/>
                      <a:pt x="58" y="118"/>
                    </a:cubicBezTo>
                    <a:cubicBezTo>
                      <a:pt x="65" y="122"/>
                      <a:pt x="75" y="125"/>
                      <a:pt x="85" y="125"/>
                    </a:cubicBezTo>
                    <a:cubicBezTo>
                      <a:pt x="95" y="125"/>
                      <a:pt x="101" y="121"/>
                      <a:pt x="101" y="115"/>
                    </a:cubicBezTo>
                    <a:cubicBezTo>
                      <a:pt x="101" y="109"/>
                      <a:pt x="96" y="105"/>
                      <a:pt x="84"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03" name="Freeform 381"/>
              <p:cNvSpPr>
                <a:spLocks noEditPoints="1"/>
              </p:cNvSpPr>
              <p:nvPr/>
            </p:nvSpPr>
            <p:spPr bwMode="auto">
              <a:xfrm>
                <a:off x="7313918" y="3182735"/>
                <a:ext cx="120206" cy="150472"/>
              </a:xfrm>
              <a:custGeom>
                <a:avLst/>
                <a:gdLst>
                  <a:gd name="T0" fmla="*/ 89 w 178"/>
                  <a:gd name="T1" fmla="*/ 0 h 223"/>
                  <a:gd name="T2" fmla="*/ 0 w 178"/>
                  <a:gd name="T3" fmla="*/ 89 h 223"/>
                  <a:gd name="T4" fmla="*/ 42 w 178"/>
                  <a:gd name="T5" fmla="*/ 182 h 223"/>
                  <a:gd name="T6" fmla="*/ 40 w 178"/>
                  <a:gd name="T7" fmla="*/ 223 h 223"/>
                  <a:gd name="T8" fmla="*/ 48 w 178"/>
                  <a:gd name="T9" fmla="*/ 221 h 223"/>
                  <a:gd name="T10" fmla="*/ 134 w 178"/>
                  <a:gd name="T11" fmla="*/ 221 h 223"/>
                  <a:gd name="T12" fmla="*/ 140 w 178"/>
                  <a:gd name="T13" fmla="*/ 222 h 223"/>
                  <a:gd name="T14" fmla="*/ 138 w 178"/>
                  <a:gd name="T15" fmla="*/ 180 h 223"/>
                  <a:gd name="T16" fmla="*/ 178 w 178"/>
                  <a:gd name="T17" fmla="*/ 89 h 223"/>
                  <a:gd name="T18" fmla="*/ 89 w 178"/>
                  <a:gd name="T19" fmla="*/ 0 h 223"/>
                  <a:gd name="T20" fmla="*/ 125 w 178"/>
                  <a:gd name="T21" fmla="*/ 167 h 223"/>
                  <a:gd name="T22" fmla="*/ 118 w 178"/>
                  <a:gd name="T23" fmla="*/ 173 h 223"/>
                  <a:gd name="T24" fmla="*/ 120 w 178"/>
                  <a:gd name="T25" fmla="*/ 205 h 223"/>
                  <a:gd name="T26" fmla="*/ 60 w 178"/>
                  <a:gd name="T27" fmla="*/ 205 h 223"/>
                  <a:gd name="T28" fmla="*/ 61 w 178"/>
                  <a:gd name="T29" fmla="*/ 174 h 223"/>
                  <a:gd name="T30" fmla="*/ 55 w 178"/>
                  <a:gd name="T31" fmla="*/ 168 h 223"/>
                  <a:gd name="T32" fmla="*/ 18 w 178"/>
                  <a:gd name="T33" fmla="*/ 89 h 223"/>
                  <a:gd name="T34" fmla="*/ 89 w 178"/>
                  <a:gd name="T35" fmla="*/ 19 h 223"/>
                  <a:gd name="T36" fmla="*/ 159 w 178"/>
                  <a:gd name="T37" fmla="*/ 89 h 223"/>
                  <a:gd name="T38" fmla="*/ 125 w 178"/>
                  <a:gd name="T39" fmla="*/ 167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8" h="223">
                    <a:moveTo>
                      <a:pt x="89" y="0"/>
                    </a:moveTo>
                    <a:cubicBezTo>
                      <a:pt x="40" y="0"/>
                      <a:pt x="0" y="40"/>
                      <a:pt x="0" y="89"/>
                    </a:cubicBezTo>
                    <a:cubicBezTo>
                      <a:pt x="0" y="122"/>
                      <a:pt x="17" y="160"/>
                      <a:pt x="42" y="182"/>
                    </a:cubicBezTo>
                    <a:cubicBezTo>
                      <a:pt x="40" y="223"/>
                      <a:pt x="40" y="223"/>
                      <a:pt x="40" y="223"/>
                    </a:cubicBezTo>
                    <a:cubicBezTo>
                      <a:pt x="42" y="221"/>
                      <a:pt x="45" y="221"/>
                      <a:pt x="48" y="221"/>
                    </a:cubicBezTo>
                    <a:cubicBezTo>
                      <a:pt x="134" y="221"/>
                      <a:pt x="134" y="221"/>
                      <a:pt x="134" y="221"/>
                    </a:cubicBezTo>
                    <a:cubicBezTo>
                      <a:pt x="136" y="221"/>
                      <a:pt x="138" y="221"/>
                      <a:pt x="140" y="222"/>
                    </a:cubicBezTo>
                    <a:cubicBezTo>
                      <a:pt x="138" y="180"/>
                      <a:pt x="138" y="180"/>
                      <a:pt x="138" y="180"/>
                    </a:cubicBezTo>
                    <a:cubicBezTo>
                      <a:pt x="162" y="158"/>
                      <a:pt x="178" y="121"/>
                      <a:pt x="178" y="89"/>
                    </a:cubicBezTo>
                    <a:cubicBezTo>
                      <a:pt x="178" y="40"/>
                      <a:pt x="138" y="0"/>
                      <a:pt x="89" y="0"/>
                    </a:cubicBezTo>
                    <a:close/>
                    <a:moveTo>
                      <a:pt x="125" y="167"/>
                    </a:moveTo>
                    <a:cubicBezTo>
                      <a:pt x="118" y="173"/>
                      <a:pt x="118" y="173"/>
                      <a:pt x="118" y="173"/>
                    </a:cubicBezTo>
                    <a:cubicBezTo>
                      <a:pt x="120" y="205"/>
                      <a:pt x="120" y="205"/>
                      <a:pt x="120" y="205"/>
                    </a:cubicBezTo>
                    <a:cubicBezTo>
                      <a:pt x="60" y="205"/>
                      <a:pt x="60" y="205"/>
                      <a:pt x="60" y="205"/>
                    </a:cubicBezTo>
                    <a:cubicBezTo>
                      <a:pt x="61" y="174"/>
                      <a:pt x="61" y="174"/>
                      <a:pt x="61" y="174"/>
                    </a:cubicBezTo>
                    <a:cubicBezTo>
                      <a:pt x="55" y="168"/>
                      <a:pt x="55" y="168"/>
                      <a:pt x="55" y="168"/>
                    </a:cubicBezTo>
                    <a:cubicBezTo>
                      <a:pt x="33" y="149"/>
                      <a:pt x="18" y="117"/>
                      <a:pt x="18" y="89"/>
                    </a:cubicBezTo>
                    <a:cubicBezTo>
                      <a:pt x="18" y="50"/>
                      <a:pt x="50" y="19"/>
                      <a:pt x="89" y="19"/>
                    </a:cubicBezTo>
                    <a:cubicBezTo>
                      <a:pt x="128" y="19"/>
                      <a:pt x="159" y="50"/>
                      <a:pt x="159" y="89"/>
                    </a:cubicBezTo>
                    <a:cubicBezTo>
                      <a:pt x="159" y="116"/>
                      <a:pt x="145" y="148"/>
                      <a:pt x="125" y="1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04" name="Freeform 382"/>
              <p:cNvSpPr>
                <a:spLocks/>
              </p:cNvSpPr>
              <p:nvPr/>
            </p:nvSpPr>
            <p:spPr bwMode="auto">
              <a:xfrm>
                <a:off x="7338188" y="3335205"/>
                <a:ext cx="73666" cy="14847"/>
              </a:xfrm>
              <a:custGeom>
                <a:avLst/>
                <a:gdLst>
                  <a:gd name="T0" fmla="*/ 98 w 109"/>
                  <a:gd name="T1" fmla="*/ 0 h 22"/>
                  <a:gd name="T2" fmla="*/ 12 w 109"/>
                  <a:gd name="T3" fmla="*/ 0 h 22"/>
                  <a:gd name="T4" fmla="*/ 0 w 109"/>
                  <a:gd name="T5" fmla="*/ 11 h 22"/>
                  <a:gd name="T6" fmla="*/ 12 w 109"/>
                  <a:gd name="T7" fmla="*/ 22 h 22"/>
                  <a:gd name="T8" fmla="*/ 98 w 109"/>
                  <a:gd name="T9" fmla="*/ 22 h 22"/>
                  <a:gd name="T10" fmla="*/ 109 w 109"/>
                  <a:gd name="T11" fmla="*/ 11 h 22"/>
                  <a:gd name="T12" fmla="*/ 98 w 109"/>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09" h="22">
                    <a:moveTo>
                      <a:pt x="98" y="0"/>
                    </a:moveTo>
                    <a:cubicBezTo>
                      <a:pt x="12" y="0"/>
                      <a:pt x="12" y="0"/>
                      <a:pt x="12" y="0"/>
                    </a:cubicBezTo>
                    <a:cubicBezTo>
                      <a:pt x="5" y="0"/>
                      <a:pt x="0" y="5"/>
                      <a:pt x="0" y="11"/>
                    </a:cubicBezTo>
                    <a:cubicBezTo>
                      <a:pt x="0" y="17"/>
                      <a:pt x="5" y="22"/>
                      <a:pt x="12" y="22"/>
                    </a:cubicBezTo>
                    <a:cubicBezTo>
                      <a:pt x="98" y="22"/>
                      <a:pt x="98" y="22"/>
                      <a:pt x="98" y="22"/>
                    </a:cubicBezTo>
                    <a:cubicBezTo>
                      <a:pt x="104" y="22"/>
                      <a:pt x="109" y="17"/>
                      <a:pt x="109" y="11"/>
                    </a:cubicBezTo>
                    <a:cubicBezTo>
                      <a:pt x="109" y="5"/>
                      <a:pt x="104" y="0"/>
                      <a:pt x="9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05" name="Freeform 383"/>
              <p:cNvSpPr>
                <a:spLocks/>
              </p:cNvSpPr>
              <p:nvPr/>
            </p:nvSpPr>
            <p:spPr bwMode="auto">
              <a:xfrm>
                <a:off x="7341043" y="3352908"/>
                <a:ext cx="67384" cy="14847"/>
              </a:xfrm>
              <a:custGeom>
                <a:avLst/>
                <a:gdLst>
                  <a:gd name="T0" fmla="*/ 90 w 100"/>
                  <a:gd name="T1" fmla="*/ 0 h 22"/>
                  <a:gd name="T2" fmla="*/ 10 w 100"/>
                  <a:gd name="T3" fmla="*/ 0 h 22"/>
                  <a:gd name="T4" fmla="*/ 0 w 100"/>
                  <a:gd name="T5" fmla="*/ 11 h 22"/>
                  <a:gd name="T6" fmla="*/ 10 w 100"/>
                  <a:gd name="T7" fmla="*/ 22 h 22"/>
                  <a:gd name="T8" fmla="*/ 90 w 100"/>
                  <a:gd name="T9" fmla="*/ 22 h 22"/>
                  <a:gd name="T10" fmla="*/ 100 w 100"/>
                  <a:gd name="T11" fmla="*/ 11 h 22"/>
                  <a:gd name="T12" fmla="*/ 90 w 100"/>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100" h="22">
                    <a:moveTo>
                      <a:pt x="90" y="0"/>
                    </a:moveTo>
                    <a:cubicBezTo>
                      <a:pt x="10" y="0"/>
                      <a:pt x="10" y="0"/>
                      <a:pt x="10" y="0"/>
                    </a:cubicBezTo>
                    <a:cubicBezTo>
                      <a:pt x="5" y="0"/>
                      <a:pt x="0" y="5"/>
                      <a:pt x="0" y="11"/>
                    </a:cubicBezTo>
                    <a:cubicBezTo>
                      <a:pt x="0" y="17"/>
                      <a:pt x="5" y="22"/>
                      <a:pt x="10" y="22"/>
                    </a:cubicBezTo>
                    <a:cubicBezTo>
                      <a:pt x="90" y="22"/>
                      <a:pt x="90" y="22"/>
                      <a:pt x="90" y="22"/>
                    </a:cubicBezTo>
                    <a:cubicBezTo>
                      <a:pt x="95" y="22"/>
                      <a:pt x="100" y="17"/>
                      <a:pt x="100" y="11"/>
                    </a:cubicBezTo>
                    <a:cubicBezTo>
                      <a:pt x="100" y="5"/>
                      <a:pt x="95" y="0"/>
                      <a:pt x="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06" name="Freeform 384"/>
              <p:cNvSpPr>
                <a:spLocks/>
              </p:cNvSpPr>
              <p:nvPr/>
            </p:nvSpPr>
            <p:spPr bwMode="auto">
              <a:xfrm>
                <a:off x="7347039" y="3370325"/>
                <a:ext cx="55392" cy="15418"/>
              </a:xfrm>
              <a:custGeom>
                <a:avLst/>
                <a:gdLst>
                  <a:gd name="T0" fmla="*/ 74 w 82"/>
                  <a:gd name="T1" fmla="*/ 0 h 23"/>
                  <a:gd name="T2" fmla="*/ 9 w 82"/>
                  <a:gd name="T3" fmla="*/ 0 h 23"/>
                  <a:gd name="T4" fmla="*/ 0 w 82"/>
                  <a:gd name="T5" fmla="*/ 12 h 23"/>
                  <a:gd name="T6" fmla="*/ 9 w 82"/>
                  <a:gd name="T7" fmla="*/ 23 h 23"/>
                  <a:gd name="T8" fmla="*/ 74 w 82"/>
                  <a:gd name="T9" fmla="*/ 23 h 23"/>
                  <a:gd name="T10" fmla="*/ 82 w 82"/>
                  <a:gd name="T11" fmla="*/ 12 h 23"/>
                  <a:gd name="T12" fmla="*/ 74 w 8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82" h="23">
                    <a:moveTo>
                      <a:pt x="74" y="0"/>
                    </a:moveTo>
                    <a:cubicBezTo>
                      <a:pt x="9" y="0"/>
                      <a:pt x="9" y="0"/>
                      <a:pt x="9" y="0"/>
                    </a:cubicBezTo>
                    <a:cubicBezTo>
                      <a:pt x="4" y="0"/>
                      <a:pt x="0" y="5"/>
                      <a:pt x="0" y="12"/>
                    </a:cubicBezTo>
                    <a:cubicBezTo>
                      <a:pt x="0" y="18"/>
                      <a:pt x="4" y="23"/>
                      <a:pt x="9" y="23"/>
                    </a:cubicBezTo>
                    <a:cubicBezTo>
                      <a:pt x="74" y="23"/>
                      <a:pt x="74" y="23"/>
                      <a:pt x="74" y="23"/>
                    </a:cubicBezTo>
                    <a:cubicBezTo>
                      <a:pt x="79" y="23"/>
                      <a:pt x="82" y="18"/>
                      <a:pt x="82" y="12"/>
                    </a:cubicBezTo>
                    <a:cubicBezTo>
                      <a:pt x="82" y="5"/>
                      <a:pt x="79" y="0"/>
                      <a:pt x="7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07" name="Freeform 385"/>
              <p:cNvSpPr>
                <a:spLocks/>
              </p:cNvSpPr>
              <p:nvPr/>
            </p:nvSpPr>
            <p:spPr bwMode="auto">
              <a:xfrm>
                <a:off x="7347039" y="3209003"/>
                <a:ext cx="64243" cy="60817"/>
              </a:xfrm>
              <a:custGeom>
                <a:avLst/>
                <a:gdLst>
                  <a:gd name="T0" fmla="*/ 42 w 95"/>
                  <a:gd name="T1" fmla="*/ 0 h 90"/>
                  <a:gd name="T2" fmla="*/ 0 w 95"/>
                  <a:gd name="T3" fmla="*/ 21 h 90"/>
                  <a:gd name="T4" fmla="*/ 35 w 95"/>
                  <a:gd name="T5" fmla="*/ 8 h 90"/>
                  <a:gd name="T6" fmla="*/ 87 w 95"/>
                  <a:gd name="T7" fmla="*/ 60 h 90"/>
                  <a:gd name="T8" fmla="*/ 77 w 95"/>
                  <a:gd name="T9" fmla="*/ 90 h 90"/>
                  <a:gd name="T10" fmla="*/ 95 w 95"/>
                  <a:gd name="T11" fmla="*/ 51 h 90"/>
                  <a:gd name="T12" fmla="*/ 42 w 95"/>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95" h="90">
                    <a:moveTo>
                      <a:pt x="42" y="0"/>
                    </a:moveTo>
                    <a:cubicBezTo>
                      <a:pt x="25" y="0"/>
                      <a:pt x="9" y="8"/>
                      <a:pt x="0" y="21"/>
                    </a:cubicBezTo>
                    <a:cubicBezTo>
                      <a:pt x="9" y="13"/>
                      <a:pt x="21" y="8"/>
                      <a:pt x="35" y="8"/>
                    </a:cubicBezTo>
                    <a:cubicBezTo>
                      <a:pt x="64" y="8"/>
                      <a:pt x="87" y="31"/>
                      <a:pt x="87" y="60"/>
                    </a:cubicBezTo>
                    <a:cubicBezTo>
                      <a:pt x="87" y="71"/>
                      <a:pt x="84" y="81"/>
                      <a:pt x="77" y="90"/>
                    </a:cubicBezTo>
                    <a:cubicBezTo>
                      <a:pt x="88" y="80"/>
                      <a:pt x="95" y="67"/>
                      <a:pt x="95" y="51"/>
                    </a:cubicBezTo>
                    <a:cubicBezTo>
                      <a:pt x="95" y="23"/>
                      <a:pt x="71" y="0"/>
                      <a:pt x="4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grpSp>
      <p:sp>
        <p:nvSpPr>
          <p:cNvPr id="34" name="标题 33"/>
          <p:cNvSpPr>
            <a:spLocks noGrp="1"/>
          </p:cNvSpPr>
          <p:nvPr>
            <p:ph type="title"/>
          </p:nvPr>
        </p:nvSpPr>
        <p:spPr/>
        <p:txBody>
          <a:bodyPr>
            <a:normAutofit/>
          </a:bodyPr>
          <a:lstStyle/>
          <a:p>
            <a:r>
              <a:rPr lang="zh-CN" altLang="en-US" dirty="0"/>
              <a:t>请在此处输入您的</a:t>
            </a:r>
            <a:r>
              <a:rPr lang="zh-CN" altLang="en-US" dirty="0" smtClean="0"/>
              <a:t>标题</a:t>
            </a:r>
            <a:endParaRPr lang="zh-CN" altLang="en-US" dirty="0"/>
          </a:p>
        </p:txBody>
      </p:sp>
    </p:spTree>
    <p:extLst>
      <p:ext uri="{BB962C8B-B14F-4D97-AF65-F5344CB8AC3E}">
        <p14:creationId xmlns:p14="http://schemas.microsoft.com/office/powerpoint/2010/main" val="3475386751"/>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1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100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0" presetClass="path" presetSubtype="0" accel="50000" decel="50000" fill="hold" nodeType="withEffect">
                                  <p:stCondLst>
                                    <p:cond delay="0"/>
                                  </p:stCondLst>
                                  <p:childTnLst>
                                    <p:animMotion origin="layout" path="M -0.64444 0.5392 L -0.64444 0.53951 C -0.6368 0.52933 -0.62326 0.51081 -0.61423 0.50247 C -0.60225 0.49136 -0.58993 0.48149 -0.57777 0.4713 C -0.57187 0.46636 -0.56614 0.46112 -0.56024 0.4571 C -0.54323 0.44599 -0.52604 0.43612 -0.50937 0.42315 C -0.49774 0.41451 -0.48125 0.40031 -0.4684 0.39507 C -0.46111 0.39198 -0.45347 0.39198 -0.44618 0.38951 C -0.4243 0.38179 -0.43316 0.38179 -0.41284 0.36976 C -0.40729 0.36636 -0.40121 0.36358 -0.39531 0.36112 C -0.37448 0.35278 -0.38159 0.35957 -0.36198 0.34723 C -0.3342 0.32933 -0.34114 0.32686 -0.31909 0.32439 C -0.29791 0.32223 -0.25555 0.31883 -0.25555 0.31914 C -0.24357 0.31451 -0.22343 0.30772 -0.20955 0.30186 C -0.19826 0.29692 -0.18159 0.29044 -0.16996 0.2821 C -0.15503 0.2713 -0.13854 0.26482 -0.12552 0.24815 C -0.11823 0.2392 -0.10955 0.22747 -0.10173 0.22007 C -0.096 0.21482 -0.08958 0.21204 -0.08437 0.20587 C -0.07586 0.19661 -0.0684 0.18519 -0.06041 0.175 C -0.05607 0.16914 -0.05225 0.16297 -0.04774 0.15803 C -0.0434 0.15309 -0.03906 0.14939 -0.03507 0.14383 C -0.03142 0.13889 -0.02552 0.12686 -0.02552 0.12716 C -0.025 0.12408 -0.02448 0.1213 -0.02395 0.11852 C -0.02291 0.11358 -0.02135 0.10926 -0.02066 0.10433 C -0.01979 0.09784 -0.01979 0.09105 -0.01909 0.08457 C -0.01892 0.08149 -0.01805 0.07871 -0.01753 0.07593 C -0.01614 0.06914 -0.01389 0.06081 -0.01284 0.0534 C -0.01111 0.04229 -0.01024 0.03056 -0.00798 0.01976 C -0.00729 0.01513 -0.00486 0.01204 -0.0033 0.00834 C -0.00225 0.00556 -3.33333E-6 -4.19753E-6 -3.33333E-6 0.00031 L -3.33333E-6 -4.19753E-6 " pathEditMode="relative" rAng="0" ptsTypes="AAAAAAAAAAAAAAAAAAAAAAAAAAAAAAA">
                                      <p:cBhvr>
                                        <p:cTn id="18" dur="2000" fill="hold"/>
                                        <p:tgtEl>
                                          <p:spTgt spid="4"/>
                                        </p:tgtEl>
                                        <p:attrNameLst>
                                          <p:attrName>ppt_x</p:attrName>
                                          <p:attrName>ppt_y</p:attrName>
                                        </p:attrNameLst>
                                      </p:cBhvr>
                                      <p:rCtr x="32222" y="-26944"/>
                                    </p:animMotion>
                                  </p:childTnLst>
                                </p:cTn>
                              </p:par>
                              <p:par>
                                <p:cTn id="19" presetID="0" presetClass="path" presetSubtype="0" accel="50000" decel="50000" fill="hold" nodeType="withEffect">
                                  <p:stCondLst>
                                    <p:cond delay="750"/>
                                  </p:stCondLst>
                                  <p:childTnLst>
                                    <p:animMotion origin="layout" path="M -0.64444 0.5392 L -0.64444 0.53951 C -0.6368 0.52933 -0.62326 0.51081 -0.61423 0.50247 C -0.60225 0.49136 -0.58993 0.48149 -0.57777 0.4713 C -0.57187 0.46636 -0.56614 0.46112 -0.56007 0.4571 C -0.54323 0.44599 -0.52604 0.43612 -0.50937 0.42315 C -0.49774 0.41451 -0.48125 0.40031 -0.4684 0.39507 C -0.46111 0.39198 -0.45347 0.39198 -0.44618 0.38951 C -0.4243 0.38179 -0.43316 0.38179 -0.41284 0.36976 C -0.40729 0.36636 -0.40121 0.36358 -0.39531 0.36112 C -0.37448 0.35278 -0.38159 0.35957 -0.36198 0.34723 C -0.3342 0.32933 -0.34114 0.32686 -0.31909 0.32439 C -0.29791 0.32223 -0.25555 0.31883 -0.25555 0.31914 C -0.24357 0.31451 -0.22343 0.30772 -0.20955 0.30186 C -0.19826 0.29692 -0.18159 0.29044 -0.16996 0.2821 C -0.15503 0.2713 -0.13854 0.26482 -0.12552 0.24815 C -0.11823 0.2392 -0.10955 0.22747 -0.10173 0.22007 C -0.096 0.21482 -0.08958 0.21204 -0.08437 0.20587 C -0.07586 0.19661 -0.0684 0.18519 -0.06041 0.175 C -0.05607 0.16914 -0.05225 0.16297 -0.04774 0.15803 C -0.0434 0.15309 -0.03906 0.14939 -0.03507 0.14383 C -0.03142 0.13889 -0.02552 0.12686 -0.02552 0.12716 C -0.025 0.12408 -0.02448 0.1213 -0.02396 0.11852 C -0.02291 0.11358 -0.02135 0.10926 -0.02066 0.10433 C -0.01979 0.09784 -0.01979 0.09105 -0.01909 0.08457 C -0.01892 0.08149 -0.01805 0.07871 -0.01753 0.07593 C -0.01614 0.06914 -0.01389 0.06081 -0.01284 0.0534 C -0.01111 0.04229 -0.01024 0.03056 -0.00798 0.01976 C -0.00729 0.01513 -0.00486 0.01204 -0.0033 0.00834 C -0.00225 0.00556 -3.05556E-6 -4.19753E-6 -3.05556E-6 0.00031 L -3.05556E-6 -4.19753E-6 " pathEditMode="relative" rAng="0" ptsTypes="AAAAAAAAAAAAAAAAAAAAAAAAAAAAAAA">
                                      <p:cBhvr>
                                        <p:cTn id="20" dur="2000" fill="hold"/>
                                        <p:tgtEl>
                                          <p:spTgt spid="5"/>
                                        </p:tgtEl>
                                        <p:attrNameLst>
                                          <p:attrName>ppt_x</p:attrName>
                                          <p:attrName>ppt_y</p:attrName>
                                        </p:attrNameLst>
                                      </p:cBhvr>
                                      <p:rCtr x="32222" y="-26944"/>
                                    </p:animMotion>
                                  </p:childTnLst>
                                </p:cTn>
                              </p:par>
                              <p:par>
                                <p:cTn id="21" presetID="0" presetClass="path" presetSubtype="0" accel="50000" decel="50000" fill="hold" nodeType="withEffect">
                                  <p:stCondLst>
                                    <p:cond delay="250"/>
                                  </p:stCondLst>
                                  <p:childTnLst>
                                    <p:animMotion origin="layout" path="M -0.64444 0.5392 L -0.64444 0.53951 C -0.6368 0.52932 -0.62326 0.51081 -0.61423 0.50247 C -0.60225 0.49136 -0.58993 0.48148 -0.57777 0.4713 C -0.57187 0.46636 -0.56614 0.46111 -0.56007 0.4571 C -0.54323 0.44599 -0.52604 0.43611 -0.50937 0.42315 C -0.49774 0.41451 -0.48125 0.40031 -0.4684 0.39507 C -0.46111 0.39198 -0.45347 0.39198 -0.44618 0.38951 C -0.4243 0.38179 -0.43316 0.38179 -0.41284 0.36976 C -0.40729 0.36636 -0.40121 0.36358 -0.39531 0.36111 C -0.37448 0.35278 -0.38159 0.35957 -0.36198 0.34723 C -0.3342 0.32932 -0.34114 0.32686 -0.31909 0.32439 C -0.29791 0.32223 -0.25555 0.31883 -0.25555 0.31914 C -0.24357 0.31451 -0.22343 0.30772 -0.20955 0.30186 C -0.19826 0.29692 -0.18159 0.29044 -0.16996 0.2821 C -0.15503 0.2713 -0.13854 0.26482 -0.12552 0.24815 C -0.11823 0.2392 -0.10955 0.22747 -0.10173 0.22007 C -0.096 0.21482 -0.08958 0.21204 -0.08437 0.20587 C -0.07586 0.19661 -0.0684 0.18519 -0.06041 0.175 C -0.05607 0.16914 -0.05225 0.16297 -0.04774 0.15803 C -0.0434 0.15309 -0.03906 0.14939 -0.03507 0.14383 C -0.03142 0.13889 -0.02552 0.12686 -0.02552 0.12716 C -0.025 0.12408 -0.02448 0.1213 -0.02396 0.11852 C -0.02291 0.11358 -0.02135 0.10926 -0.02066 0.10432 C -0.01979 0.09784 -0.01979 0.09105 -0.01909 0.08457 C -0.01892 0.08148 -0.01805 0.07871 -0.01753 0.07593 C -0.01614 0.06914 -0.01389 0.06081 -0.01284 0.0534 C -0.01111 0.04229 -0.01024 0.03056 -0.00798 0.01976 C -0.00729 0.01513 -0.00486 0.01204 -0.0033 0.00834 C -0.00225 0.00556 -3.05556E-6 -3.33333E-6 -3.05556E-6 0.00031 L -3.05556E-6 -3.33333E-6 " pathEditMode="relative" rAng="0" ptsTypes="AAAAAAAAAAAAAAAAAAAAAAAAAAAAAAA">
                                      <p:cBhvr>
                                        <p:cTn id="22" dur="2000" fill="hold"/>
                                        <p:tgtEl>
                                          <p:spTgt spid="6"/>
                                        </p:tgtEl>
                                        <p:attrNameLst>
                                          <p:attrName>ppt_x</p:attrName>
                                          <p:attrName>ppt_y</p:attrName>
                                        </p:attrNameLst>
                                      </p:cBhvr>
                                      <p:rCtr x="32222" y="-26944"/>
                                    </p:animMotion>
                                  </p:childTnLst>
                                </p:cTn>
                              </p:par>
                              <p:par>
                                <p:cTn id="23" presetID="0" presetClass="path" presetSubtype="0" accel="50000" decel="50000" fill="hold" nodeType="withEffect">
                                  <p:stCondLst>
                                    <p:cond delay="1000"/>
                                  </p:stCondLst>
                                  <p:childTnLst>
                                    <p:animMotion origin="layout" path="M -0.64444 0.5392 L -0.64444 0.53951 C -0.6368 0.52932 -0.62326 0.51081 -0.61423 0.50247 C -0.60225 0.49136 -0.58993 0.48148 -0.57777 0.4713 C -0.57187 0.46636 -0.56614 0.46111 -0.56024 0.4571 C -0.54323 0.44599 -0.52604 0.43611 -0.50937 0.42315 C -0.49774 0.41451 -0.48125 0.40031 -0.4684 0.39507 C -0.46111 0.39198 -0.45347 0.39198 -0.44618 0.38951 C -0.4243 0.38179 -0.43316 0.38179 -0.41284 0.36976 C -0.40729 0.36636 -0.40121 0.36358 -0.39531 0.36111 C -0.37448 0.35278 -0.38159 0.35957 -0.36198 0.34723 C -0.3342 0.32932 -0.34114 0.32686 -0.31909 0.32439 C -0.29791 0.32223 -0.25555 0.31883 -0.25555 0.31914 C -0.24357 0.31451 -0.22343 0.30772 -0.20955 0.30186 C -0.19826 0.29692 -0.18159 0.29044 -0.16996 0.2821 C -0.15503 0.2713 -0.13854 0.26482 -0.12552 0.24815 C -0.11823 0.2392 -0.10955 0.22747 -0.10173 0.22007 C -0.096 0.21482 -0.08958 0.21204 -0.08437 0.20587 C -0.07586 0.19661 -0.0684 0.18519 -0.06041 0.175 C -0.05607 0.16914 -0.05225 0.16297 -0.04774 0.15803 C -0.0434 0.15309 -0.03906 0.14939 -0.03507 0.14383 C -0.03142 0.13889 -0.02552 0.12686 -0.02552 0.12716 C -0.025 0.12408 -0.02448 0.1213 -0.02395 0.11852 C -0.02291 0.11358 -0.02135 0.10926 -0.02066 0.10432 C -0.01979 0.09784 -0.01979 0.09105 -0.01909 0.08457 C -0.01892 0.08148 -0.01805 0.07871 -0.01753 0.07593 C -0.01614 0.06914 -0.01389 0.06081 -0.01284 0.0534 C -0.01111 0.04229 -0.01024 0.03056 -0.00798 0.01976 C -0.00729 0.01513 -0.00486 0.01204 -0.0033 0.00834 C -0.00225 0.00556 -3.33333E-6 -3.33333E-6 -3.33333E-6 0.00031 L -3.33333E-6 -3.33333E-6 " pathEditMode="relative" rAng="0" ptsTypes="AAAAAAAAAAAAAAAAAAAAAAAAAAAAAAA">
                                      <p:cBhvr>
                                        <p:cTn id="24" dur="2000" fill="hold"/>
                                        <p:tgtEl>
                                          <p:spTgt spid="3"/>
                                        </p:tgtEl>
                                        <p:attrNameLst>
                                          <p:attrName>ppt_x</p:attrName>
                                          <p:attrName>ppt_y</p:attrName>
                                        </p:attrNameLst>
                                      </p:cBhvr>
                                      <p:rCtr x="32222" y="-26944"/>
                                    </p:animMotion>
                                  </p:childTnLst>
                                </p:cTn>
                              </p:par>
                            </p:childTnLst>
                          </p:cTn>
                        </p:par>
                        <p:par>
                          <p:cTn id="25" fill="hold">
                            <p:stCondLst>
                              <p:cond delay="3000"/>
                            </p:stCondLst>
                            <p:childTnLst>
                              <p:par>
                                <p:cTn id="26" presetID="22" presetClass="entr" presetSubtype="4" fill="hold"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down)">
                                      <p:cBhvr>
                                        <p:cTn id="28" dur="500"/>
                                        <p:tgtEl>
                                          <p:spTgt spid="31"/>
                                        </p:tgtEl>
                                      </p:cBhvr>
                                    </p:animEffect>
                                  </p:childTnLst>
                                </p:cTn>
                              </p:par>
                              <p:par>
                                <p:cTn id="29" presetID="22" presetClass="entr" presetSubtype="4"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down)">
                                      <p:cBhvr>
                                        <p:cTn id="31" dur="500"/>
                                        <p:tgtEl>
                                          <p:spTgt spid="33"/>
                                        </p:tgtEl>
                                      </p:cBhvr>
                                    </p:animEffect>
                                  </p:childTnLst>
                                </p:cTn>
                              </p:par>
                              <p:par>
                                <p:cTn id="32" presetID="22" presetClass="entr" presetSubtype="4"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down)">
                                      <p:cBhvr>
                                        <p:cTn id="34" dur="500"/>
                                        <p:tgtEl>
                                          <p:spTgt spid="32"/>
                                        </p:tgtEl>
                                      </p:cBhvr>
                                    </p:animEffect>
                                  </p:childTnLst>
                                </p:cTn>
                              </p:par>
                              <p:par>
                                <p:cTn id="35" presetID="22" presetClass="entr" presetSubtype="4"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par>
                          <p:cTn id="38" fill="hold">
                            <p:stCondLst>
                              <p:cond delay="3500"/>
                            </p:stCondLst>
                            <p:childTnLst>
                              <p:par>
                                <p:cTn id="39" presetID="42" presetClass="entr" presetSubtype="0" fill="hold" nodeType="after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fade">
                                      <p:cBhvr>
                                        <p:cTn id="41" dur="1000"/>
                                        <p:tgtEl>
                                          <p:spTgt spid="68"/>
                                        </p:tgtEl>
                                      </p:cBhvr>
                                    </p:animEffect>
                                    <p:anim calcmode="lin" valueType="num">
                                      <p:cBhvr>
                                        <p:cTn id="42" dur="1000" fill="hold"/>
                                        <p:tgtEl>
                                          <p:spTgt spid="68"/>
                                        </p:tgtEl>
                                        <p:attrNameLst>
                                          <p:attrName>ppt_x</p:attrName>
                                        </p:attrNameLst>
                                      </p:cBhvr>
                                      <p:tavLst>
                                        <p:tav tm="0">
                                          <p:val>
                                            <p:strVal val="#ppt_x"/>
                                          </p:val>
                                        </p:tav>
                                        <p:tav tm="100000">
                                          <p:val>
                                            <p:strVal val="#ppt_x"/>
                                          </p:val>
                                        </p:tav>
                                      </p:tavLst>
                                    </p:anim>
                                    <p:anim calcmode="lin" valueType="num">
                                      <p:cBhvr>
                                        <p:cTn id="43" dur="1000" fill="hold"/>
                                        <p:tgtEl>
                                          <p:spTgt spid="68"/>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fade">
                                      <p:cBhvr>
                                        <p:cTn id="46" dur="1000"/>
                                        <p:tgtEl>
                                          <p:spTgt spid="64"/>
                                        </p:tgtEl>
                                      </p:cBhvr>
                                    </p:animEffect>
                                    <p:anim calcmode="lin" valueType="num">
                                      <p:cBhvr>
                                        <p:cTn id="47" dur="1000" fill="hold"/>
                                        <p:tgtEl>
                                          <p:spTgt spid="64"/>
                                        </p:tgtEl>
                                        <p:attrNameLst>
                                          <p:attrName>ppt_x</p:attrName>
                                        </p:attrNameLst>
                                      </p:cBhvr>
                                      <p:tavLst>
                                        <p:tav tm="0">
                                          <p:val>
                                            <p:strVal val="#ppt_x"/>
                                          </p:val>
                                        </p:tav>
                                        <p:tav tm="100000">
                                          <p:val>
                                            <p:strVal val="#ppt_x"/>
                                          </p:val>
                                        </p:tav>
                                      </p:tavLst>
                                    </p:anim>
                                    <p:anim calcmode="lin" valueType="num">
                                      <p:cBhvr>
                                        <p:cTn id="48" dur="1000" fill="hold"/>
                                        <p:tgtEl>
                                          <p:spTgt spid="64"/>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fade">
                                      <p:cBhvr>
                                        <p:cTn id="51" dur="1000"/>
                                        <p:tgtEl>
                                          <p:spTgt spid="56"/>
                                        </p:tgtEl>
                                      </p:cBhvr>
                                    </p:animEffect>
                                    <p:anim calcmode="lin" valueType="num">
                                      <p:cBhvr>
                                        <p:cTn id="52" dur="1000" fill="hold"/>
                                        <p:tgtEl>
                                          <p:spTgt spid="56"/>
                                        </p:tgtEl>
                                        <p:attrNameLst>
                                          <p:attrName>ppt_x</p:attrName>
                                        </p:attrNameLst>
                                      </p:cBhvr>
                                      <p:tavLst>
                                        <p:tav tm="0">
                                          <p:val>
                                            <p:strVal val="#ppt_x"/>
                                          </p:val>
                                        </p:tav>
                                        <p:tav tm="100000">
                                          <p:val>
                                            <p:strVal val="#ppt_x"/>
                                          </p:val>
                                        </p:tav>
                                      </p:tavLst>
                                    </p:anim>
                                    <p:anim calcmode="lin" valueType="num">
                                      <p:cBhvr>
                                        <p:cTn id="53" dur="1000" fill="hold"/>
                                        <p:tgtEl>
                                          <p:spTgt spid="56"/>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1000"/>
                                        <p:tgtEl>
                                          <p:spTgt spid="60"/>
                                        </p:tgtEl>
                                      </p:cBhvr>
                                    </p:animEffect>
                                    <p:anim calcmode="lin" valueType="num">
                                      <p:cBhvr>
                                        <p:cTn id="57" dur="1000" fill="hold"/>
                                        <p:tgtEl>
                                          <p:spTgt spid="60"/>
                                        </p:tgtEl>
                                        <p:attrNameLst>
                                          <p:attrName>ppt_x</p:attrName>
                                        </p:attrNameLst>
                                      </p:cBhvr>
                                      <p:tavLst>
                                        <p:tav tm="0">
                                          <p:val>
                                            <p:strVal val="#ppt_x"/>
                                          </p:val>
                                        </p:tav>
                                        <p:tav tm="100000">
                                          <p:val>
                                            <p:strVal val="#ppt_x"/>
                                          </p:val>
                                        </p:tav>
                                      </p:tavLst>
                                    </p:anim>
                                    <p:anim calcmode="lin" valueType="num">
                                      <p:cBhvr>
                                        <p:cTn id="58"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任意多边形 99"/>
          <p:cNvSpPr/>
          <p:nvPr/>
        </p:nvSpPr>
        <p:spPr>
          <a:xfrm>
            <a:off x="3663020" y="1475698"/>
            <a:ext cx="6460403" cy="4978287"/>
          </a:xfrm>
          <a:custGeom>
            <a:avLst/>
            <a:gdLst>
              <a:gd name="connsiteX0" fmla="*/ 6128642 w 6460402"/>
              <a:gd name="connsiteY0" fmla="*/ 2544539 h 4978287"/>
              <a:gd name="connsiteX1" fmla="*/ 6128642 w 6460402"/>
              <a:gd name="connsiteY1" fmla="*/ 2578165 h 4978287"/>
              <a:gd name="connsiteX2" fmla="*/ 6205767 w 6460402"/>
              <a:gd name="connsiteY2" fmla="*/ 2578165 h 4978287"/>
              <a:gd name="connsiteX3" fmla="*/ 6205767 w 6460402"/>
              <a:gd name="connsiteY3" fmla="*/ 2544539 h 4978287"/>
              <a:gd name="connsiteX4" fmla="*/ 6128642 w 6460402"/>
              <a:gd name="connsiteY4" fmla="*/ 2359082 h 4978287"/>
              <a:gd name="connsiteX5" fmla="*/ 6128642 w 6460402"/>
              <a:gd name="connsiteY5" fmla="*/ 2374918 h 4978287"/>
              <a:gd name="connsiteX6" fmla="*/ 6205767 w 6460402"/>
              <a:gd name="connsiteY6" fmla="*/ 2374918 h 4978287"/>
              <a:gd name="connsiteX7" fmla="*/ 6205767 w 6460402"/>
              <a:gd name="connsiteY7" fmla="*/ 2359082 h 4978287"/>
              <a:gd name="connsiteX8" fmla="*/ 6128642 w 6460402"/>
              <a:gd name="connsiteY8" fmla="*/ 2175435 h 4978287"/>
              <a:gd name="connsiteX9" fmla="*/ 6128642 w 6460402"/>
              <a:gd name="connsiteY9" fmla="*/ 2189461 h 4978287"/>
              <a:gd name="connsiteX10" fmla="*/ 6205767 w 6460402"/>
              <a:gd name="connsiteY10" fmla="*/ 2189461 h 4978287"/>
              <a:gd name="connsiteX11" fmla="*/ 6205767 w 6460402"/>
              <a:gd name="connsiteY11" fmla="*/ 2175435 h 4978287"/>
              <a:gd name="connsiteX12" fmla="*/ 550566 w 6460402"/>
              <a:gd name="connsiteY12" fmla="*/ 0 h 4978287"/>
              <a:gd name="connsiteX13" fmla="*/ 1089947 w 6460402"/>
              <a:gd name="connsiteY13" fmla="*/ 439608 h 4978287"/>
              <a:gd name="connsiteX14" fmla="*/ 1094328 w 6460402"/>
              <a:gd name="connsiteY14" fmla="*/ 483067 h 4978287"/>
              <a:gd name="connsiteX15" fmla="*/ 3355244 w 6460402"/>
              <a:gd name="connsiteY15" fmla="*/ 483067 h 4978287"/>
              <a:gd name="connsiteX16" fmla="*/ 3774352 w 6460402"/>
              <a:gd name="connsiteY16" fmla="*/ 902175 h 4978287"/>
              <a:gd name="connsiteX17" fmla="*/ 3774352 w 6460402"/>
              <a:gd name="connsiteY17" fmla="*/ 1433662 h 4978287"/>
              <a:gd name="connsiteX18" fmla="*/ 3776218 w 6460402"/>
              <a:gd name="connsiteY18" fmla="*/ 1433662 h 4978287"/>
              <a:gd name="connsiteX19" fmla="*/ 3776218 w 6460402"/>
              <a:gd name="connsiteY19" fmla="*/ 1732154 h 4978287"/>
              <a:gd name="connsiteX20" fmla="*/ 4049878 w 6460402"/>
              <a:gd name="connsiteY20" fmla="*/ 2005814 h 4978287"/>
              <a:gd name="connsiteX21" fmla="*/ 5752319 w 6460402"/>
              <a:gd name="connsiteY21" fmla="*/ 2005814 h 4978287"/>
              <a:gd name="connsiteX22" fmla="*/ 5752319 w 6460402"/>
              <a:gd name="connsiteY22" fmla="*/ 1999666 h 4978287"/>
              <a:gd name="connsiteX23" fmla="*/ 6128642 w 6460402"/>
              <a:gd name="connsiteY23" fmla="*/ 1999666 h 4978287"/>
              <a:gd name="connsiteX24" fmla="*/ 6128642 w 6460402"/>
              <a:gd name="connsiteY24" fmla="*/ 2005814 h 4978287"/>
              <a:gd name="connsiteX25" fmla="*/ 6205767 w 6460402"/>
              <a:gd name="connsiteY25" fmla="*/ 2005814 h 4978287"/>
              <a:gd name="connsiteX26" fmla="*/ 6205767 w 6460402"/>
              <a:gd name="connsiteY26" fmla="*/ 2005162 h 4978287"/>
              <a:gd name="connsiteX27" fmla="*/ 6460402 w 6460402"/>
              <a:gd name="connsiteY27" fmla="*/ 2005162 h 4978287"/>
              <a:gd name="connsiteX28" fmla="*/ 6460402 w 6460402"/>
              <a:gd name="connsiteY28" fmla="*/ 2740090 h 4978287"/>
              <a:gd name="connsiteX29" fmla="*/ 6227992 w 6460402"/>
              <a:gd name="connsiteY29" fmla="*/ 2740090 h 4978287"/>
              <a:gd name="connsiteX30" fmla="*/ 4948699 w 6460402"/>
              <a:gd name="connsiteY30" fmla="*/ 2747786 h 4978287"/>
              <a:gd name="connsiteX31" fmla="*/ 4699917 w 6460402"/>
              <a:gd name="connsiteY31" fmla="*/ 3021446 h 4978287"/>
              <a:gd name="connsiteX32" fmla="*/ 4699917 w 6460402"/>
              <a:gd name="connsiteY32" fmla="*/ 3886050 h 4978287"/>
              <a:gd name="connsiteX33" fmla="*/ 4722636 w 6460402"/>
              <a:gd name="connsiteY33" fmla="*/ 3888341 h 4978287"/>
              <a:gd name="connsiteX34" fmla="*/ 5162244 w 6460402"/>
              <a:gd name="connsiteY34" fmla="*/ 4427721 h 4978287"/>
              <a:gd name="connsiteX35" fmla="*/ 4611678 w 6460402"/>
              <a:gd name="connsiteY35" fmla="*/ 4978287 h 4978287"/>
              <a:gd name="connsiteX36" fmla="*/ 4061112 w 6460402"/>
              <a:gd name="connsiteY36" fmla="*/ 4427721 h 4978287"/>
              <a:gd name="connsiteX37" fmla="*/ 4500720 w 6460402"/>
              <a:gd name="connsiteY37" fmla="*/ 3888341 h 4978287"/>
              <a:gd name="connsiteX38" fmla="*/ 4525038 w 6460402"/>
              <a:gd name="connsiteY38" fmla="*/ 3885889 h 4978287"/>
              <a:gd name="connsiteX39" fmla="*/ 4525038 w 6460402"/>
              <a:gd name="connsiteY39" fmla="*/ 2997273 h 4978287"/>
              <a:gd name="connsiteX40" fmla="*/ 4906045 w 6460402"/>
              <a:gd name="connsiteY40" fmla="*/ 2578165 h 4978287"/>
              <a:gd name="connsiteX41" fmla="*/ 5752319 w 6460402"/>
              <a:gd name="connsiteY41" fmla="*/ 2578165 h 4978287"/>
              <a:gd name="connsiteX42" fmla="*/ 5752319 w 6460402"/>
              <a:gd name="connsiteY42" fmla="*/ 2544539 h 4978287"/>
              <a:gd name="connsiteX43" fmla="*/ 4621379 w 6460402"/>
              <a:gd name="connsiteY43" fmla="*/ 2544539 h 4978287"/>
              <a:gd name="connsiteX44" fmla="*/ 4347719 w 6460402"/>
              <a:gd name="connsiteY44" fmla="*/ 2818199 h 4978287"/>
              <a:gd name="connsiteX45" fmla="*/ 4347719 w 6460402"/>
              <a:gd name="connsiteY45" fmla="*/ 3200314 h 4978287"/>
              <a:gd name="connsiteX46" fmla="*/ 4345853 w 6460402"/>
              <a:gd name="connsiteY46" fmla="*/ 3200314 h 4978287"/>
              <a:gd name="connsiteX47" fmla="*/ 4345853 w 6460402"/>
              <a:gd name="connsiteY47" fmla="*/ 3217647 h 4978287"/>
              <a:gd name="connsiteX48" fmla="*/ 3926745 w 6460402"/>
              <a:gd name="connsiteY48" fmla="*/ 3636755 h 4978287"/>
              <a:gd name="connsiteX49" fmla="*/ 1502623 w 6460402"/>
              <a:gd name="connsiteY49" fmla="*/ 3636755 h 4978287"/>
              <a:gd name="connsiteX50" fmla="*/ 1500080 w 6460402"/>
              <a:gd name="connsiteY50" fmla="*/ 3661988 h 4978287"/>
              <a:gd name="connsiteX51" fmla="*/ 960699 w 6460402"/>
              <a:gd name="connsiteY51" fmla="*/ 4101596 h 4978287"/>
              <a:gd name="connsiteX52" fmla="*/ 410133 w 6460402"/>
              <a:gd name="connsiteY52" fmla="*/ 3551030 h 4978287"/>
              <a:gd name="connsiteX53" fmla="*/ 960699 w 6460402"/>
              <a:gd name="connsiteY53" fmla="*/ 3000464 h 4978287"/>
              <a:gd name="connsiteX54" fmla="*/ 1500080 w 6460402"/>
              <a:gd name="connsiteY54" fmla="*/ 3440072 h 4978287"/>
              <a:gd name="connsiteX55" fmla="*/ 1502808 w 6460402"/>
              <a:gd name="connsiteY55" fmla="*/ 3467134 h 4978287"/>
              <a:gd name="connsiteX56" fmla="*/ 3879826 w 6460402"/>
              <a:gd name="connsiteY56" fmla="*/ 3467134 h 4978287"/>
              <a:gd name="connsiteX57" fmla="*/ 4153486 w 6460402"/>
              <a:gd name="connsiteY57" fmla="*/ 3193474 h 4978287"/>
              <a:gd name="connsiteX58" fmla="*/ 4153486 w 6460402"/>
              <a:gd name="connsiteY58" fmla="*/ 2935531 h 4978287"/>
              <a:gd name="connsiteX59" fmla="*/ 4155352 w 6460402"/>
              <a:gd name="connsiteY59" fmla="*/ 2935531 h 4978287"/>
              <a:gd name="connsiteX60" fmla="*/ 4155352 w 6460402"/>
              <a:gd name="connsiteY60" fmla="*/ 2794026 h 4978287"/>
              <a:gd name="connsiteX61" fmla="*/ 4574460 w 6460402"/>
              <a:gd name="connsiteY61" fmla="*/ 2374918 h 4978287"/>
              <a:gd name="connsiteX62" fmla="*/ 5752319 w 6460402"/>
              <a:gd name="connsiteY62" fmla="*/ 2374918 h 4978287"/>
              <a:gd name="connsiteX63" fmla="*/ 5752319 w 6460402"/>
              <a:gd name="connsiteY63" fmla="*/ 2359082 h 4978287"/>
              <a:gd name="connsiteX64" fmla="*/ 2802547 w 6460402"/>
              <a:gd name="connsiteY64" fmla="*/ 2359082 h 4978287"/>
              <a:gd name="connsiteX65" fmla="*/ 2799911 w 6460402"/>
              <a:gd name="connsiteY65" fmla="*/ 2385229 h 4978287"/>
              <a:gd name="connsiteX66" fmla="*/ 2260530 w 6460402"/>
              <a:gd name="connsiteY66" fmla="*/ 2824837 h 4978287"/>
              <a:gd name="connsiteX67" fmla="*/ 1709964 w 6460402"/>
              <a:gd name="connsiteY67" fmla="*/ 2274271 h 4978287"/>
              <a:gd name="connsiteX68" fmla="*/ 2260530 w 6460402"/>
              <a:gd name="connsiteY68" fmla="*/ 1723705 h 4978287"/>
              <a:gd name="connsiteX69" fmla="*/ 2799911 w 6460402"/>
              <a:gd name="connsiteY69" fmla="*/ 2163313 h 4978287"/>
              <a:gd name="connsiteX70" fmla="*/ 2802547 w 6460402"/>
              <a:gd name="connsiteY70" fmla="*/ 2189461 h 4978287"/>
              <a:gd name="connsiteX71" fmla="*/ 5752319 w 6460402"/>
              <a:gd name="connsiteY71" fmla="*/ 2189461 h 4978287"/>
              <a:gd name="connsiteX72" fmla="*/ 5752319 w 6460402"/>
              <a:gd name="connsiteY72" fmla="*/ 2175435 h 4978287"/>
              <a:gd name="connsiteX73" fmla="*/ 4002959 w 6460402"/>
              <a:gd name="connsiteY73" fmla="*/ 2175435 h 4978287"/>
              <a:gd name="connsiteX74" fmla="*/ 3583851 w 6460402"/>
              <a:gd name="connsiteY74" fmla="*/ 1756327 h 4978287"/>
              <a:gd name="connsiteX75" fmla="*/ 3583851 w 6460402"/>
              <a:gd name="connsiteY75" fmla="*/ 1605112 h 4978287"/>
              <a:gd name="connsiteX76" fmla="*/ 3581985 w 6460402"/>
              <a:gd name="connsiteY76" fmla="*/ 1605112 h 4978287"/>
              <a:gd name="connsiteX77" fmla="*/ 3581985 w 6460402"/>
              <a:gd name="connsiteY77" fmla="*/ 926348 h 4978287"/>
              <a:gd name="connsiteX78" fmla="*/ 3308325 w 6460402"/>
              <a:gd name="connsiteY78" fmla="*/ 652688 h 4978287"/>
              <a:gd name="connsiteX79" fmla="*/ 1090838 w 6460402"/>
              <a:gd name="connsiteY79" fmla="*/ 652688 h 4978287"/>
              <a:gd name="connsiteX80" fmla="*/ 1089947 w 6460402"/>
              <a:gd name="connsiteY80" fmla="*/ 661524 h 4978287"/>
              <a:gd name="connsiteX81" fmla="*/ 550566 w 6460402"/>
              <a:gd name="connsiteY81" fmla="*/ 1101132 h 4978287"/>
              <a:gd name="connsiteX82" fmla="*/ 0 w 6460402"/>
              <a:gd name="connsiteY82" fmla="*/ 550566 h 4978287"/>
              <a:gd name="connsiteX83" fmla="*/ 550566 w 6460402"/>
              <a:gd name="connsiteY83" fmla="*/ 0 h 497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6460402" h="4978287">
                <a:moveTo>
                  <a:pt x="6128642" y="2544539"/>
                </a:moveTo>
                <a:lnTo>
                  <a:pt x="6128642" y="2578165"/>
                </a:lnTo>
                <a:lnTo>
                  <a:pt x="6205767" y="2578165"/>
                </a:lnTo>
                <a:lnTo>
                  <a:pt x="6205767" y="2544539"/>
                </a:lnTo>
                <a:close/>
                <a:moveTo>
                  <a:pt x="6128642" y="2359082"/>
                </a:moveTo>
                <a:lnTo>
                  <a:pt x="6128642" y="2374918"/>
                </a:lnTo>
                <a:lnTo>
                  <a:pt x="6205767" y="2374918"/>
                </a:lnTo>
                <a:lnTo>
                  <a:pt x="6205767" y="2359082"/>
                </a:lnTo>
                <a:close/>
                <a:moveTo>
                  <a:pt x="6128642" y="2175435"/>
                </a:moveTo>
                <a:lnTo>
                  <a:pt x="6128642" y="2189461"/>
                </a:lnTo>
                <a:lnTo>
                  <a:pt x="6205767" y="2189461"/>
                </a:lnTo>
                <a:lnTo>
                  <a:pt x="6205767" y="2175435"/>
                </a:lnTo>
                <a:close/>
                <a:moveTo>
                  <a:pt x="550566" y="0"/>
                </a:moveTo>
                <a:cubicBezTo>
                  <a:pt x="816627" y="0"/>
                  <a:pt x="1038609" y="188724"/>
                  <a:pt x="1089947" y="439608"/>
                </a:cubicBezTo>
                <a:lnTo>
                  <a:pt x="1094328" y="483067"/>
                </a:lnTo>
                <a:lnTo>
                  <a:pt x="3355244" y="483067"/>
                </a:lnTo>
                <a:cubicBezTo>
                  <a:pt x="3586711" y="483067"/>
                  <a:pt x="3774352" y="670708"/>
                  <a:pt x="3774352" y="902175"/>
                </a:cubicBezTo>
                <a:lnTo>
                  <a:pt x="3774352" y="1433662"/>
                </a:lnTo>
                <a:lnTo>
                  <a:pt x="3776218" y="1433662"/>
                </a:lnTo>
                <a:lnTo>
                  <a:pt x="3776218" y="1732154"/>
                </a:lnTo>
                <a:cubicBezTo>
                  <a:pt x="3776218" y="1883292"/>
                  <a:pt x="3898740" y="2005814"/>
                  <a:pt x="4049878" y="2005814"/>
                </a:cubicBezTo>
                <a:lnTo>
                  <a:pt x="5752319" y="2005814"/>
                </a:lnTo>
                <a:lnTo>
                  <a:pt x="5752319" y="1999666"/>
                </a:lnTo>
                <a:lnTo>
                  <a:pt x="6128642" y="1999666"/>
                </a:lnTo>
                <a:lnTo>
                  <a:pt x="6128642" y="2005814"/>
                </a:lnTo>
                <a:lnTo>
                  <a:pt x="6205767" y="2005814"/>
                </a:lnTo>
                <a:lnTo>
                  <a:pt x="6205767" y="2005162"/>
                </a:lnTo>
                <a:lnTo>
                  <a:pt x="6460402" y="2005162"/>
                </a:lnTo>
                <a:lnTo>
                  <a:pt x="6460402" y="2740090"/>
                </a:lnTo>
                <a:lnTo>
                  <a:pt x="6227992" y="2740090"/>
                </a:lnTo>
                <a:lnTo>
                  <a:pt x="4948699" y="2747786"/>
                </a:lnTo>
                <a:cubicBezTo>
                  <a:pt x="4811301" y="2747786"/>
                  <a:pt x="4699917" y="2870308"/>
                  <a:pt x="4699917" y="3021446"/>
                </a:cubicBezTo>
                <a:lnTo>
                  <a:pt x="4699917" y="3886050"/>
                </a:lnTo>
                <a:lnTo>
                  <a:pt x="4722636" y="3888341"/>
                </a:lnTo>
                <a:cubicBezTo>
                  <a:pt x="4973520" y="3939679"/>
                  <a:pt x="5162244" y="4161661"/>
                  <a:pt x="5162244" y="4427721"/>
                </a:cubicBezTo>
                <a:cubicBezTo>
                  <a:pt x="5162244" y="4731790"/>
                  <a:pt x="4915747" y="4978287"/>
                  <a:pt x="4611678" y="4978287"/>
                </a:cubicBezTo>
                <a:cubicBezTo>
                  <a:pt x="4307609" y="4978287"/>
                  <a:pt x="4061112" y="4731790"/>
                  <a:pt x="4061112" y="4427721"/>
                </a:cubicBezTo>
                <a:cubicBezTo>
                  <a:pt x="4061112" y="4161661"/>
                  <a:pt x="4249837" y="3939679"/>
                  <a:pt x="4500720" y="3888341"/>
                </a:cubicBezTo>
                <a:lnTo>
                  <a:pt x="4525038" y="3885889"/>
                </a:lnTo>
                <a:lnTo>
                  <a:pt x="4525038" y="2997273"/>
                </a:lnTo>
                <a:cubicBezTo>
                  <a:pt x="4525038" y="2765806"/>
                  <a:pt x="4695621" y="2578165"/>
                  <a:pt x="4906045" y="2578165"/>
                </a:cubicBezTo>
                <a:lnTo>
                  <a:pt x="5752319" y="2578165"/>
                </a:lnTo>
                <a:lnTo>
                  <a:pt x="5752319" y="2544539"/>
                </a:lnTo>
                <a:lnTo>
                  <a:pt x="4621379" y="2544539"/>
                </a:lnTo>
                <a:cubicBezTo>
                  <a:pt x="4470241" y="2544539"/>
                  <a:pt x="4347719" y="2667061"/>
                  <a:pt x="4347719" y="2818199"/>
                </a:cubicBezTo>
                <a:lnTo>
                  <a:pt x="4347719" y="3200314"/>
                </a:lnTo>
                <a:lnTo>
                  <a:pt x="4345853" y="3200314"/>
                </a:lnTo>
                <a:lnTo>
                  <a:pt x="4345853" y="3217647"/>
                </a:lnTo>
                <a:cubicBezTo>
                  <a:pt x="4345853" y="3449114"/>
                  <a:pt x="4158212" y="3636755"/>
                  <a:pt x="3926745" y="3636755"/>
                </a:cubicBezTo>
                <a:lnTo>
                  <a:pt x="1502623" y="3636755"/>
                </a:lnTo>
                <a:lnTo>
                  <a:pt x="1500080" y="3661988"/>
                </a:lnTo>
                <a:cubicBezTo>
                  <a:pt x="1448742" y="3912872"/>
                  <a:pt x="1226760" y="4101596"/>
                  <a:pt x="960699" y="4101596"/>
                </a:cubicBezTo>
                <a:cubicBezTo>
                  <a:pt x="656630" y="4101596"/>
                  <a:pt x="410133" y="3855099"/>
                  <a:pt x="410133" y="3551030"/>
                </a:cubicBezTo>
                <a:cubicBezTo>
                  <a:pt x="410133" y="3246961"/>
                  <a:pt x="656630" y="3000464"/>
                  <a:pt x="960699" y="3000464"/>
                </a:cubicBezTo>
                <a:cubicBezTo>
                  <a:pt x="1226760" y="3000464"/>
                  <a:pt x="1448742" y="3189188"/>
                  <a:pt x="1500080" y="3440072"/>
                </a:cubicBezTo>
                <a:lnTo>
                  <a:pt x="1502808" y="3467134"/>
                </a:lnTo>
                <a:lnTo>
                  <a:pt x="3879826" y="3467134"/>
                </a:lnTo>
                <a:cubicBezTo>
                  <a:pt x="4030964" y="3467134"/>
                  <a:pt x="4153486" y="3344612"/>
                  <a:pt x="4153486" y="3193474"/>
                </a:cubicBezTo>
                <a:lnTo>
                  <a:pt x="4153486" y="2935531"/>
                </a:lnTo>
                <a:lnTo>
                  <a:pt x="4155352" y="2935531"/>
                </a:lnTo>
                <a:lnTo>
                  <a:pt x="4155352" y="2794026"/>
                </a:lnTo>
                <a:cubicBezTo>
                  <a:pt x="4155352" y="2562559"/>
                  <a:pt x="4342993" y="2374918"/>
                  <a:pt x="4574460" y="2374918"/>
                </a:cubicBezTo>
                <a:lnTo>
                  <a:pt x="5752319" y="2374918"/>
                </a:lnTo>
                <a:lnTo>
                  <a:pt x="5752319" y="2359082"/>
                </a:lnTo>
                <a:lnTo>
                  <a:pt x="2802547" y="2359082"/>
                </a:lnTo>
                <a:lnTo>
                  <a:pt x="2799911" y="2385229"/>
                </a:lnTo>
                <a:cubicBezTo>
                  <a:pt x="2748573" y="2636113"/>
                  <a:pt x="2526591" y="2824837"/>
                  <a:pt x="2260530" y="2824837"/>
                </a:cubicBezTo>
                <a:cubicBezTo>
                  <a:pt x="1956461" y="2824837"/>
                  <a:pt x="1709964" y="2578340"/>
                  <a:pt x="1709964" y="2274271"/>
                </a:cubicBezTo>
                <a:cubicBezTo>
                  <a:pt x="1709964" y="1970202"/>
                  <a:pt x="1956461" y="1723705"/>
                  <a:pt x="2260530" y="1723705"/>
                </a:cubicBezTo>
                <a:cubicBezTo>
                  <a:pt x="2526591" y="1723705"/>
                  <a:pt x="2748573" y="1912429"/>
                  <a:pt x="2799911" y="2163313"/>
                </a:cubicBezTo>
                <a:lnTo>
                  <a:pt x="2802547" y="2189461"/>
                </a:lnTo>
                <a:lnTo>
                  <a:pt x="5752319" y="2189461"/>
                </a:lnTo>
                <a:lnTo>
                  <a:pt x="5752319" y="2175435"/>
                </a:lnTo>
                <a:lnTo>
                  <a:pt x="4002959" y="2175435"/>
                </a:lnTo>
                <a:cubicBezTo>
                  <a:pt x="3771492" y="2175435"/>
                  <a:pt x="3583851" y="1987794"/>
                  <a:pt x="3583851" y="1756327"/>
                </a:cubicBezTo>
                <a:lnTo>
                  <a:pt x="3583851" y="1605112"/>
                </a:lnTo>
                <a:lnTo>
                  <a:pt x="3581985" y="1605112"/>
                </a:lnTo>
                <a:lnTo>
                  <a:pt x="3581985" y="926348"/>
                </a:lnTo>
                <a:cubicBezTo>
                  <a:pt x="3581985" y="775210"/>
                  <a:pt x="3459463" y="652688"/>
                  <a:pt x="3308325" y="652688"/>
                </a:cubicBezTo>
                <a:lnTo>
                  <a:pt x="1090838" y="652688"/>
                </a:lnTo>
                <a:lnTo>
                  <a:pt x="1089947" y="661524"/>
                </a:lnTo>
                <a:cubicBezTo>
                  <a:pt x="1038609" y="912408"/>
                  <a:pt x="816627" y="1101132"/>
                  <a:pt x="550566" y="1101132"/>
                </a:cubicBezTo>
                <a:cubicBezTo>
                  <a:pt x="246497" y="1101132"/>
                  <a:pt x="0" y="854635"/>
                  <a:pt x="0" y="550566"/>
                </a:cubicBezTo>
                <a:cubicBezTo>
                  <a:pt x="0" y="246497"/>
                  <a:pt x="246497" y="0"/>
                  <a:pt x="550566" y="0"/>
                </a:cubicBezTo>
                <a:close/>
              </a:path>
            </a:pathLst>
          </a:custGeom>
          <a:solidFill>
            <a:schemeClr val="bg1"/>
          </a:solidFill>
          <a:ln>
            <a:noFill/>
          </a:ln>
          <a:effectLst>
            <a:outerShdw dist="1270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31" name="组合 30"/>
          <p:cNvGrpSpPr/>
          <p:nvPr/>
        </p:nvGrpSpPr>
        <p:grpSpPr>
          <a:xfrm>
            <a:off x="4942100" y="995187"/>
            <a:ext cx="2406357" cy="1100215"/>
            <a:chOff x="2665566" y="1142711"/>
            <a:chExt cx="2406357" cy="1100215"/>
          </a:xfrm>
        </p:grpSpPr>
        <p:sp>
          <p:nvSpPr>
            <p:cNvPr id="32" name="文本框 31"/>
            <p:cNvSpPr txBox="1"/>
            <p:nvPr/>
          </p:nvSpPr>
          <p:spPr bwMode="auto">
            <a:xfrm>
              <a:off x="2665566" y="1541195"/>
              <a:ext cx="2406357" cy="701731"/>
            </a:xfrm>
            <a:prstGeom prst="rect">
              <a:avLst/>
            </a:prstGeom>
            <a:noFill/>
          </p:spPr>
          <p:txBody>
            <a:bodyPr wrap="square">
              <a:spAutoFit/>
            </a:bodyPr>
            <a:lstStyle/>
            <a:p>
              <a:pPr algn="r">
                <a:lnSpc>
                  <a:spcPct val="110000"/>
                </a:lnSpc>
                <a:defRPr/>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点击输入具体内容点击输入具体内容点击输入具体内容点击输入具体内容</a:t>
              </a:r>
            </a:p>
          </p:txBody>
        </p:sp>
        <p:sp>
          <p:nvSpPr>
            <p:cNvPr id="33" name="文本框 32"/>
            <p:cNvSpPr txBox="1"/>
            <p:nvPr/>
          </p:nvSpPr>
          <p:spPr bwMode="auto">
            <a:xfrm>
              <a:off x="2716685" y="1221162"/>
              <a:ext cx="1922797" cy="400110"/>
            </a:xfrm>
            <a:prstGeom prst="rect">
              <a:avLst/>
            </a:prstGeom>
            <a:noFill/>
          </p:spPr>
          <p:txBody>
            <a:bodyPr>
              <a:spAutoFit/>
            </a:bodyPr>
            <a:lstStyle/>
            <a:p>
              <a:pPr algn="r">
                <a:defRPr/>
              </a:pPr>
              <a:r>
                <a:rPr lang="zh-CN" altLang="en-US" sz="2000" dirty="0">
                  <a:solidFill>
                    <a:schemeClr val="bg1">
                      <a:lumMod val="50000"/>
                    </a:schemeClr>
                  </a:solidFill>
                  <a:latin typeface="时尚中黑简体" panose="01010104010101010101" pitchFamily="2" charset="-122"/>
                  <a:ea typeface="时尚中黑简体" panose="01010104010101010101" pitchFamily="2" charset="-122"/>
                </a:rPr>
                <a:t>在此添加标题</a:t>
              </a:r>
            </a:p>
          </p:txBody>
        </p:sp>
        <p:sp>
          <p:nvSpPr>
            <p:cNvPr id="34" name="文本框 33"/>
            <p:cNvSpPr txBox="1"/>
            <p:nvPr/>
          </p:nvSpPr>
          <p:spPr>
            <a:xfrm>
              <a:off x="4477367" y="1142711"/>
              <a:ext cx="579636" cy="523220"/>
            </a:xfrm>
            <a:prstGeom prst="rect">
              <a:avLst/>
            </a:prstGeom>
            <a:noFill/>
          </p:spPr>
          <p:txBody>
            <a:bodyPr wrap="square" rtlCol="0">
              <a:spAutoFit/>
            </a:bodyPr>
            <a:lstStyle/>
            <a:p>
              <a:pPr algn="ctr"/>
              <a:r>
                <a:rPr lang="en-US" altLang="zh-CN" sz="2800" dirty="0">
                  <a:solidFill>
                    <a:schemeClr val="accent1"/>
                  </a:solidFill>
                  <a:latin typeface="Impact" panose="020B0806030902050204" pitchFamily="34" charset="0"/>
                </a:rPr>
                <a:t>01</a:t>
              </a:r>
              <a:endParaRPr lang="zh-CN" altLang="en-US" sz="2800" dirty="0">
                <a:solidFill>
                  <a:schemeClr val="accent1"/>
                </a:solidFill>
                <a:latin typeface="Impact" panose="020B0806030902050204" pitchFamily="34" charset="0"/>
              </a:endParaRPr>
            </a:p>
          </p:txBody>
        </p:sp>
      </p:grpSp>
      <p:sp>
        <p:nvSpPr>
          <p:cNvPr id="77" name="等腰三角形 76"/>
          <p:cNvSpPr/>
          <p:nvPr/>
        </p:nvSpPr>
        <p:spPr>
          <a:xfrm rot="5400000">
            <a:off x="9695774" y="3310171"/>
            <a:ext cx="1390407" cy="1198627"/>
          </a:xfrm>
          <a:prstGeom prst="triangle">
            <a:avLst/>
          </a:prstGeom>
          <a:gradFill>
            <a:gsLst>
              <a:gs pos="50000">
                <a:schemeClr val="bg1"/>
              </a:gs>
              <a:gs pos="50000">
                <a:srgbClr val="E8E8E8"/>
              </a:gs>
            </a:gsLst>
            <a:lin ang="0" scaled="0"/>
          </a:gradFill>
          <a:ln>
            <a:noFill/>
          </a:ln>
          <a:effectLst>
            <a:outerShdw dist="1016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84" name="组合 83"/>
          <p:cNvGrpSpPr/>
          <p:nvPr/>
        </p:nvGrpSpPr>
        <p:grpSpPr>
          <a:xfrm>
            <a:off x="9305854" y="3475363"/>
            <a:ext cx="109487" cy="744415"/>
            <a:chOff x="7917305" y="1679687"/>
            <a:chExt cx="213360" cy="853440"/>
          </a:xfrm>
        </p:grpSpPr>
        <p:sp>
          <p:nvSpPr>
            <p:cNvPr id="78" name="矩形 77"/>
            <p:cNvSpPr/>
            <p:nvPr/>
          </p:nvSpPr>
          <p:spPr>
            <a:xfrm>
              <a:off x="7917305" y="1679687"/>
              <a:ext cx="213360" cy="213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81" name="矩形 80"/>
            <p:cNvSpPr/>
            <p:nvPr/>
          </p:nvSpPr>
          <p:spPr>
            <a:xfrm>
              <a:off x="7917305" y="1893047"/>
              <a:ext cx="213360" cy="2133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82" name="矩形 81"/>
            <p:cNvSpPr/>
            <p:nvPr/>
          </p:nvSpPr>
          <p:spPr>
            <a:xfrm>
              <a:off x="7917305" y="2106407"/>
              <a:ext cx="213360" cy="2133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83" name="矩形 82"/>
            <p:cNvSpPr/>
            <p:nvPr/>
          </p:nvSpPr>
          <p:spPr>
            <a:xfrm>
              <a:off x="7917305" y="2319767"/>
              <a:ext cx="213360" cy="2133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nvGrpSpPr>
          <p:cNvPr id="93" name="组合 92"/>
          <p:cNvGrpSpPr/>
          <p:nvPr/>
        </p:nvGrpSpPr>
        <p:grpSpPr>
          <a:xfrm flipH="1">
            <a:off x="1392212" y="4551013"/>
            <a:ext cx="2406357" cy="1100215"/>
            <a:chOff x="2665566" y="1142711"/>
            <a:chExt cx="2406357" cy="1100215"/>
          </a:xfrm>
        </p:grpSpPr>
        <p:sp>
          <p:nvSpPr>
            <p:cNvPr id="94" name="文本框 93"/>
            <p:cNvSpPr txBox="1"/>
            <p:nvPr/>
          </p:nvSpPr>
          <p:spPr bwMode="auto">
            <a:xfrm>
              <a:off x="2665566" y="1541195"/>
              <a:ext cx="2406357" cy="701731"/>
            </a:xfrm>
            <a:prstGeom prst="rect">
              <a:avLst/>
            </a:prstGeom>
            <a:noFill/>
          </p:spPr>
          <p:txBody>
            <a:bodyPr wrap="square">
              <a:spAutoFit/>
            </a:bodyPr>
            <a:lstStyle/>
            <a:p>
              <a:pPr>
                <a:lnSpc>
                  <a:spcPct val="110000"/>
                </a:lnSpc>
                <a:defRPr/>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点击输入具体内容点击输入具体内容点击输入具体内容点击输入具体内容</a:t>
              </a:r>
            </a:p>
          </p:txBody>
        </p:sp>
        <p:sp>
          <p:nvSpPr>
            <p:cNvPr id="95" name="文本框 94"/>
            <p:cNvSpPr txBox="1"/>
            <p:nvPr/>
          </p:nvSpPr>
          <p:spPr bwMode="auto">
            <a:xfrm>
              <a:off x="2716685" y="1221162"/>
              <a:ext cx="1922797" cy="400110"/>
            </a:xfrm>
            <a:prstGeom prst="rect">
              <a:avLst/>
            </a:prstGeom>
            <a:noFill/>
          </p:spPr>
          <p:txBody>
            <a:bodyPr>
              <a:spAutoFit/>
            </a:bodyPr>
            <a:lstStyle/>
            <a:p>
              <a:pPr>
                <a:defRPr/>
              </a:pPr>
              <a:r>
                <a:rPr lang="zh-CN" altLang="en-US" sz="2000" dirty="0">
                  <a:solidFill>
                    <a:schemeClr val="bg1">
                      <a:lumMod val="50000"/>
                    </a:schemeClr>
                  </a:solidFill>
                  <a:latin typeface="时尚中黑简体" panose="01010104010101010101" pitchFamily="2" charset="-122"/>
                  <a:ea typeface="时尚中黑简体" panose="01010104010101010101" pitchFamily="2" charset="-122"/>
                </a:rPr>
                <a:t>在此添加标题</a:t>
              </a:r>
            </a:p>
          </p:txBody>
        </p:sp>
        <p:sp>
          <p:nvSpPr>
            <p:cNvPr id="96" name="文本框 95"/>
            <p:cNvSpPr txBox="1"/>
            <p:nvPr/>
          </p:nvSpPr>
          <p:spPr>
            <a:xfrm>
              <a:off x="4351512" y="1142711"/>
              <a:ext cx="705492" cy="523220"/>
            </a:xfrm>
            <a:prstGeom prst="rect">
              <a:avLst/>
            </a:prstGeom>
            <a:noFill/>
          </p:spPr>
          <p:txBody>
            <a:bodyPr wrap="square" rtlCol="0">
              <a:spAutoFit/>
            </a:bodyPr>
            <a:lstStyle/>
            <a:p>
              <a:r>
                <a:rPr lang="en-US" altLang="zh-CN" sz="2800" dirty="0">
                  <a:solidFill>
                    <a:schemeClr val="accent2"/>
                  </a:solidFill>
                  <a:latin typeface="Impact" panose="020B0806030902050204" pitchFamily="34" charset="0"/>
                </a:rPr>
                <a:t>03</a:t>
              </a:r>
              <a:endParaRPr lang="zh-CN" altLang="en-US" sz="2800" dirty="0">
                <a:solidFill>
                  <a:schemeClr val="accent2"/>
                </a:solidFill>
                <a:latin typeface="Impact" panose="020B0806030902050204" pitchFamily="34" charset="0"/>
              </a:endParaRPr>
            </a:p>
          </p:txBody>
        </p:sp>
      </p:grpSp>
      <p:grpSp>
        <p:nvGrpSpPr>
          <p:cNvPr id="110" name="组合 109"/>
          <p:cNvGrpSpPr/>
          <p:nvPr/>
        </p:nvGrpSpPr>
        <p:grpSpPr>
          <a:xfrm flipH="1">
            <a:off x="5011992" y="5485312"/>
            <a:ext cx="2406357" cy="1100215"/>
            <a:chOff x="2665566" y="1142711"/>
            <a:chExt cx="2406357" cy="1100215"/>
          </a:xfrm>
        </p:grpSpPr>
        <p:sp>
          <p:nvSpPr>
            <p:cNvPr id="111" name="文本框 110"/>
            <p:cNvSpPr txBox="1"/>
            <p:nvPr/>
          </p:nvSpPr>
          <p:spPr bwMode="auto">
            <a:xfrm>
              <a:off x="2665566" y="1541195"/>
              <a:ext cx="2406357" cy="701731"/>
            </a:xfrm>
            <a:prstGeom prst="rect">
              <a:avLst/>
            </a:prstGeom>
            <a:noFill/>
          </p:spPr>
          <p:txBody>
            <a:bodyPr wrap="square">
              <a:spAutoFit/>
            </a:bodyPr>
            <a:lstStyle/>
            <a:p>
              <a:pPr>
                <a:lnSpc>
                  <a:spcPct val="110000"/>
                </a:lnSpc>
                <a:defRPr/>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点击输入具体内容点击输入具体内容点击输入具体内容点击输入具体内容</a:t>
              </a:r>
            </a:p>
          </p:txBody>
        </p:sp>
        <p:sp>
          <p:nvSpPr>
            <p:cNvPr id="112" name="文本框 111"/>
            <p:cNvSpPr txBox="1"/>
            <p:nvPr/>
          </p:nvSpPr>
          <p:spPr bwMode="auto">
            <a:xfrm>
              <a:off x="2716685" y="1221162"/>
              <a:ext cx="1922797" cy="400110"/>
            </a:xfrm>
            <a:prstGeom prst="rect">
              <a:avLst/>
            </a:prstGeom>
            <a:noFill/>
          </p:spPr>
          <p:txBody>
            <a:bodyPr>
              <a:spAutoFit/>
            </a:bodyPr>
            <a:lstStyle/>
            <a:p>
              <a:pPr>
                <a:defRPr/>
              </a:pPr>
              <a:r>
                <a:rPr lang="zh-CN" altLang="en-US" sz="2000" dirty="0">
                  <a:solidFill>
                    <a:schemeClr val="bg1">
                      <a:lumMod val="50000"/>
                    </a:schemeClr>
                  </a:solidFill>
                  <a:latin typeface="时尚中黑简体" panose="01010104010101010101" pitchFamily="2" charset="-122"/>
                  <a:ea typeface="时尚中黑简体" panose="01010104010101010101" pitchFamily="2" charset="-122"/>
                </a:rPr>
                <a:t>在此添加标题</a:t>
              </a:r>
            </a:p>
          </p:txBody>
        </p:sp>
        <p:sp>
          <p:nvSpPr>
            <p:cNvPr id="113" name="文本框 112"/>
            <p:cNvSpPr txBox="1"/>
            <p:nvPr/>
          </p:nvSpPr>
          <p:spPr>
            <a:xfrm>
              <a:off x="4147650" y="1142711"/>
              <a:ext cx="909355" cy="523220"/>
            </a:xfrm>
            <a:prstGeom prst="rect">
              <a:avLst/>
            </a:prstGeom>
            <a:noFill/>
          </p:spPr>
          <p:txBody>
            <a:bodyPr wrap="square" rtlCol="0">
              <a:spAutoFit/>
            </a:bodyPr>
            <a:lstStyle/>
            <a:p>
              <a:r>
                <a:rPr lang="en-US" altLang="zh-CN" sz="2800" dirty="0">
                  <a:solidFill>
                    <a:schemeClr val="accent4"/>
                  </a:solidFill>
                  <a:latin typeface="Impact" panose="020B0806030902050204" pitchFamily="34" charset="0"/>
                </a:rPr>
                <a:t>04</a:t>
              </a:r>
              <a:endParaRPr lang="zh-CN" altLang="en-US" sz="2800" dirty="0">
                <a:solidFill>
                  <a:schemeClr val="accent4"/>
                </a:solidFill>
                <a:latin typeface="Impact" panose="020B0806030902050204" pitchFamily="34" charset="0"/>
              </a:endParaRPr>
            </a:p>
          </p:txBody>
        </p:sp>
      </p:grpSp>
      <p:grpSp>
        <p:nvGrpSpPr>
          <p:cNvPr id="122" name="组合 121"/>
          <p:cNvGrpSpPr/>
          <p:nvPr/>
        </p:nvGrpSpPr>
        <p:grpSpPr>
          <a:xfrm flipH="1">
            <a:off x="2641892" y="3276109"/>
            <a:ext cx="2406357" cy="1100215"/>
            <a:chOff x="2665566" y="1142711"/>
            <a:chExt cx="2406357" cy="1100215"/>
          </a:xfrm>
        </p:grpSpPr>
        <p:sp>
          <p:nvSpPr>
            <p:cNvPr id="123" name="文本框 122"/>
            <p:cNvSpPr txBox="1"/>
            <p:nvPr/>
          </p:nvSpPr>
          <p:spPr bwMode="auto">
            <a:xfrm>
              <a:off x="2665566" y="1541195"/>
              <a:ext cx="2406357" cy="701731"/>
            </a:xfrm>
            <a:prstGeom prst="rect">
              <a:avLst/>
            </a:prstGeom>
            <a:noFill/>
          </p:spPr>
          <p:txBody>
            <a:bodyPr wrap="square">
              <a:spAutoFit/>
            </a:bodyPr>
            <a:lstStyle/>
            <a:p>
              <a:pPr>
                <a:lnSpc>
                  <a:spcPct val="110000"/>
                </a:lnSpc>
                <a:defRPr/>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点击输入具体内容点击输入具体内容点击输入具体内容点击输入具体内容</a:t>
              </a:r>
            </a:p>
          </p:txBody>
        </p:sp>
        <p:sp>
          <p:nvSpPr>
            <p:cNvPr id="124" name="文本框 123"/>
            <p:cNvSpPr txBox="1"/>
            <p:nvPr/>
          </p:nvSpPr>
          <p:spPr bwMode="auto">
            <a:xfrm>
              <a:off x="2716685" y="1221162"/>
              <a:ext cx="1922797" cy="400110"/>
            </a:xfrm>
            <a:prstGeom prst="rect">
              <a:avLst/>
            </a:prstGeom>
            <a:noFill/>
          </p:spPr>
          <p:txBody>
            <a:bodyPr>
              <a:spAutoFit/>
            </a:bodyPr>
            <a:lstStyle/>
            <a:p>
              <a:pPr>
                <a:defRPr/>
              </a:pPr>
              <a:r>
                <a:rPr lang="zh-CN" altLang="en-US" sz="2000" dirty="0">
                  <a:solidFill>
                    <a:schemeClr val="bg1">
                      <a:lumMod val="50000"/>
                    </a:schemeClr>
                  </a:solidFill>
                  <a:latin typeface="时尚中黑简体" panose="01010104010101010101" pitchFamily="2" charset="-122"/>
                  <a:ea typeface="时尚中黑简体" panose="01010104010101010101" pitchFamily="2" charset="-122"/>
                </a:rPr>
                <a:t>在此添加标题</a:t>
              </a:r>
            </a:p>
          </p:txBody>
        </p:sp>
        <p:sp>
          <p:nvSpPr>
            <p:cNvPr id="125" name="文本框 124"/>
            <p:cNvSpPr txBox="1"/>
            <p:nvPr/>
          </p:nvSpPr>
          <p:spPr>
            <a:xfrm>
              <a:off x="4339728" y="1142711"/>
              <a:ext cx="717276" cy="523220"/>
            </a:xfrm>
            <a:prstGeom prst="rect">
              <a:avLst/>
            </a:prstGeom>
            <a:noFill/>
          </p:spPr>
          <p:txBody>
            <a:bodyPr wrap="square" rtlCol="0">
              <a:spAutoFit/>
            </a:bodyPr>
            <a:lstStyle/>
            <a:p>
              <a:r>
                <a:rPr lang="en-US" altLang="zh-CN" sz="2800" dirty="0">
                  <a:solidFill>
                    <a:schemeClr val="accent3"/>
                  </a:solidFill>
                  <a:latin typeface="Impact" panose="020B0806030902050204" pitchFamily="34" charset="0"/>
                </a:rPr>
                <a:t>02</a:t>
              </a:r>
              <a:endParaRPr lang="zh-CN" altLang="en-US" sz="2800" dirty="0">
                <a:solidFill>
                  <a:schemeClr val="accent3"/>
                </a:solidFill>
                <a:latin typeface="Impact" panose="020B0806030902050204" pitchFamily="34" charset="0"/>
              </a:endParaRPr>
            </a:p>
          </p:txBody>
        </p:sp>
      </p:grpSp>
      <p:grpSp>
        <p:nvGrpSpPr>
          <p:cNvPr id="4" name="组合 3"/>
          <p:cNvGrpSpPr/>
          <p:nvPr/>
        </p:nvGrpSpPr>
        <p:grpSpPr>
          <a:xfrm>
            <a:off x="7266703" y="5315115"/>
            <a:ext cx="1473815" cy="1202003"/>
            <a:chOff x="5450027" y="3986336"/>
            <a:chExt cx="1105361" cy="901502"/>
          </a:xfrm>
        </p:grpSpPr>
        <p:sp>
          <p:nvSpPr>
            <p:cNvPr id="65" name="椭圆 64"/>
            <p:cNvSpPr/>
            <p:nvPr/>
          </p:nvSpPr>
          <p:spPr>
            <a:xfrm>
              <a:off x="5856660" y="4078200"/>
              <a:ext cx="698728" cy="6987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63" name="椭圆 62"/>
            <p:cNvSpPr/>
            <p:nvPr/>
          </p:nvSpPr>
          <p:spPr>
            <a:xfrm>
              <a:off x="5919853" y="4141393"/>
              <a:ext cx="572339" cy="572339"/>
            </a:xfrm>
            <a:prstGeom prst="ellipse">
              <a:avLst/>
            </a:prstGeom>
            <a:solidFill>
              <a:schemeClr val="accent4"/>
            </a:solidFill>
            <a:ln>
              <a:noFill/>
            </a:ln>
            <a:effectLst>
              <a:innerShdw dist="889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102" name="组合 101"/>
            <p:cNvGrpSpPr/>
            <p:nvPr/>
          </p:nvGrpSpPr>
          <p:grpSpPr>
            <a:xfrm rot="16200000" flipH="1">
              <a:off x="5344272" y="4092091"/>
              <a:ext cx="901502" cy="689992"/>
              <a:chOff x="911201" y="1622002"/>
              <a:chExt cx="2283025" cy="1747386"/>
            </a:xfrm>
          </p:grpSpPr>
          <p:sp>
            <p:nvSpPr>
              <p:cNvPr id="103" name="矩形 102"/>
              <p:cNvSpPr/>
              <p:nvPr/>
            </p:nvSpPr>
            <p:spPr>
              <a:xfrm>
                <a:off x="2026099" y="1679379"/>
                <a:ext cx="60759" cy="4896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04" name="任意多边形 103"/>
              <p:cNvSpPr/>
              <p:nvPr/>
            </p:nvSpPr>
            <p:spPr>
              <a:xfrm rot="-2700000" flipV="1">
                <a:off x="1283460" y="1824478"/>
                <a:ext cx="1547880" cy="1544910"/>
              </a:xfrm>
              <a:custGeom>
                <a:avLst/>
                <a:gdLst>
                  <a:gd name="connsiteX0" fmla="*/ 871669 w 901730"/>
                  <a:gd name="connsiteY0" fmla="*/ 0 h 900000"/>
                  <a:gd name="connsiteX1" fmla="*/ 901730 w 901730"/>
                  <a:gd name="connsiteY1" fmla="*/ 0 h 900000"/>
                  <a:gd name="connsiteX2" fmla="*/ 1730 w 901730"/>
                  <a:gd name="connsiteY2" fmla="*/ 900000 h 900000"/>
                  <a:gd name="connsiteX3" fmla="*/ 0 w 901730"/>
                  <a:gd name="connsiteY3" fmla="*/ 899913 h 900000"/>
                  <a:gd name="connsiteX4" fmla="*/ 0 w 901730"/>
                  <a:gd name="connsiteY4" fmla="*/ 869852 h 900000"/>
                  <a:gd name="connsiteX5" fmla="*/ 1731 w 901730"/>
                  <a:gd name="connsiteY5" fmla="*/ 869939 h 900000"/>
                  <a:gd name="connsiteX6" fmla="*/ 871669 w 901730"/>
                  <a:gd name="connsiteY6" fmla="*/ 1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1730" h="900000">
                    <a:moveTo>
                      <a:pt x="871669" y="0"/>
                    </a:moveTo>
                    <a:lnTo>
                      <a:pt x="901730" y="0"/>
                    </a:lnTo>
                    <a:cubicBezTo>
                      <a:pt x="901730" y="497056"/>
                      <a:pt x="498786" y="900000"/>
                      <a:pt x="1730" y="900000"/>
                    </a:cubicBezTo>
                    <a:lnTo>
                      <a:pt x="0" y="899913"/>
                    </a:lnTo>
                    <a:lnTo>
                      <a:pt x="0" y="869852"/>
                    </a:lnTo>
                    <a:lnTo>
                      <a:pt x="1731" y="869939"/>
                    </a:lnTo>
                    <a:cubicBezTo>
                      <a:pt x="482184" y="869939"/>
                      <a:pt x="871669" y="480454"/>
                      <a:pt x="871669" y="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05" name="椭圆 104"/>
              <p:cNvSpPr/>
              <p:nvPr/>
            </p:nvSpPr>
            <p:spPr>
              <a:xfrm>
                <a:off x="911201" y="2587444"/>
                <a:ext cx="98933" cy="989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06" name="椭圆 105"/>
              <p:cNvSpPr/>
              <p:nvPr/>
            </p:nvSpPr>
            <p:spPr>
              <a:xfrm>
                <a:off x="3095293" y="2587444"/>
                <a:ext cx="98933" cy="989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07" name="椭圆 106"/>
              <p:cNvSpPr/>
              <p:nvPr/>
            </p:nvSpPr>
            <p:spPr>
              <a:xfrm>
                <a:off x="1952570" y="2048530"/>
                <a:ext cx="209661" cy="209661"/>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08" name="椭圆 107"/>
              <p:cNvSpPr/>
              <p:nvPr/>
            </p:nvSpPr>
            <p:spPr>
              <a:xfrm>
                <a:off x="2007933" y="2106832"/>
                <a:ext cx="98933" cy="98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09" name="椭圆 108"/>
              <p:cNvSpPr/>
              <p:nvPr/>
            </p:nvSpPr>
            <p:spPr>
              <a:xfrm>
                <a:off x="2007011" y="1622002"/>
                <a:ext cx="98933" cy="989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nvGrpSpPr>
            <p:cNvPr id="135" name="组合 134"/>
            <p:cNvGrpSpPr/>
            <p:nvPr/>
          </p:nvGrpSpPr>
          <p:grpSpPr>
            <a:xfrm>
              <a:off x="6096353" y="4316632"/>
              <a:ext cx="219341" cy="231061"/>
              <a:chOff x="6596990" y="5657399"/>
              <a:chExt cx="428184" cy="496168"/>
            </a:xfrm>
            <a:solidFill>
              <a:schemeClr val="bg1"/>
            </a:solidFill>
          </p:grpSpPr>
          <p:sp>
            <p:nvSpPr>
              <p:cNvPr id="136" name="Freeform 25"/>
              <p:cNvSpPr>
                <a:spLocks/>
              </p:cNvSpPr>
              <p:nvPr/>
            </p:nvSpPr>
            <p:spPr bwMode="auto">
              <a:xfrm>
                <a:off x="6678095" y="6064113"/>
                <a:ext cx="265975" cy="89454"/>
              </a:xfrm>
              <a:custGeom>
                <a:avLst/>
                <a:gdLst>
                  <a:gd name="T0" fmla="*/ 86 w 94"/>
                  <a:gd name="T1" fmla="*/ 22 h 32"/>
                  <a:gd name="T2" fmla="*/ 64 w 94"/>
                  <a:gd name="T3" fmla="*/ 22 h 32"/>
                  <a:gd name="T4" fmla="*/ 64 w 94"/>
                  <a:gd name="T5" fmla="*/ 0 h 32"/>
                  <a:gd name="T6" fmla="*/ 31 w 94"/>
                  <a:gd name="T7" fmla="*/ 0 h 32"/>
                  <a:gd name="T8" fmla="*/ 31 w 94"/>
                  <a:gd name="T9" fmla="*/ 22 h 32"/>
                  <a:gd name="T10" fmla="*/ 8 w 94"/>
                  <a:gd name="T11" fmla="*/ 22 h 32"/>
                  <a:gd name="T12" fmla="*/ 0 w 94"/>
                  <a:gd name="T13" fmla="*/ 27 h 32"/>
                  <a:gd name="T14" fmla="*/ 0 w 94"/>
                  <a:gd name="T15" fmla="*/ 32 h 32"/>
                  <a:gd name="T16" fmla="*/ 94 w 94"/>
                  <a:gd name="T17" fmla="*/ 32 h 32"/>
                  <a:gd name="T18" fmla="*/ 94 w 94"/>
                  <a:gd name="T19" fmla="*/ 27 h 32"/>
                  <a:gd name="T20" fmla="*/ 86 w 94"/>
                  <a:gd name="T21"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32">
                    <a:moveTo>
                      <a:pt x="86" y="22"/>
                    </a:moveTo>
                    <a:cubicBezTo>
                      <a:pt x="64" y="22"/>
                      <a:pt x="64" y="22"/>
                      <a:pt x="64" y="22"/>
                    </a:cubicBezTo>
                    <a:cubicBezTo>
                      <a:pt x="64" y="0"/>
                      <a:pt x="64" y="0"/>
                      <a:pt x="64" y="0"/>
                    </a:cubicBezTo>
                    <a:cubicBezTo>
                      <a:pt x="31" y="0"/>
                      <a:pt x="31" y="0"/>
                      <a:pt x="31" y="0"/>
                    </a:cubicBezTo>
                    <a:cubicBezTo>
                      <a:pt x="31" y="22"/>
                      <a:pt x="31" y="22"/>
                      <a:pt x="31" y="22"/>
                    </a:cubicBezTo>
                    <a:cubicBezTo>
                      <a:pt x="8" y="22"/>
                      <a:pt x="8" y="22"/>
                      <a:pt x="8" y="22"/>
                    </a:cubicBezTo>
                    <a:cubicBezTo>
                      <a:pt x="4" y="22"/>
                      <a:pt x="0" y="24"/>
                      <a:pt x="0" y="27"/>
                    </a:cubicBezTo>
                    <a:cubicBezTo>
                      <a:pt x="0" y="32"/>
                      <a:pt x="0" y="32"/>
                      <a:pt x="0" y="32"/>
                    </a:cubicBezTo>
                    <a:cubicBezTo>
                      <a:pt x="94" y="32"/>
                      <a:pt x="94" y="32"/>
                      <a:pt x="94" y="32"/>
                    </a:cubicBezTo>
                    <a:cubicBezTo>
                      <a:pt x="94" y="27"/>
                      <a:pt x="94" y="27"/>
                      <a:pt x="94" y="27"/>
                    </a:cubicBezTo>
                    <a:cubicBezTo>
                      <a:pt x="94" y="24"/>
                      <a:pt x="90" y="22"/>
                      <a:pt x="8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37" name="Freeform 26"/>
              <p:cNvSpPr>
                <a:spLocks/>
              </p:cNvSpPr>
              <p:nvPr/>
            </p:nvSpPr>
            <p:spPr bwMode="auto">
              <a:xfrm>
                <a:off x="6718647" y="5789789"/>
                <a:ext cx="66792" cy="124042"/>
              </a:xfrm>
              <a:custGeom>
                <a:avLst/>
                <a:gdLst>
                  <a:gd name="T0" fmla="*/ 15 w 24"/>
                  <a:gd name="T1" fmla="*/ 18 h 44"/>
                  <a:gd name="T2" fmla="*/ 9 w 24"/>
                  <a:gd name="T3" fmla="*/ 14 h 44"/>
                  <a:gd name="T4" fmla="*/ 13 w 24"/>
                  <a:gd name="T5" fmla="*/ 11 h 44"/>
                  <a:gd name="T6" fmla="*/ 21 w 24"/>
                  <a:gd name="T7" fmla="*/ 13 h 44"/>
                  <a:gd name="T8" fmla="*/ 23 w 24"/>
                  <a:gd name="T9" fmla="*/ 6 h 44"/>
                  <a:gd name="T10" fmla="*/ 15 w 24"/>
                  <a:gd name="T11" fmla="*/ 5 h 44"/>
                  <a:gd name="T12" fmla="*/ 15 w 24"/>
                  <a:gd name="T13" fmla="*/ 0 h 44"/>
                  <a:gd name="T14" fmla="*/ 9 w 24"/>
                  <a:gd name="T15" fmla="*/ 0 h 44"/>
                  <a:gd name="T16" fmla="*/ 9 w 24"/>
                  <a:gd name="T17" fmla="*/ 5 h 44"/>
                  <a:gd name="T18" fmla="*/ 0 w 24"/>
                  <a:gd name="T19" fmla="*/ 15 h 44"/>
                  <a:gd name="T20" fmla="*/ 10 w 24"/>
                  <a:gd name="T21" fmla="*/ 25 h 44"/>
                  <a:gd name="T22" fmla="*/ 16 w 24"/>
                  <a:gd name="T23" fmla="*/ 29 h 44"/>
                  <a:gd name="T24" fmla="*/ 11 w 24"/>
                  <a:gd name="T25" fmla="*/ 33 h 44"/>
                  <a:gd name="T26" fmla="*/ 2 w 24"/>
                  <a:gd name="T27" fmla="*/ 30 h 44"/>
                  <a:gd name="T28" fmla="*/ 0 w 24"/>
                  <a:gd name="T29" fmla="*/ 37 h 44"/>
                  <a:gd name="T30" fmla="*/ 9 w 24"/>
                  <a:gd name="T31" fmla="*/ 39 h 44"/>
                  <a:gd name="T32" fmla="*/ 9 w 24"/>
                  <a:gd name="T33" fmla="*/ 44 h 44"/>
                  <a:gd name="T34" fmla="*/ 15 w 24"/>
                  <a:gd name="T35" fmla="*/ 44 h 44"/>
                  <a:gd name="T36" fmla="*/ 15 w 24"/>
                  <a:gd name="T37" fmla="*/ 38 h 44"/>
                  <a:gd name="T38" fmla="*/ 24 w 24"/>
                  <a:gd name="T39" fmla="*/ 29 h 44"/>
                  <a:gd name="T40" fmla="*/ 15 w 24"/>
                  <a:gd name="T41" fmla="*/ 1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 h="44">
                    <a:moveTo>
                      <a:pt x="15" y="18"/>
                    </a:moveTo>
                    <a:cubicBezTo>
                      <a:pt x="10" y="17"/>
                      <a:pt x="9" y="15"/>
                      <a:pt x="9" y="14"/>
                    </a:cubicBezTo>
                    <a:cubicBezTo>
                      <a:pt x="9" y="12"/>
                      <a:pt x="10" y="11"/>
                      <a:pt x="13" y="11"/>
                    </a:cubicBezTo>
                    <a:cubicBezTo>
                      <a:pt x="17" y="11"/>
                      <a:pt x="20" y="12"/>
                      <a:pt x="21" y="13"/>
                    </a:cubicBezTo>
                    <a:cubicBezTo>
                      <a:pt x="23" y="6"/>
                      <a:pt x="23" y="6"/>
                      <a:pt x="23" y="6"/>
                    </a:cubicBezTo>
                    <a:cubicBezTo>
                      <a:pt x="21" y="6"/>
                      <a:pt x="18" y="5"/>
                      <a:pt x="15" y="5"/>
                    </a:cubicBezTo>
                    <a:cubicBezTo>
                      <a:pt x="15" y="0"/>
                      <a:pt x="15" y="0"/>
                      <a:pt x="15" y="0"/>
                    </a:cubicBezTo>
                    <a:cubicBezTo>
                      <a:pt x="9" y="0"/>
                      <a:pt x="9" y="0"/>
                      <a:pt x="9" y="0"/>
                    </a:cubicBezTo>
                    <a:cubicBezTo>
                      <a:pt x="9" y="5"/>
                      <a:pt x="9" y="5"/>
                      <a:pt x="9" y="5"/>
                    </a:cubicBezTo>
                    <a:cubicBezTo>
                      <a:pt x="4" y="6"/>
                      <a:pt x="0" y="10"/>
                      <a:pt x="0" y="15"/>
                    </a:cubicBezTo>
                    <a:cubicBezTo>
                      <a:pt x="0" y="20"/>
                      <a:pt x="4" y="23"/>
                      <a:pt x="10" y="25"/>
                    </a:cubicBezTo>
                    <a:cubicBezTo>
                      <a:pt x="14" y="26"/>
                      <a:pt x="16" y="27"/>
                      <a:pt x="16" y="29"/>
                    </a:cubicBezTo>
                    <a:cubicBezTo>
                      <a:pt x="16" y="31"/>
                      <a:pt x="14" y="33"/>
                      <a:pt x="11" y="33"/>
                    </a:cubicBezTo>
                    <a:cubicBezTo>
                      <a:pt x="7" y="33"/>
                      <a:pt x="4" y="32"/>
                      <a:pt x="2" y="30"/>
                    </a:cubicBezTo>
                    <a:cubicBezTo>
                      <a:pt x="0" y="37"/>
                      <a:pt x="0" y="37"/>
                      <a:pt x="0" y="37"/>
                    </a:cubicBezTo>
                    <a:cubicBezTo>
                      <a:pt x="2" y="38"/>
                      <a:pt x="6" y="39"/>
                      <a:pt x="9" y="39"/>
                    </a:cubicBezTo>
                    <a:cubicBezTo>
                      <a:pt x="9" y="44"/>
                      <a:pt x="9" y="44"/>
                      <a:pt x="9" y="44"/>
                    </a:cubicBezTo>
                    <a:cubicBezTo>
                      <a:pt x="15" y="44"/>
                      <a:pt x="15" y="44"/>
                      <a:pt x="15" y="44"/>
                    </a:cubicBezTo>
                    <a:cubicBezTo>
                      <a:pt x="15" y="38"/>
                      <a:pt x="15" y="38"/>
                      <a:pt x="15" y="38"/>
                    </a:cubicBezTo>
                    <a:cubicBezTo>
                      <a:pt x="21" y="37"/>
                      <a:pt x="24" y="33"/>
                      <a:pt x="24" y="29"/>
                    </a:cubicBezTo>
                    <a:cubicBezTo>
                      <a:pt x="24" y="24"/>
                      <a:pt x="22" y="21"/>
                      <a:pt x="15"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38" name="Freeform 27"/>
              <p:cNvSpPr>
                <a:spLocks noEditPoints="1"/>
              </p:cNvSpPr>
              <p:nvPr/>
            </p:nvSpPr>
            <p:spPr bwMode="auto">
              <a:xfrm>
                <a:off x="6655434" y="5758779"/>
                <a:ext cx="192027" cy="186063"/>
              </a:xfrm>
              <a:custGeom>
                <a:avLst/>
                <a:gdLst>
                  <a:gd name="T0" fmla="*/ 34 w 68"/>
                  <a:gd name="T1" fmla="*/ 0 h 66"/>
                  <a:gd name="T2" fmla="*/ 0 w 68"/>
                  <a:gd name="T3" fmla="*/ 33 h 66"/>
                  <a:gd name="T4" fmla="*/ 34 w 68"/>
                  <a:gd name="T5" fmla="*/ 66 h 66"/>
                  <a:gd name="T6" fmla="*/ 68 w 68"/>
                  <a:gd name="T7" fmla="*/ 33 h 66"/>
                  <a:gd name="T8" fmla="*/ 34 w 68"/>
                  <a:gd name="T9" fmla="*/ 0 h 66"/>
                  <a:gd name="T10" fmla="*/ 34 w 68"/>
                  <a:gd name="T11" fmla="*/ 59 h 66"/>
                  <a:gd name="T12" fmla="*/ 7 w 68"/>
                  <a:gd name="T13" fmla="*/ 33 h 66"/>
                  <a:gd name="T14" fmla="*/ 34 w 68"/>
                  <a:gd name="T15" fmla="*/ 7 h 66"/>
                  <a:gd name="T16" fmla="*/ 60 w 68"/>
                  <a:gd name="T17" fmla="*/ 33 h 66"/>
                  <a:gd name="T18" fmla="*/ 34 w 68"/>
                  <a:gd name="T19" fmla="*/ 5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6">
                    <a:moveTo>
                      <a:pt x="34" y="0"/>
                    </a:moveTo>
                    <a:cubicBezTo>
                      <a:pt x="15" y="0"/>
                      <a:pt x="0" y="15"/>
                      <a:pt x="0" y="33"/>
                    </a:cubicBezTo>
                    <a:cubicBezTo>
                      <a:pt x="0" y="51"/>
                      <a:pt x="15" y="66"/>
                      <a:pt x="34" y="66"/>
                    </a:cubicBezTo>
                    <a:cubicBezTo>
                      <a:pt x="53" y="66"/>
                      <a:pt x="68" y="51"/>
                      <a:pt x="68" y="33"/>
                    </a:cubicBezTo>
                    <a:cubicBezTo>
                      <a:pt x="68" y="15"/>
                      <a:pt x="53" y="0"/>
                      <a:pt x="34" y="0"/>
                    </a:cubicBezTo>
                    <a:close/>
                    <a:moveTo>
                      <a:pt x="34" y="59"/>
                    </a:moveTo>
                    <a:cubicBezTo>
                      <a:pt x="19" y="59"/>
                      <a:pt x="7" y="47"/>
                      <a:pt x="7" y="33"/>
                    </a:cubicBezTo>
                    <a:cubicBezTo>
                      <a:pt x="7" y="19"/>
                      <a:pt x="19" y="7"/>
                      <a:pt x="34" y="7"/>
                    </a:cubicBezTo>
                    <a:cubicBezTo>
                      <a:pt x="49" y="7"/>
                      <a:pt x="60" y="19"/>
                      <a:pt x="60" y="33"/>
                    </a:cubicBezTo>
                    <a:cubicBezTo>
                      <a:pt x="60" y="47"/>
                      <a:pt x="49" y="59"/>
                      <a:pt x="34"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39" name="Freeform 28"/>
              <p:cNvSpPr>
                <a:spLocks/>
              </p:cNvSpPr>
              <p:nvPr/>
            </p:nvSpPr>
            <p:spPr bwMode="auto">
              <a:xfrm>
                <a:off x="6876085" y="5680060"/>
                <a:ext cx="53672" cy="98995"/>
              </a:xfrm>
              <a:custGeom>
                <a:avLst/>
                <a:gdLst>
                  <a:gd name="T0" fmla="*/ 8 w 19"/>
                  <a:gd name="T1" fmla="*/ 26 h 35"/>
                  <a:gd name="T2" fmla="*/ 1 w 19"/>
                  <a:gd name="T3" fmla="*/ 24 h 35"/>
                  <a:gd name="T4" fmla="*/ 0 w 19"/>
                  <a:gd name="T5" fmla="*/ 29 h 35"/>
                  <a:gd name="T6" fmla="*/ 7 w 19"/>
                  <a:gd name="T7" fmla="*/ 31 h 35"/>
                  <a:gd name="T8" fmla="*/ 7 w 19"/>
                  <a:gd name="T9" fmla="*/ 35 h 35"/>
                  <a:gd name="T10" fmla="*/ 11 w 19"/>
                  <a:gd name="T11" fmla="*/ 35 h 35"/>
                  <a:gd name="T12" fmla="*/ 11 w 19"/>
                  <a:gd name="T13" fmla="*/ 30 h 35"/>
                  <a:gd name="T14" fmla="*/ 19 w 19"/>
                  <a:gd name="T15" fmla="*/ 23 h 35"/>
                  <a:gd name="T16" fmla="*/ 12 w 19"/>
                  <a:gd name="T17" fmla="*/ 15 h 35"/>
                  <a:gd name="T18" fmla="*/ 7 w 19"/>
                  <a:gd name="T19" fmla="*/ 11 h 35"/>
                  <a:gd name="T20" fmla="*/ 10 w 19"/>
                  <a:gd name="T21" fmla="*/ 9 h 35"/>
                  <a:gd name="T22" fmla="*/ 16 w 19"/>
                  <a:gd name="T23" fmla="*/ 10 h 35"/>
                  <a:gd name="T24" fmla="*/ 18 w 19"/>
                  <a:gd name="T25" fmla="*/ 5 h 35"/>
                  <a:gd name="T26" fmla="*/ 12 w 19"/>
                  <a:gd name="T27" fmla="*/ 4 h 35"/>
                  <a:gd name="T28" fmla="*/ 12 w 19"/>
                  <a:gd name="T29" fmla="*/ 0 h 35"/>
                  <a:gd name="T30" fmla="*/ 7 w 19"/>
                  <a:gd name="T31" fmla="*/ 0 h 35"/>
                  <a:gd name="T32" fmla="*/ 7 w 19"/>
                  <a:gd name="T33" fmla="*/ 4 h 35"/>
                  <a:gd name="T34" fmla="*/ 0 w 19"/>
                  <a:gd name="T35" fmla="*/ 12 h 35"/>
                  <a:gd name="T36" fmla="*/ 8 w 19"/>
                  <a:gd name="T37" fmla="*/ 19 h 35"/>
                  <a:gd name="T38" fmla="*/ 12 w 19"/>
                  <a:gd name="T39" fmla="*/ 23 h 35"/>
                  <a:gd name="T40" fmla="*/ 8 w 19"/>
                  <a:gd name="T41"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35">
                    <a:moveTo>
                      <a:pt x="8" y="26"/>
                    </a:moveTo>
                    <a:cubicBezTo>
                      <a:pt x="6" y="26"/>
                      <a:pt x="3" y="25"/>
                      <a:pt x="1" y="24"/>
                    </a:cubicBezTo>
                    <a:cubicBezTo>
                      <a:pt x="0" y="29"/>
                      <a:pt x="0" y="29"/>
                      <a:pt x="0" y="29"/>
                    </a:cubicBezTo>
                    <a:cubicBezTo>
                      <a:pt x="2" y="30"/>
                      <a:pt x="4" y="31"/>
                      <a:pt x="7" y="31"/>
                    </a:cubicBezTo>
                    <a:cubicBezTo>
                      <a:pt x="7" y="35"/>
                      <a:pt x="7" y="35"/>
                      <a:pt x="7" y="35"/>
                    </a:cubicBezTo>
                    <a:cubicBezTo>
                      <a:pt x="11" y="35"/>
                      <a:pt x="11" y="35"/>
                      <a:pt x="11" y="35"/>
                    </a:cubicBezTo>
                    <a:cubicBezTo>
                      <a:pt x="11" y="30"/>
                      <a:pt x="11" y="30"/>
                      <a:pt x="11" y="30"/>
                    </a:cubicBezTo>
                    <a:cubicBezTo>
                      <a:pt x="16" y="30"/>
                      <a:pt x="19" y="26"/>
                      <a:pt x="19" y="23"/>
                    </a:cubicBezTo>
                    <a:cubicBezTo>
                      <a:pt x="19" y="19"/>
                      <a:pt x="17" y="16"/>
                      <a:pt x="12" y="15"/>
                    </a:cubicBezTo>
                    <a:cubicBezTo>
                      <a:pt x="8" y="13"/>
                      <a:pt x="7" y="12"/>
                      <a:pt x="7" y="11"/>
                    </a:cubicBezTo>
                    <a:cubicBezTo>
                      <a:pt x="7" y="10"/>
                      <a:pt x="8" y="9"/>
                      <a:pt x="10" y="9"/>
                    </a:cubicBezTo>
                    <a:cubicBezTo>
                      <a:pt x="13" y="9"/>
                      <a:pt x="15" y="10"/>
                      <a:pt x="16" y="10"/>
                    </a:cubicBezTo>
                    <a:cubicBezTo>
                      <a:pt x="18" y="5"/>
                      <a:pt x="18" y="5"/>
                      <a:pt x="18" y="5"/>
                    </a:cubicBezTo>
                    <a:cubicBezTo>
                      <a:pt x="16" y="5"/>
                      <a:pt x="14" y="4"/>
                      <a:pt x="12" y="4"/>
                    </a:cubicBezTo>
                    <a:cubicBezTo>
                      <a:pt x="12" y="0"/>
                      <a:pt x="12" y="0"/>
                      <a:pt x="12" y="0"/>
                    </a:cubicBezTo>
                    <a:cubicBezTo>
                      <a:pt x="7" y="0"/>
                      <a:pt x="7" y="0"/>
                      <a:pt x="7" y="0"/>
                    </a:cubicBezTo>
                    <a:cubicBezTo>
                      <a:pt x="7" y="4"/>
                      <a:pt x="7" y="4"/>
                      <a:pt x="7" y="4"/>
                    </a:cubicBezTo>
                    <a:cubicBezTo>
                      <a:pt x="3" y="5"/>
                      <a:pt x="0" y="8"/>
                      <a:pt x="0" y="12"/>
                    </a:cubicBezTo>
                    <a:cubicBezTo>
                      <a:pt x="0" y="16"/>
                      <a:pt x="3" y="18"/>
                      <a:pt x="8" y="19"/>
                    </a:cubicBezTo>
                    <a:cubicBezTo>
                      <a:pt x="11" y="21"/>
                      <a:pt x="12" y="22"/>
                      <a:pt x="12" y="23"/>
                    </a:cubicBezTo>
                    <a:cubicBezTo>
                      <a:pt x="12" y="25"/>
                      <a:pt x="11" y="26"/>
                      <a:pt x="8"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40" name="Freeform 29"/>
              <p:cNvSpPr>
                <a:spLocks noEditPoints="1"/>
              </p:cNvSpPr>
              <p:nvPr/>
            </p:nvSpPr>
            <p:spPr bwMode="auto">
              <a:xfrm>
                <a:off x="6596990" y="5700336"/>
                <a:ext cx="428184" cy="357814"/>
              </a:xfrm>
              <a:custGeom>
                <a:avLst/>
                <a:gdLst>
                  <a:gd name="T0" fmla="*/ 143 w 152"/>
                  <a:gd name="T1" fmla="*/ 0 h 127"/>
                  <a:gd name="T2" fmla="*/ 136 w 152"/>
                  <a:gd name="T3" fmla="*/ 0 h 127"/>
                  <a:gd name="T4" fmla="*/ 138 w 152"/>
                  <a:gd name="T5" fmla="*/ 9 h 127"/>
                  <a:gd name="T6" fmla="*/ 143 w 152"/>
                  <a:gd name="T7" fmla="*/ 9 h 127"/>
                  <a:gd name="T8" fmla="*/ 143 w 152"/>
                  <a:gd name="T9" fmla="*/ 101 h 127"/>
                  <a:gd name="T10" fmla="*/ 9 w 152"/>
                  <a:gd name="T11" fmla="*/ 101 h 127"/>
                  <a:gd name="T12" fmla="*/ 9 w 152"/>
                  <a:gd name="T13" fmla="*/ 9 h 127"/>
                  <a:gd name="T14" fmla="*/ 79 w 152"/>
                  <a:gd name="T15" fmla="*/ 9 h 127"/>
                  <a:gd name="T16" fmla="*/ 81 w 152"/>
                  <a:gd name="T17" fmla="*/ 0 h 127"/>
                  <a:gd name="T18" fmla="*/ 9 w 152"/>
                  <a:gd name="T19" fmla="*/ 0 h 127"/>
                  <a:gd name="T20" fmla="*/ 0 w 152"/>
                  <a:gd name="T21" fmla="*/ 9 h 127"/>
                  <a:gd name="T22" fmla="*/ 0 w 152"/>
                  <a:gd name="T23" fmla="*/ 118 h 127"/>
                  <a:gd name="T24" fmla="*/ 9 w 152"/>
                  <a:gd name="T25" fmla="*/ 127 h 127"/>
                  <a:gd name="T26" fmla="*/ 143 w 152"/>
                  <a:gd name="T27" fmla="*/ 127 h 127"/>
                  <a:gd name="T28" fmla="*/ 152 w 152"/>
                  <a:gd name="T29" fmla="*/ 118 h 127"/>
                  <a:gd name="T30" fmla="*/ 152 w 152"/>
                  <a:gd name="T31" fmla="*/ 9 h 127"/>
                  <a:gd name="T32" fmla="*/ 143 w 152"/>
                  <a:gd name="T33" fmla="*/ 0 h 127"/>
                  <a:gd name="T34" fmla="*/ 76 w 152"/>
                  <a:gd name="T35" fmla="*/ 120 h 127"/>
                  <a:gd name="T36" fmla="*/ 70 w 152"/>
                  <a:gd name="T37" fmla="*/ 114 h 127"/>
                  <a:gd name="T38" fmla="*/ 76 w 152"/>
                  <a:gd name="T39" fmla="*/ 107 h 127"/>
                  <a:gd name="T40" fmla="*/ 83 w 152"/>
                  <a:gd name="T41" fmla="*/ 114 h 127"/>
                  <a:gd name="T42" fmla="*/ 76 w 152"/>
                  <a:gd name="T43" fmla="*/ 12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2" h="127">
                    <a:moveTo>
                      <a:pt x="143" y="0"/>
                    </a:moveTo>
                    <a:cubicBezTo>
                      <a:pt x="136" y="0"/>
                      <a:pt x="136" y="0"/>
                      <a:pt x="136" y="0"/>
                    </a:cubicBezTo>
                    <a:cubicBezTo>
                      <a:pt x="137" y="3"/>
                      <a:pt x="138" y="6"/>
                      <a:pt x="138" y="9"/>
                    </a:cubicBezTo>
                    <a:cubicBezTo>
                      <a:pt x="143" y="9"/>
                      <a:pt x="143" y="9"/>
                      <a:pt x="143" y="9"/>
                    </a:cubicBezTo>
                    <a:cubicBezTo>
                      <a:pt x="143" y="101"/>
                      <a:pt x="143" y="101"/>
                      <a:pt x="143" y="101"/>
                    </a:cubicBezTo>
                    <a:cubicBezTo>
                      <a:pt x="9" y="101"/>
                      <a:pt x="9" y="101"/>
                      <a:pt x="9" y="101"/>
                    </a:cubicBezTo>
                    <a:cubicBezTo>
                      <a:pt x="9" y="9"/>
                      <a:pt x="9" y="9"/>
                      <a:pt x="9" y="9"/>
                    </a:cubicBezTo>
                    <a:cubicBezTo>
                      <a:pt x="79" y="9"/>
                      <a:pt x="79" y="9"/>
                      <a:pt x="79" y="9"/>
                    </a:cubicBezTo>
                    <a:cubicBezTo>
                      <a:pt x="79" y="6"/>
                      <a:pt x="80" y="3"/>
                      <a:pt x="81" y="0"/>
                    </a:cubicBezTo>
                    <a:cubicBezTo>
                      <a:pt x="9" y="0"/>
                      <a:pt x="9" y="0"/>
                      <a:pt x="9" y="0"/>
                    </a:cubicBezTo>
                    <a:cubicBezTo>
                      <a:pt x="4" y="0"/>
                      <a:pt x="0" y="4"/>
                      <a:pt x="0" y="9"/>
                    </a:cubicBezTo>
                    <a:cubicBezTo>
                      <a:pt x="0" y="118"/>
                      <a:pt x="0" y="118"/>
                      <a:pt x="0" y="118"/>
                    </a:cubicBezTo>
                    <a:cubicBezTo>
                      <a:pt x="0" y="123"/>
                      <a:pt x="4" y="127"/>
                      <a:pt x="9" y="127"/>
                    </a:cubicBezTo>
                    <a:cubicBezTo>
                      <a:pt x="143" y="127"/>
                      <a:pt x="143" y="127"/>
                      <a:pt x="143" y="127"/>
                    </a:cubicBezTo>
                    <a:cubicBezTo>
                      <a:pt x="148" y="127"/>
                      <a:pt x="152" y="123"/>
                      <a:pt x="152" y="118"/>
                    </a:cubicBezTo>
                    <a:cubicBezTo>
                      <a:pt x="152" y="9"/>
                      <a:pt x="152" y="9"/>
                      <a:pt x="152" y="9"/>
                    </a:cubicBezTo>
                    <a:cubicBezTo>
                      <a:pt x="152" y="4"/>
                      <a:pt x="148" y="0"/>
                      <a:pt x="143" y="0"/>
                    </a:cubicBezTo>
                    <a:close/>
                    <a:moveTo>
                      <a:pt x="76" y="120"/>
                    </a:moveTo>
                    <a:cubicBezTo>
                      <a:pt x="73" y="120"/>
                      <a:pt x="70" y="117"/>
                      <a:pt x="70" y="114"/>
                    </a:cubicBezTo>
                    <a:cubicBezTo>
                      <a:pt x="70" y="110"/>
                      <a:pt x="73" y="107"/>
                      <a:pt x="76" y="107"/>
                    </a:cubicBezTo>
                    <a:cubicBezTo>
                      <a:pt x="80" y="107"/>
                      <a:pt x="83" y="110"/>
                      <a:pt x="83" y="114"/>
                    </a:cubicBezTo>
                    <a:cubicBezTo>
                      <a:pt x="83" y="117"/>
                      <a:pt x="80" y="120"/>
                      <a:pt x="76"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41" name="Freeform 30"/>
              <p:cNvSpPr>
                <a:spLocks noEditPoints="1"/>
              </p:cNvSpPr>
              <p:nvPr/>
            </p:nvSpPr>
            <p:spPr bwMode="auto">
              <a:xfrm>
                <a:off x="6828377" y="5657399"/>
                <a:ext cx="149089" cy="144319"/>
              </a:xfrm>
              <a:custGeom>
                <a:avLst/>
                <a:gdLst>
                  <a:gd name="T0" fmla="*/ 26 w 53"/>
                  <a:gd name="T1" fmla="*/ 51 h 51"/>
                  <a:gd name="T2" fmla="*/ 53 w 53"/>
                  <a:gd name="T3" fmla="*/ 25 h 51"/>
                  <a:gd name="T4" fmla="*/ 26 w 53"/>
                  <a:gd name="T5" fmla="*/ 0 h 51"/>
                  <a:gd name="T6" fmla="*/ 0 w 53"/>
                  <a:gd name="T7" fmla="*/ 25 h 51"/>
                  <a:gd name="T8" fmla="*/ 26 w 53"/>
                  <a:gd name="T9" fmla="*/ 51 h 51"/>
                  <a:gd name="T10" fmla="*/ 26 w 53"/>
                  <a:gd name="T11" fmla="*/ 5 h 51"/>
                  <a:gd name="T12" fmla="*/ 47 w 53"/>
                  <a:gd name="T13" fmla="*/ 25 h 51"/>
                  <a:gd name="T14" fmla="*/ 26 w 53"/>
                  <a:gd name="T15" fmla="*/ 46 h 51"/>
                  <a:gd name="T16" fmla="*/ 6 w 53"/>
                  <a:gd name="T17" fmla="*/ 25 h 51"/>
                  <a:gd name="T18" fmla="*/ 26 w 53"/>
                  <a:gd name="T19"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1">
                    <a:moveTo>
                      <a:pt x="26" y="51"/>
                    </a:moveTo>
                    <a:cubicBezTo>
                      <a:pt x="41" y="51"/>
                      <a:pt x="53" y="40"/>
                      <a:pt x="53" y="25"/>
                    </a:cubicBezTo>
                    <a:cubicBezTo>
                      <a:pt x="53" y="11"/>
                      <a:pt x="41" y="0"/>
                      <a:pt x="26" y="0"/>
                    </a:cubicBezTo>
                    <a:cubicBezTo>
                      <a:pt x="12" y="0"/>
                      <a:pt x="0" y="11"/>
                      <a:pt x="0" y="25"/>
                    </a:cubicBezTo>
                    <a:cubicBezTo>
                      <a:pt x="0" y="40"/>
                      <a:pt x="12" y="51"/>
                      <a:pt x="26" y="51"/>
                    </a:cubicBezTo>
                    <a:close/>
                    <a:moveTo>
                      <a:pt x="26" y="5"/>
                    </a:moveTo>
                    <a:cubicBezTo>
                      <a:pt x="38" y="5"/>
                      <a:pt x="47" y="14"/>
                      <a:pt x="47" y="25"/>
                    </a:cubicBezTo>
                    <a:cubicBezTo>
                      <a:pt x="47" y="37"/>
                      <a:pt x="38" y="46"/>
                      <a:pt x="26" y="46"/>
                    </a:cubicBezTo>
                    <a:cubicBezTo>
                      <a:pt x="15" y="46"/>
                      <a:pt x="6" y="37"/>
                      <a:pt x="6" y="25"/>
                    </a:cubicBezTo>
                    <a:cubicBezTo>
                      <a:pt x="6" y="14"/>
                      <a:pt x="15" y="5"/>
                      <a:pt x="2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42" name="Freeform 31"/>
              <p:cNvSpPr>
                <a:spLocks/>
              </p:cNvSpPr>
              <p:nvPr/>
            </p:nvSpPr>
            <p:spPr bwMode="auto">
              <a:xfrm>
                <a:off x="6898747" y="5855389"/>
                <a:ext cx="41745" cy="78719"/>
              </a:xfrm>
              <a:custGeom>
                <a:avLst/>
                <a:gdLst>
                  <a:gd name="T0" fmla="*/ 9 w 15"/>
                  <a:gd name="T1" fmla="*/ 11 h 28"/>
                  <a:gd name="T2" fmla="*/ 5 w 15"/>
                  <a:gd name="T3" fmla="*/ 8 h 28"/>
                  <a:gd name="T4" fmla="*/ 8 w 15"/>
                  <a:gd name="T5" fmla="*/ 6 h 28"/>
                  <a:gd name="T6" fmla="*/ 13 w 15"/>
                  <a:gd name="T7" fmla="*/ 8 h 28"/>
                  <a:gd name="T8" fmla="*/ 14 w 15"/>
                  <a:gd name="T9" fmla="*/ 4 h 28"/>
                  <a:gd name="T10" fmla="*/ 9 w 15"/>
                  <a:gd name="T11" fmla="*/ 3 h 28"/>
                  <a:gd name="T12" fmla="*/ 9 w 15"/>
                  <a:gd name="T13" fmla="*/ 0 h 28"/>
                  <a:gd name="T14" fmla="*/ 6 w 15"/>
                  <a:gd name="T15" fmla="*/ 0 h 28"/>
                  <a:gd name="T16" fmla="*/ 6 w 15"/>
                  <a:gd name="T17" fmla="*/ 3 h 28"/>
                  <a:gd name="T18" fmla="*/ 0 w 15"/>
                  <a:gd name="T19" fmla="*/ 9 h 28"/>
                  <a:gd name="T20" fmla="*/ 6 w 15"/>
                  <a:gd name="T21" fmla="*/ 15 h 28"/>
                  <a:gd name="T22" fmla="*/ 10 w 15"/>
                  <a:gd name="T23" fmla="*/ 18 h 28"/>
                  <a:gd name="T24" fmla="*/ 7 w 15"/>
                  <a:gd name="T25" fmla="*/ 20 h 28"/>
                  <a:gd name="T26" fmla="*/ 1 w 15"/>
                  <a:gd name="T27" fmla="*/ 19 h 28"/>
                  <a:gd name="T28" fmla="*/ 0 w 15"/>
                  <a:gd name="T29" fmla="*/ 23 h 28"/>
                  <a:gd name="T30" fmla="*/ 6 w 15"/>
                  <a:gd name="T31" fmla="*/ 24 h 28"/>
                  <a:gd name="T32" fmla="*/ 6 w 15"/>
                  <a:gd name="T33" fmla="*/ 28 h 28"/>
                  <a:gd name="T34" fmla="*/ 9 w 15"/>
                  <a:gd name="T35" fmla="*/ 28 h 28"/>
                  <a:gd name="T36" fmla="*/ 9 w 15"/>
                  <a:gd name="T37" fmla="*/ 24 h 28"/>
                  <a:gd name="T38" fmla="*/ 15 w 15"/>
                  <a:gd name="T39" fmla="*/ 18 h 28"/>
                  <a:gd name="T40" fmla="*/ 9 w 15"/>
                  <a:gd name="T41" fmla="*/ 1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8">
                    <a:moveTo>
                      <a:pt x="9" y="11"/>
                    </a:moveTo>
                    <a:cubicBezTo>
                      <a:pt x="6" y="10"/>
                      <a:pt x="5" y="10"/>
                      <a:pt x="5" y="8"/>
                    </a:cubicBezTo>
                    <a:cubicBezTo>
                      <a:pt x="5" y="7"/>
                      <a:pt x="6" y="6"/>
                      <a:pt x="8" y="6"/>
                    </a:cubicBezTo>
                    <a:cubicBezTo>
                      <a:pt x="11" y="6"/>
                      <a:pt x="12" y="7"/>
                      <a:pt x="13" y="8"/>
                    </a:cubicBezTo>
                    <a:cubicBezTo>
                      <a:pt x="14" y="4"/>
                      <a:pt x="14" y="4"/>
                      <a:pt x="14" y="4"/>
                    </a:cubicBezTo>
                    <a:cubicBezTo>
                      <a:pt x="13" y="3"/>
                      <a:pt x="11" y="3"/>
                      <a:pt x="9" y="3"/>
                    </a:cubicBezTo>
                    <a:cubicBezTo>
                      <a:pt x="9" y="0"/>
                      <a:pt x="9" y="0"/>
                      <a:pt x="9" y="0"/>
                    </a:cubicBezTo>
                    <a:cubicBezTo>
                      <a:pt x="6" y="0"/>
                      <a:pt x="6" y="0"/>
                      <a:pt x="6" y="0"/>
                    </a:cubicBezTo>
                    <a:cubicBezTo>
                      <a:pt x="6" y="3"/>
                      <a:pt x="6" y="3"/>
                      <a:pt x="6" y="3"/>
                    </a:cubicBezTo>
                    <a:cubicBezTo>
                      <a:pt x="2" y="4"/>
                      <a:pt x="0" y="6"/>
                      <a:pt x="0" y="9"/>
                    </a:cubicBezTo>
                    <a:cubicBezTo>
                      <a:pt x="0" y="12"/>
                      <a:pt x="3" y="14"/>
                      <a:pt x="6" y="15"/>
                    </a:cubicBezTo>
                    <a:cubicBezTo>
                      <a:pt x="9" y="16"/>
                      <a:pt x="10" y="17"/>
                      <a:pt x="10" y="18"/>
                    </a:cubicBezTo>
                    <a:cubicBezTo>
                      <a:pt x="10" y="20"/>
                      <a:pt x="9" y="20"/>
                      <a:pt x="7" y="20"/>
                    </a:cubicBezTo>
                    <a:cubicBezTo>
                      <a:pt x="4" y="20"/>
                      <a:pt x="2" y="20"/>
                      <a:pt x="1" y="19"/>
                    </a:cubicBezTo>
                    <a:cubicBezTo>
                      <a:pt x="0" y="23"/>
                      <a:pt x="0" y="23"/>
                      <a:pt x="0" y="23"/>
                    </a:cubicBezTo>
                    <a:cubicBezTo>
                      <a:pt x="1" y="24"/>
                      <a:pt x="3" y="24"/>
                      <a:pt x="6" y="24"/>
                    </a:cubicBezTo>
                    <a:cubicBezTo>
                      <a:pt x="6" y="28"/>
                      <a:pt x="6" y="28"/>
                      <a:pt x="6" y="28"/>
                    </a:cubicBezTo>
                    <a:cubicBezTo>
                      <a:pt x="9" y="28"/>
                      <a:pt x="9" y="28"/>
                      <a:pt x="9" y="28"/>
                    </a:cubicBezTo>
                    <a:cubicBezTo>
                      <a:pt x="9" y="24"/>
                      <a:pt x="9" y="24"/>
                      <a:pt x="9" y="24"/>
                    </a:cubicBezTo>
                    <a:cubicBezTo>
                      <a:pt x="13" y="23"/>
                      <a:pt x="15" y="21"/>
                      <a:pt x="15" y="18"/>
                    </a:cubicBezTo>
                    <a:cubicBezTo>
                      <a:pt x="15" y="15"/>
                      <a:pt x="13" y="13"/>
                      <a:pt x="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43" name="Freeform 32"/>
              <p:cNvSpPr>
                <a:spLocks noEditPoints="1"/>
              </p:cNvSpPr>
              <p:nvPr/>
            </p:nvSpPr>
            <p:spPr bwMode="auto">
              <a:xfrm>
                <a:off x="6859387" y="5835112"/>
                <a:ext cx="121657" cy="118079"/>
              </a:xfrm>
              <a:custGeom>
                <a:avLst/>
                <a:gdLst>
                  <a:gd name="T0" fmla="*/ 21 w 43"/>
                  <a:gd name="T1" fmla="*/ 0 h 42"/>
                  <a:gd name="T2" fmla="*/ 0 w 43"/>
                  <a:gd name="T3" fmla="*/ 21 h 42"/>
                  <a:gd name="T4" fmla="*/ 21 w 43"/>
                  <a:gd name="T5" fmla="*/ 42 h 42"/>
                  <a:gd name="T6" fmla="*/ 43 w 43"/>
                  <a:gd name="T7" fmla="*/ 21 h 42"/>
                  <a:gd name="T8" fmla="*/ 21 w 43"/>
                  <a:gd name="T9" fmla="*/ 0 h 42"/>
                  <a:gd name="T10" fmla="*/ 21 w 43"/>
                  <a:gd name="T11" fmla="*/ 37 h 42"/>
                  <a:gd name="T12" fmla="*/ 5 w 43"/>
                  <a:gd name="T13" fmla="*/ 21 h 42"/>
                  <a:gd name="T14" fmla="*/ 21 w 43"/>
                  <a:gd name="T15" fmla="*/ 4 h 42"/>
                  <a:gd name="T16" fmla="*/ 38 w 43"/>
                  <a:gd name="T17" fmla="*/ 21 h 42"/>
                  <a:gd name="T18" fmla="*/ 21 w 43"/>
                  <a:gd name="T19" fmla="*/ 3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2">
                    <a:moveTo>
                      <a:pt x="21" y="0"/>
                    </a:moveTo>
                    <a:cubicBezTo>
                      <a:pt x="10" y="0"/>
                      <a:pt x="0" y="9"/>
                      <a:pt x="0" y="21"/>
                    </a:cubicBezTo>
                    <a:cubicBezTo>
                      <a:pt x="0" y="32"/>
                      <a:pt x="10" y="42"/>
                      <a:pt x="21" y="42"/>
                    </a:cubicBezTo>
                    <a:cubicBezTo>
                      <a:pt x="33" y="42"/>
                      <a:pt x="43" y="32"/>
                      <a:pt x="43" y="21"/>
                    </a:cubicBezTo>
                    <a:cubicBezTo>
                      <a:pt x="43" y="9"/>
                      <a:pt x="33" y="0"/>
                      <a:pt x="21" y="0"/>
                    </a:cubicBezTo>
                    <a:close/>
                    <a:moveTo>
                      <a:pt x="21" y="37"/>
                    </a:moveTo>
                    <a:cubicBezTo>
                      <a:pt x="12" y="37"/>
                      <a:pt x="5" y="30"/>
                      <a:pt x="5" y="21"/>
                    </a:cubicBezTo>
                    <a:cubicBezTo>
                      <a:pt x="5" y="12"/>
                      <a:pt x="12" y="4"/>
                      <a:pt x="21" y="4"/>
                    </a:cubicBezTo>
                    <a:cubicBezTo>
                      <a:pt x="31" y="4"/>
                      <a:pt x="38" y="12"/>
                      <a:pt x="38" y="21"/>
                    </a:cubicBezTo>
                    <a:cubicBezTo>
                      <a:pt x="38" y="30"/>
                      <a:pt x="31" y="37"/>
                      <a:pt x="21"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grpSp>
      <p:grpSp>
        <p:nvGrpSpPr>
          <p:cNvPr id="3" name="组合 2"/>
          <p:cNvGrpSpPr/>
          <p:nvPr/>
        </p:nvGrpSpPr>
        <p:grpSpPr>
          <a:xfrm>
            <a:off x="3655779" y="4425724"/>
            <a:ext cx="1433760" cy="1202003"/>
            <a:chOff x="2741834" y="3319293"/>
            <a:chExt cx="1075320" cy="901502"/>
          </a:xfrm>
        </p:grpSpPr>
        <p:sp>
          <p:nvSpPr>
            <p:cNvPr id="60" name="椭圆 59"/>
            <p:cNvSpPr/>
            <p:nvPr/>
          </p:nvSpPr>
          <p:spPr>
            <a:xfrm>
              <a:off x="3118426" y="3420682"/>
              <a:ext cx="698728" cy="6987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8" name="椭圆 57"/>
            <p:cNvSpPr/>
            <p:nvPr/>
          </p:nvSpPr>
          <p:spPr>
            <a:xfrm>
              <a:off x="3181619" y="3483875"/>
              <a:ext cx="572339" cy="572339"/>
            </a:xfrm>
            <a:prstGeom prst="ellipse">
              <a:avLst/>
            </a:prstGeom>
            <a:solidFill>
              <a:schemeClr val="accent2"/>
            </a:solidFill>
            <a:ln>
              <a:noFill/>
            </a:ln>
            <a:effectLst>
              <a:innerShdw dist="88900" dir="13500000">
                <a:schemeClr val="accent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85" name="组合 84"/>
            <p:cNvGrpSpPr/>
            <p:nvPr/>
          </p:nvGrpSpPr>
          <p:grpSpPr>
            <a:xfrm rot="16200000" flipH="1">
              <a:off x="2636079" y="3425048"/>
              <a:ext cx="901502" cy="689992"/>
              <a:chOff x="911201" y="1622002"/>
              <a:chExt cx="2283025" cy="1747386"/>
            </a:xfrm>
          </p:grpSpPr>
          <p:sp>
            <p:nvSpPr>
              <p:cNvPr id="86" name="矩形 85"/>
              <p:cNvSpPr/>
              <p:nvPr/>
            </p:nvSpPr>
            <p:spPr>
              <a:xfrm>
                <a:off x="2026099" y="1679379"/>
                <a:ext cx="60759" cy="4896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87" name="任意多边形 86"/>
              <p:cNvSpPr/>
              <p:nvPr/>
            </p:nvSpPr>
            <p:spPr>
              <a:xfrm rot="-2700000" flipV="1">
                <a:off x="1283460" y="1824478"/>
                <a:ext cx="1547880" cy="1544910"/>
              </a:xfrm>
              <a:custGeom>
                <a:avLst/>
                <a:gdLst>
                  <a:gd name="connsiteX0" fmla="*/ 871669 w 901730"/>
                  <a:gd name="connsiteY0" fmla="*/ 0 h 900000"/>
                  <a:gd name="connsiteX1" fmla="*/ 901730 w 901730"/>
                  <a:gd name="connsiteY1" fmla="*/ 0 h 900000"/>
                  <a:gd name="connsiteX2" fmla="*/ 1730 w 901730"/>
                  <a:gd name="connsiteY2" fmla="*/ 900000 h 900000"/>
                  <a:gd name="connsiteX3" fmla="*/ 0 w 901730"/>
                  <a:gd name="connsiteY3" fmla="*/ 899913 h 900000"/>
                  <a:gd name="connsiteX4" fmla="*/ 0 w 901730"/>
                  <a:gd name="connsiteY4" fmla="*/ 869852 h 900000"/>
                  <a:gd name="connsiteX5" fmla="*/ 1731 w 901730"/>
                  <a:gd name="connsiteY5" fmla="*/ 869939 h 900000"/>
                  <a:gd name="connsiteX6" fmla="*/ 871669 w 901730"/>
                  <a:gd name="connsiteY6" fmla="*/ 1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1730" h="900000">
                    <a:moveTo>
                      <a:pt x="871669" y="0"/>
                    </a:moveTo>
                    <a:lnTo>
                      <a:pt x="901730" y="0"/>
                    </a:lnTo>
                    <a:cubicBezTo>
                      <a:pt x="901730" y="497056"/>
                      <a:pt x="498786" y="900000"/>
                      <a:pt x="1730" y="900000"/>
                    </a:cubicBezTo>
                    <a:lnTo>
                      <a:pt x="0" y="899913"/>
                    </a:lnTo>
                    <a:lnTo>
                      <a:pt x="0" y="869852"/>
                    </a:lnTo>
                    <a:lnTo>
                      <a:pt x="1731" y="869939"/>
                    </a:lnTo>
                    <a:cubicBezTo>
                      <a:pt x="482184" y="869939"/>
                      <a:pt x="871669" y="480454"/>
                      <a:pt x="871669" y="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88" name="椭圆 87"/>
              <p:cNvSpPr/>
              <p:nvPr/>
            </p:nvSpPr>
            <p:spPr>
              <a:xfrm>
                <a:off x="911201" y="2587444"/>
                <a:ext cx="98933" cy="989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89" name="椭圆 88"/>
              <p:cNvSpPr/>
              <p:nvPr/>
            </p:nvSpPr>
            <p:spPr>
              <a:xfrm>
                <a:off x="3095293" y="2587444"/>
                <a:ext cx="98933" cy="989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90" name="椭圆 89"/>
              <p:cNvSpPr/>
              <p:nvPr/>
            </p:nvSpPr>
            <p:spPr>
              <a:xfrm>
                <a:off x="1952570" y="2048530"/>
                <a:ext cx="209661" cy="209661"/>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91" name="椭圆 90"/>
              <p:cNvSpPr/>
              <p:nvPr/>
            </p:nvSpPr>
            <p:spPr>
              <a:xfrm>
                <a:off x="2007933" y="2106832"/>
                <a:ext cx="98933" cy="98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92" name="椭圆 91"/>
              <p:cNvSpPr/>
              <p:nvPr/>
            </p:nvSpPr>
            <p:spPr>
              <a:xfrm>
                <a:off x="2007011" y="1622002"/>
                <a:ext cx="98933" cy="989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nvGrpSpPr>
            <p:cNvPr id="144" name="组合 143"/>
            <p:cNvGrpSpPr/>
            <p:nvPr/>
          </p:nvGrpSpPr>
          <p:grpSpPr>
            <a:xfrm>
              <a:off x="3369798" y="3648175"/>
              <a:ext cx="210661" cy="258029"/>
              <a:chOff x="6605340" y="4486155"/>
              <a:chExt cx="403136" cy="493783"/>
            </a:xfrm>
            <a:solidFill>
              <a:schemeClr val="bg1"/>
            </a:solidFill>
          </p:grpSpPr>
          <p:sp>
            <p:nvSpPr>
              <p:cNvPr id="145" name="Freeform 115"/>
              <p:cNvSpPr>
                <a:spLocks/>
              </p:cNvSpPr>
              <p:nvPr/>
            </p:nvSpPr>
            <p:spPr bwMode="auto">
              <a:xfrm>
                <a:off x="6743694" y="4903605"/>
                <a:ext cx="47708" cy="48902"/>
              </a:xfrm>
              <a:custGeom>
                <a:avLst/>
                <a:gdLst>
                  <a:gd name="T0" fmla="*/ 12 w 17"/>
                  <a:gd name="T1" fmla="*/ 0 h 17"/>
                  <a:gd name="T2" fmla="*/ 12 w 17"/>
                  <a:gd name="T3" fmla="*/ 4 h 17"/>
                  <a:gd name="T4" fmla="*/ 15 w 17"/>
                  <a:gd name="T5" fmla="*/ 9 h 17"/>
                  <a:gd name="T6" fmla="*/ 8 w 17"/>
                  <a:gd name="T7" fmla="*/ 14 h 17"/>
                  <a:gd name="T8" fmla="*/ 3 w 17"/>
                  <a:gd name="T9" fmla="*/ 7 h 17"/>
                  <a:gd name="T10" fmla="*/ 5 w 17"/>
                  <a:gd name="T11" fmla="*/ 4 h 17"/>
                  <a:gd name="T12" fmla="*/ 5 w 17"/>
                  <a:gd name="T13" fmla="*/ 1 h 17"/>
                  <a:gd name="T14" fmla="*/ 0 w 17"/>
                  <a:gd name="T15" fmla="*/ 8 h 17"/>
                  <a:gd name="T16" fmla="*/ 9 w 17"/>
                  <a:gd name="T17" fmla="*/ 17 h 17"/>
                  <a:gd name="T18" fmla="*/ 17 w 17"/>
                  <a:gd name="T19" fmla="*/ 8 h 17"/>
                  <a:gd name="T20" fmla="*/ 12 w 17"/>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17">
                    <a:moveTo>
                      <a:pt x="12" y="0"/>
                    </a:moveTo>
                    <a:cubicBezTo>
                      <a:pt x="12" y="4"/>
                      <a:pt x="12" y="4"/>
                      <a:pt x="12" y="4"/>
                    </a:cubicBezTo>
                    <a:cubicBezTo>
                      <a:pt x="14" y="5"/>
                      <a:pt x="15" y="7"/>
                      <a:pt x="15" y="9"/>
                    </a:cubicBezTo>
                    <a:cubicBezTo>
                      <a:pt x="14" y="12"/>
                      <a:pt x="11" y="14"/>
                      <a:pt x="8" y="14"/>
                    </a:cubicBezTo>
                    <a:cubicBezTo>
                      <a:pt x="5" y="14"/>
                      <a:pt x="3" y="11"/>
                      <a:pt x="3" y="7"/>
                    </a:cubicBezTo>
                    <a:cubicBezTo>
                      <a:pt x="3" y="6"/>
                      <a:pt x="4" y="5"/>
                      <a:pt x="5" y="4"/>
                    </a:cubicBezTo>
                    <a:cubicBezTo>
                      <a:pt x="5" y="1"/>
                      <a:pt x="5" y="1"/>
                      <a:pt x="5" y="1"/>
                    </a:cubicBezTo>
                    <a:cubicBezTo>
                      <a:pt x="2" y="2"/>
                      <a:pt x="0" y="5"/>
                      <a:pt x="0" y="8"/>
                    </a:cubicBezTo>
                    <a:cubicBezTo>
                      <a:pt x="0" y="13"/>
                      <a:pt x="4" y="17"/>
                      <a:pt x="9" y="17"/>
                    </a:cubicBezTo>
                    <a:cubicBezTo>
                      <a:pt x="14" y="17"/>
                      <a:pt x="17" y="13"/>
                      <a:pt x="17" y="8"/>
                    </a:cubicBezTo>
                    <a:cubicBezTo>
                      <a:pt x="17" y="5"/>
                      <a:pt x="15" y="2"/>
                      <a:pt x="1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46" name="Rectangle 116"/>
              <p:cNvSpPr>
                <a:spLocks noChangeArrowheads="1"/>
              </p:cNvSpPr>
              <p:nvPr/>
            </p:nvSpPr>
            <p:spPr bwMode="auto">
              <a:xfrm>
                <a:off x="6762778" y="4895255"/>
                <a:ext cx="8349" cy="345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47" name="Freeform 117"/>
              <p:cNvSpPr>
                <a:spLocks/>
              </p:cNvSpPr>
              <p:nvPr/>
            </p:nvSpPr>
            <p:spPr bwMode="auto">
              <a:xfrm>
                <a:off x="6754428" y="4684146"/>
                <a:ext cx="51287" cy="134777"/>
              </a:xfrm>
              <a:custGeom>
                <a:avLst/>
                <a:gdLst>
                  <a:gd name="T0" fmla="*/ 22 w 43"/>
                  <a:gd name="T1" fmla="*/ 0 h 113"/>
                  <a:gd name="T2" fmla="*/ 0 w 43"/>
                  <a:gd name="T3" fmla="*/ 16 h 113"/>
                  <a:gd name="T4" fmla="*/ 0 w 43"/>
                  <a:gd name="T5" fmla="*/ 113 h 113"/>
                  <a:gd name="T6" fmla="*/ 43 w 43"/>
                  <a:gd name="T7" fmla="*/ 113 h 113"/>
                  <a:gd name="T8" fmla="*/ 43 w 43"/>
                  <a:gd name="T9" fmla="*/ 19 h 113"/>
                  <a:gd name="T10" fmla="*/ 22 w 43"/>
                  <a:gd name="T11" fmla="*/ 0 h 113"/>
                </a:gdLst>
                <a:ahLst/>
                <a:cxnLst>
                  <a:cxn ang="0">
                    <a:pos x="T0" y="T1"/>
                  </a:cxn>
                  <a:cxn ang="0">
                    <a:pos x="T2" y="T3"/>
                  </a:cxn>
                  <a:cxn ang="0">
                    <a:pos x="T4" y="T5"/>
                  </a:cxn>
                  <a:cxn ang="0">
                    <a:pos x="T6" y="T7"/>
                  </a:cxn>
                  <a:cxn ang="0">
                    <a:pos x="T8" y="T9"/>
                  </a:cxn>
                  <a:cxn ang="0">
                    <a:pos x="T10" y="T11"/>
                  </a:cxn>
                </a:cxnLst>
                <a:rect l="0" t="0" r="r" b="b"/>
                <a:pathLst>
                  <a:path w="43" h="113">
                    <a:moveTo>
                      <a:pt x="22" y="0"/>
                    </a:moveTo>
                    <a:lnTo>
                      <a:pt x="0" y="16"/>
                    </a:lnTo>
                    <a:lnTo>
                      <a:pt x="0" y="113"/>
                    </a:lnTo>
                    <a:lnTo>
                      <a:pt x="43" y="113"/>
                    </a:lnTo>
                    <a:lnTo>
                      <a:pt x="43" y="19"/>
                    </a:lnTo>
                    <a:lnTo>
                      <a:pt x="2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48" name="Freeform 118"/>
              <p:cNvSpPr>
                <a:spLocks/>
              </p:cNvSpPr>
              <p:nvPr/>
            </p:nvSpPr>
            <p:spPr bwMode="auto">
              <a:xfrm>
                <a:off x="6839111" y="4709192"/>
                <a:ext cx="51287" cy="109730"/>
              </a:xfrm>
              <a:custGeom>
                <a:avLst/>
                <a:gdLst>
                  <a:gd name="T0" fmla="*/ 10 w 43"/>
                  <a:gd name="T1" fmla="*/ 29 h 92"/>
                  <a:gd name="T2" fmla="*/ 0 w 43"/>
                  <a:gd name="T3" fmla="*/ 21 h 92"/>
                  <a:gd name="T4" fmla="*/ 0 w 43"/>
                  <a:gd name="T5" fmla="*/ 92 h 92"/>
                  <a:gd name="T6" fmla="*/ 43 w 43"/>
                  <a:gd name="T7" fmla="*/ 92 h 92"/>
                  <a:gd name="T8" fmla="*/ 43 w 43"/>
                  <a:gd name="T9" fmla="*/ 0 h 92"/>
                  <a:gd name="T10" fmla="*/ 10 w 43"/>
                  <a:gd name="T11" fmla="*/ 29 h 92"/>
                </a:gdLst>
                <a:ahLst/>
                <a:cxnLst>
                  <a:cxn ang="0">
                    <a:pos x="T0" y="T1"/>
                  </a:cxn>
                  <a:cxn ang="0">
                    <a:pos x="T2" y="T3"/>
                  </a:cxn>
                  <a:cxn ang="0">
                    <a:pos x="T4" y="T5"/>
                  </a:cxn>
                  <a:cxn ang="0">
                    <a:pos x="T6" y="T7"/>
                  </a:cxn>
                  <a:cxn ang="0">
                    <a:pos x="T8" y="T9"/>
                  </a:cxn>
                  <a:cxn ang="0">
                    <a:pos x="T10" y="T11"/>
                  </a:cxn>
                </a:cxnLst>
                <a:rect l="0" t="0" r="r" b="b"/>
                <a:pathLst>
                  <a:path w="43" h="92">
                    <a:moveTo>
                      <a:pt x="10" y="29"/>
                    </a:moveTo>
                    <a:lnTo>
                      <a:pt x="0" y="21"/>
                    </a:lnTo>
                    <a:lnTo>
                      <a:pt x="0" y="92"/>
                    </a:lnTo>
                    <a:lnTo>
                      <a:pt x="43" y="92"/>
                    </a:lnTo>
                    <a:lnTo>
                      <a:pt x="43" y="0"/>
                    </a:lnTo>
                    <a:lnTo>
                      <a:pt x="1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49" name="Freeform 119"/>
              <p:cNvSpPr>
                <a:spLocks/>
              </p:cNvSpPr>
              <p:nvPr/>
            </p:nvSpPr>
            <p:spPr bwMode="auto">
              <a:xfrm>
                <a:off x="6669746" y="4731854"/>
                <a:ext cx="51287" cy="87068"/>
              </a:xfrm>
              <a:custGeom>
                <a:avLst/>
                <a:gdLst>
                  <a:gd name="T0" fmla="*/ 0 w 43"/>
                  <a:gd name="T1" fmla="*/ 36 h 73"/>
                  <a:gd name="T2" fmla="*/ 0 w 43"/>
                  <a:gd name="T3" fmla="*/ 73 h 73"/>
                  <a:gd name="T4" fmla="*/ 43 w 43"/>
                  <a:gd name="T5" fmla="*/ 73 h 73"/>
                  <a:gd name="T6" fmla="*/ 43 w 43"/>
                  <a:gd name="T7" fmla="*/ 0 h 73"/>
                  <a:gd name="T8" fmla="*/ 0 w 43"/>
                  <a:gd name="T9" fmla="*/ 36 h 73"/>
                </a:gdLst>
                <a:ahLst/>
                <a:cxnLst>
                  <a:cxn ang="0">
                    <a:pos x="T0" y="T1"/>
                  </a:cxn>
                  <a:cxn ang="0">
                    <a:pos x="T2" y="T3"/>
                  </a:cxn>
                  <a:cxn ang="0">
                    <a:pos x="T4" y="T5"/>
                  </a:cxn>
                  <a:cxn ang="0">
                    <a:pos x="T6" y="T7"/>
                  </a:cxn>
                  <a:cxn ang="0">
                    <a:pos x="T8" y="T9"/>
                  </a:cxn>
                </a:cxnLst>
                <a:rect l="0" t="0" r="r" b="b"/>
                <a:pathLst>
                  <a:path w="43" h="73">
                    <a:moveTo>
                      <a:pt x="0" y="36"/>
                    </a:moveTo>
                    <a:lnTo>
                      <a:pt x="0" y="73"/>
                    </a:lnTo>
                    <a:lnTo>
                      <a:pt x="43" y="73"/>
                    </a:lnTo>
                    <a:lnTo>
                      <a:pt x="43" y="0"/>
                    </a:lnTo>
                    <a:lnTo>
                      <a:pt x="0"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50" name="Freeform 120"/>
              <p:cNvSpPr>
                <a:spLocks/>
              </p:cNvSpPr>
              <p:nvPr/>
            </p:nvSpPr>
            <p:spPr bwMode="auto">
              <a:xfrm>
                <a:off x="6927372" y="4636437"/>
                <a:ext cx="50094" cy="182485"/>
              </a:xfrm>
              <a:custGeom>
                <a:avLst/>
                <a:gdLst>
                  <a:gd name="T0" fmla="*/ 0 w 42"/>
                  <a:gd name="T1" fmla="*/ 153 h 153"/>
                  <a:gd name="T2" fmla="*/ 42 w 42"/>
                  <a:gd name="T3" fmla="*/ 153 h 153"/>
                  <a:gd name="T4" fmla="*/ 42 w 42"/>
                  <a:gd name="T5" fmla="*/ 0 h 153"/>
                  <a:gd name="T6" fmla="*/ 0 w 42"/>
                  <a:gd name="T7" fmla="*/ 35 h 153"/>
                  <a:gd name="T8" fmla="*/ 0 w 42"/>
                  <a:gd name="T9" fmla="*/ 153 h 153"/>
                </a:gdLst>
                <a:ahLst/>
                <a:cxnLst>
                  <a:cxn ang="0">
                    <a:pos x="T0" y="T1"/>
                  </a:cxn>
                  <a:cxn ang="0">
                    <a:pos x="T2" y="T3"/>
                  </a:cxn>
                  <a:cxn ang="0">
                    <a:pos x="T4" y="T5"/>
                  </a:cxn>
                  <a:cxn ang="0">
                    <a:pos x="T6" y="T7"/>
                  </a:cxn>
                  <a:cxn ang="0">
                    <a:pos x="T8" y="T9"/>
                  </a:cxn>
                </a:cxnLst>
                <a:rect l="0" t="0" r="r" b="b"/>
                <a:pathLst>
                  <a:path w="42" h="153">
                    <a:moveTo>
                      <a:pt x="0" y="153"/>
                    </a:moveTo>
                    <a:lnTo>
                      <a:pt x="42" y="153"/>
                    </a:lnTo>
                    <a:lnTo>
                      <a:pt x="42" y="0"/>
                    </a:lnTo>
                    <a:lnTo>
                      <a:pt x="0" y="35"/>
                    </a:lnTo>
                    <a:lnTo>
                      <a:pt x="0" y="1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51" name="Freeform 121"/>
              <p:cNvSpPr>
                <a:spLocks/>
              </p:cNvSpPr>
              <p:nvPr/>
            </p:nvSpPr>
            <p:spPr bwMode="auto">
              <a:xfrm>
                <a:off x="6904710" y="4556525"/>
                <a:ext cx="25047" cy="51287"/>
              </a:xfrm>
              <a:custGeom>
                <a:avLst/>
                <a:gdLst>
                  <a:gd name="T0" fmla="*/ 21 w 21"/>
                  <a:gd name="T1" fmla="*/ 22 h 43"/>
                  <a:gd name="T2" fmla="*/ 0 w 21"/>
                  <a:gd name="T3" fmla="*/ 0 h 43"/>
                  <a:gd name="T4" fmla="*/ 0 w 21"/>
                  <a:gd name="T5" fmla="*/ 43 h 43"/>
                  <a:gd name="T6" fmla="*/ 21 w 21"/>
                  <a:gd name="T7" fmla="*/ 22 h 43"/>
                </a:gdLst>
                <a:ahLst/>
                <a:cxnLst>
                  <a:cxn ang="0">
                    <a:pos x="T0" y="T1"/>
                  </a:cxn>
                  <a:cxn ang="0">
                    <a:pos x="T2" y="T3"/>
                  </a:cxn>
                  <a:cxn ang="0">
                    <a:pos x="T4" y="T5"/>
                  </a:cxn>
                  <a:cxn ang="0">
                    <a:pos x="T6" y="T7"/>
                  </a:cxn>
                </a:cxnLst>
                <a:rect l="0" t="0" r="r" b="b"/>
                <a:pathLst>
                  <a:path w="21" h="43">
                    <a:moveTo>
                      <a:pt x="21" y="22"/>
                    </a:moveTo>
                    <a:lnTo>
                      <a:pt x="0" y="0"/>
                    </a:lnTo>
                    <a:lnTo>
                      <a:pt x="0" y="43"/>
                    </a:lnTo>
                    <a:lnTo>
                      <a:pt x="21"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52" name="Freeform 122"/>
              <p:cNvSpPr>
                <a:spLocks noEditPoints="1"/>
              </p:cNvSpPr>
              <p:nvPr/>
            </p:nvSpPr>
            <p:spPr bwMode="auto">
              <a:xfrm>
                <a:off x="6605340" y="4486155"/>
                <a:ext cx="332767" cy="493783"/>
              </a:xfrm>
              <a:custGeom>
                <a:avLst/>
                <a:gdLst>
                  <a:gd name="T0" fmla="*/ 108 w 118"/>
                  <a:gd name="T1" fmla="*/ 69 h 175"/>
                  <a:gd name="T2" fmla="*/ 107 w 118"/>
                  <a:gd name="T3" fmla="*/ 70 h 175"/>
                  <a:gd name="T4" fmla="*/ 107 w 118"/>
                  <a:gd name="T5" fmla="*/ 123 h 175"/>
                  <a:gd name="T6" fmla="*/ 106 w 118"/>
                  <a:gd name="T7" fmla="*/ 123 h 175"/>
                  <a:gd name="T8" fmla="*/ 106 w 118"/>
                  <a:gd name="T9" fmla="*/ 136 h 175"/>
                  <a:gd name="T10" fmla="*/ 12 w 118"/>
                  <a:gd name="T11" fmla="*/ 136 h 175"/>
                  <a:gd name="T12" fmla="*/ 12 w 118"/>
                  <a:gd name="T13" fmla="*/ 12 h 175"/>
                  <a:gd name="T14" fmla="*/ 106 w 118"/>
                  <a:gd name="T15" fmla="*/ 12 h 175"/>
                  <a:gd name="T16" fmla="*/ 106 w 118"/>
                  <a:gd name="T17" fmla="*/ 15 h 175"/>
                  <a:gd name="T18" fmla="*/ 118 w 118"/>
                  <a:gd name="T19" fmla="*/ 15 h 175"/>
                  <a:gd name="T20" fmla="*/ 118 w 118"/>
                  <a:gd name="T21" fmla="*/ 10 h 175"/>
                  <a:gd name="T22" fmla="*/ 108 w 118"/>
                  <a:gd name="T23" fmla="*/ 0 h 175"/>
                  <a:gd name="T24" fmla="*/ 9 w 118"/>
                  <a:gd name="T25" fmla="*/ 0 h 175"/>
                  <a:gd name="T26" fmla="*/ 0 w 118"/>
                  <a:gd name="T27" fmla="*/ 10 h 175"/>
                  <a:gd name="T28" fmla="*/ 0 w 118"/>
                  <a:gd name="T29" fmla="*/ 165 h 175"/>
                  <a:gd name="T30" fmla="*/ 9 w 118"/>
                  <a:gd name="T31" fmla="*/ 175 h 175"/>
                  <a:gd name="T32" fmla="*/ 108 w 118"/>
                  <a:gd name="T33" fmla="*/ 175 h 175"/>
                  <a:gd name="T34" fmla="*/ 118 w 118"/>
                  <a:gd name="T35" fmla="*/ 165 h 175"/>
                  <a:gd name="T36" fmla="*/ 118 w 118"/>
                  <a:gd name="T37" fmla="*/ 123 h 175"/>
                  <a:gd name="T38" fmla="*/ 108 w 118"/>
                  <a:gd name="T39" fmla="*/ 123 h 175"/>
                  <a:gd name="T40" fmla="*/ 108 w 118"/>
                  <a:gd name="T41" fmla="*/ 69 h 175"/>
                  <a:gd name="T42" fmla="*/ 58 w 118"/>
                  <a:gd name="T43" fmla="*/ 170 h 175"/>
                  <a:gd name="T44" fmla="*/ 43 w 118"/>
                  <a:gd name="T45" fmla="*/ 155 h 175"/>
                  <a:gd name="T46" fmla="*/ 58 w 118"/>
                  <a:gd name="T47" fmla="*/ 140 h 175"/>
                  <a:gd name="T48" fmla="*/ 73 w 118"/>
                  <a:gd name="T49" fmla="*/ 155 h 175"/>
                  <a:gd name="T50" fmla="*/ 58 w 118"/>
                  <a:gd name="T51" fmla="*/ 17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 h="175">
                    <a:moveTo>
                      <a:pt x="108" y="69"/>
                    </a:moveTo>
                    <a:cubicBezTo>
                      <a:pt x="107" y="70"/>
                      <a:pt x="107" y="70"/>
                      <a:pt x="107" y="70"/>
                    </a:cubicBezTo>
                    <a:cubicBezTo>
                      <a:pt x="107" y="123"/>
                      <a:pt x="107" y="123"/>
                      <a:pt x="107" y="123"/>
                    </a:cubicBezTo>
                    <a:cubicBezTo>
                      <a:pt x="106" y="123"/>
                      <a:pt x="106" y="123"/>
                      <a:pt x="106" y="123"/>
                    </a:cubicBezTo>
                    <a:cubicBezTo>
                      <a:pt x="106" y="136"/>
                      <a:pt x="106" y="136"/>
                      <a:pt x="106" y="136"/>
                    </a:cubicBezTo>
                    <a:cubicBezTo>
                      <a:pt x="12" y="136"/>
                      <a:pt x="12" y="136"/>
                      <a:pt x="12" y="136"/>
                    </a:cubicBezTo>
                    <a:cubicBezTo>
                      <a:pt x="12" y="12"/>
                      <a:pt x="12" y="12"/>
                      <a:pt x="12" y="12"/>
                    </a:cubicBezTo>
                    <a:cubicBezTo>
                      <a:pt x="106" y="12"/>
                      <a:pt x="106" y="12"/>
                      <a:pt x="106" y="12"/>
                    </a:cubicBezTo>
                    <a:cubicBezTo>
                      <a:pt x="106" y="15"/>
                      <a:pt x="106" y="15"/>
                      <a:pt x="106" y="15"/>
                    </a:cubicBezTo>
                    <a:cubicBezTo>
                      <a:pt x="118" y="15"/>
                      <a:pt x="118" y="15"/>
                      <a:pt x="118" y="15"/>
                    </a:cubicBezTo>
                    <a:cubicBezTo>
                      <a:pt x="118" y="10"/>
                      <a:pt x="118" y="10"/>
                      <a:pt x="118" y="10"/>
                    </a:cubicBezTo>
                    <a:cubicBezTo>
                      <a:pt x="118" y="4"/>
                      <a:pt x="114" y="0"/>
                      <a:pt x="108" y="0"/>
                    </a:cubicBezTo>
                    <a:cubicBezTo>
                      <a:pt x="9" y="0"/>
                      <a:pt x="9" y="0"/>
                      <a:pt x="9" y="0"/>
                    </a:cubicBezTo>
                    <a:cubicBezTo>
                      <a:pt x="4" y="0"/>
                      <a:pt x="0" y="4"/>
                      <a:pt x="0" y="10"/>
                    </a:cubicBezTo>
                    <a:cubicBezTo>
                      <a:pt x="0" y="165"/>
                      <a:pt x="0" y="165"/>
                      <a:pt x="0" y="165"/>
                    </a:cubicBezTo>
                    <a:cubicBezTo>
                      <a:pt x="0" y="171"/>
                      <a:pt x="4" y="175"/>
                      <a:pt x="9" y="175"/>
                    </a:cubicBezTo>
                    <a:cubicBezTo>
                      <a:pt x="108" y="175"/>
                      <a:pt x="108" y="175"/>
                      <a:pt x="108" y="175"/>
                    </a:cubicBezTo>
                    <a:cubicBezTo>
                      <a:pt x="114" y="175"/>
                      <a:pt x="118" y="171"/>
                      <a:pt x="118" y="165"/>
                    </a:cubicBezTo>
                    <a:cubicBezTo>
                      <a:pt x="118" y="123"/>
                      <a:pt x="118" y="123"/>
                      <a:pt x="118" y="123"/>
                    </a:cubicBezTo>
                    <a:cubicBezTo>
                      <a:pt x="108" y="123"/>
                      <a:pt x="108" y="123"/>
                      <a:pt x="108" y="123"/>
                    </a:cubicBezTo>
                    <a:lnTo>
                      <a:pt x="108" y="69"/>
                    </a:lnTo>
                    <a:close/>
                    <a:moveTo>
                      <a:pt x="58" y="170"/>
                    </a:moveTo>
                    <a:cubicBezTo>
                      <a:pt x="50" y="170"/>
                      <a:pt x="43" y="163"/>
                      <a:pt x="43" y="155"/>
                    </a:cubicBezTo>
                    <a:cubicBezTo>
                      <a:pt x="43" y="147"/>
                      <a:pt x="50" y="140"/>
                      <a:pt x="58" y="140"/>
                    </a:cubicBezTo>
                    <a:cubicBezTo>
                      <a:pt x="66" y="140"/>
                      <a:pt x="73" y="147"/>
                      <a:pt x="73" y="155"/>
                    </a:cubicBezTo>
                    <a:cubicBezTo>
                      <a:pt x="73" y="163"/>
                      <a:pt x="66" y="170"/>
                      <a:pt x="58" y="1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53" name="Freeform 123"/>
              <p:cNvSpPr>
                <a:spLocks/>
              </p:cNvSpPr>
              <p:nvPr/>
            </p:nvSpPr>
            <p:spPr bwMode="auto">
              <a:xfrm>
                <a:off x="6669746" y="4543406"/>
                <a:ext cx="338730" cy="200376"/>
              </a:xfrm>
              <a:custGeom>
                <a:avLst/>
                <a:gdLst>
                  <a:gd name="T0" fmla="*/ 204 w 284"/>
                  <a:gd name="T1" fmla="*/ 0 h 168"/>
                  <a:gd name="T2" fmla="*/ 239 w 284"/>
                  <a:gd name="T3" fmla="*/ 35 h 168"/>
                  <a:gd name="T4" fmla="*/ 152 w 284"/>
                  <a:gd name="T5" fmla="*/ 108 h 168"/>
                  <a:gd name="T6" fmla="*/ 93 w 284"/>
                  <a:gd name="T7" fmla="*/ 59 h 168"/>
                  <a:gd name="T8" fmla="*/ 0 w 284"/>
                  <a:gd name="T9" fmla="*/ 134 h 168"/>
                  <a:gd name="T10" fmla="*/ 0 w 284"/>
                  <a:gd name="T11" fmla="*/ 168 h 168"/>
                  <a:gd name="T12" fmla="*/ 93 w 284"/>
                  <a:gd name="T13" fmla="*/ 92 h 168"/>
                  <a:gd name="T14" fmla="*/ 152 w 284"/>
                  <a:gd name="T15" fmla="*/ 142 h 168"/>
                  <a:gd name="T16" fmla="*/ 256 w 284"/>
                  <a:gd name="T17" fmla="*/ 52 h 168"/>
                  <a:gd name="T18" fmla="*/ 284 w 284"/>
                  <a:gd name="T19" fmla="*/ 80 h 168"/>
                  <a:gd name="T20" fmla="*/ 284 w 284"/>
                  <a:gd name="T21" fmla="*/ 0 h 168"/>
                  <a:gd name="T22" fmla="*/ 204 w 284"/>
                  <a:gd name="T23"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4" h="168">
                    <a:moveTo>
                      <a:pt x="204" y="0"/>
                    </a:moveTo>
                    <a:lnTo>
                      <a:pt x="239" y="35"/>
                    </a:lnTo>
                    <a:lnTo>
                      <a:pt x="152" y="108"/>
                    </a:lnTo>
                    <a:lnTo>
                      <a:pt x="93" y="59"/>
                    </a:lnTo>
                    <a:lnTo>
                      <a:pt x="0" y="134"/>
                    </a:lnTo>
                    <a:lnTo>
                      <a:pt x="0" y="168"/>
                    </a:lnTo>
                    <a:lnTo>
                      <a:pt x="93" y="92"/>
                    </a:lnTo>
                    <a:lnTo>
                      <a:pt x="152" y="142"/>
                    </a:lnTo>
                    <a:lnTo>
                      <a:pt x="256" y="52"/>
                    </a:lnTo>
                    <a:lnTo>
                      <a:pt x="284" y="80"/>
                    </a:lnTo>
                    <a:lnTo>
                      <a:pt x="284" y="0"/>
                    </a:lnTo>
                    <a:lnTo>
                      <a:pt x="2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grpSp>
      <p:grpSp>
        <p:nvGrpSpPr>
          <p:cNvPr id="2" name="组合 1"/>
          <p:cNvGrpSpPr/>
          <p:nvPr/>
        </p:nvGrpSpPr>
        <p:grpSpPr>
          <a:xfrm>
            <a:off x="4927175" y="3143387"/>
            <a:ext cx="1462195" cy="1202003"/>
            <a:chOff x="3695381" y="2357540"/>
            <a:chExt cx="1096646" cy="901502"/>
          </a:xfrm>
        </p:grpSpPr>
        <p:sp>
          <p:nvSpPr>
            <p:cNvPr id="55" name="椭圆 54"/>
            <p:cNvSpPr/>
            <p:nvPr/>
          </p:nvSpPr>
          <p:spPr>
            <a:xfrm>
              <a:off x="4093299" y="2463112"/>
              <a:ext cx="698728" cy="6987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3" name="椭圆 52"/>
            <p:cNvSpPr/>
            <p:nvPr/>
          </p:nvSpPr>
          <p:spPr>
            <a:xfrm>
              <a:off x="4156492" y="2526305"/>
              <a:ext cx="572339" cy="572339"/>
            </a:xfrm>
            <a:prstGeom prst="ellipse">
              <a:avLst/>
            </a:prstGeom>
            <a:solidFill>
              <a:schemeClr val="accent3"/>
            </a:solidFill>
            <a:ln>
              <a:noFill/>
            </a:ln>
            <a:effectLst>
              <a:innerShdw dist="889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114" name="组合 113"/>
            <p:cNvGrpSpPr/>
            <p:nvPr/>
          </p:nvGrpSpPr>
          <p:grpSpPr>
            <a:xfrm rot="16200000" flipH="1">
              <a:off x="3589626" y="2463295"/>
              <a:ext cx="901502" cy="689992"/>
              <a:chOff x="911201" y="1622002"/>
              <a:chExt cx="2283025" cy="1747386"/>
            </a:xfrm>
          </p:grpSpPr>
          <p:sp>
            <p:nvSpPr>
              <p:cNvPr id="115" name="矩形 114"/>
              <p:cNvSpPr/>
              <p:nvPr/>
            </p:nvSpPr>
            <p:spPr>
              <a:xfrm>
                <a:off x="2026099" y="1679379"/>
                <a:ext cx="60759" cy="4896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16" name="任意多边形 115"/>
              <p:cNvSpPr/>
              <p:nvPr/>
            </p:nvSpPr>
            <p:spPr>
              <a:xfrm rot="-2700000" flipV="1">
                <a:off x="1283460" y="1824478"/>
                <a:ext cx="1547880" cy="1544910"/>
              </a:xfrm>
              <a:custGeom>
                <a:avLst/>
                <a:gdLst>
                  <a:gd name="connsiteX0" fmla="*/ 871669 w 901730"/>
                  <a:gd name="connsiteY0" fmla="*/ 0 h 900000"/>
                  <a:gd name="connsiteX1" fmla="*/ 901730 w 901730"/>
                  <a:gd name="connsiteY1" fmla="*/ 0 h 900000"/>
                  <a:gd name="connsiteX2" fmla="*/ 1730 w 901730"/>
                  <a:gd name="connsiteY2" fmla="*/ 900000 h 900000"/>
                  <a:gd name="connsiteX3" fmla="*/ 0 w 901730"/>
                  <a:gd name="connsiteY3" fmla="*/ 899913 h 900000"/>
                  <a:gd name="connsiteX4" fmla="*/ 0 w 901730"/>
                  <a:gd name="connsiteY4" fmla="*/ 869852 h 900000"/>
                  <a:gd name="connsiteX5" fmla="*/ 1731 w 901730"/>
                  <a:gd name="connsiteY5" fmla="*/ 869939 h 900000"/>
                  <a:gd name="connsiteX6" fmla="*/ 871669 w 901730"/>
                  <a:gd name="connsiteY6" fmla="*/ 1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1730" h="900000">
                    <a:moveTo>
                      <a:pt x="871669" y="0"/>
                    </a:moveTo>
                    <a:lnTo>
                      <a:pt x="901730" y="0"/>
                    </a:lnTo>
                    <a:cubicBezTo>
                      <a:pt x="901730" y="497056"/>
                      <a:pt x="498786" y="900000"/>
                      <a:pt x="1730" y="900000"/>
                    </a:cubicBezTo>
                    <a:lnTo>
                      <a:pt x="0" y="899913"/>
                    </a:lnTo>
                    <a:lnTo>
                      <a:pt x="0" y="869852"/>
                    </a:lnTo>
                    <a:lnTo>
                      <a:pt x="1731" y="869939"/>
                    </a:lnTo>
                    <a:cubicBezTo>
                      <a:pt x="482184" y="869939"/>
                      <a:pt x="871669" y="480454"/>
                      <a:pt x="871669" y="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17" name="椭圆 116"/>
              <p:cNvSpPr/>
              <p:nvPr/>
            </p:nvSpPr>
            <p:spPr>
              <a:xfrm>
                <a:off x="911201" y="2587444"/>
                <a:ext cx="98933" cy="989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18" name="椭圆 117"/>
              <p:cNvSpPr/>
              <p:nvPr/>
            </p:nvSpPr>
            <p:spPr>
              <a:xfrm>
                <a:off x="3095293" y="2587444"/>
                <a:ext cx="98933" cy="989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19" name="椭圆 118"/>
              <p:cNvSpPr/>
              <p:nvPr/>
            </p:nvSpPr>
            <p:spPr>
              <a:xfrm>
                <a:off x="1952570" y="2048530"/>
                <a:ext cx="209661" cy="209661"/>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20" name="椭圆 119"/>
              <p:cNvSpPr/>
              <p:nvPr/>
            </p:nvSpPr>
            <p:spPr>
              <a:xfrm>
                <a:off x="2007933" y="2106832"/>
                <a:ext cx="98933" cy="9893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21" name="椭圆 120"/>
              <p:cNvSpPr/>
              <p:nvPr/>
            </p:nvSpPr>
            <p:spPr>
              <a:xfrm>
                <a:off x="2007011" y="1622002"/>
                <a:ext cx="98933" cy="989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nvGrpSpPr>
            <p:cNvPr id="154" name="组合 153"/>
            <p:cNvGrpSpPr/>
            <p:nvPr/>
          </p:nvGrpSpPr>
          <p:grpSpPr>
            <a:xfrm>
              <a:off x="4333892" y="2681193"/>
              <a:ext cx="273275" cy="257166"/>
              <a:chOff x="5067933" y="4413400"/>
              <a:chExt cx="586815" cy="552226"/>
            </a:xfrm>
            <a:solidFill>
              <a:schemeClr val="bg1"/>
            </a:solidFill>
          </p:grpSpPr>
          <p:sp>
            <p:nvSpPr>
              <p:cNvPr id="155" name="Freeform 124"/>
              <p:cNvSpPr>
                <a:spLocks noEditPoints="1"/>
              </p:cNvSpPr>
              <p:nvPr/>
            </p:nvSpPr>
            <p:spPr bwMode="auto">
              <a:xfrm>
                <a:off x="5121606" y="4413400"/>
                <a:ext cx="242121" cy="304142"/>
              </a:xfrm>
              <a:custGeom>
                <a:avLst/>
                <a:gdLst>
                  <a:gd name="T0" fmla="*/ 6 w 86"/>
                  <a:gd name="T1" fmla="*/ 68 h 108"/>
                  <a:gd name="T2" fmla="*/ 14 w 86"/>
                  <a:gd name="T3" fmla="*/ 77 h 108"/>
                  <a:gd name="T4" fmla="*/ 45 w 86"/>
                  <a:gd name="T5" fmla="*/ 108 h 108"/>
                  <a:gd name="T6" fmla="*/ 76 w 86"/>
                  <a:gd name="T7" fmla="*/ 77 h 108"/>
                  <a:gd name="T8" fmla="*/ 76 w 86"/>
                  <a:gd name="T9" fmla="*/ 77 h 108"/>
                  <a:gd name="T10" fmla="*/ 84 w 86"/>
                  <a:gd name="T11" fmla="*/ 68 h 108"/>
                  <a:gd name="T12" fmla="*/ 78 w 86"/>
                  <a:gd name="T13" fmla="*/ 59 h 108"/>
                  <a:gd name="T14" fmla="*/ 78 w 86"/>
                  <a:gd name="T15" fmla="*/ 59 h 108"/>
                  <a:gd name="T16" fmla="*/ 68 w 86"/>
                  <a:gd name="T17" fmla="*/ 24 h 108"/>
                  <a:gd name="T18" fmla="*/ 22 w 86"/>
                  <a:gd name="T19" fmla="*/ 19 h 108"/>
                  <a:gd name="T20" fmla="*/ 11 w 86"/>
                  <a:gd name="T21" fmla="*/ 59 h 108"/>
                  <a:gd name="T22" fmla="*/ 11 w 86"/>
                  <a:gd name="T23" fmla="*/ 59 h 108"/>
                  <a:gd name="T24" fmla="*/ 6 w 86"/>
                  <a:gd name="T25" fmla="*/ 68 h 108"/>
                  <a:gd name="T26" fmla="*/ 14 w 86"/>
                  <a:gd name="T27" fmla="*/ 60 h 108"/>
                  <a:gd name="T28" fmla="*/ 14 w 86"/>
                  <a:gd name="T29" fmla="*/ 60 h 108"/>
                  <a:gd name="T30" fmla="*/ 15 w 86"/>
                  <a:gd name="T31" fmla="*/ 60 h 108"/>
                  <a:gd name="T32" fmla="*/ 15 w 86"/>
                  <a:gd name="T33" fmla="*/ 58 h 108"/>
                  <a:gd name="T34" fmla="*/ 17 w 86"/>
                  <a:gd name="T35" fmla="*/ 46 h 108"/>
                  <a:gd name="T36" fmla="*/ 20 w 86"/>
                  <a:gd name="T37" fmla="*/ 42 h 108"/>
                  <a:gd name="T38" fmla="*/ 56 w 86"/>
                  <a:gd name="T39" fmla="*/ 34 h 108"/>
                  <a:gd name="T40" fmla="*/ 73 w 86"/>
                  <a:gd name="T41" fmla="*/ 61 h 108"/>
                  <a:gd name="T42" fmla="*/ 74 w 86"/>
                  <a:gd name="T43" fmla="*/ 61 h 108"/>
                  <a:gd name="T44" fmla="*/ 75 w 86"/>
                  <a:gd name="T45" fmla="*/ 61 h 108"/>
                  <a:gd name="T46" fmla="*/ 76 w 86"/>
                  <a:gd name="T47" fmla="*/ 60 h 108"/>
                  <a:gd name="T48" fmla="*/ 80 w 86"/>
                  <a:gd name="T49" fmla="*/ 62 h 108"/>
                  <a:gd name="T50" fmla="*/ 82 w 86"/>
                  <a:gd name="T51" fmla="*/ 68 h 108"/>
                  <a:gd name="T52" fmla="*/ 80 w 86"/>
                  <a:gd name="T53" fmla="*/ 73 h 108"/>
                  <a:gd name="T54" fmla="*/ 76 w 86"/>
                  <a:gd name="T55" fmla="*/ 75 h 108"/>
                  <a:gd name="T56" fmla="*/ 76 w 86"/>
                  <a:gd name="T57" fmla="*/ 75 h 108"/>
                  <a:gd name="T58" fmla="*/ 74 w 86"/>
                  <a:gd name="T59" fmla="*/ 75 h 108"/>
                  <a:gd name="T60" fmla="*/ 74 w 86"/>
                  <a:gd name="T61" fmla="*/ 77 h 108"/>
                  <a:gd name="T62" fmla="*/ 63 w 86"/>
                  <a:gd name="T63" fmla="*/ 98 h 108"/>
                  <a:gd name="T64" fmla="*/ 55 w 86"/>
                  <a:gd name="T65" fmla="*/ 104 h 108"/>
                  <a:gd name="T66" fmla="*/ 45 w 86"/>
                  <a:gd name="T67" fmla="*/ 106 h 108"/>
                  <a:gd name="T68" fmla="*/ 35 w 86"/>
                  <a:gd name="T69" fmla="*/ 104 h 108"/>
                  <a:gd name="T70" fmla="*/ 26 w 86"/>
                  <a:gd name="T71" fmla="*/ 98 h 108"/>
                  <a:gd name="T72" fmla="*/ 16 w 86"/>
                  <a:gd name="T73" fmla="*/ 77 h 108"/>
                  <a:gd name="T74" fmla="*/ 15 w 86"/>
                  <a:gd name="T75" fmla="*/ 75 h 108"/>
                  <a:gd name="T76" fmla="*/ 14 w 86"/>
                  <a:gd name="T77" fmla="*/ 75 h 108"/>
                  <a:gd name="T78" fmla="*/ 8 w 86"/>
                  <a:gd name="T79" fmla="*/ 68 h 108"/>
                  <a:gd name="T80" fmla="*/ 10 w 86"/>
                  <a:gd name="T81" fmla="*/ 62 h 108"/>
                  <a:gd name="T82" fmla="*/ 14 w 86"/>
                  <a:gd name="T83" fmla="*/ 6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6" h="108">
                    <a:moveTo>
                      <a:pt x="6" y="68"/>
                    </a:moveTo>
                    <a:cubicBezTo>
                      <a:pt x="6" y="73"/>
                      <a:pt x="9" y="77"/>
                      <a:pt x="14" y="77"/>
                    </a:cubicBezTo>
                    <a:cubicBezTo>
                      <a:pt x="17" y="95"/>
                      <a:pt x="29" y="108"/>
                      <a:pt x="45" y="108"/>
                    </a:cubicBezTo>
                    <a:cubicBezTo>
                      <a:pt x="60" y="108"/>
                      <a:pt x="73" y="95"/>
                      <a:pt x="76" y="77"/>
                    </a:cubicBezTo>
                    <a:cubicBezTo>
                      <a:pt x="76" y="77"/>
                      <a:pt x="76" y="77"/>
                      <a:pt x="76" y="77"/>
                    </a:cubicBezTo>
                    <a:cubicBezTo>
                      <a:pt x="81" y="77"/>
                      <a:pt x="84" y="73"/>
                      <a:pt x="84" y="68"/>
                    </a:cubicBezTo>
                    <a:cubicBezTo>
                      <a:pt x="84" y="63"/>
                      <a:pt x="81" y="59"/>
                      <a:pt x="78" y="59"/>
                    </a:cubicBezTo>
                    <a:cubicBezTo>
                      <a:pt x="78" y="59"/>
                      <a:pt x="78" y="59"/>
                      <a:pt x="78" y="59"/>
                    </a:cubicBezTo>
                    <a:cubicBezTo>
                      <a:pt x="78" y="59"/>
                      <a:pt x="86" y="31"/>
                      <a:pt x="68" y="24"/>
                    </a:cubicBezTo>
                    <a:cubicBezTo>
                      <a:pt x="66" y="0"/>
                      <a:pt x="22" y="19"/>
                      <a:pt x="22" y="19"/>
                    </a:cubicBezTo>
                    <a:cubicBezTo>
                      <a:pt x="0" y="30"/>
                      <a:pt x="11" y="59"/>
                      <a:pt x="11" y="59"/>
                    </a:cubicBezTo>
                    <a:cubicBezTo>
                      <a:pt x="11" y="59"/>
                      <a:pt x="11" y="59"/>
                      <a:pt x="11" y="59"/>
                    </a:cubicBezTo>
                    <a:cubicBezTo>
                      <a:pt x="8" y="61"/>
                      <a:pt x="6" y="64"/>
                      <a:pt x="6" y="68"/>
                    </a:cubicBezTo>
                    <a:close/>
                    <a:moveTo>
                      <a:pt x="14" y="60"/>
                    </a:moveTo>
                    <a:cubicBezTo>
                      <a:pt x="14" y="60"/>
                      <a:pt x="14" y="60"/>
                      <a:pt x="14" y="60"/>
                    </a:cubicBezTo>
                    <a:cubicBezTo>
                      <a:pt x="15" y="60"/>
                      <a:pt x="15" y="60"/>
                      <a:pt x="15" y="60"/>
                    </a:cubicBezTo>
                    <a:cubicBezTo>
                      <a:pt x="15" y="58"/>
                      <a:pt x="15" y="58"/>
                      <a:pt x="15" y="58"/>
                    </a:cubicBezTo>
                    <a:cubicBezTo>
                      <a:pt x="17" y="46"/>
                      <a:pt x="17" y="46"/>
                      <a:pt x="17" y="46"/>
                    </a:cubicBezTo>
                    <a:cubicBezTo>
                      <a:pt x="19" y="44"/>
                      <a:pt x="20" y="42"/>
                      <a:pt x="20" y="42"/>
                    </a:cubicBezTo>
                    <a:cubicBezTo>
                      <a:pt x="40" y="43"/>
                      <a:pt x="56" y="34"/>
                      <a:pt x="56" y="34"/>
                    </a:cubicBezTo>
                    <a:cubicBezTo>
                      <a:pt x="69" y="24"/>
                      <a:pt x="73" y="61"/>
                      <a:pt x="73" y="61"/>
                    </a:cubicBezTo>
                    <a:cubicBezTo>
                      <a:pt x="74" y="61"/>
                      <a:pt x="74" y="61"/>
                      <a:pt x="74" y="61"/>
                    </a:cubicBezTo>
                    <a:cubicBezTo>
                      <a:pt x="75" y="61"/>
                      <a:pt x="75" y="61"/>
                      <a:pt x="75" y="61"/>
                    </a:cubicBezTo>
                    <a:cubicBezTo>
                      <a:pt x="76" y="60"/>
                      <a:pt x="76" y="60"/>
                      <a:pt x="76" y="60"/>
                    </a:cubicBezTo>
                    <a:cubicBezTo>
                      <a:pt x="78" y="60"/>
                      <a:pt x="79" y="61"/>
                      <a:pt x="80" y="62"/>
                    </a:cubicBezTo>
                    <a:cubicBezTo>
                      <a:pt x="81" y="64"/>
                      <a:pt x="82" y="66"/>
                      <a:pt x="82" y="68"/>
                    </a:cubicBezTo>
                    <a:cubicBezTo>
                      <a:pt x="82" y="70"/>
                      <a:pt x="81" y="72"/>
                      <a:pt x="80" y="73"/>
                    </a:cubicBezTo>
                    <a:cubicBezTo>
                      <a:pt x="79" y="75"/>
                      <a:pt x="78" y="75"/>
                      <a:pt x="76" y="75"/>
                    </a:cubicBezTo>
                    <a:cubicBezTo>
                      <a:pt x="76" y="75"/>
                      <a:pt x="76" y="75"/>
                      <a:pt x="76" y="75"/>
                    </a:cubicBezTo>
                    <a:cubicBezTo>
                      <a:pt x="74" y="75"/>
                      <a:pt x="74" y="75"/>
                      <a:pt x="74" y="75"/>
                    </a:cubicBezTo>
                    <a:cubicBezTo>
                      <a:pt x="74" y="77"/>
                      <a:pt x="74" y="77"/>
                      <a:pt x="74" y="77"/>
                    </a:cubicBezTo>
                    <a:cubicBezTo>
                      <a:pt x="72" y="85"/>
                      <a:pt x="69" y="92"/>
                      <a:pt x="63" y="98"/>
                    </a:cubicBezTo>
                    <a:cubicBezTo>
                      <a:pt x="61" y="100"/>
                      <a:pt x="58" y="102"/>
                      <a:pt x="55" y="104"/>
                    </a:cubicBezTo>
                    <a:cubicBezTo>
                      <a:pt x="51" y="105"/>
                      <a:pt x="48" y="106"/>
                      <a:pt x="45" y="106"/>
                    </a:cubicBezTo>
                    <a:cubicBezTo>
                      <a:pt x="41" y="106"/>
                      <a:pt x="38" y="105"/>
                      <a:pt x="35" y="104"/>
                    </a:cubicBezTo>
                    <a:cubicBezTo>
                      <a:pt x="32" y="102"/>
                      <a:pt x="29" y="100"/>
                      <a:pt x="26" y="98"/>
                    </a:cubicBezTo>
                    <a:cubicBezTo>
                      <a:pt x="21" y="93"/>
                      <a:pt x="17" y="85"/>
                      <a:pt x="16" y="77"/>
                    </a:cubicBezTo>
                    <a:cubicBezTo>
                      <a:pt x="15" y="75"/>
                      <a:pt x="15" y="75"/>
                      <a:pt x="15" y="75"/>
                    </a:cubicBezTo>
                    <a:cubicBezTo>
                      <a:pt x="14" y="75"/>
                      <a:pt x="14" y="75"/>
                      <a:pt x="14" y="75"/>
                    </a:cubicBezTo>
                    <a:cubicBezTo>
                      <a:pt x="11" y="75"/>
                      <a:pt x="8" y="72"/>
                      <a:pt x="8" y="68"/>
                    </a:cubicBezTo>
                    <a:cubicBezTo>
                      <a:pt x="8" y="66"/>
                      <a:pt x="9" y="64"/>
                      <a:pt x="10" y="62"/>
                    </a:cubicBezTo>
                    <a:cubicBezTo>
                      <a:pt x="11" y="61"/>
                      <a:pt x="13" y="60"/>
                      <a:pt x="14"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56" name="Freeform 125"/>
              <p:cNvSpPr>
                <a:spLocks/>
              </p:cNvSpPr>
              <p:nvPr/>
            </p:nvSpPr>
            <p:spPr bwMode="auto">
              <a:xfrm>
                <a:off x="5067933" y="4717542"/>
                <a:ext cx="361392" cy="248084"/>
              </a:xfrm>
              <a:custGeom>
                <a:avLst/>
                <a:gdLst>
                  <a:gd name="T0" fmla="*/ 126 w 128"/>
                  <a:gd name="T1" fmla="*/ 61 h 88"/>
                  <a:gd name="T2" fmla="*/ 113 w 128"/>
                  <a:gd name="T3" fmla="*/ 64 h 88"/>
                  <a:gd name="T4" fmla="*/ 99 w 128"/>
                  <a:gd name="T5" fmla="*/ 70 h 88"/>
                  <a:gd name="T6" fmla="*/ 83 w 128"/>
                  <a:gd name="T7" fmla="*/ 33 h 88"/>
                  <a:gd name="T8" fmla="*/ 94 w 128"/>
                  <a:gd name="T9" fmla="*/ 28 h 88"/>
                  <a:gd name="T10" fmla="*/ 119 w 128"/>
                  <a:gd name="T11" fmla="*/ 12 h 88"/>
                  <a:gd name="T12" fmla="*/ 99 w 128"/>
                  <a:gd name="T13" fmla="*/ 0 h 88"/>
                  <a:gd name="T14" fmla="*/ 72 w 128"/>
                  <a:gd name="T15" fmla="*/ 43 h 88"/>
                  <a:gd name="T16" fmla="*/ 68 w 128"/>
                  <a:gd name="T17" fmla="*/ 23 h 88"/>
                  <a:gd name="T18" fmla="*/ 72 w 128"/>
                  <a:gd name="T19" fmla="*/ 17 h 88"/>
                  <a:gd name="T20" fmla="*/ 64 w 128"/>
                  <a:gd name="T21" fmla="*/ 10 h 88"/>
                  <a:gd name="T22" fmla="*/ 56 w 128"/>
                  <a:gd name="T23" fmla="*/ 17 h 88"/>
                  <a:gd name="T24" fmla="*/ 60 w 128"/>
                  <a:gd name="T25" fmla="*/ 23 h 88"/>
                  <a:gd name="T26" fmla="*/ 57 w 128"/>
                  <a:gd name="T27" fmla="*/ 43 h 88"/>
                  <a:gd name="T28" fmla="*/ 29 w 128"/>
                  <a:gd name="T29" fmla="*/ 0 h 88"/>
                  <a:gd name="T30" fmla="*/ 0 w 128"/>
                  <a:gd name="T31" fmla="*/ 28 h 88"/>
                  <a:gd name="T32" fmla="*/ 0 w 128"/>
                  <a:gd name="T33" fmla="*/ 82 h 88"/>
                  <a:gd name="T34" fmla="*/ 64 w 128"/>
                  <a:gd name="T35" fmla="*/ 88 h 88"/>
                  <a:gd name="T36" fmla="*/ 128 w 128"/>
                  <a:gd name="T37" fmla="*/ 82 h 88"/>
                  <a:gd name="T38" fmla="*/ 128 w 128"/>
                  <a:gd name="T39" fmla="*/ 65 h 88"/>
                  <a:gd name="T40" fmla="*/ 126 w 128"/>
                  <a:gd name="T41" fmla="*/ 6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88">
                    <a:moveTo>
                      <a:pt x="126" y="61"/>
                    </a:moveTo>
                    <a:cubicBezTo>
                      <a:pt x="113" y="64"/>
                      <a:pt x="113" y="64"/>
                      <a:pt x="113" y="64"/>
                    </a:cubicBezTo>
                    <a:cubicBezTo>
                      <a:pt x="99" y="70"/>
                      <a:pt x="99" y="70"/>
                      <a:pt x="99" y="70"/>
                    </a:cubicBezTo>
                    <a:cubicBezTo>
                      <a:pt x="83" y="33"/>
                      <a:pt x="83" y="33"/>
                      <a:pt x="83" y="33"/>
                    </a:cubicBezTo>
                    <a:cubicBezTo>
                      <a:pt x="94" y="28"/>
                      <a:pt x="94" y="28"/>
                      <a:pt x="94" y="28"/>
                    </a:cubicBezTo>
                    <a:cubicBezTo>
                      <a:pt x="119" y="12"/>
                      <a:pt x="119" y="12"/>
                      <a:pt x="119" y="12"/>
                    </a:cubicBezTo>
                    <a:cubicBezTo>
                      <a:pt x="114" y="7"/>
                      <a:pt x="107" y="3"/>
                      <a:pt x="99" y="0"/>
                    </a:cubicBezTo>
                    <a:cubicBezTo>
                      <a:pt x="72" y="43"/>
                      <a:pt x="72" y="43"/>
                      <a:pt x="72" y="43"/>
                    </a:cubicBezTo>
                    <a:cubicBezTo>
                      <a:pt x="68" y="23"/>
                      <a:pt x="68" y="23"/>
                      <a:pt x="68" y="23"/>
                    </a:cubicBezTo>
                    <a:cubicBezTo>
                      <a:pt x="70" y="22"/>
                      <a:pt x="72" y="20"/>
                      <a:pt x="72" y="17"/>
                    </a:cubicBezTo>
                    <a:cubicBezTo>
                      <a:pt x="72" y="13"/>
                      <a:pt x="68" y="10"/>
                      <a:pt x="64" y="10"/>
                    </a:cubicBezTo>
                    <a:cubicBezTo>
                      <a:pt x="60" y="10"/>
                      <a:pt x="56" y="13"/>
                      <a:pt x="56" y="17"/>
                    </a:cubicBezTo>
                    <a:cubicBezTo>
                      <a:pt x="56" y="20"/>
                      <a:pt x="58" y="22"/>
                      <a:pt x="60" y="23"/>
                    </a:cubicBezTo>
                    <a:cubicBezTo>
                      <a:pt x="57" y="43"/>
                      <a:pt x="57" y="43"/>
                      <a:pt x="57" y="43"/>
                    </a:cubicBezTo>
                    <a:cubicBezTo>
                      <a:pt x="29" y="0"/>
                      <a:pt x="29" y="0"/>
                      <a:pt x="29" y="0"/>
                    </a:cubicBezTo>
                    <a:cubicBezTo>
                      <a:pt x="14" y="6"/>
                      <a:pt x="3" y="16"/>
                      <a:pt x="0" y="28"/>
                    </a:cubicBezTo>
                    <a:cubicBezTo>
                      <a:pt x="0" y="82"/>
                      <a:pt x="0" y="82"/>
                      <a:pt x="0" y="82"/>
                    </a:cubicBezTo>
                    <a:cubicBezTo>
                      <a:pt x="0" y="82"/>
                      <a:pt x="33" y="88"/>
                      <a:pt x="64" y="88"/>
                    </a:cubicBezTo>
                    <a:cubicBezTo>
                      <a:pt x="95" y="88"/>
                      <a:pt x="128" y="82"/>
                      <a:pt x="128" y="82"/>
                    </a:cubicBezTo>
                    <a:cubicBezTo>
                      <a:pt x="128" y="65"/>
                      <a:pt x="128" y="65"/>
                      <a:pt x="128" y="65"/>
                    </a:cubicBezTo>
                    <a:cubicBezTo>
                      <a:pt x="127" y="64"/>
                      <a:pt x="126" y="62"/>
                      <a:pt x="126" y="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57" name="Freeform 126"/>
              <p:cNvSpPr>
                <a:spLocks noEditPoints="1"/>
              </p:cNvSpPr>
              <p:nvPr/>
            </p:nvSpPr>
            <p:spPr bwMode="auto">
              <a:xfrm>
                <a:off x="5321981" y="4644786"/>
                <a:ext cx="332767" cy="273131"/>
              </a:xfrm>
              <a:custGeom>
                <a:avLst/>
                <a:gdLst>
                  <a:gd name="T0" fmla="*/ 117 w 118"/>
                  <a:gd name="T1" fmla="*/ 60 h 97"/>
                  <a:gd name="T2" fmla="*/ 93 w 118"/>
                  <a:gd name="T3" fmla="*/ 4 h 97"/>
                  <a:gd name="T4" fmla="*/ 87 w 118"/>
                  <a:gd name="T5" fmla="*/ 1 h 97"/>
                  <a:gd name="T6" fmla="*/ 84 w 118"/>
                  <a:gd name="T7" fmla="*/ 7 h 97"/>
                  <a:gd name="T8" fmla="*/ 6 w 118"/>
                  <a:gd name="T9" fmla="*/ 59 h 97"/>
                  <a:gd name="T10" fmla="*/ 0 w 118"/>
                  <a:gd name="T11" fmla="*/ 61 h 97"/>
                  <a:gd name="T12" fmla="*/ 11 w 118"/>
                  <a:gd name="T13" fmla="*/ 89 h 97"/>
                  <a:gd name="T14" fmla="*/ 17 w 118"/>
                  <a:gd name="T15" fmla="*/ 86 h 97"/>
                  <a:gd name="T16" fmla="*/ 13 w 118"/>
                  <a:gd name="T17" fmla="*/ 76 h 97"/>
                  <a:gd name="T18" fmla="*/ 15 w 118"/>
                  <a:gd name="T19" fmla="*/ 75 h 97"/>
                  <a:gd name="T20" fmla="*/ 19 w 118"/>
                  <a:gd name="T21" fmla="*/ 85 h 97"/>
                  <a:gd name="T22" fmla="*/ 39 w 118"/>
                  <a:gd name="T23" fmla="*/ 81 h 97"/>
                  <a:gd name="T24" fmla="*/ 40 w 118"/>
                  <a:gd name="T25" fmla="*/ 84 h 97"/>
                  <a:gd name="T26" fmla="*/ 62 w 118"/>
                  <a:gd name="T27" fmla="*/ 94 h 97"/>
                  <a:gd name="T28" fmla="*/ 71 w 118"/>
                  <a:gd name="T29" fmla="*/ 74 h 97"/>
                  <a:gd name="T30" fmla="*/ 108 w 118"/>
                  <a:gd name="T31" fmla="*/ 65 h 97"/>
                  <a:gd name="T32" fmla="*/ 89 w 118"/>
                  <a:gd name="T33" fmla="*/ 23 h 97"/>
                  <a:gd name="T34" fmla="*/ 91 w 118"/>
                  <a:gd name="T35" fmla="*/ 22 h 97"/>
                  <a:gd name="T36" fmla="*/ 110 w 118"/>
                  <a:gd name="T37" fmla="*/ 66 h 97"/>
                  <a:gd name="T38" fmla="*/ 114 w 118"/>
                  <a:gd name="T39" fmla="*/ 66 h 97"/>
                  <a:gd name="T40" fmla="*/ 117 w 118"/>
                  <a:gd name="T41" fmla="*/ 60 h 97"/>
                  <a:gd name="T42" fmla="*/ 59 w 118"/>
                  <a:gd name="T43" fmla="*/ 87 h 97"/>
                  <a:gd name="T44" fmla="*/ 46 w 118"/>
                  <a:gd name="T45" fmla="*/ 82 h 97"/>
                  <a:gd name="T46" fmla="*/ 46 w 118"/>
                  <a:gd name="T47" fmla="*/ 79 h 97"/>
                  <a:gd name="T48" fmla="*/ 64 w 118"/>
                  <a:gd name="T49" fmla="*/ 75 h 97"/>
                  <a:gd name="T50" fmla="*/ 59 w 118"/>
                  <a:gd name="T51" fmla="*/ 87 h 97"/>
                  <a:gd name="T52" fmla="*/ 79 w 118"/>
                  <a:gd name="T53" fmla="*/ 23 h 97"/>
                  <a:gd name="T54" fmla="*/ 18 w 118"/>
                  <a:gd name="T55" fmla="*/ 64 h 97"/>
                  <a:gd name="T56" fmla="*/ 13 w 118"/>
                  <a:gd name="T57" fmla="*/ 63 h 97"/>
                  <a:gd name="T58" fmla="*/ 14 w 118"/>
                  <a:gd name="T59" fmla="*/ 58 h 97"/>
                  <a:gd name="T60" fmla="*/ 75 w 118"/>
                  <a:gd name="T61" fmla="*/ 17 h 97"/>
                  <a:gd name="T62" fmla="*/ 80 w 118"/>
                  <a:gd name="T63" fmla="*/ 18 h 97"/>
                  <a:gd name="T64" fmla="*/ 79 w 118"/>
                  <a:gd name="T65" fmla="*/ 23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8" h="97">
                    <a:moveTo>
                      <a:pt x="117" y="60"/>
                    </a:moveTo>
                    <a:cubicBezTo>
                      <a:pt x="93" y="4"/>
                      <a:pt x="93" y="4"/>
                      <a:pt x="93" y="4"/>
                    </a:cubicBezTo>
                    <a:cubicBezTo>
                      <a:pt x="92" y="1"/>
                      <a:pt x="89" y="0"/>
                      <a:pt x="87" y="1"/>
                    </a:cubicBezTo>
                    <a:cubicBezTo>
                      <a:pt x="85" y="2"/>
                      <a:pt x="83" y="5"/>
                      <a:pt x="84" y="7"/>
                    </a:cubicBezTo>
                    <a:cubicBezTo>
                      <a:pt x="6" y="59"/>
                      <a:pt x="6" y="59"/>
                      <a:pt x="6" y="59"/>
                    </a:cubicBezTo>
                    <a:cubicBezTo>
                      <a:pt x="0" y="61"/>
                      <a:pt x="0" y="61"/>
                      <a:pt x="0" y="61"/>
                    </a:cubicBezTo>
                    <a:cubicBezTo>
                      <a:pt x="11" y="89"/>
                      <a:pt x="11" y="89"/>
                      <a:pt x="11" y="89"/>
                    </a:cubicBezTo>
                    <a:cubicBezTo>
                      <a:pt x="17" y="86"/>
                      <a:pt x="17" y="86"/>
                      <a:pt x="17" y="86"/>
                    </a:cubicBezTo>
                    <a:cubicBezTo>
                      <a:pt x="13" y="76"/>
                      <a:pt x="13" y="76"/>
                      <a:pt x="13" y="76"/>
                    </a:cubicBezTo>
                    <a:cubicBezTo>
                      <a:pt x="15" y="75"/>
                      <a:pt x="15" y="75"/>
                      <a:pt x="15" y="75"/>
                    </a:cubicBezTo>
                    <a:cubicBezTo>
                      <a:pt x="19" y="85"/>
                      <a:pt x="19" y="85"/>
                      <a:pt x="19" y="85"/>
                    </a:cubicBezTo>
                    <a:cubicBezTo>
                      <a:pt x="39" y="81"/>
                      <a:pt x="39" y="81"/>
                      <a:pt x="39" y="81"/>
                    </a:cubicBezTo>
                    <a:cubicBezTo>
                      <a:pt x="39" y="82"/>
                      <a:pt x="40" y="83"/>
                      <a:pt x="40" y="84"/>
                    </a:cubicBezTo>
                    <a:cubicBezTo>
                      <a:pt x="44" y="93"/>
                      <a:pt x="54" y="97"/>
                      <a:pt x="62" y="94"/>
                    </a:cubicBezTo>
                    <a:cubicBezTo>
                      <a:pt x="69" y="90"/>
                      <a:pt x="73" y="82"/>
                      <a:pt x="71" y="74"/>
                    </a:cubicBezTo>
                    <a:cubicBezTo>
                      <a:pt x="108" y="65"/>
                      <a:pt x="108" y="65"/>
                      <a:pt x="108" y="65"/>
                    </a:cubicBezTo>
                    <a:cubicBezTo>
                      <a:pt x="89" y="23"/>
                      <a:pt x="89" y="23"/>
                      <a:pt x="89" y="23"/>
                    </a:cubicBezTo>
                    <a:cubicBezTo>
                      <a:pt x="91" y="22"/>
                      <a:pt x="91" y="22"/>
                      <a:pt x="91" y="22"/>
                    </a:cubicBezTo>
                    <a:cubicBezTo>
                      <a:pt x="110" y="66"/>
                      <a:pt x="110" y="66"/>
                      <a:pt x="110" y="66"/>
                    </a:cubicBezTo>
                    <a:cubicBezTo>
                      <a:pt x="111" y="67"/>
                      <a:pt x="113" y="67"/>
                      <a:pt x="114" y="66"/>
                    </a:cubicBezTo>
                    <a:cubicBezTo>
                      <a:pt x="117" y="65"/>
                      <a:pt x="118" y="63"/>
                      <a:pt x="117" y="60"/>
                    </a:cubicBezTo>
                    <a:close/>
                    <a:moveTo>
                      <a:pt x="59" y="87"/>
                    </a:moveTo>
                    <a:cubicBezTo>
                      <a:pt x="54" y="89"/>
                      <a:pt x="48" y="87"/>
                      <a:pt x="46" y="82"/>
                    </a:cubicBezTo>
                    <a:cubicBezTo>
                      <a:pt x="46" y="81"/>
                      <a:pt x="46" y="80"/>
                      <a:pt x="46" y="79"/>
                    </a:cubicBezTo>
                    <a:cubicBezTo>
                      <a:pt x="64" y="75"/>
                      <a:pt x="64" y="75"/>
                      <a:pt x="64" y="75"/>
                    </a:cubicBezTo>
                    <a:cubicBezTo>
                      <a:pt x="65" y="80"/>
                      <a:pt x="63" y="85"/>
                      <a:pt x="59" y="87"/>
                    </a:cubicBezTo>
                    <a:close/>
                    <a:moveTo>
                      <a:pt x="79" y="23"/>
                    </a:moveTo>
                    <a:cubicBezTo>
                      <a:pt x="18" y="64"/>
                      <a:pt x="18" y="64"/>
                      <a:pt x="18" y="64"/>
                    </a:cubicBezTo>
                    <a:cubicBezTo>
                      <a:pt x="17" y="66"/>
                      <a:pt x="14" y="65"/>
                      <a:pt x="13" y="63"/>
                    </a:cubicBezTo>
                    <a:cubicBezTo>
                      <a:pt x="12" y="62"/>
                      <a:pt x="12" y="59"/>
                      <a:pt x="14" y="58"/>
                    </a:cubicBezTo>
                    <a:cubicBezTo>
                      <a:pt x="75" y="17"/>
                      <a:pt x="75" y="17"/>
                      <a:pt x="75" y="17"/>
                    </a:cubicBezTo>
                    <a:cubicBezTo>
                      <a:pt x="77" y="15"/>
                      <a:pt x="79" y="16"/>
                      <a:pt x="80" y="18"/>
                    </a:cubicBezTo>
                    <a:cubicBezTo>
                      <a:pt x="81" y="19"/>
                      <a:pt x="81" y="22"/>
                      <a:pt x="7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grpSp>
      <p:grpSp>
        <p:nvGrpSpPr>
          <p:cNvPr id="5" name="组合 4"/>
          <p:cNvGrpSpPr/>
          <p:nvPr/>
        </p:nvGrpSpPr>
        <p:grpSpPr>
          <a:xfrm>
            <a:off x="3747769" y="1196394"/>
            <a:ext cx="1246708" cy="1295689"/>
            <a:chOff x="2810826" y="897295"/>
            <a:chExt cx="935031" cy="971767"/>
          </a:xfrm>
        </p:grpSpPr>
        <p:sp>
          <p:nvSpPr>
            <p:cNvPr id="50" name="椭圆 49"/>
            <p:cNvSpPr/>
            <p:nvPr/>
          </p:nvSpPr>
          <p:spPr>
            <a:xfrm>
              <a:off x="2810826" y="1170334"/>
              <a:ext cx="698728" cy="698728"/>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8" name="椭圆 47"/>
            <p:cNvSpPr/>
            <p:nvPr/>
          </p:nvSpPr>
          <p:spPr>
            <a:xfrm>
              <a:off x="2874019" y="1233527"/>
              <a:ext cx="572339" cy="572339"/>
            </a:xfrm>
            <a:prstGeom prst="ellipse">
              <a:avLst/>
            </a:prstGeom>
            <a:ln>
              <a:noFill/>
            </a:ln>
            <a:effectLst>
              <a:innerShdw dist="88900" dir="135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126" name="组合 125"/>
            <p:cNvGrpSpPr/>
            <p:nvPr/>
          </p:nvGrpSpPr>
          <p:grpSpPr>
            <a:xfrm rot="1200000" flipH="1">
              <a:off x="2844355" y="897295"/>
              <a:ext cx="901502" cy="610040"/>
              <a:chOff x="911201" y="1824478"/>
              <a:chExt cx="2283025" cy="1544910"/>
            </a:xfrm>
          </p:grpSpPr>
          <p:sp>
            <p:nvSpPr>
              <p:cNvPr id="127" name="矩形 126"/>
              <p:cNvSpPr/>
              <p:nvPr/>
            </p:nvSpPr>
            <p:spPr>
              <a:xfrm rot="17400000">
                <a:off x="1340906" y="1872051"/>
                <a:ext cx="60758" cy="4896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28" name="任意多边形 127"/>
              <p:cNvSpPr/>
              <p:nvPr/>
            </p:nvSpPr>
            <p:spPr>
              <a:xfrm rot="-2700000" flipV="1">
                <a:off x="1283460" y="1824478"/>
                <a:ext cx="1547880" cy="1544910"/>
              </a:xfrm>
              <a:custGeom>
                <a:avLst/>
                <a:gdLst>
                  <a:gd name="connsiteX0" fmla="*/ 871669 w 901730"/>
                  <a:gd name="connsiteY0" fmla="*/ 0 h 900000"/>
                  <a:gd name="connsiteX1" fmla="*/ 901730 w 901730"/>
                  <a:gd name="connsiteY1" fmla="*/ 0 h 900000"/>
                  <a:gd name="connsiteX2" fmla="*/ 1730 w 901730"/>
                  <a:gd name="connsiteY2" fmla="*/ 900000 h 900000"/>
                  <a:gd name="connsiteX3" fmla="*/ 0 w 901730"/>
                  <a:gd name="connsiteY3" fmla="*/ 899913 h 900000"/>
                  <a:gd name="connsiteX4" fmla="*/ 0 w 901730"/>
                  <a:gd name="connsiteY4" fmla="*/ 869852 h 900000"/>
                  <a:gd name="connsiteX5" fmla="*/ 1731 w 901730"/>
                  <a:gd name="connsiteY5" fmla="*/ 869939 h 900000"/>
                  <a:gd name="connsiteX6" fmla="*/ 871669 w 901730"/>
                  <a:gd name="connsiteY6" fmla="*/ 1 h 9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1730" h="900000">
                    <a:moveTo>
                      <a:pt x="871669" y="0"/>
                    </a:moveTo>
                    <a:lnTo>
                      <a:pt x="901730" y="0"/>
                    </a:lnTo>
                    <a:cubicBezTo>
                      <a:pt x="901730" y="497056"/>
                      <a:pt x="498786" y="900000"/>
                      <a:pt x="1730" y="900000"/>
                    </a:cubicBezTo>
                    <a:lnTo>
                      <a:pt x="0" y="899913"/>
                    </a:lnTo>
                    <a:lnTo>
                      <a:pt x="0" y="869852"/>
                    </a:lnTo>
                    <a:lnTo>
                      <a:pt x="1731" y="869939"/>
                    </a:lnTo>
                    <a:cubicBezTo>
                      <a:pt x="482184" y="869939"/>
                      <a:pt x="871669" y="480454"/>
                      <a:pt x="871669" y="1"/>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29" name="椭圆 128"/>
              <p:cNvSpPr/>
              <p:nvPr/>
            </p:nvSpPr>
            <p:spPr>
              <a:xfrm>
                <a:off x="911201" y="2587444"/>
                <a:ext cx="98933" cy="989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30" name="椭圆 129"/>
              <p:cNvSpPr/>
              <p:nvPr/>
            </p:nvSpPr>
            <p:spPr>
              <a:xfrm>
                <a:off x="3095293" y="2587444"/>
                <a:ext cx="98933" cy="9893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31" name="椭圆 130"/>
              <p:cNvSpPr/>
              <p:nvPr/>
            </p:nvSpPr>
            <p:spPr>
              <a:xfrm>
                <a:off x="1526843" y="2124151"/>
                <a:ext cx="209662" cy="20966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32" name="椭圆 131"/>
              <p:cNvSpPr/>
              <p:nvPr/>
            </p:nvSpPr>
            <p:spPr>
              <a:xfrm>
                <a:off x="1582206" y="2182455"/>
                <a:ext cx="98933" cy="9893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33" name="椭圆 132"/>
              <p:cNvSpPr/>
              <p:nvPr/>
            </p:nvSpPr>
            <p:spPr>
              <a:xfrm>
                <a:off x="1062963" y="1964312"/>
                <a:ext cx="98933" cy="9893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nvGrpSpPr>
            <p:cNvPr id="158" name="组合 157"/>
            <p:cNvGrpSpPr/>
            <p:nvPr/>
          </p:nvGrpSpPr>
          <p:grpSpPr>
            <a:xfrm>
              <a:off x="3035230" y="1401630"/>
              <a:ext cx="264387" cy="248280"/>
              <a:chOff x="3411256" y="4486155"/>
              <a:chExt cx="567731" cy="533142"/>
            </a:xfrm>
            <a:solidFill>
              <a:schemeClr val="bg1"/>
            </a:solidFill>
          </p:grpSpPr>
          <p:sp>
            <p:nvSpPr>
              <p:cNvPr id="159" name="Freeform 156"/>
              <p:cNvSpPr>
                <a:spLocks/>
              </p:cNvSpPr>
              <p:nvPr/>
            </p:nvSpPr>
            <p:spPr bwMode="auto">
              <a:xfrm>
                <a:off x="3411256" y="4486155"/>
                <a:ext cx="363778" cy="435340"/>
              </a:xfrm>
              <a:custGeom>
                <a:avLst/>
                <a:gdLst>
                  <a:gd name="T0" fmla="*/ 11 w 129"/>
                  <a:gd name="T1" fmla="*/ 12 h 154"/>
                  <a:gd name="T2" fmla="*/ 118 w 129"/>
                  <a:gd name="T3" fmla="*/ 12 h 154"/>
                  <a:gd name="T4" fmla="*/ 118 w 129"/>
                  <a:gd name="T5" fmla="*/ 31 h 154"/>
                  <a:gd name="T6" fmla="*/ 129 w 129"/>
                  <a:gd name="T7" fmla="*/ 31 h 154"/>
                  <a:gd name="T8" fmla="*/ 129 w 129"/>
                  <a:gd name="T9" fmla="*/ 10 h 154"/>
                  <a:gd name="T10" fmla="*/ 120 w 129"/>
                  <a:gd name="T11" fmla="*/ 0 h 154"/>
                  <a:gd name="T12" fmla="*/ 10 w 129"/>
                  <a:gd name="T13" fmla="*/ 0 h 154"/>
                  <a:gd name="T14" fmla="*/ 0 w 129"/>
                  <a:gd name="T15" fmla="*/ 10 h 154"/>
                  <a:gd name="T16" fmla="*/ 0 w 129"/>
                  <a:gd name="T17" fmla="*/ 144 h 154"/>
                  <a:gd name="T18" fmla="*/ 10 w 129"/>
                  <a:gd name="T19" fmla="*/ 154 h 154"/>
                  <a:gd name="T20" fmla="*/ 69 w 129"/>
                  <a:gd name="T21" fmla="*/ 154 h 154"/>
                  <a:gd name="T22" fmla="*/ 69 w 129"/>
                  <a:gd name="T23" fmla="*/ 143 h 154"/>
                  <a:gd name="T24" fmla="*/ 11 w 129"/>
                  <a:gd name="T25" fmla="*/ 143 h 154"/>
                  <a:gd name="T26" fmla="*/ 11 w 129"/>
                  <a:gd name="T27" fmla="*/ 1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54">
                    <a:moveTo>
                      <a:pt x="11" y="12"/>
                    </a:moveTo>
                    <a:cubicBezTo>
                      <a:pt x="118" y="12"/>
                      <a:pt x="118" y="12"/>
                      <a:pt x="118" y="12"/>
                    </a:cubicBezTo>
                    <a:cubicBezTo>
                      <a:pt x="118" y="31"/>
                      <a:pt x="118" y="31"/>
                      <a:pt x="118" y="31"/>
                    </a:cubicBezTo>
                    <a:cubicBezTo>
                      <a:pt x="129" y="31"/>
                      <a:pt x="129" y="31"/>
                      <a:pt x="129" y="31"/>
                    </a:cubicBezTo>
                    <a:cubicBezTo>
                      <a:pt x="129" y="10"/>
                      <a:pt x="129" y="10"/>
                      <a:pt x="129" y="10"/>
                    </a:cubicBezTo>
                    <a:cubicBezTo>
                      <a:pt x="129" y="5"/>
                      <a:pt x="125" y="0"/>
                      <a:pt x="120" y="0"/>
                    </a:cubicBezTo>
                    <a:cubicBezTo>
                      <a:pt x="10" y="0"/>
                      <a:pt x="10" y="0"/>
                      <a:pt x="10" y="0"/>
                    </a:cubicBezTo>
                    <a:cubicBezTo>
                      <a:pt x="5" y="0"/>
                      <a:pt x="0" y="5"/>
                      <a:pt x="0" y="10"/>
                    </a:cubicBezTo>
                    <a:cubicBezTo>
                      <a:pt x="0" y="144"/>
                      <a:pt x="0" y="144"/>
                      <a:pt x="0" y="144"/>
                    </a:cubicBezTo>
                    <a:cubicBezTo>
                      <a:pt x="0" y="150"/>
                      <a:pt x="5" y="154"/>
                      <a:pt x="10" y="154"/>
                    </a:cubicBezTo>
                    <a:cubicBezTo>
                      <a:pt x="69" y="154"/>
                      <a:pt x="69" y="154"/>
                      <a:pt x="69" y="154"/>
                    </a:cubicBezTo>
                    <a:cubicBezTo>
                      <a:pt x="69" y="143"/>
                      <a:pt x="69" y="143"/>
                      <a:pt x="69" y="143"/>
                    </a:cubicBezTo>
                    <a:cubicBezTo>
                      <a:pt x="11" y="143"/>
                      <a:pt x="11" y="143"/>
                      <a:pt x="11" y="143"/>
                    </a:cubicBezTo>
                    <a:lnTo>
                      <a:pt x="1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60" name="Freeform 157"/>
              <p:cNvSpPr>
                <a:spLocks noEditPoints="1"/>
              </p:cNvSpPr>
              <p:nvPr/>
            </p:nvSpPr>
            <p:spPr bwMode="auto">
              <a:xfrm>
                <a:off x="3617595" y="4585150"/>
                <a:ext cx="361392" cy="434147"/>
              </a:xfrm>
              <a:custGeom>
                <a:avLst/>
                <a:gdLst>
                  <a:gd name="T0" fmla="*/ 119 w 128"/>
                  <a:gd name="T1" fmla="*/ 0 h 154"/>
                  <a:gd name="T2" fmla="*/ 9 w 128"/>
                  <a:gd name="T3" fmla="*/ 0 h 154"/>
                  <a:gd name="T4" fmla="*/ 0 w 128"/>
                  <a:gd name="T5" fmla="*/ 10 h 154"/>
                  <a:gd name="T6" fmla="*/ 0 w 128"/>
                  <a:gd name="T7" fmla="*/ 144 h 154"/>
                  <a:gd name="T8" fmla="*/ 9 w 128"/>
                  <a:gd name="T9" fmla="*/ 154 h 154"/>
                  <a:gd name="T10" fmla="*/ 119 w 128"/>
                  <a:gd name="T11" fmla="*/ 154 h 154"/>
                  <a:gd name="T12" fmla="*/ 128 w 128"/>
                  <a:gd name="T13" fmla="*/ 144 h 154"/>
                  <a:gd name="T14" fmla="*/ 128 w 128"/>
                  <a:gd name="T15" fmla="*/ 10 h 154"/>
                  <a:gd name="T16" fmla="*/ 119 w 128"/>
                  <a:gd name="T17" fmla="*/ 0 h 154"/>
                  <a:gd name="T18" fmla="*/ 117 w 128"/>
                  <a:gd name="T19" fmla="*/ 142 h 154"/>
                  <a:gd name="T20" fmla="*/ 10 w 128"/>
                  <a:gd name="T21" fmla="*/ 142 h 154"/>
                  <a:gd name="T22" fmla="*/ 10 w 128"/>
                  <a:gd name="T23" fmla="*/ 12 h 154"/>
                  <a:gd name="T24" fmla="*/ 117 w 128"/>
                  <a:gd name="T25" fmla="*/ 12 h 154"/>
                  <a:gd name="T26" fmla="*/ 117 w 128"/>
                  <a:gd name="T27" fmla="*/ 14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54">
                    <a:moveTo>
                      <a:pt x="119" y="0"/>
                    </a:moveTo>
                    <a:cubicBezTo>
                      <a:pt x="9" y="0"/>
                      <a:pt x="9" y="0"/>
                      <a:pt x="9" y="0"/>
                    </a:cubicBezTo>
                    <a:cubicBezTo>
                      <a:pt x="4" y="0"/>
                      <a:pt x="0" y="5"/>
                      <a:pt x="0" y="10"/>
                    </a:cubicBezTo>
                    <a:cubicBezTo>
                      <a:pt x="0" y="144"/>
                      <a:pt x="0" y="144"/>
                      <a:pt x="0" y="144"/>
                    </a:cubicBezTo>
                    <a:cubicBezTo>
                      <a:pt x="0" y="150"/>
                      <a:pt x="4" y="154"/>
                      <a:pt x="9" y="154"/>
                    </a:cubicBezTo>
                    <a:cubicBezTo>
                      <a:pt x="119" y="154"/>
                      <a:pt x="119" y="154"/>
                      <a:pt x="119" y="154"/>
                    </a:cubicBezTo>
                    <a:cubicBezTo>
                      <a:pt x="124" y="154"/>
                      <a:pt x="128" y="150"/>
                      <a:pt x="128" y="144"/>
                    </a:cubicBezTo>
                    <a:cubicBezTo>
                      <a:pt x="128" y="10"/>
                      <a:pt x="128" y="10"/>
                      <a:pt x="128" y="10"/>
                    </a:cubicBezTo>
                    <a:cubicBezTo>
                      <a:pt x="128" y="5"/>
                      <a:pt x="124" y="0"/>
                      <a:pt x="119" y="0"/>
                    </a:cubicBezTo>
                    <a:close/>
                    <a:moveTo>
                      <a:pt x="117" y="142"/>
                    </a:moveTo>
                    <a:cubicBezTo>
                      <a:pt x="10" y="142"/>
                      <a:pt x="10" y="142"/>
                      <a:pt x="10" y="142"/>
                    </a:cubicBezTo>
                    <a:cubicBezTo>
                      <a:pt x="10" y="12"/>
                      <a:pt x="10" y="12"/>
                      <a:pt x="10" y="12"/>
                    </a:cubicBezTo>
                    <a:cubicBezTo>
                      <a:pt x="117" y="12"/>
                      <a:pt x="117" y="12"/>
                      <a:pt x="117" y="12"/>
                    </a:cubicBezTo>
                    <a:lnTo>
                      <a:pt x="117" y="1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61" name="Rectangle 158"/>
              <p:cNvSpPr>
                <a:spLocks noChangeArrowheads="1"/>
              </p:cNvSpPr>
              <p:nvPr/>
            </p:nvSpPr>
            <p:spPr bwMode="auto">
              <a:xfrm>
                <a:off x="3671267" y="4692494"/>
                <a:ext cx="256434" cy="250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62" name="Rectangle 159"/>
              <p:cNvSpPr>
                <a:spLocks noChangeArrowheads="1"/>
              </p:cNvSpPr>
              <p:nvPr/>
            </p:nvSpPr>
            <p:spPr bwMode="auto">
              <a:xfrm>
                <a:off x="3671267" y="4760479"/>
                <a:ext cx="256434" cy="250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63" name="Rectangle 160"/>
              <p:cNvSpPr>
                <a:spLocks noChangeArrowheads="1"/>
              </p:cNvSpPr>
              <p:nvPr/>
            </p:nvSpPr>
            <p:spPr bwMode="auto">
              <a:xfrm>
                <a:off x="3671267" y="4828463"/>
                <a:ext cx="256434" cy="214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64" name="Rectangle 161"/>
              <p:cNvSpPr>
                <a:spLocks noChangeArrowheads="1"/>
              </p:cNvSpPr>
              <p:nvPr/>
            </p:nvSpPr>
            <p:spPr bwMode="auto">
              <a:xfrm>
                <a:off x="3671267" y="4895255"/>
                <a:ext cx="256434" cy="226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65" name="Freeform 162"/>
              <p:cNvSpPr>
                <a:spLocks/>
              </p:cNvSpPr>
              <p:nvPr/>
            </p:nvSpPr>
            <p:spPr bwMode="auto">
              <a:xfrm>
                <a:off x="3468506" y="4597077"/>
                <a:ext cx="132391" cy="273131"/>
              </a:xfrm>
              <a:custGeom>
                <a:avLst/>
                <a:gdLst>
                  <a:gd name="T0" fmla="*/ 47 w 47"/>
                  <a:gd name="T1" fmla="*/ 97 h 97"/>
                  <a:gd name="T2" fmla="*/ 47 w 47"/>
                  <a:gd name="T3" fmla="*/ 78 h 97"/>
                  <a:gd name="T4" fmla="*/ 47 w 47"/>
                  <a:gd name="T5" fmla="*/ 78 h 97"/>
                  <a:gd name="T6" fmla="*/ 17 w 47"/>
                  <a:gd name="T7" fmla="*/ 48 h 97"/>
                  <a:gd name="T8" fmla="*/ 47 w 47"/>
                  <a:gd name="T9" fmla="*/ 19 h 97"/>
                  <a:gd name="T10" fmla="*/ 47 w 47"/>
                  <a:gd name="T11" fmla="*/ 19 h 97"/>
                  <a:gd name="T12" fmla="*/ 47 w 47"/>
                  <a:gd name="T13" fmla="*/ 0 h 97"/>
                  <a:gd name="T14" fmla="*/ 38 w 47"/>
                  <a:gd name="T15" fmla="*/ 0 h 97"/>
                  <a:gd name="T16" fmla="*/ 38 w 47"/>
                  <a:gd name="T17" fmla="*/ 8 h 97"/>
                  <a:gd name="T18" fmla="*/ 24 w 47"/>
                  <a:gd name="T19" fmla="*/ 14 h 97"/>
                  <a:gd name="T20" fmla="*/ 19 w 47"/>
                  <a:gd name="T21" fmla="*/ 8 h 97"/>
                  <a:gd name="T22" fmla="*/ 6 w 47"/>
                  <a:gd name="T23" fmla="*/ 20 h 97"/>
                  <a:gd name="T24" fmla="*/ 12 w 47"/>
                  <a:gd name="T25" fmla="*/ 26 h 97"/>
                  <a:gd name="T26" fmla="*/ 6 w 47"/>
                  <a:gd name="T27" fmla="*/ 40 h 97"/>
                  <a:gd name="T28" fmla="*/ 0 w 47"/>
                  <a:gd name="T29" fmla="*/ 40 h 97"/>
                  <a:gd name="T30" fmla="*/ 0 w 47"/>
                  <a:gd name="T31" fmla="*/ 57 h 97"/>
                  <a:gd name="T32" fmla="*/ 6 w 47"/>
                  <a:gd name="T33" fmla="*/ 57 h 97"/>
                  <a:gd name="T34" fmla="*/ 12 w 47"/>
                  <a:gd name="T35" fmla="*/ 71 h 97"/>
                  <a:gd name="T36" fmla="*/ 6 w 47"/>
                  <a:gd name="T37" fmla="*/ 77 h 97"/>
                  <a:gd name="T38" fmla="*/ 18 w 47"/>
                  <a:gd name="T39" fmla="*/ 89 h 97"/>
                  <a:gd name="T40" fmla="*/ 24 w 47"/>
                  <a:gd name="T41" fmla="*/ 83 h 97"/>
                  <a:gd name="T42" fmla="*/ 38 w 47"/>
                  <a:gd name="T43" fmla="*/ 89 h 97"/>
                  <a:gd name="T44" fmla="*/ 38 w 47"/>
                  <a:gd name="T45" fmla="*/ 97 h 97"/>
                  <a:gd name="T46" fmla="*/ 47 w 47"/>
                  <a:gd name="T4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97">
                    <a:moveTo>
                      <a:pt x="47" y="97"/>
                    </a:moveTo>
                    <a:cubicBezTo>
                      <a:pt x="47" y="78"/>
                      <a:pt x="47" y="78"/>
                      <a:pt x="47" y="78"/>
                    </a:cubicBezTo>
                    <a:cubicBezTo>
                      <a:pt x="47" y="78"/>
                      <a:pt x="47" y="78"/>
                      <a:pt x="47" y="78"/>
                    </a:cubicBezTo>
                    <a:cubicBezTo>
                      <a:pt x="30" y="78"/>
                      <a:pt x="17" y="64"/>
                      <a:pt x="17" y="48"/>
                    </a:cubicBezTo>
                    <a:cubicBezTo>
                      <a:pt x="17" y="32"/>
                      <a:pt x="30" y="19"/>
                      <a:pt x="47" y="19"/>
                    </a:cubicBezTo>
                    <a:cubicBezTo>
                      <a:pt x="47" y="19"/>
                      <a:pt x="47" y="19"/>
                      <a:pt x="47" y="19"/>
                    </a:cubicBezTo>
                    <a:cubicBezTo>
                      <a:pt x="47" y="0"/>
                      <a:pt x="47" y="0"/>
                      <a:pt x="47" y="0"/>
                    </a:cubicBezTo>
                    <a:cubicBezTo>
                      <a:pt x="38" y="0"/>
                      <a:pt x="38" y="0"/>
                      <a:pt x="38" y="0"/>
                    </a:cubicBezTo>
                    <a:cubicBezTo>
                      <a:pt x="38" y="8"/>
                      <a:pt x="38" y="8"/>
                      <a:pt x="38" y="8"/>
                    </a:cubicBezTo>
                    <a:cubicBezTo>
                      <a:pt x="33" y="9"/>
                      <a:pt x="28" y="11"/>
                      <a:pt x="24" y="14"/>
                    </a:cubicBezTo>
                    <a:cubicBezTo>
                      <a:pt x="19" y="8"/>
                      <a:pt x="19" y="8"/>
                      <a:pt x="19" y="8"/>
                    </a:cubicBezTo>
                    <a:cubicBezTo>
                      <a:pt x="6" y="20"/>
                      <a:pt x="6" y="20"/>
                      <a:pt x="6" y="20"/>
                    </a:cubicBezTo>
                    <a:cubicBezTo>
                      <a:pt x="12" y="26"/>
                      <a:pt x="12" y="26"/>
                      <a:pt x="12" y="26"/>
                    </a:cubicBezTo>
                    <a:cubicBezTo>
                      <a:pt x="9" y="30"/>
                      <a:pt x="7" y="35"/>
                      <a:pt x="6" y="40"/>
                    </a:cubicBezTo>
                    <a:cubicBezTo>
                      <a:pt x="0" y="40"/>
                      <a:pt x="0" y="40"/>
                      <a:pt x="0" y="40"/>
                    </a:cubicBezTo>
                    <a:cubicBezTo>
                      <a:pt x="0" y="57"/>
                      <a:pt x="0" y="57"/>
                      <a:pt x="0" y="57"/>
                    </a:cubicBezTo>
                    <a:cubicBezTo>
                      <a:pt x="6" y="57"/>
                      <a:pt x="6" y="57"/>
                      <a:pt x="6" y="57"/>
                    </a:cubicBezTo>
                    <a:cubicBezTo>
                      <a:pt x="7" y="62"/>
                      <a:pt x="9" y="67"/>
                      <a:pt x="12" y="71"/>
                    </a:cubicBezTo>
                    <a:cubicBezTo>
                      <a:pt x="6" y="77"/>
                      <a:pt x="6" y="77"/>
                      <a:pt x="6" y="77"/>
                    </a:cubicBezTo>
                    <a:cubicBezTo>
                      <a:pt x="18" y="89"/>
                      <a:pt x="18" y="89"/>
                      <a:pt x="18" y="89"/>
                    </a:cubicBezTo>
                    <a:cubicBezTo>
                      <a:pt x="24" y="83"/>
                      <a:pt x="24" y="83"/>
                      <a:pt x="24" y="83"/>
                    </a:cubicBezTo>
                    <a:cubicBezTo>
                      <a:pt x="28" y="86"/>
                      <a:pt x="33" y="88"/>
                      <a:pt x="38" y="89"/>
                    </a:cubicBezTo>
                    <a:cubicBezTo>
                      <a:pt x="38" y="97"/>
                      <a:pt x="38" y="97"/>
                      <a:pt x="38" y="97"/>
                    </a:cubicBezTo>
                    <a:lnTo>
                      <a:pt x="47"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66" name="Freeform 163"/>
              <p:cNvSpPr>
                <a:spLocks/>
              </p:cNvSpPr>
              <p:nvPr/>
            </p:nvSpPr>
            <p:spPr bwMode="auto">
              <a:xfrm>
                <a:off x="3538876" y="4669833"/>
                <a:ext cx="62021" cy="127621"/>
              </a:xfrm>
              <a:custGeom>
                <a:avLst/>
                <a:gdLst>
                  <a:gd name="T0" fmla="*/ 22 w 22"/>
                  <a:gd name="T1" fmla="*/ 7 h 45"/>
                  <a:gd name="T2" fmla="*/ 22 w 22"/>
                  <a:gd name="T3" fmla="*/ 0 h 45"/>
                  <a:gd name="T4" fmla="*/ 22 w 22"/>
                  <a:gd name="T5" fmla="*/ 0 h 45"/>
                  <a:gd name="T6" fmla="*/ 0 w 22"/>
                  <a:gd name="T7" fmla="*/ 22 h 45"/>
                  <a:gd name="T8" fmla="*/ 22 w 22"/>
                  <a:gd name="T9" fmla="*/ 45 h 45"/>
                  <a:gd name="T10" fmla="*/ 22 w 22"/>
                  <a:gd name="T11" fmla="*/ 45 h 45"/>
                  <a:gd name="T12" fmla="*/ 22 w 22"/>
                  <a:gd name="T13" fmla="*/ 38 h 45"/>
                  <a:gd name="T14" fmla="*/ 22 w 22"/>
                  <a:gd name="T15" fmla="*/ 38 h 45"/>
                  <a:gd name="T16" fmla="*/ 7 w 22"/>
                  <a:gd name="T17" fmla="*/ 22 h 45"/>
                  <a:gd name="T18" fmla="*/ 22 w 22"/>
                  <a:gd name="T19" fmla="*/ 7 h 45"/>
                  <a:gd name="T20" fmla="*/ 22 w 22"/>
                  <a:gd name="T21"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5">
                    <a:moveTo>
                      <a:pt x="22" y="7"/>
                    </a:moveTo>
                    <a:cubicBezTo>
                      <a:pt x="22" y="0"/>
                      <a:pt x="22" y="0"/>
                      <a:pt x="22" y="0"/>
                    </a:cubicBezTo>
                    <a:cubicBezTo>
                      <a:pt x="22" y="0"/>
                      <a:pt x="22" y="0"/>
                      <a:pt x="22" y="0"/>
                    </a:cubicBezTo>
                    <a:cubicBezTo>
                      <a:pt x="9" y="0"/>
                      <a:pt x="0" y="10"/>
                      <a:pt x="0" y="22"/>
                    </a:cubicBezTo>
                    <a:cubicBezTo>
                      <a:pt x="0" y="35"/>
                      <a:pt x="9" y="45"/>
                      <a:pt x="22" y="45"/>
                    </a:cubicBezTo>
                    <a:cubicBezTo>
                      <a:pt x="22" y="45"/>
                      <a:pt x="22" y="45"/>
                      <a:pt x="22" y="45"/>
                    </a:cubicBezTo>
                    <a:cubicBezTo>
                      <a:pt x="22" y="38"/>
                      <a:pt x="22" y="38"/>
                      <a:pt x="22" y="38"/>
                    </a:cubicBezTo>
                    <a:cubicBezTo>
                      <a:pt x="22" y="38"/>
                      <a:pt x="22" y="38"/>
                      <a:pt x="22" y="38"/>
                    </a:cubicBezTo>
                    <a:cubicBezTo>
                      <a:pt x="13" y="38"/>
                      <a:pt x="7" y="31"/>
                      <a:pt x="7" y="22"/>
                    </a:cubicBezTo>
                    <a:cubicBezTo>
                      <a:pt x="7" y="14"/>
                      <a:pt x="13" y="7"/>
                      <a:pt x="22" y="7"/>
                    </a:cubicBezTo>
                    <a:cubicBezTo>
                      <a:pt x="22" y="7"/>
                      <a:pt x="22" y="7"/>
                      <a:pt x="2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67" name="Freeform 164"/>
              <p:cNvSpPr>
                <a:spLocks/>
              </p:cNvSpPr>
              <p:nvPr/>
            </p:nvSpPr>
            <p:spPr bwMode="auto">
              <a:xfrm>
                <a:off x="3578236" y="4709192"/>
                <a:ext cx="22662" cy="45323"/>
              </a:xfrm>
              <a:custGeom>
                <a:avLst/>
                <a:gdLst>
                  <a:gd name="T0" fmla="*/ 8 w 8"/>
                  <a:gd name="T1" fmla="*/ 16 h 16"/>
                  <a:gd name="T2" fmla="*/ 8 w 8"/>
                  <a:gd name="T3" fmla="*/ 0 h 16"/>
                  <a:gd name="T4" fmla="*/ 0 w 8"/>
                  <a:gd name="T5" fmla="*/ 8 h 16"/>
                  <a:gd name="T6" fmla="*/ 8 w 8"/>
                  <a:gd name="T7" fmla="*/ 16 h 16"/>
                </a:gdLst>
                <a:ahLst/>
                <a:cxnLst>
                  <a:cxn ang="0">
                    <a:pos x="T0" y="T1"/>
                  </a:cxn>
                  <a:cxn ang="0">
                    <a:pos x="T2" y="T3"/>
                  </a:cxn>
                  <a:cxn ang="0">
                    <a:pos x="T4" y="T5"/>
                  </a:cxn>
                  <a:cxn ang="0">
                    <a:pos x="T6" y="T7"/>
                  </a:cxn>
                </a:cxnLst>
                <a:rect l="0" t="0" r="r" b="b"/>
                <a:pathLst>
                  <a:path w="8" h="16">
                    <a:moveTo>
                      <a:pt x="8" y="16"/>
                    </a:moveTo>
                    <a:cubicBezTo>
                      <a:pt x="8" y="0"/>
                      <a:pt x="8" y="0"/>
                      <a:pt x="8" y="0"/>
                    </a:cubicBezTo>
                    <a:cubicBezTo>
                      <a:pt x="3" y="0"/>
                      <a:pt x="0" y="4"/>
                      <a:pt x="0" y="8"/>
                    </a:cubicBezTo>
                    <a:cubicBezTo>
                      <a:pt x="0" y="13"/>
                      <a:pt x="3" y="16"/>
                      <a:pt x="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grpSp>
      <p:sp>
        <p:nvSpPr>
          <p:cNvPr id="6" name="标题 5"/>
          <p:cNvSpPr>
            <a:spLocks noGrp="1"/>
          </p:cNvSpPr>
          <p:nvPr>
            <p:ph type="title"/>
          </p:nvPr>
        </p:nvSpPr>
        <p:spPr/>
        <p:txBody>
          <a:bodyPr/>
          <a:lstStyle/>
          <a:p>
            <a:r>
              <a:rPr lang="zh-CN" altLang="en-US" dirty="0"/>
              <a:t>请在此处输入您的标题</a:t>
            </a:r>
          </a:p>
        </p:txBody>
      </p:sp>
    </p:spTree>
    <p:extLst>
      <p:ext uri="{BB962C8B-B14F-4D97-AF65-F5344CB8AC3E}">
        <p14:creationId xmlns:p14="http://schemas.microsoft.com/office/powerpoint/2010/main" val="15802291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0-#ppt_w/2"/>
                                          </p:val>
                                        </p:tav>
                                        <p:tav tm="100000">
                                          <p:val>
                                            <p:strVal val="#ppt_x"/>
                                          </p:val>
                                        </p:tav>
                                      </p:tavLst>
                                    </p:anim>
                                    <p:anim calcmode="lin" valueType="num">
                                      <p:cBhvr additive="base">
                                        <p:cTn id="8"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Effect transition="in" filter="wipe(right)">
                                      <p:cBhvr>
                                        <p:cTn id="13" dur="500"/>
                                        <p:tgtEl>
                                          <p:spTgt spid="100"/>
                                        </p:tgtEl>
                                      </p:cBhvr>
                                    </p:animEffect>
                                  </p:childTnLst>
                                </p:cTn>
                              </p:par>
                            </p:childTnLst>
                          </p:cTn>
                        </p:par>
                        <p:par>
                          <p:cTn id="14" fill="hold">
                            <p:stCondLst>
                              <p:cond delay="500"/>
                            </p:stCondLst>
                            <p:childTnLst>
                              <p:par>
                                <p:cTn id="15" presetID="22" presetClass="entr" presetSubtype="4" fill="hold" nodeType="after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wipe(down)">
                                      <p:cBhvr>
                                        <p:cTn id="17" dur="500"/>
                                        <p:tgtEl>
                                          <p:spTgt spid="8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par>
                                <p:cTn id="29" presetID="10"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0" presetClass="path" presetSubtype="0" accel="50000" decel="50000" fill="hold" nodeType="withEffect">
                                  <p:stCondLst>
                                    <p:cond delay="0"/>
                                  </p:stCondLst>
                                  <p:childTnLst>
                                    <p:animMotion origin="layout" path="M 0.26024 0.20617 L 0.26024 0.20617 C 0.25937 0.20031 0.25763 0.18117 0.25538 0.17222 C 0.2526 0.1608 0.25208 0.16296 0.25069 0.15247 C 0.24861 0.13796 0.24843 0.12871 0.24739 0.11296 C 0.24687 0.08364 0.24687 0.05463 0.24583 0.02531 C 0.24583 0.02161 0.24496 0.0179 0.24427 0.0142 C 0.2434 0.00864 0.24218 0.00093 0.23958 -0.00278 C 0.23819 -0.00463 0.23645 -0.00555 0.23472 -0.00555 L 0.05069 -0.00833 L 0.01892 -0.00555 C 0.01423 -0.00494 0.00937 -0.00432 0.00468 -0.00278 C 0.00295 -0.00247 1.38889E-6 -4.69136E-6 1.38889E-6 -4.69136E-6 L 1.38889E-6 -4.69136E-6 " pathEditMode="relative" ptsTypes="AAAAAAAAAAAAAA">
                                      <p:cBhvr>
                                        <p:cTn id="33" dur="2000" fill="hold"/>
                                        <p:tgtEl>
                                          <p:spTgt spid="5"/>
                                        </p:tgtEl>
                                        <p:attrNameLst>
                                          <p:attrName>ppt_x</p:attrName>
                                          <p:attrName>ppt_y</p:attrName>
                                        </p:attrNameLst>
                                      </p:cBhvr>
                                    </p:animMotion>
                                  </p:childTnLst>
                                </p:cTn>
                              </p:par>
                              <p:par>
                                <p:cTn id="34" presetID="0" presetClass="path" presetSubtype="0" accel="50000" decel="50000" fill="hold" nodeType="withEffect">
                                  <p:stCondLst>
                                    <p:cond delay="0"/>
                                  </p:stCondLst>
                                  <p:childTnLst>
                                    <p:animMotion origin="layout" path="M 0.27136 -0.00031 L 0.27136 -0.00031 C 0.23698 -0.0071 0.25226 -0.00525 0.19028 -0.00031 C 0.18872 -0.00031 0.18716 0.00185 0.18559 0.00247 C 0.17813 0.00494 0.16337 0.00833 0.16337 0.00833 L 0.06979 0.00247 C 0.06597 0.00216 0.06233 -0.00031 0.05868 -0.00031 C 0.03907 -0.00123 0.01945 -0.00031 6.93889E-18 -0.00031 L 6.93889E-18 -0.00031 " pathEditMode="relative" ptsTypes="AAAAAAAAA">
                                      <p:cBhvr>
                                        <p:cTn id="35" dur="2000" fill="hold"/>
                                        <p:tgtEl>
                                          <p:spTgt spid="2"/>
                                        </p:tgtEl>
                                        <p:attrNameLst>
                                          <p:attrName>ppt_x</p:attrName>
                                          <p:attrName>ppt_y</p:attrName>
                                        </p:attrNameLst>
                                      </p:cBhvr>
                                    </p:animMotion>
                                  </p:childTnLst>
                                </p:cTn>
                              </p:par>
                              <p:par>
                                <p:cTn id="36" presetID="0" presetClass="path" presetSubtype="0" accel="50000" decel="50000" fill="hold" nodeType="withEffect">
                                  <p:stCondLst>
                                    <p:cond delay="0"/>
                                  </p:stCondLst>
                                  <p:childTnLst>
                                    <p:animMotion origin="layout" path="M 0.40955 -0.16018 L 2.77778E-7 2.96296E-6 " pathEditMode="relative" rAng="0" ptsTypes="AA">
                                      <p:cBhvr>
                                        <p:cTn id="37" dur="2000" fill="hold"/>
                                        <p:tgtEl>
                                          <p:spTgt spid="3"/>
                                        </p:tgtEl>
                                        <p:attrNameLst>
                                          <p:attrName>ppt_x</p:attrName>
                                          <p:attrName>ppt_y</p:attrName>
                                        </p:attrNameLst>
                                      </p:cBhvr>
                                      <p:rCtr x="-20503" y="8210"/>
                                    </p:animMotion>
                                  </p:childTnLst>
                                </p:cTn>
                              </p:par>
                              <p:par>
                                <p:cTn id="38" presetID="0" presetClass="path" presetSubtype="0" accel="50000" decel="50000" fill="hold" nodeType="withEffect">
                                  <p:stCondLst>
                                    <p:cond delay="0"/>
                                  </p:stCondLst>
                                  <p:childTnLst>
                                    <p:animMotion origin="layout" path="M 0.09045 -0.25432 L 0.09045 -0.25432 C 0.08559 -0.25524 0.0809 -0.25586 0.07604 -0.25709 C 0.07066 -0.25864 0.06979 -0.26018 0.06493 -0.26265 C 0.05972 -0.26543 0.05608 -0.26635 0.05069 -0.26821 C 0.04792 -0.26759 0.03594 -0.26604 0.0316 -0.26265 C 0.01007 -0.24629 0.04219 -0.26604 0.02222 -0.25432 C 0.02049 -0.25246 0.0191 -0.25 0.01736 -0.24876 C 0.0158 -0.24722 0.01372 -0.24783 0.01267 -0.24567 C 0.0099 -0.24104 0.00833 -0.23456 0.00625 -0.22901 L 3.33333E-6 -0.21203 C -0.00121 -0.20925 -0.0026 -0.20679 -0.0033 -0.20339 L -0.00486 -0.19506 C -0.00781 -0.15185 -0.00712 -0.17191 -0.00486 -0.10185 C -0.00451 -0.09043 -0.0033 -0.07438 -0.00174 -0.06265 C -0.00121 -0.05956 -0.00052 -0.05679 3.33333E-6 -0.05401 C 0.00052 -0.04753 0.00156 -0.04104 0.00156 -0.03425 C 0.00156 -0.02592 0.00035 -0.01728 3.33333E-6 -0.00895 C -0.00017 -0.00617 3.33333E-6 -0.00339 3.33333E-6 -0.0003 L 3.33333E-6 -0.0003 " pathEditMode="relative" ptsTypes="AAAAAAAAAAAAAAAAAAAA">
                                      <p:cBhvr>
                                        <p:cTn id="39" dur="2000" fill="hold"/>
                                        <p:tgtEl>
                                          <p:spTgt spid="4"/>
                                        </p:tgtEl>
                                        <p:attrNameLst>
                                          <p:attrName>ppt_x</p:attrName>
                                          <p:attrName>ppt_y</p:attrName>
                                        </p:attrNameLst>
                                      </p:cBhvr>
                                    </p:animMotion>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10"/>
                                        </p:tgtEl>
                                        <p:attrNameLst>
                                          <p:attrName>style.visibility</p:attrName>
                                        </p:attrNameLst>
                                      </p:cBhvr>
                                      <p:to>
                                        <p:strVal val="visible"/>
                                      </p:to>
                                    </p:set>
                                    <p:animEffect transition="in" filter="fade">
                                      <p:cBhvr>
                                        <p:cTn id="44" dur="1000"/>
                                        <p:tgtEl>
                                          <p:spTgt spid="110"/>
                                        </p:tgtEl>
                                      </p:cBhvr>
                                    </p:animEffect>
                                    <p:anim calcmode="lin" valueType="num">
                                      <p:cBhvr>
                                        <p:cTn id="45" dur="1000" fill="hold"/>
                                        <p:tgtEl>
                                          <p:spTgt spid="110"/>
                                        </p:tgtEl>
                                        <p:attrNameLst>
                                          <p:attrName>ppt_x</p:attrName>
                                        </p:attrNameLst>
                                      </p:cBhvr>
                                      <p:tavLst>
                                        <p:tav tm="0">
                                          <p:val>
                                            <p:strVal val="#ppt_x"/>
                                          </p:val>
                                        </p:tav>
                                        <p:tav tm="100000">
                                          <p:val>
                                            <p:strVal val="#ppt_x"/>
                                          </p:val>
                                        </p:tav>
                                      </p:tavLst>
                                    </p:anim>
                                    <p:anim calcmode="lin" valueType="num">
                                      <p:cBhvr>
                                        <p:cTn id="46" dur="1000" fill="hold"/>
                                        <p:tgtEl>
                                          <p:spTgt spid="110"/>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fade">
                                      <p:cBhvr>
                                        <p:cTn id="49" dur="1000"/>
                                        <p:tgtEl>
                                          <p:spTgt spid="93"/>
                                        </p:tgtEl>
                                      </p:cBhvr>
                                    </p:animEffect>
                                    <p:anim calcmode="lin" valueType="num">
                                      <p:cBhvr>
                                        <p:cTn id="50" dur="1000" fill="hold"/>
                                        <p:tgtEl>
                                          <p:spTgt spid="93"/>
                                        </p:tgtEl>
                                        <p:attrNameLst>
                                          <p:attrName>ppt_x</p:attrName>
                                        </p:attrNameLst>
                                      </p:cBhvr>
                                      <p:tavLst>
                                        <p:tav tm="0">
                                          <p:val>
                                            <p:strVal val="#ppt_x"/>
                                          </p:val>
                                        </p:tav>
                                        <p:tav tm="100000">
                                          <p:val>
                                            <p:strVal val="#ppt_x"/>
                                          </p:val>
                                        </p:tav>
                                      </p:tavLst>
                                    </p:anim>
                                    <p:anim calcmode="lin" valueType="num">
                                      <p:cBhvr>
                                        <p:cTn id="51" dur="1000" fill="hold"/>
                                        <p:tgtEl>
                                          <p:spTgt spid="93"/>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22"/>
                                        </p:tgtEl>
                                        <p:attrNameLst>
                                          <p:attrName>style.visibility</p:attrName>
                                        </p:attrNameLst>
                                      </p:cBhvr>
                                      <p:to>
                                        <p:strVal val="visible"/>
                                      </p:to>
                                    </p:set>
                                    <p:animEffect transition="in" filter="fade">
                                      <p:cBhvr>
                                        <p:cTn id="54" dur="1000"/>
                                        <p:tgtEl>
                                          <p:spTgt spid="122"/>
                                        </p:tgtEl>
                                      </p:cBhvr>
                                    </p:animEffect>
                                    <p:anim calcmode="lin" valueType="num">
                                      <p:cBhvr>
                                        <p:cTn id="55" dur="1000" fill="hold"/>
                                        <p:tgtEl>
                                          <p:spTgt spid="122"/>
                                        </p:tgtEl>
                                        <p:attrNameLst>
                                          <p:attrName>ppt_x</p:attrName>
                                        </p:attrNameLst>
                                      </p:cBhvr>
                                      <p:tavLst>
                                        <p:tav tm="0">
                                          <p:val>
                                            <p:strVal val="#ppt_x"/>
                                          </p:val>
                                        </p:tav>
                                        <p:tav tm="100000">
                                          <p:val>
                                            <p:strVal val="#ppt_x"/>
                                          </p:val>
                                        </p:tav>
                                      </p:tavLst>
                                    </p:anim>
                                    <p:anim calcmode="lin" valueType="num">
                                      <p:cBhvr>
                                        <p:cTn id="56" dur="1000" fill="hold"/>
                                        <p:tgtEl>
                                          <p:spTgt spid="122"/>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1000"/>
                                        <p:tgtEl>
                                          <p:spTgt spid="31"/>
                                        </p:tgtEl>
                                      </p:cBhvr>
                                    </p:animEffect>
                                    <p:anim calcmode="lin" valueType="num">
                                      <p:cBhvr>
                                        <p:cTn id="60" dur="1000" fill="hold"/>
                                        <p:tgtEl>
                                          <p:spTgt spid="31"/>
                                        </p:tgtEl>
                                        <p:attrNameLst>
                                          <p:attrName>ppt_x</p:attrName>
                                        </p:attrNameLst>
                                      </p:cBhvr>
                                      <p:tavLst>
                                        <p:tav tm="0">
                                          <p:val>
                                            <p:strVal val="#ppt_x"/>
                                          </p:val>
                                        </p:tav>
                                        <p:tav tm="100000">
                                          <p:val>
                                            <p:strVal val="#ppt_x"/>
                                          </p:val>
                                        </p:tav>
                                      </p:tavLst>
                                    </p:anim>
                                    <p:anim calcmode="lin" valueType="num">
                                      <p:cBhvr>
                                        <p:cTn id="6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7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370140" y="1782256"/>
            <a:ext cx="1666621" cy="1666621"/>
            <a:chOff x="1027605" y="1336692"/>
            <a:chExt cx="1249966" cy="1249966"/>
          </a:xfrm>
        </p:grpSpPr>
        <p:grpSp>
          <p:nvGrpSpPr>
            <p:cNvPr id="6" name="组合 5"/>
            <p:cNvGrpSpPr/>
            <p:nvPr/>
          </p:nvGrpSpPr>
          <p:grpSpPr>
            <a:xfrm>
              <a:off x="1027605" y="1336692"/>
              <a:ext cx="1249966" cy="1249966"/>
              <a:chOff x="4617720" y="1950720"/>
              <a:chExt cx="2956560" cy="2956560"/>
            </a:xfrm>
          </p:grpSpPr>
          <p:sp>
            <p:nvSpPr>
              <p:cNvPr id="38" name="圆角矩形 37"/>
              <p:cNvSpPr/>
              <p:nvPr/>
            </p:nvSpPr>
            <p:spPr>
              <a:xfrm>
                <a:off x="4617720" y="1950720"/>
                <a:ext cx="2956560" cy="2956560"/>
              </a:xfrm>
              <a:prstGeom prst="roundRect">
                <a:avLst/>
              </a:prstGeom>
              <a:gradFill flip="none" rotWithShape="1">
                <a:gsLst>
                  <a:gs pos="100000">
                    <a:srgbClr val="DBDBDB"/>
                  </a:gs>
                  <a:gs pos="0">
                    <a:schemeClr val="bg1"/>
                  </a:gs>
                </a:gsLst>
                <a:lin ang="2700000" scaled="1"/>
                <a:tileRect/>
              </a:gradFill>
              <a:ln>
                <a:noFill/>
              </a:ln>
              <a:effectLst>
                <a:outerShdw blurRad="177800" dist="762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2" name="圆角矩形 1"/>
              <p:cNvSpPr/>
              <p:nvPr/>
            </p:nvSpPr>
            <p:spPr>
              <a:xfrm>
                <a:off x="4617720" y="1950720"/>
                <a:ext cx="2956560" cy="2956560"/>
              </a:xfrm>
              <a:prstGeom prst="roundRect">
                <a:avLst/>
              </a:prstGeom>
              <a:gradFill flip="none" rotWithShape="1">
                <a:gsLst>
                  <a:gs pos="0">
                    <a:srgbClr val="E6E6E6"/>
                  </a:gs>
                  <a:gs pos="100000">
                    <a:schemeClr val="bg1"/>
                  </a:gs>
                </a:gsLst>
                <a:lin ang="2700000" scaled="1"/>
                <a:tileRect/>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3" name="椭圆 2"/>
              <p:cNvSpPr/>
              <p:nvPr/>
            </p:nvSpPr>
            <p:spPr>
              <a:xfrm>
                <a:off x="4922520" y="2255520"/>
                <a:ext cx="2346960" cy="2346960"/>
              </a:xfrm>
              <a:prstGeom prst="ellipse">
                <a:avLst/>
              </a:prstGeom>
              <a:gradFill>
                <a:gsLst>
                  <a:gs pos="0">
                    <a:schemeClr val="bg1"/>
                  </a:gs>
                  <a:gs pos="100000">
                    <a:srgbClr val="C9C9C9"/>
                  </a:gs>
                </a:gsLst>
                <a:lin ang="2700000" scaled="1"/>
              </a:gradFill>
              <a:ln>
                <a:noFill/>
              </a:ln>
              <a:effectLst>
                <a:innerShdw blurRad="114300" dist="25400" dir="13500000">
                  <a:prstClr val="black">
                    <a:alpha val="2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4" name="椭圆 3"/>
              <p:cNvSpPr/>
              <p:nvPr/>
            </p:nvSpPr>
            <p:spPr>
              <a:xfrm>
                <a:off x="5283129" y="2616129"/>
                <a:ext cx="1625742" cy="1625742"/>
              </a:xfrm>
              <a:prstGeom prst="ellipse">
                <a:avLst/>
              </a:prstGeom>
              <a:gradFill flip="none" rotWithShape="1">
                <a:gsLst>
                  <a:gs pos="65000">
                    <a:schemeClr val="bg1"/>
                  </a:gs>
                  <a:gs pos="65000">
                    <a:schemeClr val="accent1"/>
                  </a:gs>
                </a:gsLst>
                <a:lin ang="5400000" scaled="1"/>
                <a:tileRect/>
              </a:gradFill>
              <a:ln w="28575">
                <a:gradFill flip="none" rotWithShape="1">
                  <a:gsLst>
                    <a:gs pos="0">
                      <a:srgbClr val="B6B6B6"/>
                    </a:gs>
                    <a:gs pos="100000">
                      <a:schemeClr val="bg1"/>
                    </a:gs>
                  </a:gsLst>
                  <a:lin ang="2700000" scaled="1"/>
                  <a:tileRect/>
                </a:gradFill>
              </a:ln>
              <a:effectLst>
                <a:innerShdw blurRad="1524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5" name="椭圆 4"/>
              <p:cNvSpPr/>
              <p:nvPr/>
            </p:nvSpPr>
            <p:spPr>
              <a:xfrm>
                <a:off x="5449820" y="2782820"/>
                <a:ext cx="1292358" cy="1292358"/>
              </a:xfrm>
              <a:prstGeom prst="ellipse">
                <a:avLst/>
              </a:prstGeom>
              <a:gradFill flip="none" rotWithShape="1">
                <a:gsLst>
                  <a:gs pos="0">
                    <a:srgbClr val="E6E6E6"/>
                  </a:gs>
                  <a:gs pos="100000">
                    <a:schemeClr val="bg1"/>
                  </a:gs>
                </a:gsLst>
                <a:lin ang="2700000" scaled="1"/>
                <a:tileRect/>
              </a:gradFill>
              <a:ln w="19050">
                <a:gradFill flip="none" rotWithShape="1">
                  <a:gsLst>
                    <a:gs pos="0">
                      <a:schemeClr val="bg1"/>
                    </a:gs>
                    <a:gs pos="100000">
                      <a:srgbClr val="B6B6B6"/>
                    </a:gs>
                  </a:gsLst>
                  <a:lin ang="2700000" scaled="1"/>
                  <a:tileRect/>
                </a:gradFill>
              </a:ln>
              <a:effectLst>
                <a:outerShdw blurRad="1524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grpSp>
        <p:grpSp>
          <p:nvGrpSpPr>
            <p:cNvPr id="8" name="组合 7"/>
            <p:cNvGrpSpPr/>
            <p:nvPr/>
          </p:nvGrpSpPr>
          <p:grpSpPr>
            <a:xfrm>
              <a:off x="1510633" y="1840579"/>
              <a:ext cx="274385" cy="221063"/>
              <a:chOff x="3429537" y="4691750"/>
              <a:chExt cx="535636" cy="431545"/>
            </a:xfrm>
            <a:solidFill>
              <a:schemeClr val="accent1"/>
            </a:solidFill>
            <a:effectLst>
              <a:reflection blurRad="6350" stA="52000" endA="300" endPos="35000" dir="5400000" sy="-100000" algn="bl" rotWithShape="0"/>
            </a:effectLst>
          </p:grpSpPr>
          <p:sp>
            <p:nvSpPr>
              <p:cNvPr id="63" name="Freeform 45"/>
              <p:cNvSpPr>
                <a:spLocks/>
              </p:cNvSpPr>
              <p:nvPr/>
            </p:nvSpPr>
            <p:spPr bwMode="auto">
              <a:xfrm>
                <a:off x="3498931" y="4864152"/>
                <a:ext cx="176739" cy="35782"/>
              </a:xfrm>
              <a:custGeom>
                <a:avLst/>
                <a:gdLst>
                  <a:gd name="T0" fmla="*/ 63 w 69"/>
                  <a:gd name="T1" fmla="*/ 14 h 14"/>
                  <a:gd name="T2" fmla="*/ 7 w 69"/>
                  <a:gd name="T3" fmla="*/ 14 h 14"/>
                  <a:gd name="T4" fmla="*/ 0 w 69"/>
                  <a:gd name="T5" fmla="*/ 7 h 14"/>
                  <a:gd name="T6" fmla="*/ 7 w 69"/>
                  <a:gd name="T7" fmla="*/ 0 h 14"/>
                  <a:gd name="T8" fmla="*/ 63 w 69"/>
                  <a:gd name="T9" fmla="*/ 0 h 14"/>
                  <a:gd name="T10" fmla="*/ 69 w 69"/>
                  <a:gd name="T11" fmla="*/ 7 h 14"/>
                  <a:gd name="T12" fmla="*/ 63 w 69"/>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69" h="14">
                    <a:moveTo>
                      <a:pt x="63" y="14"/>
                    </a:moveTo>
                    <a:cubicBezTo>
                      <a:pt x="7" y="14"/>
                      <a:pt x="7" y="14"/>
                      <a:pt x="7" y="14"/>
                    </a:cubicBezTo>
                    <a:cubicBezTo>
                      <a:pt x="3" y="14"/>
                      <a:pt x="0" y="11"/>
                      <a:pt x="0" y="7"/>
                    </a:cubicBezTo>
                    <a:cubicBezTo>
                      <a:pt x="0" y="3"/>
                      <a:pt x="3" y="0"/>
                      <a:pt x="7" y="0"/>
                    </a:cubicBezTo>
                    <a:cubicBezTo>
                      <a:pt x="63" y="0"/>
                      <a:pt x="63" y="0"/>
                      <a:pt x="63" y="0"/>
                    </a:cubicBezTo>
                    <a:cubicBezTo>
                      <a:pt x="66" y="0"/>
                      <a:pt x="69" y="3"/>
                      <a:pt x="69" y="7"/>
                    </a:cubicBezTo>
                    <a:cubicBezTo>
                      <a:pt x="69" y="11"/>
                      <a:pt x="66" y="14"/>
                      <a:pt x="6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64" name="Freeform 46"/>
              <p:cNvSpPr>
                <a:spLocks/>
              </p:cNvSpPr>
              <p:nvPr/>
            </p:nvSpPr>
            <p:spPr bwMode="auto">
              <a:xfrm>
                <a:off x="3519532" y="4868489"/>
                <a:ext cx="35782" cy="72647"/>
              </a:xfrm>
              <a:custGeom>
                <a:avLst/>
                <a:gdLst>
                  <a:gd name="T0" fmla="*/ 7 w 14"/>
                  <a:gd name="T1" fmla="*/ 28 h 28"/>
                  <a:gd name="T2" fmla="*/ 0 w 14"/>
                  <a:gd name="T3" fmla="*/ 21 h 28"/>
                  <a:gd name="T4" fmla="*/ 0 w 14"/>
                  <a:gd name="T5" fmla="*/ 7 h 28"/>
                  <a:gd name="T6" fmla="*/ 7 w 14"/>
                  <a:gd name="T7" fmla="*/ 0 h 28"/>
                  <a:gd name="T8" fmla="*/ 14 w 14"/>
                  <a:gd name="T9" fmla="*/ 7 h 28"/>
                  <a:gd name="T10" fmla="*/ 14 w 14"/>
                  <a:gd name="T11" fmla="*/ 21 h 28"/>
                  <a:gd name="T12" fmla="*/ 7 w 14"/>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14" h="28">
                    <a:moveTo>
                      <a:pt x="7" y="28"/>
                    </a:moveTo>
                    <a:cubicBezTo>
                      <a:pt x="3" y="28"/>
                      <a:pt x="0" y="25"/>
                      <a:pt x="0" y="21"/>
                    </a:cubicBezTo>
                    <a:cubicBezTo>
                      <a:pt x="0" y="7"/>
                      <a:pt x="0" y="7"/>
                      <a:pt x="0" y="7"/>
                    </a:cubicBezTo>
                    <a:cubicBezTo>
                      <a:pt x="0" y="3"/>
                      <a:pt x="3" y="0"/>
                      <a:pt x="7" y="0"/>
                    </a:cubicBezTo>
                    <a:cubicBezTo>
                      <a:pt x="11" y="0"/>
                      <a:pt x="14" y="3"/>
                      <a:pt x="14" y="7"/>
                    </a:cubicBezTo>
                    <a:cubicBezTo>
                      <a:pt x="14" y="21"/>
                      <a:pt x="14" y="21"/>
                      <a:pt x="14" y="21"/>
                    </a:cubicBezTo>
                    <a:cubicBezTo>
                      <a:pt x="14" y="25"/>
                      <a:pt x="11" y="28"/>
                      <a:pt x="7"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65" name="Freeform 47"/>
              <p:cNvSpPr>
                <a:spLocks/>
              </p:cNvSpPr>
              <p:nvPr/>
            </p:nvSpPr>
            <p:spPr bwMode="auto">
              <a:xfrm>
                <a:off x="3562904" y="4868489"/>
                <a:ext cx="33613" cy="72647"/>
              </a:xfrm>
              <a:custGeom>
                <a:avLst/>
                <a:gdLst>
                  <a:gd name="T0" fmla="*/ 7 w 13"/>
                  <a:gd name="T1" fmla="*/ 28 h 28"/>
                  <a:gd name="T2" fmla="*/ 0 w 13"/>
                  <a:gd name="T3" fmla="*/ 21 h 28"/>
                  <a:gd name="T4" fmla="*/ 0 w 13"/>
                  <a:gd name="T5" fmla="*/ 7 h 28"/>
                  <a:gd name="T6" fmla="*/ 7 w 13"/>
                  <a:gd name="T7" fmla="*/ 0 h 28"/>
                  <a:gd name="T8" fmla="*/ 13 w 13"/>
                  <a:gd name="T9" fmla="*/ 7 h 28"/>
                  <a:gd name="T10" fmla="*/ 13 w 13"/>
                  <a:gd name="T11" fmla="*/ 21 h 28"/>
                  <a:gd name="T12" fmla="*/ 7 w 13"/>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13" h="28">
                    <a:moveTo>
                      <a:pt x="7" y="28"/>
                    </a:moveTo>
                    <a:cubicBezTo>
                      <a:pt x="3" y="28"/>
                      <a:pt x="0" y="25"/>
                      <a:pt x="0" y="21"/>
                    </a:cubicBezTo>
                    <a:cubicBezTo>
                      <a:pt x="0" y="7"/>
                      <a:pt x="0" y="7"/>
                      <a:pt x="0" y="7"/>
                    </a:cubicBezTo>
                    <a:cubicBezTo>
                      <a:pt x="0" y="3"/>
                      <a:pt x="3" y="0"/>
                      <a:pt x="7" y="0"/>
                    </a:cubicBezTo>
                    <a:cubicBezTo>
                      <a:pt x="10" y="0"/>
                      <a:pt x="13" y="3"/>
                      <a:pt x="13" y="7"/>
                    </a:cubicBezTo>
                    <a:cubicBezTo>
                      <a:pt x="13" y="21"/>
                      <a:pt x="13" y="21"/>
                      <a:pt x="13" y="21"/>
                    </a:cubicBezTo>
                    <a:cubicBezTo>
                      <a:pt x="13" y="25"/>
                      <a:pt x="10" y="28"/>
                      <a:pt x="7"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66" name="Freeform 48"/>
              <p:cNvSpPr>
                <a:spLocks noEditPoints="1"/>
              </p:cNvSpPr>
              <p:nvPr/>
            </p:nvSpPr>
            <p:spPr bwMode="auto">
              <a:xfrm>
                <a:off x="3647478" y="4807769"/>
                <a:ext cx="101923" cy="148547"/>
              </a:xfrm>
              <a:custGeom>
                <a:avLst/>
                <a:gdLst>
                  <a:gd name="T0" fmla="*/ 20 w 40"/>
                  <a:gd name="T1" fmla="*/ 58 h 58"/>
                  <a:gd name="T2" fmla="*/ 0 w 40"/>
                  <a:gd name="T3" fmla="*/ 38 h 58"/>
                  <a:gd name="T4" fmla="*/ 0 w 40"/>
                  <a:gd name="T5" fmla="*/ 20 h 58"/>
                  <a:gd name="T6" fmla="*/ 20 w 40"/>
                  <a:gd name="T7" fmla="*/ 0 h 58"/>
                  <a:gd name="T8" fmla="*/ 40 w 40"/>
                  <a:gd name="T9" fmla="*/ 20 h 58"/>
                  <a:gd name="T10" fmla="*/ 40 w 40"/>
                  <a:gd name="T11" fmla="*/ 38 h 58"/>
                  <a:gd name="T12" fmla="*/ 20 w 40"/>
                  <a:gd name="T13" fmla="*/ 58 h 58"/>
                  <a:gd name="T14" fmla="*/ 20 w 40"/>
                  <a:gd name="T15" fmla="*/ 13 h 58"/>
                  <a:gd name="T16" fmla="*/ 14 w 40"/>
                  <a:gd name="T17" fmla="*/ 20 h 58"/>
                  <a:gd name="T18" fmla="*/ 14 w 40"/>
                  <a:gd name="T19" fmla="*/ 38 h 58"/>
                  <a:gd name="T20" fmla="*/ 20 w 40"/>
                  <a:gd name="T21" fmla="*/ 45 h 58"/>
                  <a:gd name="T22" fmla="*/ 27 w 40"/>
                  <a:gd name="T23" fmla="*/ 38 h 58"/>
                  <a:gd name="T24" fmla="*/ 27 w 40"/>
                  <a:gd name="T25" fmla="*/ 20 h 58"/>
                  <a:gd name="T26" fmla="*/ 20 w 40"/>
                  <a:gd name="T2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58">
                    <a:moveTo>
                      <a:pt x="20" y="58"/>
                    </a:moveTo>
                    <a:cubicBezTo>
                      <a:pt x="9" y="58"/>
                      <a:pt x="0" y="49"/>
                      <a:pt x="0" y="38"/>
                    </a:cubicBezTo>
                    <a:cubicBezTo>
                      <a:pt x="0" y="20"/>
                      <a:pt x="0" y="20"/>
                      <a:pt x="0" y="20"/>
                    </a:cubicBezTo>
                    <a:cubicBezTo>
                      <a:pt x="0" y="9"/>
                      <a:pt x="9" y="0"/>
                      <a:pt x="20" y="0"/>
                    </a:cubicBezTo>
                    <a:cubicBezTo>
                      <a:pt x="31" y="0"/>
                      <a:pt x="40" y="9"/>
                      <a:pt x="40" y="20"/>
                    </a:cubicBezTo>
                    <a:cubicBezTo>
                      <a:pt x="40" y="38"/>
                      <a:pt x="40" y="38"/>
                      <a:pt x="40" y="38"/>
                    </a:cubicBezTo>
                    <a:cubicBezTo>
                      <a:pt x="40" y="49"/>
                      <a:pt x="31" y="58"/>
                      <a:pt x="20" y="58"/>
                    </a:cubicBezTo>
                    <a:close/>
                    <a:moveTo>
                      <a:pt x="20" y="13"/>
                    </a:moveTo>
                    <a:cubicBezTo>
                      <a:pt x="17" y="13"/>
                      <a:pt x="14" y="16"/>
                      <a:pt x="14" y="20"/>
                    </a:cubicBezTo>
                    <a:cubicBezTo>
                      <a:pt x="14" y="38"/>
                      <a:pt x="14" y="38"/>
                      <a:pt x="14" y="38"/>
                    </a:cubicBezTo>
                    <a:cubicBezTo>
                      <a:pt x="14" y="42"/>
                      <a:pt x="17" y="45"/>
                      <a:pt x="20" y="45"/>
                    </a:cubicBezTo>
                    <a:cubicBezTo>
                      <a:pt x="24" y="45"/>
                      <a:pt x="27" y="42"/>
                      <a:pt x="27" y="38"/>
                    </a:cubicBezTo>
                    <a:cubicBezTo>
                      <a:pt x="27" y="20"/>
                      <a:pt x="27" y="20"/>
                      <a:pt x="27" y="20"/>
                    </a:cubicBezTo>
                    <a:cubicBezTo>
                      <a:pt x="27" y="16"/>
                      <a:pt x="24" y="13"/>
                      <a:pt x="2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67" name="Freeform 49"/>
              <p:cNvSpPr>
                <a:spLocks noEditPoints="1"/>
              </p:cNvSpPr>
              <p:nvPr/>
            </p:nvSpPr>
            <p:spPr bwMode="auto">
              <a:xfrm>
                <a:off x="3429537" y="4691750"/>
                <a:ext cx="535636" cy="431545"/>
              </a:xfrm>
              <a:custGeom>
                <a:avLst/>
                <a:gdLst>
                  <a:gd name="T0" fmla="*/ 200 w 209"/>
                  <a:gd name="T1" fmla="*/ 140 h 168"/>
                  <a:gd name="T2" fmla="*/ 159 w 209"/>
                  <a:gd name="T3" fmla="*/ 114 h 168"/>
                  <a:gd name="T4" fmla="*/ 148 w 209"/>
                  <a:gd name="T5" fmla="*/ 112 h 168"/>
                  <a:gd name="T6" fmla="*/ 144 w 209"/>
                  <a:gd name="T7" fmla="*/ 113 h 168"/>
                  <a:gd name="T8" fmla="*/ 137 w 209"/>
                  <a:gd name="T9" fmla="*/ 109 h 168"/>
                  <a:gd name="T10" fmla="*/ 144 w 209"/>
                  <a:gd name="T11" fmla="*/ 60 h 168"/>
                  <a:gd name="T12" fmla="*/ 60 w 209"/>
                  <a:gd name="T13" fmla="*/ 9 h 168"/>
                  <a:gd name="T14" fmla="*/ 9 w 209"/>
                  <a:gd name="T15" fmla="*/ 92 h 168"/>
                  <a:gd name="T16" fmla="*/ 93 w 209"/>
                  <a:gd name="T17" fmla="*/ 143 h 168"/>
                  <a:gd name="T18" fmla="*/ 129 w 209"/>
                  <a:gd name="T19" fmla="*/ 121 h 168"/>
                  <a:gd name="T20" fmla="*/ 136 w 209"/>
                  <a:gd name="T21" fmla="*/ 125 h 168"/>
                  <a:gd name="T22" fmla="*/ 143 w 209"/>
                  <a:gd name="T23" fmla="*/ 139 h 168"/>
                  <a:gd name="T24" fmla="*/ 183 w 209"/>
                  <a:gd name="T25" fmla="*/ 165 h 168"/>
                  <a:gd name="T26" fmla="*/ 195 w 209"/>
                  <a:gd name="T27" fmla="*/ 167 h 168"/>
                  <a:gd name="T28" fmla="*/ 204 w 209"/>
                  <a:gd name="T29" fmla="*/ 161 h 168"/>
                  <a:gd name="T30" fmla="*/ 200 w 209"/>
                  <a:gd name="T31" fmla="*/ 140 h 168"/>
                  <a:gd name="T32" fmla="*/ 90 w 209"/>
                  <a:gd name="T33" fmla="*/ 131 h 168"/>
                  <a:gd name="T34" fmla="*/ 22 w 209"/>
                  <a:gd name="T35" fmla="*/ 89 h 168"/>
                  <a:gd name="T36" fmla="*/ 63 w 209"/>
                  <a:gd name="T37" fmla="*/ 21 h 168"/>
                  <a:gd name="T38" fmla="*/ 131 w 209"/>
                  <a:gd name="T39" fmla="*/ 63 h 168"/>
                  <a:gd name="T40" fmla="*/ 90 w 209"/>
                  <a:gd name="T41" fmla="*/ 131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168">
                    <a:moveTo>
                      <a:pt x="200" y="140"/>
                    </a:moveTo>
                    <a:cubicBezTo>
                      <a:pt x="159" y="114"/>
                      <a:pt x="159" y="114"/>
                      <a:pt x="159" y="114"/>
                    </a:cubicBezTo>
                    <a:cubicBezTo>
                      <a:pt x="156" y="111"/>
                      <a:pt x="152" y="111"/>
                      <a:pt x="148" y="112"/>
                    </a:cubicBezTo>
                    <a:cubicBezTo>
                      <a:pt x="146" y="112"/>
                      <a:pt x="145" y="113"/>
                      <a:pt x="144" y="113"/>
                    </a:cubicBezTo>
                    <a:cubicBezTo>
                      <a:pt x="137" y="109"/>
                      <a:pt x="137" y="109"/>
                      <a:pt x="137" y="109"/>
                    </a:cubicBezTo>
                    <a:cubicBezTo>
                      <a:pt x="145" y="94"/>
                      <a:pt x="148" y="77"/>
                      <a:pt x="144" y="60"/>
                    </a:cubicBezTo>
                    <a:cubicBezTo>
                      <a:pt x="135" y="22"/>
                      <a:pt x="97" y="0"/>
                      <a:pt x="60" y="9"/>
                    </a:cubicBezTo>
                    <a:cubicBezTo>
                      <a:pt x="23" y="18"/>
                      <a:pt x="0" y="55"/>
                      <a:pt x="9" y="92"/>
                    </a:cubicBezTo>
                    <a:cubicBezTo>
                      <a:pt x="18" y="129"/>
                      <a:pt x="56" y="152"/>
                      <a:pt x="93" y="143"/>
                    </a:cubicBezTo>
                    <a:cubicBezTo>
                      <a:pt x="108" y="140"/>
                      <a:pt x="120" y="132"/>
                      <a:pt x="129" y="121"/>
                    </a:cubicBezTo>
                    <a:cubicBezTo>
                      <a:pt x="136" y="125"/>
                      <a:pt x="136" y="125"/>
                      <a:pt x="136" y="125"/>
                    </a:cubicBezTo>
                    <a:cubicBezTo>
                      <a:pt x="136" y="131"/>
                      <a:pt x="138" y="136"/>
                      <a:pt x="143" y="139"/>
                    </a:cubicBezTo>
                    <a:cubicBezTo>
                      <a:pt x="183" y="165"/>
                      <a:pt x="183" y="165"/>
                      <a:pt x="183" y="165"/>
                    </a:cubicBezTo>
                    <a:cubicBezTo>
                      <a:pt x="187" y="168"/>
                      <a:pt x="191" y="168"/>
                      <a:pt x="195" y="167"/>
                    </a:cubicBezTo>
                    <a:cubicBezTo>
                      <a:pt x="199" y="166"/>
                      <a:pt x="202" y="164"/>
                      <a:pt x="204" y="161"/>
                    </a:cubicBezTo>
                    <a:cubicBezTo>
                      <a:pt x="209" y="154"/>
                      <a:pt x="207" y="144"/>
                      <a:pt x="200" y="140"/>
                    </a:cubicBezTo>
                    <a:close/>
                    <a:moveTo>
                      <a:pt x="90" y="131"/>
                    </a:moveTo>
                    <a:cubicBezTo>
                      <a:pt x="60" y="138"/>
                      <a:pt x="29" y="120"/>
                      <a:pt x="22" y="89"/>
                    </a:cubicBezTo>
                    <a:cubicBezTo>
                      <a:pt x="14" y="59"/>
                      <a:pt x="33" y="28"/>
                      <a:pt x="63" y="21"/>
                    </a:cubicBezTo>
                    <a:cubicBezTo>
                      <a:pt x="94" y="14"/>
                      <a:pt x="124" y="32"/>
                      <a:pt x="131" y="63"/>
                    </a:cubicBezTo>
                    <a:cubicBezTo>
                      <a:pt x="139" y="93"/>
                      <a:pt x="120" y="123"/>
                      <a:pt x="90" y="1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grpSp>
      </p:grpSp>
      <p:grpSp>
        <p:nvGrpSpPr>
          <p:cNvPr id="12" name="组合 11"/>
          <p:cNvGrpSpPr/>
          <p:nvPr/>
        </p:nvGrpSpPr>
        <p:grpSpPr>
          <a:xfrm>
            <a:off x="3965174" y="1782256"/>
            <a:ext cx="1666621" cy="1666621"/>
            <a:chOff x="2973880" y="1336692"/>
            <a:chExt cx="1249966" cy="1249966"/>
          </a:xfrm>
        </p:grpSpPr>
        <p:grpSp>
          <p:nvGrpSpPr>
            <p:cNvPr id="45" name="组合 44"/>
            <p:cNvGrpSpPr/>
            <p:nvPr/>
          </p:nvGrpSpPr>
          <p:grpSpPr>
            <a:xfrm>
              <a:off x="2973880" y="1336692"/>
              <a:ext cx="1249966" cy="1249966"/>
              <a:chOff x="4617720" y="1950720"/>
              <a:chExt cx="2956560" cy="2956560"/>
            </a:xfrm>
          </p:grpSpPr>
          <p:sp>
            <p:nvSpPr>
              <p:cNvPr id="46" name="圆角矩形 45"/>
              <p:cNvSpPr/>
              <p:nvPr/>
            </p:nvSpPr>
            <p:spPr>
              <a:xfrm>
                <a:off x="4617720" y="1950720"/>
                <a:ext cx="2956560" cy="2956560"/>
              </a:xfrm>
              <a:prstGeom prst="roundRect">
                <a:avLst/>
              </a:prstGeom>
              <a:gradFill flip="none" rotWithShape="1">
                <a:gsLst>
                  <a:gs pos="100000">
                    <a:srgbClr val="DBDBDB"/>
                  </a:gs>
                  <a:gs pos="0">
                    <a:schemeClr val="bg1"/>
                  </a:gs>
                </a:gsLst>
                <a:lin ang="2700000" scaled="1"/>
                <a:tileRect/>
              </a:gradFill>
              <a:ln>
                <a:noFill/>
              </a:ln>
              <a:effectLst>
                <a:outerShdw blurRad="177800" dist="762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47" name="圆角矩形 46"/>
              <p:cNvSpPr/>
              <p:nvPr/>
            </p:nvSpPr>
            <p:spPr>
              <a:xfrm>
                <a:off x="4617720" y="1950720"/>
                <a:ext cx="2956560" cy="2956560"/>
              </a:xfrm>
              <a:prstGeom prst="roundRect">
                <a:avLst/>
              </a:prstGeom>
              <a:gradFill flip="none" rotWithShape="1">
                <a:gsLst>
                  <a:gs pos="0">
                    <a:srgbClr val="E6E6E6"/>
                  </a:gs>
                  <a:gs pos="100000">
                    <a:schemeClr val="bg1"/>
                  </a:gs>
                </a:gsLst>
                <a:lin ang="2700000" scaled="1"/>
                <a:tileRect/>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48" name="椭圆 47"/>
              <p:cNvSpPr/>
              <p:nvPr/>
            </p:nvSpPr>
            <p:spPr>
              <a:xfrm>
                <a:off x="4922520" y="2255520"/>
                <a:ext cx="2346960" cy="2346960"/>
              </a:xfrm>
              <a:prstGeom prst="ellipse">
                <a:avLst/>
              </a:prstGeom>
              <a:gradFill>
                <a:gsLst>
                  <a:gs pos="0">
                    <a:schemeClr val="bg1"/>
                  </a:gs>
                  <a:gs pos="100000">
                    <a:srgbClr val="C9C9C9"/>
                  </a:gs>
                </a:gsLst>
                <a:lin ang="2700000" scaled="1"/>
              </a:gradFill>
              <a:ln>
                <a:noFill/>
              </a:ln>
              <a:effectLst>
                <a:innerShdw blurRad="114300" dist="25400" dir="13500000">
                  <a:prstClr val="black">
                    <a:alpha val="2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49" name="椭圆 48"/>
              <p:cNvSpPr/>
              <p:nvPr/>
            </p:nvSpPr>
            <p:spPr>
              <a:xfrm>
                <a:off x="5283129" y="2616129"/>
                <a:ext cx="1625742" cy="1625742"/>
              </a:xfrm>
              <a:prstGeom prst="ellipse">
                <a:avLst/>
              </a:prstGeom>
              <a:gradFill flip="none" rotWithShape="1">
                <a:gsLst>
                  <a:gs pos="50000">
                    <a:schemeClr val="bg1"/>
                  </a:gs>
                  <a:gs pos="50000">
                    <a:schemeClr val="accent3"/>
                  </a:gs>
                </a:gsLst>
                <a:lin ang="5400000" scaled="1"/>
                <a:tileRect/>
              </a:gradFill>
              <a:ln w="28575">
                <a:gradFill flip="none" rotWithShape="1">
                  <a:gsLst>
                    <a:gs pos="0">
                      <a:srgbClr val="B6B6B6"/>
                    </a:gs>
                    <a:gs pos="100000">
                      <a:schemeClr val="bg1"/>
                    </a:gs>
                  </a:gsLst>
                  <a:lin ang="2700000" scaled="1"/>
                  <a:tileRect/>
                </a:gradFill>
              </a:ln>
              <a:effectLst>
                <a:innerShdw blurRad="1524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50" name="椭圆 49"/>
              <p:cNvSpPr/>
              <p:nvPr/>
            </p:nvSpPr>
            <p:spPr>
              <a:xfrm>
                <a:off x="5449820" y="2782820"/>
                <a:ext cx="1292358" cy="1292358"/>
              </a:xfrm>
              <a:prstGeom prst="ellipse">
                <a:avLst/>
              </a:prstGeom>
              <a:gradFill flip="none" rotWithShape="1">
                <a:gsLst>
                  <a:gs pos="0">
                    <a:srgbClr val="E6E6E6"/>
                  </a:gs>
                  <a:gs pos="100000">
                    <a:schemeClr val="bg1"/>
                  </a:gs>
                </a:gsLst>
                <a:lin ang="2700000" scaled="1"/>
                <a:tileRect/>
              </a:gradFill>
              <a:ln w="19050">
                <a:gradFill flip="none" rotWithShape="1">
                  <a:gsLst>
                    <a:gs pos="0">
                      <a:schemeClr val="bg1"/>
                    </a:gs>
                    <a:gs pos="100000">
                      <a:srgbClr val="B6B6B6"/>
                    </a:gs>
                  </a:gsLst>
                  <a:lin ang="2700000" scaled="1"/>
                  <a:tileRect/>
                </a:gradFill>
              </a:ln>
              <a:effectLst>
                <a:outerShdw blurRad="1524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grpSp>
        <p:grpSp>
          <p:nvGrpSpPr>
            <p:cNvPr id="9" name="组合 8"/>
            <p:cNvGrpSpPr/>
            <p:nvPr/>
          </p:nvGrpSpPr>
          <p:grpSpPr>
            <a:xfrm>
              <a:off x="3458694" y="1851410"/>
              <a:ext cx="277163" cy="199401"/>
              <a:chOff x="4547433" y="4745964"/>
              <a:chExt cx="541058" cy="389258"/>
            </a:xfrm>
            <a:solidFill>
              <a:schemeClr val="accent3"/>
            </a:solidFill>
            <a:effectLst>
              <a:reflection blurRad="6350" stA="52000" endA="300" endPos="35000" dir="5400000" sy="-100000" algn="bl" rotWithShape="0"/>
            </a:effectLst>
          </p:grpSpPr>
          <p:sp>
            <p:nvSpPr>
              <p:cNvPr id="68" name="Freeform 226"/>
              <p:cNvSpPr>
                <a:spLocks noEditPoints="1"/>
              </p:cNvSpPr>
              <p:nvPr/>
            </p:nvSpPr>
            <p:spPr bwMode="auto">
              <a:xfrm>
                <a:off x="4547433" y="4745964"/>
                <a:ext cx="438051" cy="389258"/>
              </a:xfrm>
              <a:custGeom>
                <a:avLst/>
                <a:gdLst>
                  <a:gd name="T0" fmla="*/ 166 w 171"/>
                  <a:gd name="T1" fmla="*/ 0 h 152"/>
                  <a:gd name="T2" fmla="*/ 6 w 171"/>
                  <a:gd name="T3" fmla="*/ 0 h 152"/>
                  <a:gd name="T4" fmla="*/ 0 w 171"/>
                  <a:gd name="T5" fmla="*/ 6 h 152"/>
                  <a:gd name="T6" fmla="*/ 0 w 171"/>
                  <a:gd name="T7" fmla="*/ 147 h 152"/>
                  <a:gd name="T8" fmla="*/ 6 w 171"/>
                  <a:gd name="T9" fmla="*/ 152 h 152"/>
                  <a:gd name="T10" fmla="*/ 166 w 171"/>
                  <a:gd name="T11" fmla="*/ 152 h 152"/>
                  <a:gd name="T12" fmla="*/ 171 w 171"/>
                  <a:gd name="T13" fmla="*/ 147 h 152"/>
                  <a:gd name="T14" fmla="*/ 171 w 171"/>
                  <a:gd name="T15" fmla="*/ 6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6" y="0"/>
                      <a:pt x="6" y="0"/>
                      <a:pt x="6" y="0"/>
                    </a:cubicBezTo>
                    <a:cubicBezTo>
                      <a:pt x="3" y="0"/>
                      <a:pt x="0" y="3"/>
                      <a:pt x="0" y="6"/>
                    </a:cubicBezTo>
                    <a:cubicBezTo>
                      <a:pt x="0" y="147"/>
                      <a:pt x="0" y="147"/>
                      <a:pt x="0" y="147"/>
                    </a:cubicBezTo>
                    <a:cubicBezTo>
                      <a:pt x="0" y="150"/>
                      <a:pt x="3" y="152"/>
                      <a:pt x="6" y="152"/>
                    </a:cubicBezTo>
                    <a:cubicBezTo>
                      <a:pt x="166" y="152"/>
                      <a:pt x="166" y="152"/>
                      <a:pt x="166" y="152"/>
                    </a:cubicBezTo>
                    <a:cubicBezTo>
                      <a:pt x="169" y="152"/>
                      <a:pt x="171" y="150"/>
                      <a:pt x="171" y="147"/>
                    </a:cubicBezTo>
                    <a:cubicBezTo>
                      <a:pt x="171" y="6"/>
                      <a:pt x="171" y="6"/>
                      <a:pt x="171" y="6"/>
                    </a:cubicBezTo>
                    <a:cubicBezTo>
                      <a:pt x="171" y="3"/>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69" name="Freeform 227"/>
              <p:cNvSpPr>
                <a:spLocks/>
              </p:cNvSpPr>
              <p:nvPr/>
            </p:nvSpPr>
            <p:spPr bwMode="auto">
              <a:xfrm>
                <a:off x="4844527" y="5010530"/>
                <a:ext cx="41203" cy="40119"/>
              </a:xfrm>
              <a:custGeom>
                <a:avLst/>
                <a:gdLst>
                  <a:gd name="T0" fmla="*/ 12 w 38"/>
                  <a:gd name="T1" fmla="*/ 0 h 37"/>
                  <a:gd name="T2" fmla="*/ 12 w 38"/>
                  <a:gd name="T3" fmla="*/ 2 h 37"/>
                  <a:gd name="T4" fmla="*/ 0 w 38"/>
                  <a:gd name="T5" fmla="*/ 37 h 37"/>
                  <a:gd name="T6" fmla="*/ 36 w 38"/>
                  <a:gd name="T7" fmla="*/ 28 h 37"/>
                  <a:gd name="T8" fmla="*/ 38 w 38"/>
                  <a:gd name="T9" fmla="*/ 26 h 37"/>
                  <a:gd name="T10" fmla="*/ 12 w 38"/>
                  <a:gd name="T11" fmla="*/ 0 h 37"/>
                </a:gdLst>
                <a:ahLst/>
                <a:cxnLst>
                  <a:cxn ang="0">
                    <a:pos x="T0" y="T1"/>
                  </a:cxn>
                  <a:cxn ang="0">
                    <a:pos x="T2" y="T3"/>
                  </a:cxn>
                  <a:cxn ang="0">
                    <a:pos x="T4" y="T5"/>
                  </a:cxn>
                  <a:cxn ang="0">
                    <a:pos x="T6" y="T7"/>
                  </a:cxn>
                  <a:cxn ang="0">
                    <a:pos x="T8" y="T9"/>
                  </a:cxn>
                  <a:cxn ang="0">
                    <a:pos x="T10" y="T11"/>
                  </a:cxn>
                </a:cxnLst>
                <a:rect l="0" t="0" r="r" b="b"/>
                <a:pathLst>
                  <a:path w="38" h="37">
                    <a:moveTo>
                      <a:pt x="12" y="0"/>
                    </a:moveTo>
                    <a:lnTo>
                      <a:pt x="12" y="2"/>
                    </a:lnTo>
                    <a:lnTo>
                      <a:pt x="0" y="37"/>
                    </a:lnTo>
                    <a:lnTo>
                      <a:pt x="36" y="28"/>
                    </a:lnTo>
                    <a:lnTo>
                      <a:pt x="38" y="26"/>
                    </a:lnTo>
                    <a:lnTo>
                      <a:pt x="1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70" name="Freeform 228"/>
              <p:cNvSpPr>
                <a:spLocks/>
              </p:cNvSpPr>
              <p:nvPr/>
            </p:nvSpPr>
            <p:spPr bwMode="auto">
              <a:xfrm>
                <a:off x="5008254" y="4809937"/>
                <a:ext cx="80237" cy="76984"/>
              </a:xfrm>
              <a:custGeom>
                <a:avLst/>
                <a:gdLst>
                  <a:gd name="T0" fmla="*/ 23 w 31"/>
                  <a:gd name="T1" fmla="*/ 30 h 30"/>
                  <a:gd name="T2" fmla="*/ 29 w 31"/>
                  <a:gd name="T3" fmla="*/ 24 h 30"/>
                  <a:gd name="T4" fmla="*/ 29 w 31"/>
                  <a:gd name="T5" fmla="*/ 17 h 30"/>
                  <a:gd name="T6" fmla="*/ 13 w 31"/>
                  <a:gd name="T7" fmla="*/ 2 h 30"/>
                  <a:gd name="T8" fmla="*/ 6 w 31"/>
                  <a:gd name="T9" fmla="*/ 2 h 30"/>
                  <a:gd name="T10" fmla="*/ 0 w 31"/>
                  <a:gd name="T11" fmla="*/ 8 h 30"/>
                  <a:gd name="T12" fmla="*/ 23 w 31"/>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31" h="30">
                    <a:moveTo>
                      <a:pt x="23" y="30"/>
                    </a:moveTo>
                    <a:cubicBezTo>
                      <a:pt x="29" y="24"/>
                      <a:pt x="29" y="24"/>
                      <a:pt x="29" y="24"/>
                    </a:cubicBezTo>
                    <a:cubicBezTo>
                      <a:pt x="31" y="22"/>
                      <a:pt x="31" y="19"/>
                      <a:pt x="29" y="17"/>
                    </a:cubicBezTo>
                    <a:cubicBezTo>
                      <a:pt x="13" y="2"/>
                      <a:pt x="13" y="2"/>
                      <a:pt x="13" y="2"/>
                    </a:cubicBezTo>
                    <a:cubicBezTo>
                      <a:pt x="11" y="0"/>
                      <a:pt x="8" y="0"/>
                      <a:pt x="6" y="2"/>
                    </a:cubicBezTo>
                    <a:cubicBezTo>
                      <a:pt x="0" y="8"/>
                      <a:pt x="0" y="8"/>
                      <a:pt x="0" y="8"/>
                    </a:cubicBezTo>
                    <a:lnTo>
                      <a:pt x="23"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71" name="Freeform 229"/>
              <p:cNvSpPr>
                <a:spLocks/>
              </p:cNvSpPr>
              <p:nvPr/>
            </p:nvSpPr>
            <p:spPr bwMode="auto">
              <a:xfrm>
                <a:off x="4878140" y="4835960"/>
                <a:ext cx="182160" cy="184328"/>
              </a:xfrm>
              <a:custGeom>
                <a:avLst/>
                <a:gdLst>
                  <a:gd name="T0" fmla="*/ 49 w 71"/>
                  <a:gd name="T1" fmla="*/ 0 h 72"/>
                  <a:gd name="T2" fmla="*/ 48 w 71"/>
                  <a:gd name="T3" fmla="*/ 1 h 72"/>
                  <a:gd name="T4" fmla="*/ 2 w 71"/>
                  <a:gd name="T5" fmla="*/ 47 h 72"/>
                  <a:gd name="T6" fmla="*/ 2 w 71"/>
                  <a:gd name="T7" fmla="*/ 55 h 72"/>
                  <a:gd name="T8" fmla="*/ 2 w 71"/>
                  <a:gd name="T9" fmla="*/ 55 h 72"/>
                  <a:gd name="T10" fmla="*/ 8 w 71"/>
                  <a:gd name="T11" fmla="*/ 57 h 72"/>
                  <a:gd name="T12" fmla="*/ 9 w 71"/>
                  <a:gd name="T13" fmla="*/ 62 h 72"/>
                  <a:gd name="T14" fmla="*/ 9 w 71"/>
                  <a:gd name="T15" fmla="*/ 62 h 72"/>
                  <a:gd name="T16" fmla="*/ 15 w 71"/>
                  <a:gd name="T17" fmla="*/ 64 h 72"/>
                  <a:gd name="T18" fmla="*/ 16 w 71"/>
                  <a:gd name="T19" fmla="*/ 69 h 72"/>
                  <a:gd name="T20" fmla="*/ 17 w 71"/>
                  <a:gd name="T21" fmla="*/ 70 h 72"/>
                  <a:gd name="T22" fmla="*/ 24 w 71"/>
                  <a:gd name="T23" fmla="*/ 70 h 72"/>
                  <a:gd name="T24" fmla="*/ 71 w 71"/>
                  <a:gd name="T25" fmla="*/ 23 h 72"/>
                  <a:gd name="T26" fmla="*/ 71 w 71"/>
                  <a:gd name="T27" fmla="*/ 23 h 72"/>
                  <a:gd name="T28" fmla="*/ 49 w 71"/>
                  <a:gd name="T2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49" y="0"/>
                    </a:moveTo>
                    <a:cubicBezTo>
                      <a:pt x="49" y="0"/>
                      <a:pt x="48" y="0"/>
                      <a:pt x="48" y="1"/>
                    </a:cubicBezTo>
                    <a:cubicBezTo>
                      <a:pt x="2" y="47"/>
                      <a:pt x="2" y="47"/>
                      <a:pt x="2" y="47"/>
                    </a:cubicBezTo>
                    <a:cubicBezTo>
                      <a:pt x="0" y="49"/>
                      <a:pt x="0" y="53"/>
                      <a:pt x="2" y="55"/>
                    </a:cubicBezTo>
                    <a:cubicBezTo>
                      <a:pt x="2" y="55"/>
                      <a:pt x="2" y="55"/>
                      <a:pt x="2" y="55"/>
                    </a:cubicBezTo>
                    <a:cubicBezTo>
                      <a:pt x="4" y="57"/>
                      <a:pt x="6" y="57"/>
                      <a:pt x="8" y="57"/>
                    </a:cubicBezTo>
                    <a:cubicBezTo>
                      <a:pt x="7" y="58"/>
                      <a:pt x="7" y="60"/>
                      <a:pt x="9" y="62"/>
                    </a:cubicBezTo>
                    <a:cubicBezTo>
                      <a:pt x="9" y="62"/>
                      <a:pt x="9" y="62"/>
                      <a:pt x="9" y="62"/>
                    </a:cubicBezTo>
                    <a:cubicBezTo>
                      <a:pt x="11" y="64"/>
                      <a:pt x="13" y="64"/>
                      <a:pt x="15" y="64"/>
                    </a:cubicBezTo>
                    <a:cubicBezTo>
                      <a:pt x="14" y="66"/>
                      <a:pt x="15" y="68"/>
                      <a:pt x="16" y="69"/>
                    </a:cubicBezTo>
                    <a:cubicBezTo>
                      <a:pt x="17" y="70"/>
                      <a:pt x="17" y="70"/>
                      <a:pt x="17" y="70"/>
                    </a:cubicBezTo>
                    <a:cubicBezTo>
                      <a:pt x="19" y="72"/>
                      <a:pt x="22" y="72"/>
                      <a:pt x="24" y="70"/>
                    </a:cubicBezTo>
                    <a:cubicBezTo>
                      <a:pt x="71" y="23"/>
                      <a:pt x="71" y="23"/>
                      <a:pt x="71" y="23"/>
                    </a:cubicBezTo>
                    <a:cubicBezTo>
                      <a:pt x="71" y="23"/>
                      <a:pt x="71" y="23"/>
                      <a:pt x="71" y="23"/>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72" name="Rectangle 230"/>
              <p:cNvSpPr>
                <a:spLocks noChangeArrowheads="1"/>
              </p:cNvSpPr>
              <p:nvPr/>
            </p:nvSpPr>
            <p:spPr bwMode="auto">
              <a:xfrm>
                <a:off x="4605985" y="4896680"/>
                <a:ext cx="140957" cy="162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73" name="Rectangle 231"/>
              <p:cNvSpPr>
                <a:spLocks noChangeArrowheads="1"/>
              </p:cNvSpPr>
              <p:nvPr/>
            </p:nvSpPr>
            <p:spPr bwMode="auto">
              <a:xfrm>
                <a:off x="4605985" y="4943304"/>
                <a:ext cx="225531"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74" name="Rectangle 232"/>
              <p:cNvSpPr>
                <a:spLocks noChangeArrowheads="1"/>
              </p:cNvSpPr>
              <p:nvPr/>
            </p:nvSpPr>
            <p:spPr bwMode="auto">
              <a:xfrm>
                <a:off x="4605985" y="4989928"/>
                <a:ext cx="225531"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75" name="Rectangle 233"/>
              <p:cNvSpPr>
                <a:spLocks noChangeArrowheads="1"/>
              </p:cNvSpPr>
              <p:nvPr/>
            </p:nvSpPr>
            <p:spPr bwMode="auto">
              <a:xfrm>
                <a:off x="4605985" y="5035468"/>
                <a:ext cx="225531"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grpSp>
      </p:grpSp>
      <p:grpSp>
        <p:nvGrpSpPr>
          <p:cNvPr id="15" name="组合 14"/>
          <p:cNvGrpSpPr/>
          <p:nvPr/>
        </p:nvGrpSpPr>
        <p:grpSpPr>
          <a:xfrm>
            <a:off x="6560208" y="1782256"/>
            <a:ext cx="1666621" cy="1666621"/>
            <a:chOff x="4920156" y="1336692"/>
            <a:chExt cx="1249966" cy="1249966"/>
          </a:xfrm>
        </p:grpSpPr>
        <p:grpSp>
          <p:nvGrpSpPr>
            <p:cNvPr id="51" name="组合 50"/>
            <p:cNvGrpSpPr/>
            <p:nvPr/>
          </p:nvGrpSpPr>
          <p:grpSpPr>
            <a:xfrm>
              <a:off x="4920156" y="1336692"/>
              <a:ext cx="1249966" cy="1249966"/>
              <a:chOff x="4617720" y="1950720"/>
              <a:chExt cx="2956560" cy="2956560"/>
            </a:xfrm>
          </p:grpSpPr>
          <p:sp>
            <p:nvSpPr>
              <p:cNvPr id="52" name="圆角矩形 51"/>
              <p:cNvSpPr/>
              <p:nvPr/>
            </p:nvSpPr>
            <p:spPr>
              <a:xfrm>
                <a:off x="4617720" y="1950720"/>
                <a:ext cx="2956560" cy="2956560"/>
              </a:xfrm>
              <a:prstGeom prst="roundRect">
                <a:avLst/>
              </a:prstGeom>
              <a:gradFill flip="none" rotWithShape="1">
                <a:gsLst>
                  <a:gs pos="100000">
                    <a:srgbClr val="DBDBDB"/>
                  </a:gs>
                  <a:gs pos="0">
                    <a:schemeClr val="bg1"/>
                  </a:gs>
                </a:gsLst>
                <a:lin ang="2700000" scaled="1"/>
                <a:tileRect/>
              </a:gradFill>
              <a:ln>
                <a:noFill/>
              </a:ln>
              <a:effectLst>
                <a:outerShdw blurRad="177800" dist="762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53" name="圆角矩形 52"/>
              <p:cNvSpPr/>
              <p:nvPr/>
            </p:nvSpPr>
            <p:spPr>
              <a:xfrm>
                <a:off x="4617720" y="1950720"/>
                <a:ext cx="2956560" cy="2956560"/>
              </a:xfrm>
              <a:prstGeom prst="roundRect">
                <a:avLst/>
              </a:prstGeom>
              <a:gradFill flip="none" rotWithShape="1">
                <a:gsLst>
                  <a:gs pos="0">
                    <a:srgbClr val="E6E6E6"/>
                  </a:gs>
                  <a:gs pos="100000">
                    <a:schemeClr val="bg1"/>
                  </a:gs>
                </a:gsLst>
                <a:lin ang="2700000" scaled="1"/>
                <a:tileRect/>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54" name="椭圆 53"/>
              <p:cNvSpPr/>
              <p:nvPr/>
            </p:nvSpPr>
            <p:spPr>
              <a:xfrm>
                <a:off x="4922520" y="2255520"/>
                <a:ext cx="2346960" cy="2346960"/>
              </a:xfrm>
              <a:prstGeom prst="ellipse">
                <a:avLst/>
              </a:prstGeom>
              <a:gradFill>
                <a:gsLst>
                  <a:gs pos="0">
                    <a:schemeClr val="bg1"/>
                  </a:gs>
                  <a:gs pos="100000">
                    <a:srgbClr val="C9C9C9"/>
                  </a:gs>
                </a:gsLst>
                <a:lin ang="2700000" scaled="1"/>
              </a:gradFill>
              <a:ln>
                <a:noFill/>
              </a:ln>
              <a:effectLst>
                <a:innerShdw blurRad="114300" dist="25400" dir="13500000">
                  <a:prstClr val="black">
                    <a:alpha val="2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55" name="椭圆 54"/>
              <p:cNvSpPr/>
              <p:nvPr/>
            </p:nvSpPr>
            <p:spPr>
              <a:xfrm>
                <a:off x="5283129" y="2616129"/>
                <a:ext cx="1625742" cy="1625742"/>
              </a:xfrm>
              <a:prstGeom prst="ellipse">
                <a:avLst/>
              </a:prstGeom>
              <a:gradFill flip="none" rotWithShape="1">
                <a:gsLst>
                  <a:gs pos="40000">
                    <a:schemeClr val="bg1"/>
                  </a:gs>
                  <a:gs pos="40000">
                    <a:schemeClr val="accent2"/>
                  </a:gs>
                </a:gsLst>
                <a:lin ang="5400000" scaled="1"/>
                <a:tileRect/>
              </a:gradFill>
              <a:ln w="28575">
                <a:gradFill flip="none" rotWithShape="1">
                  <a:gsLst>
                    <a:gs pos="0">
                      <a:srgbClr val="B6B6B6"/>
                    </a:gs>
                    <a:gs pos="100000">
                      <a:schemeClr val="bg1"/>
                    </a:gs>
                  </a:gsLst>
                  <a:lin ang="2700000" scaled="1"/>
                  <a:tileRect/>
                </a:gradFill>
              </a:ln>
              <a:effectLst>
                <a:innerShdw blurRad="1524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56" name="椭圆 55"/>
              <p:cNvSpPr/>
              <p:nvPr/>
            </p:nvSpPr>
            <p:spPr>
              <a:xfrm>
                <a:off x="5449820" y="2782820"/>
                <a:ext cx="1292358" cy="1292358"/>
              </a:xfrm>
              <a:prstGeom prst="ellipse">
                <a:avLst/>
              </a:prstGeom>
              <a:gradFill flip="none" rotWithShape="1">
                <a:gsLst>
                  <a:gs pos="0">
                    <a:srgbClr val="E6E6E6"/>
                  </a:gs>
                  <a:gs pos="100000">
                    <a:schemeClr val="bg1"/>
                  </a:gs>
                </a:gsLst>
                <a:lin ang="2700000" scaled="1"/>
                <a:tileRect/>
              </a:gradFill>
              <a:ln w="19050">
                <a:gradFill flip="none" rotWithShape="1">
                  <a:gsLst>
                    <a:gs pos="0">
                      <a:schemeClr val="bg1"/>
                    </a:gs>
                    <a:gs pos="100000">
                      <a:srgbClr val="B6B6B6"/>
                    </a:gs>
                  </a:gsLst>
                  <a:lin ang="2700000" scaled="1"/>
                  <a:tileRect/>
                </a:gradFill>
              </a:ln>
              <a:effectLst>
                <a:outerShdw blurRad="1524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grpSp>
        <p:grpSp>
          <p:nvGrpSpPr>
            <p:cNvPr id="10" name="组合 9"/>
            <p:cNvGrpSpPr/>
            <p:nvPr/>
          </p:nvGrpSpPr>
          <p:grpSpPr>
            <a:xfrm>
              <a:off x="5421475" y="1832803"/>
              <a:ext cx="250502" cy="236615"/>
              <a:chOff x="5608947" y="4699340"/>
              <a:chExt cx="489013" cy="461905"/>
            </a:xfrm>
            <a:solidFill>
              <a:schemeClr val="accent2"/>
            </a:solidFill>
            <a:effectLst>
              <a:reflection blurRad="6350" stA="52000" endA="300" endPos="35000" dir="5400000" sy="-100000" algn="bl" rotWithShape="0"/>
            </a:effectLst>
          </p:grpSpPr>
          <p:sp>
            <p:nvSpPr>
              <p:cNvPr id="76" name="Freeform 250"/>
              <p:cNvSpPr>
                <a:spLocks/>
              </p:cNvSpPr>
              <p:nvPr/>
            </p:nvSpPr>
            <p:spPr bwMode="auto">
              <a:xfrm>
                <a:off x="5608947" y="4835960"/>
                <a:ext cx="468411" cy="325285"/>
              </a:xfrm>
              <a:custGeom>
                <a:avLst/>
                <a:gdLst>
                  <a:gd name="T0" fmla="*/ 102 w 183"/>
                  <a:gd name="T1" fmla="*/ 127 h 127"/>
                  <a:gd name="T2" fmla="*/ 65 w 183"/>
                  <a:gd name="T3" fmla="*/ 119 h 127"/>
                  <a:gd name="T4" fmla="*/ 20 w 183"/>
                  <a:gd name="T5" fmla="*/ 0 h 127"/>
                  <a:gd name="T6" fmla="*/ 50 w 183"/>
                  <a:gd name="T7" fmla="*/ 14 h 127"/>
                  <a:gd name="T8" fmla="*/ 78 w 183"/>
                  <a:gd name="T9" fmla="*/ 89 h 127"/>
                  <a:gd name="T10" fmla="*/ 154 w 183"/>
                  <a:gd name="T11" fmla="*/ 60 h 127"/>
                  <a:gd name="T12" fmla="*/ 183 w 183"/>
                  <a:gd name="T13" fmla="*/ 74 h 127"/>
                  <a:gd name="T14" fmla="*/ 134 w 183"/>
                  <a:gd name="T15" fmla="*/ 121 h 127"/>
                  <a:gd name="T16" fmla="*/ 102 w 183"/>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127">
                    <a:moveTo>
                      <a:pt x="102" y="127"/>
                    </a:moveTo>
                    <a:cubicBezTo>
                      <a:pt x="89" y="127"/>
                      <a:pt x="77" y="124"/>
                      <a:pt x="65" y="119"/>
                    </a:cubicBezTo>
                    <a:cubicBezTo>
                      <a:pt x="20" y="98"/>
                      <a:pt x="0" y="45"/>
                      <a:pt x="20" y="0"/>
                    </a:cubicBezTo>
                    <a:cubicBezTo>
                      <a:pt x="50" y="14"/>
                      <a:pt x="50" y="14"/>
                      <a:pt x="50" y="14"/>
                    </a:cubicBezTo>
                    <a:cubicBezTo>
                      <a:pt x="37" y="42"/>
                      <a:pt x="50" y="76"/>
                      <a:pt x="78" y="89"/>
                    </a:cubicBezTo>
                    <a:cubicBezTo>
                      <a:pt x="107" y="102"/>
                      <a:pt x="141" y="89"/>
                      <a:pt x="154" y="60"/>
                    </a:cubicBezTo>
                    <a:cubicBezTo>
                      <a:pt x="183" y="74"/>
                      <a:pt x="183" y="74"/>
                      <a:pt x="183" y="74"/>
                    </a:cubicBezTo>
                    <a:cubicBezTo>
                      <a:pt x="174" y="96"/>
                      <a:pt x="156" y="112"/>
                      <a:pt x="134" y="121"/>
                    </a:cubicBezTo>
                    <a:cubicBezTo>
                      <a:pt x="123" y="125"/>
                      <a:pt x="112" y="127"/>
                      <a:pt x="102"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77" name="Freeform 251"/>
              <p:cNvSpPr>
                <a:spLocks/>
              </p:cNvSpPr>
              <p:nvPr/>
            </p:nvSpPr>
            <p:spPr bwMode="auto">
              <a:xfrm>
                <a:off x="5669667" y="4702593"/>
                <a:ext cx="179991" cy="148547"/>
              </a:xfrm>
              <a:custGeom>
                <a:avLst/>
                <a:gdLst>
                  <a:gd name="T0" fmla="*/ 70 w 70"/>
                  <a:gd name="T1" fmla="*/ 0 h 58"/>
                  <a:gd name="T2" fmla="*/ 8 w 70"/>
                  <a:gd name="T3" fmla="*/ 33 h 58"/>
                  <a:gd name="T4" fmla="*/ 0 w 70"/>
                  <a:gd name="T5" fmla="*/ 45 h 58"/>
                  <a:gd name="T6" fmla="*/ 30 w 70"/>
                  <a:gd name="T7" fmla="*/ 58 h 58"/>
                  <a:gd name="T8" fmla="*/ 33 w 70"/>
                  <a:gd name="T9" fmla="*/ 53 h 58"/>
                  <a:gd name="T10" fmla="*/ 70 w 70"/>
                  <a:gd name="T11" fmla="*/ 33 h 58"/>
                  <a:gd name="T12" fmla="*/ 70 w 7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70" h="58">
                    <a:moveTo>
                      <a:pt x="70" y="0"/>
                    </a:moveTo>
                    <a:cubicBezTo>
                      <a:pt x="45" y="2"/>
                      <a:pt x="23" y="14"/>
                      <a:pt x="8" y="33"/>
                    </a:cubicBezTo>
                    <a:cubicBezTo>
                      <a:pt x="5" y="37"/>
                      <a:pt x="2" y="41"/>
                      <a:pt x="0" y="45"/>
                    </a:cubicBezTo>
                    <a:cubicBezTo>
                      <a:pt x="30" y="58"/>
                      <a:pt x="30" y="58"/>
                      <a:pt x="30" y="58"/>
                    </a:cubicBezTo>
                    <a:cubicBezTo>
                      <a:pt x="31" y="57"/>
                      <a:pt x="32" y="55"/>
                      <a:pt x="33" y="53"/>
                    </a:cubicBezTo>
                    <a:cubicBezTo>
                      <a:pt x="42" y="42"/>
                      <a:pt x="55" y="35"/>
                      <a:pt x="70" y="33"/>
                    </a:cubicBezTo>
                    <a:lnTo>
                      <a:pt x="7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78" name="Freeform 252"/>
              <p:cNvSpPr>
                <a:spLocks/>
              </p:cNvSpPr>
              <p:nvPr/>
            </p:nvSpPr>
            <p:spPr bwMode="auto">
              <a:xfrm>
                <a:off x="6011217" y="4950894"/>
                <a:ext cx="86743" cy="54214"/>
              </a:xfrm>
              <a:custGeom>
                <a:avLst/>
                <a:gdLst>
                  <a:gd name="T0" fmla="*/ 1 w 34"/>
                  <a:gd name="T1" fmla="*/ 0 h 21"/>
                  <a:gd name="T2" fmla="*/ 0 w 34"/>
                  <a:gd name="T3" fmla="*/ 8 h 21"/>
                  <a:gd name="T4" fmla="*/ 29 w 34"/>
                  <a:gd name="T5" fmla="*/ 21 h 21"/>
                  <a:gd name="T6" fmla="*/ 34 w 34"/>
                  <a:gd name="T7" fmla="*/ 0 h 21"/>
                  <a:gd name="T8" fmla="*/ 1 w 34"/>
                  <a:gd name="T9" fmla="*/ 0 h 21"/>
                </a:gdLst>
                <a:ahLst/>
                <a:cxnLst>
                  <a:cxn ang="0">
                    <a:pos x="T0" y="T1"/>
                  </a:cxn>
                  <a:cxn ang="0">
                    <a:pos x="T2" y="T3"/>
                  </a:cxn>
                  <a:cxn ang="0">
                    <a:pos x="T4" y="T5"/>
                  </a:cxn>
                  <a:cxn ang="0">
                    <a:pos x="T6" y="T7"/>
                  </a:cxn>
                  <a:cxn ang="0">
                    <a:pos x="T8" y="T9"/>
                  </a:cxn>
                </a:cxnLst>
                <a:rect l="0" t="0" r="r" b="b"/>
                <a:pathLst>
                  <a:path w="34" h="21">
                    <a:moveTo>
                      <a:pt x="1" y="0"/>
                    </a:moveTo>
                    <a:cubicBezTo>
                      <a:pt x="1" y="3"/>
                      <a:pt x="0" y="5"/>
                      <a:pt x="0" y="8"/>
                    </a:cubicBezTo>
                    <a:cubicBezTo>
                      <a:pt x="29" y="21"/>
                      <a:pt x="29" y="21"/>
                      <a:pt x="29" y="21"/>
                    </a:cubicBezTo>
                    <a:cubicBezTo>
                      <a:pt x="32" y="14"/>
                      <a:pt x="33" y="7"/>
                      <a:pt x="34" y="0"/>
                    </a:cubicBezTo>
                    <a:lnTo>
                      <a:pt x="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79" name="Freeform 253"/>
              <p:cNvSpPr>
                <a:spLocks/>
              </p:cNvSpPr>
              <p:nvPr/>
            </p:nvSpPr>
            <p:spPr bwMode="auto">
              <a:xfrm>
                <a:off x="5870260" y="4699340"/>
                <a:ext cx="227700" cy="230953"/>
              </a:xfrm>
              <a:custGeom>
                <a:avLst/>
                <a:gdLst>
                  <a:gd name="T0" fmla="*/ 89 w 89"/>
                  <a:gd name="T1" fmla="*/ 90 h 90"/>
                  <a:gd name="T2" fmla="*/ 57 w 89"/>
                  <a:gd name="T3" fmla="*/ 90 h 90"/>
                  <a:gd name="T4" fmla="*/ 0 w 89"/>
                  <a:gd name="T5" fmla="*/ 33 h 90"/>
                  <a:gd name="T6" fmla="*/ 0 w 89"/>
                  <a:gd name="T7" fmla="*/ 0 h 90"/>
                  <a:gd name="T8" fmla="*/ 89 w 89"/>
                  <a:gd name="T9" fmla="*/ 90 h 90"/>
                </a:gdLst>
                <a:ahLst/>
                <a:cxnLst>
                  <a:cxn ang="0">
                    <a:pos x="T0" y="T1"/>
                  </a:cxn>
                  <a:cxn ang="0">
                    <a:pos x="T2" y="T3"/>
                  </a:cxn>
                  <a:cxn ang="0">
                    <a:pos x="T4" y="T5"/>
                  </a:cxn>
                  <a:cxn ang="0">
                    <a:pos x="T6" y="T7"/>
                  </a:cxn>
                  <a:cxn ang="0">
                    <a:pos x="T8" y="T9"/>
                  </a:cxn>
                </a:cxnLst>
                <a:rect l="0" t="0" r="r" b="b"/>
                <a:pathLst>
                  <a:path w="89" h="90">
                    <a:moveTo>
                      <a:pt x="89" y="90"/>
                    </a:moveTo>
                    <a:cubicBezTo>
                      <a:pt x="57" y="90"/>
                      <a:pt x="57" y="90"/>
                      <a:pt x="57" y="90"/>
                    </a:cubicBezTo>
                    <a:cubicBezTo>
                      <a:pt x="57" y="59"/>
                      <a:pt x="31" y="33"/>
                      <a:pt x="0" y="33"/>
                    </a:cubicBezTo>
                    <a:cubicBezTo>
                      <a:pt x="0" y="0"/>
                      <a:pt x="0" y="0"/>
                      <a:pt x="0" y="0"/>
                    </a:cubicBezTo>
                    <a:cubicBezTo>
                      <a:pt x="49" y="0"/>
                      <a:pt x="89" y="41"/>
                      <a:pt x="89"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80" name="Rectangle 254"/>
              <p:cNvSpPr>
                <a:spLocks noChangeArrowheads="1"/>
              </p:cNvSpPr>
              <p:nvPr/>
            </p:nvSpPr>
            <p:spPr bwMode="auto">
              <a:xfrm>
                <a:off x="5785686" y="4958484"/>
                <a:ext cx="43371" cy="542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81" name="Rectangle 255"/>
              <p:cNvSpPr>
                <a:spLocks noChangeArrowheads="1"/>
              </p:cNvSpPr>
              <p:nvPr/>
            </p:nvSpPr>
            <p:spPr bwMode="auto">
              <a:xfrm>
                <a:off x="5849658" y="4892342"/>
                <a:ext cx="41203" cy="1203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82" name="Rectangle 256"/>
              <p:cNvSpPr>
                <a:spLocks noChangeArrowheads="1"/>
              </p:cNvSpPr>
              <p:nvPr/>
            </p:nvSpPr>
            <p:spPr bwMode="auto">
              <a:xfrm>
                <a:off x="5911462" y="4856561"/>
                <a:ext cx="41203" cy="1561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grpSp>
      </p:grpSp>
      <p:grpSp>
        <p:nvGrpSpPr>
          <p:cNvPr id="16" name="组合 15"/>
          <p:cNvGrpSpPr/>
          <p:nvPr/>
        </p:nvGrpSpPr>
        <p:grpSpPr>
          <a:xfrm>
            <a:off x="9155240" y="1782256"/>
            <a:ext cx="1666621" cy="1666621"/>
            <a:chOff x="6866430" y="1336692"/>
            <a:chExt cx="1249966" cy="1249966"/>
          </a:xfrm>
        </p:grpSpPr>
        <p:grpSp>
          <p:nvGrpSpPr>
            <p:cNvPr id="57" name="组合 56"/>
            <p:cNvGrpSpPr/>
            <p:nvPr/>
          </p:nvGrpSpPr>
          <p:grpSpPr>
            <a:xfrm>
              <a:off x="6866430" y="1336692"/>
              <a:ext cx="1249966" cy="1249966"/>
              <a:chOff x="4617720" y="1950720"/>
              <a:chExt cx="2956560" cy="2956560"/>
            </a:xfrm>
          </p:grpSpPr>
          <p:sp>
            <p:nvSpPr>
              <p:cNvPr id="58" name="圆角矩形 57"/>
              <p:cNvSpPr/>
              <p:nvPr/>
            </p:nvSpPr>
            <p:spPr>
              <a:xfrm>
                <a:off x="4617720" y="1950720"/>
                <a:ext cx="2956560" cy="2956560"/>
              </a:xfrm>
              <a:prstGeom prst="roundRect">
                <a:avLst/>
              </a:prstGeom>
              <a:gradFill flip="none" rotWithShape="1">
                <a:gsLst>
                  <a:gs pos="100000">
                    <a:srgbClr val="DBDBDB"/>
                  </a:gs>
                  <a:gs pos="0">
                    <a:schemeClr val="bg1"/>
                  </a:gs>
                </a:gsLst>
                <a:lin ang="2700000" scaled="1"/>
                <a:tileRect/>
              </a:gradFill>
              <a:ln>
                <a:noFill/>
              </a:ln>
              <a:effectLst>
                <a:outerShdw blurRad="177800" dist="76200" dir="2700000" algn="tl"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59" name="圆角矩形 58"/>
              <p:cNvSpPr/>
              <p:nvPr/>
            </p:nvSpPr>
            <p:spPr>
              <a:xfrm>
                <a:off x="4617720" y="1950720"/>
                <a:ext cx="2956560" cy="2956560"/>
              </a:xfrm>
              <a:prstGeom prst="roundRect">
                <a:avLst/>
              </a:prstGeom>
              <a:gradFill flip="none" rotWithShape="1">
                <a:gsLst>
                  <a:gs pos="0">
                    <a:srgbClr val="E6E6E6"/>
                  </a:gs>
                  <a:gs pos="100000">
                    <a:schemeClr val="bg1"/>
                  </a:gs>
                </a:gsLst>
                <a:lin ang="2700000" scaled="1"/>
                <a:tileRect/>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60" name="椭圆 59"/>
              <p:cNvSpPr/>
              <p:nvPr/>
            </p:nvSpPr>
            <p:spPr>
              <a:xfrm>
                <a:off x="4922520" y="2255520"/>
                <a:ext cx="2346960" cy="2346960"/>
              </a:xfrm>
              <a:prstGeom prst="ellipse">
                <a:avLst/>
              </a:prstGeom>
              <a:gradFill>
                <a:gsLst>
                  <a:gs pos="0">
                    <a:schemeClr val="bg1"/>
                  </a:gs>
                  <a:gs pos="100000">
                    <a:srgbClr val="C9C9C9"/>
                  </a:gs>
                </a:gsLst>
                <a:lin ang="2700000" scaled="1"/>
              </a:gradFill>
              <a:ln>
                <a:noFill/>
              </a:ln>
              <a:effectLst>
                <a:innerShdw blurRad="114300" dist="25400" dir="13500000">
                  <a:prstClr val="black">
                    <a:alpha val="2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61" name="椭圆 60"/>
              <p:cNvSpPr/>
              <p:nvPr/>
            </p:nvSpPr>
            <p:spPr>
              <a:xfrm>
                <a:off x="5283129" y="2616129"/>
                <a:ext cx="1625742" cy="1625742"/>
              </a:xfrm>
              <a:prstGeom prst="ellipse">
                <a:avLst/>
              </a:prstGeom>
              <a:gradFill flip="none" rotWithShape="1">
                <a:gsLst>
                  <a:gs pos="25000">
                    <a:schemeClr val="bg1"/>
                  </a:gs>
                  <a:gs pos="25000">
                    <a:schemeClr val="accent4"/>
                  </a:gs>
                </a:gsLst>
                <a:lin ang="5400000" scaled="1"/>
                <a:tileRect/>
              </a:gradFill>
              <a:ln w="28575">
                <a:gradFill flip="none" rotWithShape="1">
                  <a:gsLst>
                    <a:gs pos="0">
                      <a:srgbClr val="B6B6B6"/>
                    </a:gs>
                    <a:gs pos="100000">
                      <a:schemeClr val="bg1"/>
                    </a:gs>
                  </a:gsLst>
                  <a:lin ang="2700000" scaled="1"/>
                  <a:tileRect/>
                </a:gradFill>
              </a:ln>
              <a:effectLst>
                <a:innerShdw blurRad="1524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62" name="椭圆 61"/>
              <p:cNvSpPr/>
              <p:nvPr/>
            </p:nvSpPr>
            <p:spPr>
              <a:xfrm>
                <a:off x="5449820" y="2782820"/>
                <a:ext cx="1292358" cy="1292358"/>
              </a:xfrm>
              <a:prstGeom prst="ellipse">
                <a:avLst/>
              </a:prstGeom>
              <a:gradFill flip="none" rotWithShape="1">
                <a:gsLst>
                  <a:gs pos="0">
                    <a:srgbClr val="E6E6E6"/>
                  </a:gs>
                  <a:gs pos="100000">
                    <a:schemeClr val="bg1"/>
                  </a:gs>
                </a:gsLst>
                <a:lin ang="2700000" scaled="1"/>
                <a:tileRect/>
              </a:gradFill>
              <a:ln w="19050">
                <a:gradFill flip="none" rotWithShape="1">
                  <a:gsLst>
                    <a:gs pos="0">
                      <a:schemeClr val="bg1"/>
                    </a:gs>
                    <a:gs pos="100000">
                      <a:srgbClr val="B6B6B6"/>
                    </a:gs>
                  </a:gsLst>
                  <a:lin ang="2700000" scaled="1"/>
                  <a:tileRect/>
                </a:gradFill>
              </a:ln>
              <a:effectLst>
                <a:outerShdw blurRad="1524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grpSp>
        <p:grpSp>
          <p:nvGrpSpPr>
            <p:cNvPr id="11" name="组合 10"/>
            <p:cNvGrpSpPr/>
            <p:nvPr/>
          </p:nvGrpSpPr>
          <p:grpSpPr>
            <a:xfrm>
              <a:off x="7358983" y="1813918"/>
              <a:ext cx="274385" cy="274385"/>
              <a:chOff x="6685641" y="4668980"/>
              <a:chExt cx="535637" cy="535637"/>
            </a:xfrm>
            <a:solidFill>
              <a:schemeClr val="accent4"/>
            </a:solidFill>
            <a:effectLst>
              <a:reflection blurRad="6350" stA="52000" endA="300" endPos="35000" dir="5400000" sy="-100000" algn="bl" rotWithShape="0"/>
            </a:effectLst>
          </p:grpSpPr>
          <p:sp>
            <p:nvSpPr>
              <p:cNvPr id="83" name="Freeform 257"/>
              <p:cNvSpPr>
                <a:spLocks noEditPoints="1"/>
              </p:cNvSpPr>
              <p:nvPr/>
            </p:nvSpPr>
            <p:spPr bwMode="auto">
              <a:xfrm>
                <a:off x="6803828" y="4783914"/>
                <a:ext cx="302516" cy="305768"/>
              </a:xfrm>
              <a:custGeom>
                <a:avLst/>
                <a:gdLst>
                  <a:gd name="T0" fmla="*/ 101 w 118"/>
                  <a:gd name="T1" fmla="*/ 91 h 119"/>
                  <a:gd name="T2" fmla="*/ 107 w 118"/>
                  <a:gd name="T3" fmla="*/ 77 h 119"/>
                  <a:gd name="T4" fmla="*/ 23 w 118"/>
                  <a:gd name="T5" fmla="*/ 25 h 119"/>
                  <a:gd name="T6" fmla="*/ 30 w 118"/>
                  <a:gd name="T7" fmla="*/ 25 h 119"/>
                  <a:gd name="T8" fmla="*/ 27 w 118"/>
                  <a:gd name="T9" fmla="*/ 24 h 119"/>
                  <a:gd name="T10" fmla="*/ 21 w 118"/>
                  <a:gd name="T11" fmla="*/ 35 h 119"/>
                  <a:gd name="T12" fmla="*/ 28 w 118"/>
                  <a:gd name="T13" fmla="*/ 33 h 119"/>
                  <a:gd name="T14" fmla="*/ 33 w 118"/>
                  <a:gd name="T15" fmla="*/ 41 h 119"/>
                  <a:gd name="T16" fmla="*/ 25 w 118"/>
                  <a:gd name="T17" fmla="*/ 46 h 119"/>
                  <a:gd name="T18" fmla="*/ 15 w 118"/>
                  <a:gd name="T19" fmla="*/ 54 h 119"/>
                  <a:gd name="T20" fmla="*/ 25 w 118"/>
                  <a:gd name="T21" fmla="*/ 63 h 119"/>
                  <a:gd name="T22" fmla="*/ 40 w 118"/>
                  <a:gd name="T23" fmla="*/ 72 h 119"/>
                  <a:gd name="T24" fmla="*/ 34 w 118"/>
                  <a:gd name="T25" fmla="*/ 89 h 119"/>
                  <a:gd name="T26" fmla="*/ 28 w 118"/>
                  <a:gd name="T27" fmla="*/ 102 h 119"/>
                  <a:gd name="T28" fmla="*/ 25 w 118"/>
                  <a:gd name="T29" fmla="*/ 92 h 119"/>
                  <a:gd name="T30" fmla="*/ 21 w 118"/>
                  <a:gd name="T31" fmla="*/ 70 h 119"/>
                  <a:gd name="T32" fmla="*/ 11 w 118"/>
                  <a:gd name="T33" fmla="*/ 57 h 119"/>
                  <a:gd name="T34" fmla="*/ 34 w 118"/>
                  <a:gd name="T35" fmla="*/ 12 h 119"/>
                  <a:gd name="T36" fmla="*/ 23 w 118"/>
                  <a:gd name="T37" fmla="*/ 20 h 119"/>
                  <a:gd name="T38" fmla="*/ 105 w 118"/>
                  <a:gd name="T39" fmla="*/ 50 h 119"/>
                  <a:gd name="T40" fmla="*/ 98 w 118"/>
                  <a:gd name="T41" fmla="*/ 59 h 119"/>
                  <a:gd name="T42" fmla="*/ 94 w 118"/>
                  <a:gd name="T43" fmla="*/ 64 h 119"/>
                  <a:gd name="T44" fmla="*/ 86 w 118"/>
                  <a:gd name="T45" fmla="*/ 65 h 119"/>
                  <a:gd name="T46" fmla="*/ 76 w 118"/>
                  <a:gd name="T47" fmla="*/ 55 h 119"/>
                  <a:gd name="T48" fmla="*/ 70 w 118"/>
                  <a:gd name="T49" fmla="*/ 60 h 119"/>
                  <a:gd name="T50" fmla="*/ 70 w 118"/>
                  <a:gd name="T51" fmla="*/ 70 h 119"/>
                  <a:gd name="T52" fmla="*/ 57 w 118"/>
                  <a:gd name="T53" fmla="*/ 77 h 119"/>
                  <a:gd name="T54" fmla="*/ 45 w 118"/>
                  <a:gd name="T55" fmla="*/ 58 h 119"/>
                  <a:gd name="T56" fmla="*/ 61 w 118"/>
                  <a:gd name="T57" fmla="*/ 51 h 119"/>
                  <a:gd name="T58" fmla="*/ 63 w 118"/>
                  <a:gd name="T59" fmla="*/ 49 h 119"/>
                  <a:gd name="T60" fmla="*/ 59 w 118"/>
                  <a:gd name="T61" fmla="*/ 48 h 119"/>
                  <a:gd name="T62" fmla="*/ 48 w 118"/>
                  <a:gd name="T63" fmla="*/ 48 h 119"/>
                  <a:gd name="T64" fmla="*/ 50 w 118"/>
                  <a:gd name="T65" fmla="*/ 39 h 119"/>
                  <a:gd name="T66" fmla="*/ 54 w 118"/>
                  <a:gd name="T67" fmla="*/ 38 h 119"/>
                  <a:gd name="T68" fmla="*/ 59 w 118"/>
                  <a:gd name="T69" fmla="*/ 24 h 119"/>
                  <a:gd name="T70" fmla="*/ 75 w 118"/>
                  <a:gd name="T71" fmla="*/ 25 h 119"/>
                  <a:gd name="T72" fmla="*/ 83 w 118"/>
                  <a:gd name="T73" fmla="*/ 20 h 119"/>
                  <a:gd name="T74" fmla="*/ 95 w 118"/>
                  <a:gd name="T75" fmla="*/ 21 h 119"/>
                  <a:gd name="T76" fmla="*/ 105 w 118"/>
                  <a:gd name="T77" fmla="*/ 63 h 119"/>
                  <a:gd name="T78" fmla="*/ 105 w 118"/>
                  <a:gd name="T79" fmla="*/ 70 h 119"/>
                  <a:gd name="T80" fmla="*/ 102 w 118"/>
                  <a:gd name="T81" fmla="*/ 68 h 119"/>
                  <a:gd name="T82" fmla="*/ 105 w 118"/>
                  <a:gd name="T83" fmla="*/ 59 h 119"/>
                  <a:gd name="T84" fmla="*/ 107 w 118"/>
                  <a:gd name="T85" fmla="*/ 50 h 119"/>
                  <a:gd name="T86" fmla="*/ 109 w 118"/>
                  <a:gd name="T87" fmla="*/ 39 h 119"/>
                  <a:gd name="T88" fmla="*/ 86 w 118"/>
                  <a:gd name="T89" fmla="*/ 66 h 119"/>
                  <a:gd name="T90" fmla="*/ 73 w 118"/>
                  <a:gd name="T91" fmla="*/ 76 h 119"/>
                  <a:gd name="T92" fmla="*/ 35 w 118"/>
                  <a:gd name="T93" fmla="*/ 26 h 119"/>
                  <a:gd name="T94" fmla="*/ 31 w 118"/>
                  <a:gd name="T95" fmla="*/ 17 h 119"/>
                  <a:gd name="T96" fmla="*/ 46 w 118"/>
                  <a:gd name="T97" fmla="*/ 11 h 119"/>
                  <a:gd name="T98" fmla="*/ 50 w 118"/>
                  <a:gd name="T99" fmla="*/ 18 h 119"/>
                  <a:gd name="T100" fmla="*/ 42 w 118"/>
                  <a:gd name="T101" fmla="*/ 27 h 119"/>
                  <a:gd name="T102" fmla="*/ 57 w 118"/>
                  <a:gd name="T103" fmla="*/ 16 h 119"/>
                  <a:gd name="T104" fmla="*/ 59 w 118"/>
                  <a:gd name="T105" fmla="*/ 14 h 119"/>
                  <a:gd name="T106" fmla="*/ 47 w 118"/>
                  <a:gd name="T107" fmla="*/ 27 h 119"/>
                  <a:gd name="T108" fmla="*/ 75 w 118"/>
                  <a:gd name="T109" fmla="*/ 19 h 119"/>
                  <a:gd name="T110" fmla="*/ 87 w 118"/>
                  <a:gd name="T111" fmla="*/ 15 h 119"/>
                  <a:gd name="T112" fmla="*/ 27 w 118"/>
                  <a:gd name="T113" fmla="*/ 59 h 119"/>
                  <a:gd name="T114" fmla="*/ 24 w 118"/>
                  <a:gd name="T115" fmla="*/ 59 h 119"/>
                  <a:gd name="T116" fmla="*/ 23 w 118"/>
                  <a:gd name="T117" fmla="*/ 55 h 119"/>
                  <a:gd name="T118" fmla="*/ 111 w 118"/>
                  <a:gd name="T119" fmla="*/ 73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 h="119">
                    <a:moveTo>
                      <a:pt x="59" y="0"/>
                    </a:moveTo>
                    <a:cubicBezTo>
                      <a:pt x="26" y="0"/>
                      <a:pt x="0" y="27"/>
                      <a:pt x="0" y="60"/>
                    </a:cubicBezTo>
                    <a:cubicBezTo>
                      <a:pt x="0" y="92"/>
                      <a:pt x="26" y="119"/>
                      <a:pt x="59" y="119"/>
                    </a:cubicBezTo>
                    <a:cubicBezTo>
                      <a:pt x="91" y="119"/>
                      <a:pt x="118" y="92"/>
                      <a:pt x="118" y="60"/>
                    </a:cubicBezTo>
                    <a:cubicBezTo>
                      <a:pt x="118" y="27"/>
                      <a:pt x="91" y="0"/>
                      <a:pt x="59" y="0"/>
                    </a:cubicBezTo>
                    <a:close/>
                    <a:moveTo>
                      <a:pt x="110" y="77"/>
                    </a:moveTo>
                    <a:cubicBezTo>
                      <a:pt x="110" y="77"/>
                      <a:pt x="110" y="77"/>
                      <a:pt x="110" y="78"/>
                    </a:cubicBezTo>
                    <a:cubicBezTo>
                      <a:pt x="110" y="78"/>
                      <a:pt x="110" y="78"/>
                      <a:pt x="110" y="78"/>
                    </a:cubicBezTo>
                    <a:cubicBezTo>
                      <a:pt x="108" y="82"/>
                      <a:pt x="107" y="86"/>
                      <a:pt x="104" y="89"/>
                    </a:cubicBezTo>
                    <a:cubicBezTo>
                      <a:pt x="104" y="89"/>
                      <a:pt x="104" y="89"/>
                      <a:pt x="103" y="90"/>
                    </a:cubicBezTo>
                    <a:cubicBezTo>
                      <a:pt x="102" y="89"/>
                      <a:pt x="102" y="90"/>
                      <a:pt x="101" y="91"/>
                    </a:cubicBezTo>
                    <a:cubicBezTo>
                      <a:pt x="100" y="91"/>
                      <a:pt x="100" y="90"/>
                      <a:pt x="100" y="90"/>
                    </a:cubicBezTo>
                    <a:cubicBezTo>
                      <a:pt x="100" y="89"/>
                      <a:pt x="100" y="89"/>
                      <a:pt x="100" y="88"/>
                    </a:cubicBezTo>
                    <a:cubicBezTo>
                      <a:pt x="100" y="87"/>
                      <a:pt x="100" y="87"/>
                      <a:pt x="99" y="87"/>
                    </a:cubicBezTo>
                    <a:cubicBezTo>
                      <a:pt x="100" y="86"/>
                      <a:pt x="99" y="85"/>
                      <a:pt x="99" y="84"/>
                    </a:cubicBezTo>
                    <a:cubicBezTo>
                      <a:pt x="99" y="83"/>
                      <a:pt x="100" y="83"/>
                      <a:pt x="101" y="83"/>
                    </a:cubicBezTo>
                    <a:cubicBezTo>
                      <a:pt x="101" y="83"/>
                      <a:pt x="101" y="81"/>
                      <a:pt x="102" y="81"/>
                    </a:cubicBezTo>
                    <a:cubicBezTo>
                      <a:pt x="102" y="80"/>
                      <a:pt x="102" y="81"/>
                      <a:pt x="102" y="81"/>
                    </a:cubicBezTo>
                    <a:cubicBezTo>
                      <a:pt x="103" y="81"/>
                      <a:pt x="102" y="80"/>
                      <a:pt x="103" y="80"/>
                    </a:cubicBezTo>
                    <a:cubicBezTo>
                      <a:pt x="103" y="80"/>
                      <a:pt x="104" y="79"/>
                      <a:pt x="104" y="80"/>
                    </a:cubicBezTo>
                    <a:cubicBezTo>
                      <a:pt x="105" y="80"/>
                      <a:pt x="105" y="79"/>
                      <a:pt x="105" y="78"/>
                    </a:cubicBezTo>
                    <a:cubicBezTo>
                      <a:pt x="105" y="78"/>
                      <a:pt x="106" y="77"/>
                      <a:pt x="107" y="77"/>
                    </a:cubicBezTo>
                    <a:cubicBezTo>
                      <a:pt x="107" y="77"/>
                      <a:pt x="107" y="76"/>
                      <a:pt x="107" y="76"/>
                    </a:cubicBezTo>
                    <a:cubicBezTo>
                      <a:pt x="108" y="77"/>
                      <a:pt x="109" y="76"/>
                      <a:pt x="110" y="77"/>
                    </a:cubicBezTo>
                    <a:cubicBezTo>
                      <a:pt x="110" y="77"/>
                      <a:pt x="110" y="77"/>
                      <a:pt x="110" y="77"/>
                    </a:cubicBezTo>
                    <a:close/>
                    <a:moveTo>
                      <a:pt x="17" y="25"/>
                    </a:moveTo>
                    <a:cubicBezTo>
                      <a:pt x="17" y="25"/>
                      <a:pt x="18" y="25"/>
                      <a:pt x="18" y="25"/>
                    </a:cubicBezTo>
                    <a:cubicBezTo>
                      <a:pt x="19" y="25"/>
                      <a:pt x="19" y="24"/>
                      <a:pt x="19" y="25"/>
                    </a:cubicBezTo>
                    <a:cubicBezTo>
                      <a:pt x="19" y="25"/>
                      <a:pt x="20" y="26"/>
                      <a:pt x="20" y="26"/>
                    </a:cubicBezTo>
                    <a:cubicBezTo>
                      <a:pt x="20" y="25"/>
                      <a:pt x="20" y="24"/>
                      <a:pt x="20" y="23"/>
                    </a:cubicBezTo>
                    <a:cubicBezTo>
                      <a:pt x="20" y="23"/>
                      <a:pt x="20" y="23"/>
                      <a:pt x="20" y="22"/>
                    </a:cubicBezTo>
                    <a:cubicBezTo>
                      <a:pt x="21" y="22"/>
                      <a:pt x="21" y="23"/>
                      <a:pt x="21" y="23"/>
                    </a:cubicBezTo>
                    <a:cubicBezTo>
                      <a:pt x="22" y="24"/>
                      <a:pt x="22" y="24"/>
                      <a:pt x="23" y="25"/>
                    </a:cubicBezTo>
                    <a:cubicBezTo>
                      <a:pt x="23" y="25"/>
                      <a:pt x="22" y="25"/>
                      <a:pt x="23" y="26"/>
                    </a:cubicBezTo>
                    <a:cubicBezTo>
                      <a:pt x="23" y="25"/>
                      <a:pt x="23" y="25"/>
                      <a:pt x="24" y="24"/>
                    </a:cubicBezTo>
                    <a:cubicBezTo>
                      <a:pt x="24" y="24"/>
                      <a:pt x="23" y="24"/>
                      <a:pt x="23" y="24"/>
                    </a:cubicBezTo>
                    <a:cubicBezTo>
                      <a:pt x="22" y="23"/>
                      <a:pt x="23" y="21"/>
                      <a:pt x="24" y="20"/>
                    </a:cubicBezTo>
                    <a:cubicBezTo>
                      <a:pt x="24" y="20"/>
                      <a:pt x="24" y="21"/>
                      <a:pt x="24" y="21"/>
                    </a:cubicBezTo>
                    <a:cubicBezTo>
                      <a:pt x="25" y="21"/>
                      <a:pt x="26" y="20"/>
                      <a:pt x="26" y="22"/>
                    </a:cubicBezTo>
                    <a:cubicBezTo>
                      <a:pt x="27" y="22"/>
                      <a:pt x="27" y="21"/>
                      <a:pt x="28" y="21"/>
                    </a:cubicBezTo>
                    <a:cubicBezTo>
                      <a:pt x="28" y="22"/>
                      <a:pt x="28" y="22"/>
                      <a:pt x="28" y="23"/>
                    </a:cubicBezTo>
                    <a:cubicBezTo>
                      <a:pt x="29" y="23"/>
                      <a:pt x="29" y="23"/>
                      <a:pt x="30" y="23"/>
                    </a:cubicBezTo>
                    <a:cubicBezTo>
                      <a:pt x="30" y="23"/>
                      <a:pt x="30" y="24"/>
                      <a:pt x="31" y="24"/>
                    </a:cubicBezTo>
                    <a:cubicBezTo>
                      <a:pt x="31" y="24"/>
                      <a:pt x="30" y="24"/>
                      <a:pt x="30" y="25"/>
                    </a:cubicBezTo>
                    <a:cubicBezTo>
                      <a:pt x="31" y="25"/>
                      <a:pt x="31" y="25"/>
                      <a:pt x="32" y="25"/>
                    </a:cubicBezTo>
                    <a:cubicBezTo>
                      <a:pt x="32" y="26"/>
                      <a:pt x="32" y="26"/>
                      <a:pt x="32" y="26"/>
                    </a:cubicBezTo>
                    <a:cubicBezTo>
                      <a:pt x="32" y="27"/>
                      <a:pt x="32" y="27"/>
                      <a:pt x="32" y="27"/>
                    </a:cubicBezTo>
                    <a:cubicBezTo>
                      <a:pt x="31" y="27"/>
                      <a:pt x="31" y="28"/>
                      <a:pt x="32" y="28"/>
                    </a:cubicBezTo>
                    <a:cubicBezTo>
                      <a:pt x="31" y="28"/>
                      <a:pt x="31" y="27"/>
                      <a:pt x="30" y="27"/>
                    </a:cubicBezTo>
                    <a:cubicBezTo>
                      <a:pt x="30" y="28"/>
                      <a:pt x="31" y="28"/>
                      <a:pt x="31" y="29"/>
                    </a:cubicBezTo>
                    <a:cubicBezTo>
                      <a:pt x="31" y="30"/>
                      <a:pt x="30" y="30"/>
                      <a:pt x="30" y="31"/>
                    </a:cubicBezTo>
                    <a:cubicBezTo>
                      <a:pt x="29" y="31"/>
                      <a:pt x="29" y="29"/>
                      <a:pt x="27" y="29"/>
                    </a:cubicBezTo>
                    <a:cubicBezTo>
                      <a:pt x="27" y="29"/>
                      <a:pt x="26" y="29"/>
                      <a:pt x="26" y="28"/>
                    </a:cubicBezTo>
                    <a:cubicBezTo>
                      <a:pt x="26" y="27"/>
                      <a:pt x="28" y="27"/>
                      <a:pt x="28" y="26"/>
                    </a:cubicBezTo>
                    <a:cubicBezTo>
                      <a:pt x="28" y="25"/>
                      <a:pt x="27" y="26"/>
                      <a:pt x="27" y="24"/>
                    </a:cubicBezTo>
                    <a:cubicBezTo>
                      <a:pt x="27" y="25"/>
                      <a:pt x="26" y="24"/>
                      <a:pt x="26" y="24"/>
                    </a:cubicBezTo>
                    <a:cubicBezTo>
                      <a:pt x="25" y="24"/>
                      <a:pt x="25" y="24"/>
                      <a:pt x="24" y="24"/>
                    </a:cubicBezTo>
                    <a:cubicBezTo>
                      <a:pt x="24" y="24"/>
                      <a:pt x="25" y="24"/>
                      <a:pt x="25" y="25"/>
                    </a:cubicBezTo>
                    <a:cubicBezTo>
                      <a:pt x="25" y="25"/>
                      <a:pt x="25" y="26"/>
                      <a:pt x="25" y="27"/>
                    </a:cubicBezTo>
                    <a:cubicBezTo>
                      <a:pt x="24" y="27"/>
                      <a:pt x="23" y="27"/>
                      <a:pt x="22" y="28"/>
                    </a:cubicBezTo>
                    <a:cubicBezTo>
                      <a:pt x="22" y="28"/>
                      <a:pt x="22" y="28"/>
                      <a:pt x="22" y="28"/>
                    </a:cubicBezTo>
                    <a:cubicBezTo>
                      <a:pt x="21" y="29"/>
                      <a:pt x="21" y="29"/>
                      <a:pt x="21" y="30"/>
                    </a:cubicBezTo>
                    <a:cubicBezTo>
                      <a:pt x="20" y="30"/>
                      <a:pt x="20" y="31"/>
                      <a:pt x="19" y="32"/>
                    </a:cubicBezTo>
                    <a:cubicBezTo>
                      <a:pt x="19" y="32"/>
                      <a:pt x="19" y="32"/>
                      <a:pt x="19" y="32"/>
                    </a:cubicBezTo>
                    <a:cubicBezTo>
                      <a:pt x="19" y="33"/>
                      <a:pt x="20" y="33"/>
                      <a:pt x="19" y="34"/>
                    </a:cubicBezTo>
                    <a:cubicBezTo>
                      <a:pt x="20" y="34"/>
                      <a:pt x="21" y="35"/>
                      <a:pt x="21" y="35"/>
                    </a:cubicBezTo>
                    <a:cubicBezTo>
                      <a:pt x="22" y="35"/>
                      <a:pt x="22" y="35"/>
                      <a:pt x="22" y="35"/>
                    </a:cubicBezTo>
                    <a:cubicBezTo>
                      <a:pt x="23" y="35"/>
                      <a:pt x="23" y="35"/>
                      <a:pt x="23" y="35"/>
                    </a:cubicBezTo>
                    <a:cubicBezTo>
                      <a:pt x="23" y="36"/>
                      <a:pt x="23" y="37"/>
                      <a:pt x="24" y="38"/>
                    </a:cubicBezTo>
                    <a:cubicBezTo>
                      <a:pt x="24" y="37"/>
                      <a:pt x="24" y="36"/>
                      <a:pt x="24" y="35"/>
                    </a:cubicBezTo>
                    <a:cubicBezTo>
                      <a:pt x="24" y="35"/>
                      <a:pt x="24" y="35"/>
                      <a:pt x="24" y="35"/>
                    </a:cubicBezTo>
                    <a:cubicBezTo>
                      <a:pt x="24" y="34"/>
                      <a:pt x="25" y="35"/>
                      <a:pt x="25" y="35"/>
                    </a:cubicBezTo>
                    <a:cubicBezTo>
                      <a:pt x="25" y="33"/>
                      <a:pt x="25" y="32"/>
                      <a:pt x="25" y="30"/>
                    </a:cubicBezTo>
                    <a:cubicBezTo>
                      <a:pt x="26" y="30"/>
                      <a:pt x="26" y="30"/>
                      <a:pt x="26" y="30"/>
                    </a:cubicBezTo>
                    <a:cubicBezTo>
                      <a:pt x="26" y="30"/>
                      <a:pt x="26" y="30"/>
                      <a:pt x="27" y="30"/>
                    </a:cubicBezTo>
                    <a:cubicBezTo>
                      <a:pt x="28" y="30"/>
                      <a:pt x="28" y="31"/>
                      <a:pt x="28" y="31"/>
                    </a:cubicBezTo>
                    <a:cubicBezTo>
                      <a:pt x="28" y="31"/>
                      <a:pt x="28" y="32"/>
                      <a:pt x="28" y="33"/>
                    </a:cubicBezTo>
                    <a:cubicBezTo>
                      <a:pt x="29" y="33"/>
                      <a:pt x="29" y="33"/>
                      <a:pt x="30" y="33"/>
                    </a:cubicBezTo>
                    <a:cubicBezTo>
                      <a:pt x="30" y="33"/>
                      <a:pt x="30" y="32"/>
                      <a:pt x="30" y="32"/>
                    </a:cubicBezTo>
                    <a:cubicBezTo>
                      <a:pt x="31" y="32"/>
                      <a:pt x="31" y="33"/>
                      <a:pt x="31" y="34"/>
                    </a:cubicBezTo>
                    <a:cubicBezTo>
                      <a:pt x="31" y="34"/>
                      <a:pt x="31" y="35"/>
                      <a:pt x="31" y="35"/>
                    </a:cubicBezTo>
                    <a:cubicBezTo>
                      <a:pt x="31" y="36"/>
                      <a:pt x="32" y="36"/>
                      <a:pt x="32" y="37"/>
                    </a:cubicBezTo>
                    <a:cubicBezTo>
                      <a:pt x="33" y="37"/>
                      <a:pt x="33" y="36"/>
                      <a:pt x="33" y="37"/>
                    </a:cubicBezTo>
                    <a:cubicBezTo>
                      <a:pt x="33" y="38"/>
                      <a:pt x="33" y="38"/>
                      <a:pt x="33" y="39"/>
                    </a:cubicBezTo>
                    <a:cubicBezTo>
                      <a:pt x="33" y="40"/>
                      <a:pt x="33" y="41"/>
                      <a:pt x="34" y="41"/>
                    </a:cubicBezTo>
                    <a:cubicBezTo>
                      <a:pt x="34" y="41"/>
                      <a:pt x="34" y="42"/>
                      <a:pt x="34" y="42"/>
                    </a:cubicBezTo>
                    <a:cubicBezTo>
                      <a:pt x="34" y="42"/>
                      <a:pt x="33" y="42"/>
                      <a:pt x="33" y="42"/>
                    </a:cubicBezTo>
                    <a:cubicBezTo>
                      <a:pt x="33" y="42"/>
                      <a:pt x="33" y="42"/>
                      <a:pt x="33" y="41"/>
                    </a:cubicBezTo>
                    <a:cubicBezTo>
                      <a:pt x="32" y="41"/>
                      <a:pt x="32" y="42"/>
                      <a:pt x="31" y="42"/>
                    </a:cubicBezTo>
                    <a:cubicBezTo>
                      <a:pt x="32" y="40"/>
                      <a:pt x="32" y="40"/>
                      <a:pt x="33" y="39"/>
                    </a:cubicBezTo>
                    <a:cubicBezTo>
                      <a:pt x="32" y="38"/>
                      <a:pt x="31" y="40"/>
                      <a:pt x="30" y="39"/>
                    </a:cubicBezTo>
                    <a:cubicBezTo>
                      <a:pt x="30" y="40"/>
                      <a:pt x="31" y="40"/>
                      <a:pt x="30" y="40"/>
                    </a:cubicBezTo>
                    <a:cubicBezTo>
                      <a:pt x="30" y="41"/>
                      <a:pt x="29" y="41"/>
                      <a:pt x="29" y="41"/>
                    </a:cubicBezTo>
                    <a:cubicBezTo>
                      <a:pt x="29" y="42"/>
                      <a:pt x="30" y="42"/>
                      <a:pt x="31" y="42"/>
                    </a:cubicBezTo>
                    <a:cubicBezTo>
                      <a:pt x="30" y="43"/>
                      <a:pt x="29" y="43"/>
                      <a:pt x="29" y="43"/>
                    </a:cubicBezTo>
                    <a:cubicBezTo>
                      <a:pt x="29" y="43"/>
                      <a:pt x="29" y="43"/>
                      <a:pt x="29" y="43"/>
                    </a:cubicBezTo>
                    <a:cubicBezTo>
                      <a:pt x="28" y="43"/>
                      <a:pt x="27" y="43"/>
                      <a:pt x="26" y="44"/>
                    </a:cubicBezTo>
                    <a:cubicBezTo>
                      <a:pt x="26" y="45"/>
                      <a:pt x="27" y="44"/>
                      <a:pt x="27" y="45"/>
                    </a:cubicBezTo>
                    <a:cubicBezTo>
                      <a:pt x="26" y="45"/>
                      <a:pt x="26" y="46"/>
                      <a:pt x="25" y="46"/>
                    </a:cubicBezTo>
                    <a:cubicBezTo>
                      <a:pt x="25" y="47"/>
                      <a:pt x="24" y="47"/>
                      <a:pt x="25" y="48"/>
                    </a:cubicBezTo>
                    <a:cubicBezTo>
                      <a:pt x="24" y="48"/>
                      <a:pt x="24" y="49"/>
                      <a:pt x="24" y="49"/>
                    </a:cubicBezTo>
                    <a:cubicBezTo>
                      <a:pt x="24" y="49"/>
                      <a:pt x="24" y="49"/>
                      <a:pt x="24" y="50"/>
                    </a:cubicBezTo>
                    <a:cubicBezTo>
                      <a:pt x="23" y="50"/>
                      <a:pt x="22" y="51"/>
                      <a:pt x="21" y="52"/>
                    </a:cubicBezTo>
                    <a:cubicBezTo>
                      <a:pt x="21" y="53"/>
                      <a:pt x="22" y="53"/>
                      <a:pt x="22" y="53"/>
                    </a:cubicBezTo>
                    <a:cubicBezTo>
                      <a:pt x="22" y="54"/>
                      <a:pt x="22" y="54"/>
                      <a:pt x="22" y="55"/>
                    </a:cubicBezTo>
                    <a:cubicBezTo>
                      <a:pt x="21" y="55"/>
                      <a:pt x="21" y="55"/>
                      <a:pt x="21" y="54"/>
                    </a:cubicBezTo>
                    <a:cubicBezTo>
                      <a:pt x="21" y="53"/>
                      <a:pt x="19" y="53"/>
                      <a:pt x="19" y="53"/>
                    </a:cubicBezTo>
                    <a:cubicBezTo>
                      <a:pt x="18" y="53"/>
                      <a:pt x="18" y="53"/>
                      <a:pt x="18" y="54"/>
                    </a:cubicBezTo>
                    <a:cubicBezTo>
                      <a:pt x="17" y="54"/>
                      <a:pt x="17" y="53"/>
                      <a:pt x="16" y="53"/>
                    </a:cubicBezTo>
                    <a:cubicBezTo>
                      <a:pt x="16" y="53"/>
                      <a:pt x="15" y="54"/>
                      <a:pt x="15" y="54"/>
                    </a:cubicBezTo>
                    <a:cubicBezTo>
                      <a:pt x="15" y="55"/>
                      <a:pt x="14" y="59"/>
                      <a:pt x="16" y="59"/>
                    </a:cubicBezTo>
                    <a:cubicBezTo>
                      <a:pt x="17" y="59"/>
                      <a:pt x="16" y="58"/>
                      <a:pt x="17" y="57"/>
                    </a:cubicBezTo>
                    <a:cubicBezTo>
                      <a:pt x="18" y="58"/>
                      <a:pt x="18" y="58"/>
                      <a:pt x="19" y="57"/>
                    </a:cubicBezTo>
                    <a:cubicBezTo>
                      <a:pt x="19" y="59"/>
                      <a:pt x="18" y="59"/>
                      <a:pt x="18" y="60"/>
                    </a:cubicBezTo>
                    <a:cubicBezTo>
                      <a:pt x="19" y="61"/>
                      <a:pt x="20" y="60"/>
                      <a:pt x="20" y="61"/>
                    </a:cubicBezTo>
                    <a:cubicBezTo>
                      <a:pt x="20" y="62"/>
                      <a:pt x="20" y="63"/>
                      <a:pt x="20" y="64"/>
                    </a:cubicBezTo>
                    <a:cubicBezTo>
                      <a:pt x="21" y="64"/>
                      <a:pt x="21" y="64"/>
                      <a:pt x="21" y="64"/>
                    </a:cubicBezTo>
                    <a:cubicBezTo>
                      <a:pt x="22" y="64"/>
                      <a:pt x="22" y="64"/>
                      <a:pt x="22" y="65"/>
                    </a:cubicBezTo>
                    <a:cubicBezTo>
                      <a:pt x="23" y="64"/>
                      <a:pt x="23" y="64"/>
                      <a:pt x="24" y="63"/>
                    </a:cubicBezTo>
                    <a:cubicBezTo>
                      <a:pt x="24" y="63"/>
                      <a:pt x="24" y="62"/>
                      <a:pt x="24" y="62"/>
                    </a:cubicBezTo>
                    <a:cubicBezTo>
                      <a:pt x="25" y="62"/>
                      <a:pt x="25" y="63"/>
                      <a:pt x="25" y="63"/>
                    </a:cubicBezTo>
                    <a:cubicBezTo>
                      <a:pt x="26" y="63"/>
                      <a:pt x="26" y="62"/>
                      <a:pt x="26" y="62"/>
                    </a:cubicBezTo>
                    <a:cubicBezTo>
                      <a:pt x="26" y="63"/>
                      <a:pt x="27" y="63"/>
                      <a:pt x="27" y="64"/>
                    </a:cubicBezTo>
                    <a:cubicBezTo>
                      <a:pt x="28" y="64"/>
                      <a:pt x="28" y="64"/>
                      <a:pt x="28" y="64"/>
                    </a:cubicBezTo>
                    <a:cubicBezTo>
                      <a:pt x="29" y="64"/>
                      <a:pt x="30" y="64"/>
                      <a:pt x="30" y="65"/>
                    </a:cubicBezTo>
                    <a:cubicBezTo>
                      <a:pt x="31" y="66"/>
                      <a:pt x="31" y="66"/>
                      <a:pt x="32" y="67"/>
                    </a:cubicBezTo>
                    <a:cubicBezTo>
                      <a:pt x="33" y="66"/>
                      <a:pt x="34" y="68"/>
                      <a:pt x="34" y="69"/>
                    </a:cubicBezTo>
                    <a:cubicBezTo>
                      <a:pt x="34" y="70"/>
                      <a:pt x="34" y="70"/>
                      <a:pt x="35" y="70"/>
                    </a:cubicBezTo>
                    <a:cubicBezTo>
                      <a:pt x="35" y="71"/>
                      <a:pt x="36" y="70"/>
                      <a:pt x="36" y="71"/>
                    </a:cubicBezTo>
                    <a:cubicBezTo>
                      <a:pt x="37" y="71"/>
                      <a:pt x="37" y="71"/>
                      <a:pt x="38" y="71"/>
                    </a:cubicBezTo>
                    <a:cubicBezTo>
                      <a:pt x="38" y="71"/>
                      <a:pt x="39" y="71"/>
                      <a:pt x="39" y="72"/>
                    </a:cubicBezTo>
                    <a:cubicBezTo>
                      <a:pt x="40" y="72"/>
                      <a:pt x="40" y="72"/>
                      <a:pt x="40" y="72"/>
                    </a:cubicBezTo>
                    <a:cubicBezTo>
                      <a:pt x="40" y="73"/>
                      <a:pt x="41" y="73"/>
                      <a:pt x="41" y="74"/>
                    </a:cubicBezTo>
                    <a:cubicBezTo>
                      <a:pt x="41" y="74"/>
                      <a:pt x="40" y="74"/>
                      <a:pt x="40" y="75"/>
                    </a:cubicBezTo>
                    <a:cubicBezTo>
                      <a:pt x="40" y="75"/>
                      <a:pt x="40" y="76"/>
                      <a:pt x="40" y="76"/>
                    </a:cubicBezTo>
                    <a:cubicBezTo>
                      <a:pt x="40" y="77"/>
                      <a:pt x="39" y="77"/>
                      <a:pt x="39" y="78"/>
                    </a:cubicBezTo>
                    <a:cubicBezTo>
                      <a:pt x="39" y="78"/>
                      <a:pt x="39" y="78"/>
                      <a:pt x="39" y="78"/>
                    </a:cubicBezTo>
                    <a:cubicBezTo>
                      <a:pt x="39" y="79"/>
                      <a:pt x="38" y="79"/>
                      <a:pt x="38" y="79"/>
                    </a:cubicBezTo>
                    <a:cubicBezTo>
                      <a:pt x="39" y="81"/>
                      <a:pt x="38" y="82"/>
                      <a:pt x="38" y="83"/>
                    </a:cubicBezTo>
                    <a:cubicBezTo>
                      <a:pt x="37" y="83"/>
                      <a:pt x="37" y="83"/>
                      <a:pt x="36" y="84"/>
                    </a:cubicBezTo>
                    <a:cubicBezTo>
                      <a:pt x="36" y="84"/>
                      <a:pt x="36" y="85"/>
                      <a:pt x="35" y="85"/>
                    </a:cubicBezTo>
                    <a:cubicBezTo>
                      <a:pt x="35" y="86"/>
                      <a:pt x="35" y="86"/>
                      <a:pt x="35" y="87"/>
                    </a:cubicBezTo>
                    <a:cubicBezTo>
                      <a:pt x="35" y="87"/>
                      <a:pt x="34" y="87"/>
                      <a:pt x="34" y="89"/>
                    </a:cubicBezTo>
                    <a:cubicBezTo>
                      <a:pt x="34" y="89"/>
                      <a:pt x="34" y="89"/>
                      <a:pt x="34" y="90"/>
                    </a:cubicBezTo>
                    <a:cubicBezTo>
                      <a:pt x="33" y="90"/>
                      <a:pt x="33" y="90"/>
                      <a:pt x="33" y="90"/>
                    </a:cubicBezTo>
                    <a:cubicBezTo>
                      <a:pt x="33" y="90"/>
                      <a:pt x="32" y="90"/>
                      <a:pt x="32" y="90"/>
                    </a:cubicBezTo>
                    <a:cubicBezTo>
                      <a:pt x="32" y="91"/>
                      <a:pt x="32" y="91"/>
                      <a:pt x="32" y="92"/>
                    </a:cubicBezTo>
                    <a:cubicBezTo>
                      <a:pt x="31" y="92"/>
                      <a:pt x="31" y="93"/>
                      <a:pt x="30" y="93"/>
                    </a:cubicBezTo>
                    <a:cubicBezTo>
                      <a:pt x="30" y="94"/>
                      <a:pt x="30" y="95"/>
                      <a:pt x="29" y="94"/>
                    </a:cubicBezTo>
                    <a:cubicBezTo>
                      <a:pt x="30" y="95"/>
                      <a:pt x="29" y="97"/>
                      <a:pt x="29" y="97"/>
                    </a:cubicBezTo>
                    <a:cubicBezTo>
                      <a:pt x="29" y="98"/>
                      <a:pt x="29" y="98"/>
                      <a:pt x="29" y="99"/>
                    </a:cubicBezTo>
                    <a:cubicBezTo>
                      <a:pt x="29" y="99"/>
                      <a:pt x="29" y="99"/>
                      <a:pt x="28" y="99"/>
                    </a:cubicBezTo>
                    <a:cubicBezTo>
                      <a:pt x="28" y="100"/>
                      <a:pt x="28" y="100"/>
                      <a:pt x="28" y="101"/>
                    </a:cubicBezTo>
                    <a:cubicBezTo>
                      <a:pt x="28" y="102"/>
                      <a:pt x="29" y="102"/>
                      <a:pt x="28" y="102"/>
                    </a:cubicBezTo>
                    <a:cubicBezTo>
                      <a:pt x="29" y="103"/>
                      <a:pt x="29" y="103"/>
                      <a:pt x="30" y="103"/>
                    </a:cubicBezTo>
                    <a:cubicBezTo>
                      <a:pt x="29" y="104"/>
                      <a:pt x="28" y="104"/>
                      <a:pt x="28" y="104"/>
                    </a:cubicBezTo>
                    <a:cubicBezTo>
                      <a:pt x="27" y="103"/>
                      <a:pt x="27" y="103"/>
                      <a:pt x="27" y="103"/>
                    </a:cubicBezTo>
                    <a:cubicBezTo>
                      <a:pt x="27" y="103"/>
                      <a:pt x="27" y="103"/>
                      <a:pt x="26" y="103"/>
                    </a:cubicBezTo>
                    <a:cubicBezTo>
                      <a:pt x="27" y="103"/>
                      <a:pt x="26" y="103"/>
                      <a:pt x="26" y="102"/>
                    </a:cubicBezTo>
                    <a:cubicBezTo>
                      <a:pt x="26" y="102"/>
                      <a:pt x="26" y="101"/>
                      <a:pt x="25" y="100"/>
                    </a:cubicBezTo>
                    <a:cubicBezTo>
                      <a:pt x="26" y="99"/>
                      <a:pt x="25" y="98"/>
                      <a:pt x="25" y="97"/>
                    </a:cubicBezTo>
                    <a:cubicBezTo>
                      <a:pt x="25" y="96"/>
                      <a:pt x="25" y="96"/>
                      <a:pt x="25" y="95"/>
                    </a:cubicBezTo>
                    <a:cubicBezTo>
                      <a:pt x="25" y="94"/>
                      <a:pt x="24" y="95"/>
                      <a:pt x="25" y="94"/>
                    </a:cubicBezTo>
                    <a:cubicBezTo>
                      <a:pt x="25" y="94"/>
                      <a:pt x="26" y="94"/>
                      <a:pt x="26" y="93"/>
                    </a:cubicBezTo>
                    <a:cubicBezTo>
                      <a:pt x="25" y="92"/>
                      <a:pt x="25" y="93"/>
                      <a:pt x="25" y="92"/>
                    </a:cubicBezTo>
                    <a:cubicBezTo>
                      <a:pt x="25" y="91"/>
                      <a:pt x="25" y="89"/>
                      <a:pt x="26" y="88"/>
                    </a:cubicBezTo>
                    <a:cubicBezTo>
                      <a:pt x="26" y="87"/>
                      <a:pt x="25" y="86"/>
                      <a:pt x="26" y="85"/>
                    </a:cubicBezTo>
                    <a:cubicBezTo>
                      <a:pt x="26" y="84"/>
                      <a:pt x="25" y="84"/>
                      <a:pt x="25" y="84"/>
                    </a:cubicBezTo>
                    <a:cubicBezTo>
                      <a:pt x="25" y="84"/>
                      <a:pt x="25" y="83"/>
                      <a:pt x="26" y="83"/>
                    </a:cubicBezTo>
                    <a:cubicBezTo>
                      <a:pt x="26" y="81"/>
                      <a:pt x="25" y="81"/>
                      <a:pt x="25" y="80"/>
                    </a:cubicBezTo>
                    <a:cubicBezTo>
                      <a:pt x="24" y="80"/>
                      <a:pt x="23" y="78"/>
                      <a:pt x="23" y="78"/>
                    </a:cubicBezTo>
                    <a:cubicBezTo>
                      <a:pt x="23" y="77"/>
                      <a:pt x="23" y="77"/>
                      <a:pt x="23" y="77"/>
                    </a:cubicBezTo>
                    <a:cubicBezTo>
                      <a:pt x="22" y="76"/>
                      <a:pt x="21" y="76"/>
                      <a:pt x="21" y="74"/>
                    </a:cubicBezTo>
                    <a:cubicBezTo>
                      <a:pt x="22" y="74"/>
                      <a:pt x="22" y="74"/>
                      <a:pt x="22" y="74"/>
                    </a:cubicBezTo>
                    <a:cubicBezTo>
                      <a:pt x="22" y="73"/>
                      <a:pt x="21" y="73"/>
                      <a:pt x="21" y="73"/>
                    </a:cubicBezTo>
                    <a:cubicBezTo>
                      <a:pt x="22" y="72"/>
                      <a:pt x="21" y="71"/>
                      <a:pt x="21" y="70"/>
                    </a:cubicBezTo>
                    <a:cubicBezTo>
                      <a:pt x="21" y="69"/>
                      <a:pt x="22" y="69"/>
                      <a:pt x="22" y="68"/>
                    </a:cubicBezTo>
                    <a:cubicBezTo>
                      <a:pt x="21" y="67"/>
                      <a:pt x="22" y="67"/>
                      <a:pt x="22" y="67"/>
                    </a:cubicBezTo>
                    <a:cubicBezTo>
                      <a:pt x="22" y="66"/>
                      <a:pt x="21" y="66"/>
                      <a:pt x="21" y="65"/>
                    </a:cubicBezTo>
                    <a:cubicBezTo>
                      <a:pt x="21" y="65"/>
                      <a:pt x="21" y="66"/>
                      <a:pt x="21" y="66"/>
                    </a:cubicBezTo>
                    <a:cubicBezTo>
                      <a:pt x="20" y="66"/>
                      <a:pt x="20" y="64"/>
                      <a:pt x="19" y="64"/>
                    </a:cubicBezTo>
                    <a:cubicBezTo>
                      <a:pt x="19" y="64"/>
                      <a:pt x="19" y="64"/>
                      <a:pt x="19" y="64"/>
                    </a:cubicBezTo>
                    <a:cubicBezTo>
                      <a:pt x="18" y="63"/>
                      <a:pt x="18" y="63"/>
                      <a:pt x="18" y="63"/>
                    </a:cubicBezTo>
                    <a:cubicBezTo>
                      <a:pt x="17" y="63"/>
                      <a:pt x="17" y="62"/>
                      <a:pt x="16" y="62"/>
                    </a:cubicBezTo>
                    <a:cubicBezTo>
                      <a:pt x="16" y="62"/>
                      <a:pt x="16" y="62"/>
                      <a:pt x="16" y="61"/>
                    </a:cubicBezTo>
                    <a:cubicBezTo>
                      <a:pt x="14" y="61"/>
                      <a:pt x="13" y="60"/>
                      <a:pt x="11" y="60"/>
                    </a:cubicBezTo>
                    <a:cubicBezTo>
                      <a:pt x="11" y="59"/>
                      <a:pt x="11" y="58"/>
                      <a:pt x="11" y="57"/>
                    </a:cubicBezTo>
                    <a:cubicBezTo>
                      <a:pt x="10" y="56"/>
                      <a:pt x="10" y="56"/>
                      <a:pt x="9" y="55"/>
                    </a:cubicBezTo>
                    <a:cubicBezTo>
                      <a:pt x="9" y="55"/>
                      <a:pt x="9" y="54"/>
                      <a:pt x="9" y="54"/>
                    </a:cubicBezTo>
                    <a:cubicBezTo>
                      <a:pt x="9" y="56"/>
                      <a:pt x="9" y="55"/>
                      <a:pt x="9" y="56"/>
                    </a:cubicBezTo>
                    <a:cubicBezTo>
                      <a:pt x="9" y="56"/>
                      <a:pt x="9" y="56"/>
                      <a:pt x="8" y="56"/>
                    </a:cubicBezTo>
                    <a:cubicBezTo>
                      <a:pt x="8" y="55"/>
                      <a:pt x="8" y="54"/>
                      <a:pt x="7" y="54"/>
                    </a:cubicBezTo>
                    <a:cubicBezTo>
                      <a:pt x="7" y="54"/>
                      <a:pt x="7" y="53"/>
                      <a:pt x="7" y="53"/>
                    </a:cubicBezTo>
                    <a:cubicBezTo>
                      <a:pt x="7" y="53"/>
                      <a:pt x="7" y="51"/>
                      <a:pt x="6" y="50"/>
                    </a:cubicBezTo>
                    <a:cubicBezTo>
                      <a:pt x="6" y="50"/>
                      <a:pt x="6" y="50"/>
                      <a:pt x="6" y="50"/>
                    </a:cubicBezTo>
                    <a:cubicBezTo>
                      <a:pt x="7" y="41"/>
                      <a:pt x="11" y="32"/>
                      <a:pt x="17" y="25"/>
                    </a:cubicBezTo>
                    <a:close/>
                    <a:moveTo>
                      <a:pt x="24" y="18"/>
                    </a:moveTo>
                    <a:cubicBezTo>
                      <a:pt x="27" y="16"/>
                      <a:pt x="30" y="14"/>
                      <a:pt x="34" y="12"/>
                    </a:cubicBezTo>
                    <a:cubicBezTo>
                      <a:pt x="34" y="12"/>
                      <a:pt x="34" y="12"/>
                      <a:pt x="34" y="12"/>
                    </a:cubicBezTo>
                    <a:cubicBezTo>
                      <a:pt x="34" y="13"/>
                      <a:pt x="33" y="13"/>
                      <a:pt x="32" y="13"/>
                    </a:cubicBezTo>
                    <a:cubicBezTo>
                      <a:pt x="32" y="13"/>
                      <a:pt x="32" y="14"/>
                      <a:pt x="32" y="14"/>
                    </a:cubicBezTo>
                    <a:cubicBezTo>
                      <a:pt x="31" y="14"/>
                      <a:pt x="31" y="15"/>
                      <a:pt x="31" y="15"/>
                    </a:cubicBezTo>
                    <a:cubicBezTo>
                      <a:pt x="30" y="15"/>
                      <a:pt x="30" y="16"/>
                      <a:pt x="29" y="16"/>
                    </a:cubicBezTo>
                    <a:cubicBezTo>
                      <a:pt x="29" y="17"/>
                      <a:pt x="28" y="17"/>
                      <a:pt x="28" y="18"/>
                    </a:cubicBezTo>
                    <a:cubicBezTo>
                      <a:pt x="27" y="18"/>
                      <a:pt x="27" y="18"/>
                      <a:pt x="26" y="18"/>
                    </a:cubicBezTo>
                    <a:cubicBezTo>
                      <a:pt x="26" y="19"/>
                      <a:pt x="27" y="18"/>
                      <a:pt x="27" y="19"/>
                    </a:cubicBezTo>
                    <a:cubicBezTo>
                      <a:pt x="27" y="19"/>
                      <a:pt x="27" y="19"/>
                      <a:pt x="26" y="19"/>
                    </a:cubicBezTo>
                    <a:cubicBezTo>
                      <a:pt x="26" y="21"/>
                      <a:pt x="24" y="20"/>
                      <a:pt x="23" y="20"/>
                    </a:cubicBezTo>
                    <a:cubicBezTo>
                      <a:pt x="23" y="20"/>
                      <a:pt x="23" y="20"/>
                      <a:pt x="23" y="20"/>
                    </a:cubicBezTo>
                    <a:cubicBezTo>
                      <a:pt x="23" y="19"/>
                      <a:pt x="23" y="19"/>
                      <a:pt x="23" y="19"/>
                    </a:cubicBezTo>
                    <a:cubicBezTo>
                      <a:pt x="24" y="19"/>
                      <a:pt x="24" y="19"/>
                      <a:pt x="25" y="19"/>
                    </a:cubicBezTo>
                    <a:cubicBezTo>
                      <a:pt x="25" y="19"/>
                      <a:pt x="24" y="18"/>
                      <a:pt x="24" y="18"/>
                    </a:cubicBezTo>
                    <a:close/>
                    <a:moveTo>
                      <a:pt x="107" y="35"/>
                    </a:moveTo>
                    <a:cubicBezTo>
                      <a:pt x="107" y="35"/>
                      <a:pt x="106" y="35"/>
                      <a:pt x="106" y="36"/>
                    </a:cubicBezTo>
                    <a:cubicBezTo>
                      <a:pt x="106" y="37"/>
                      <a:pt x="107" y="36"/>
                      <a:pt x="107" y="36"/>
                    </a:cubicBezTo>
                    <a:cubicBezTo>
                      <a:pt x="108" y="36"/>
                      <a:pt x="108" y="37"/>
                      <a:pt x="108" y="38"/>
                    </a:cubicBezTo>
                    <a:cubicBezTo>
                      <a:pt x="108" y="39"/>
                      <a:pt x="109" y="40"/>
                      <a:pt x="108" y="41"/>
                    </a:cubicBezTo>
                    <a:cubicBezTo>
                      <a:pt x="108" y="42"/>
                      <a:pt x="107" y="43"/>
                      <a:pt x="107" y="44"/>
                    </a:cubicBezTo>
                    <a:cubicBezTo>
                      <a:pt x="106" y="44"/>
                      <a:pt x="106" y="44"/>
                      <a:pt x="106" y="45"/>
                    </a:cubicBezTo>
                    <a:cubicBezTo>
                      <a:pt x="105" y="46"/>
                      <a:pt x="106" y="49"/>
                      <a:pt x="105" y="50"/>
                    </a:cubicBezTo>
                    <a:cubicBezTo>
                      <a:pt x="104" y="49"/>
                      <a:pt x="104" y="49"/>
                      <a:pt x="104" y="48"/>
                    </a:cubicBezTo>
                    <a:cubicBezTo>
                      <a:pt x="104" y="47"/>
                      <a:pt x="103" y="47"/>
                      <a:pt x="103" y="46"/>
                    </a:cubicBezTo>
                    <a:cubicBezTo>
                      <a:pt x="102" y="46"/>
                      <a:pt x="103" y="47"/>
                      <a:pt x="103" y="48"/>
                    </a:cubicBezTo>
                    <a:cubicBezTo>
                      <a:pt x="103" y="48"/>
                      <a:pt x="102" y="48"/>
                      <a:pt x="102" y="48"/>
                    </a:cubicBezTo>
                    <a:cubicBezTo>
                      <a:pt x="102" y="49"/>
                      <a:pt x="102" y="49"/>
                      <a:pt x="102" y="49"/>
                    </a:cubicBezTo>
                    <a:cubicBezTo>
                      <a:pt x="102" y="50"/>
                      <a:pt x="102" y="50"/>
                      <a:pt x="103" y="50"/>
                    </a:cubicBezTo>
                    <a:cubicBezTo>
                      <a:pt x="103" y="51"/>
                      <a:pt x="103" y="51"/>
                      <a:pt x="103" y="51"/>
                    </a:cubicBezTo>
                    <a:cubicBezTo>
                      <a:pt x="103" y="52"/>
                      <a:pt x="103" y="54"/>
                      <a:pt x="103" y="54"/>
                    </a:cubicBezTo>
                    <a:cubicBezTo>
                      <a:pt x="102" y="54"/>
                      <a:pt x="102" y="55"/>
                      <a:pt x="102" y="55"/>
                    </a:cubicBezTo>
                    <a:cubicBezTo>
                      <a:pt x="102" y="56"/>
                      <a:pt x="101" y="57"/>
                      <a:pt x="100" y="58"/>
                    </a:cubicBezTo>
                    <a:cubicBezTo>
                      <a:pt x="100" y="58"/>
                      <a:pt x="99" y="58"/>
                      <a:pt x="98" y="59"/>
                    </a:cubicBezTo>
                    <a:cubicBezTo>
                      <a:pt x="99" y="59"/>
                      <a:pt x="99" y="59"/>
                      <a:pt x="99" y="59"/>
                    </a:cubicBezTo>
                    <a:cubicBezTo>
                      <a:pt x="99" y="59"/>
                      <a:pt x="99" y="60"/>
                      <a:pt x="98" y="60"/>
                    </a:cubicBezTo>
                    <a:cubicBezTo>
                      <a:pt x="99" y="63"/>
                      <a:pt x="98" y="65"/>
                      <a:pt x="97" y="65"/>
                    </a:cubicBezTo>
                    <a:cubicBezTo>
                      <a:pt x="97" y="64"/>
                      <a:pt x="96" y="64"/>
                      <a:pt x="96" y="64"/>
                    </a:cubicBezTo>
                    <a:cubicBezTo>
                      <a:pt x="96" y="64"/>
                      <a:pt x="95" y="63"/>
                      <a:pt x="95" y="62"/>
                    </a:cubicBezTo>
                    <a:cubicBezTo>
                      <a:pt x="94" y="63"/>
                      <a:pt x="95" y="64"/>
                      <a:pt x="95" y="64"/>
                    </a:cubicBezTo>
                    <a:cubicBezTo>
                      <a:pt x="95" y="65"/>
                      <a:pt x="95" y="65"/>
                      <a:pt x="96" y="66"/>
                    </a:cubicBezTo>
                    <a:cubicBezTo>
                      <a:pt x="96" y="67"/>
                      <a:pt x="97" y="67"/>
                      <a:pt x="97" y="69"/>
                    </a:cubicBezTo>
                    <a:cubicBezTo>
                      <a:pt x="96" y="68"/>
                      <a:pt x="95" y="67"/>
                      <a:pt x="94" y="66"/>
                    </a:cubicBezTo>
                    <a:cubicBezTo>
                      <a:pt x="94" y="65"/>
                      <a:pt x="94" y="65"/>
                      <a:pt x="94" y="65"/>
                    </a:cubicBezTo>
                    <a:cubicBezTo>
                      <a:pt x="93" y="64"/>
                      <a:pt x="94" y="64"/>
                      <a:pt x="94" y="64"/>
                    </a:cubicBezTo>
                    <a:cubicBezTo>
                      <a:pt x="94" y="63"/>
                      <a:pt x="94" y="62"/>
                      <a:pt x="93" y="62"/>
                    </a:cubicBezTo>
                    <a:cubicBezTo>
                      <a:pt x="93" y="62"/>
                      <a:pt x="93" y="61"/>
                      <a:pt x="93" y="61"/>
                    </a:cubicBezTo>
                    <a:cubicBezTo>
                      <a:pt x="93" y="60"/>
                      <a:pt x="92" y="61"/>
                      <a:pt x="91" y="60"/>
                    </a:cubicBezTo>
                    <a:cubicBezTo>
                      <a:pt x="91" y="60"/>
                      <a:pt x="92" y="60"/>
                      <a:pt x="92" y="59"/>
                    </a:cubicBezTo>
                    <a:cubicBezTo>
                      <a:pt x="91" y="59"/>
                      <a:pt x="91" y="58"/>
                      <a:pt x="91" y="57"/>
                    </a:cubicBezTo>
                    <a:cubicBezTo>
                      <a:pt x="90" y="58"/>
                      <a:pt x="89" y="58"/>
                      <a:pt x="89" y="58"/>
                    </a:cubicBezTo>
                    <a:cubicBezTo>
                      <a:pt x="89" y="59"/>
                      <a:pt x="88" y="59"/>
                      <a:pt x="88" y="60"/>
                    </a:cubicBezTo>
                    <a:cubicBezTo>
                      <a:pt x="87" y="60"/>
                      <a:pt x="88" y="61"/>
                      <a:pt x="87" y="60"/>
                    </a:cubicBezTo>
                    <a:cubicBezTo>
                      <a:pt x="87" y="61"/>
                      <a:pt x="87" y="61"/>
                      <a:pt x="87" y="61"/>
                    </a:cubicBezTo>
                    <a:cubicBezTo>
                      <a:pt x="87" y="61"/>
                      <a:pt x="87" y="61"/>
                      <a:pt x="86" y="61"/>
                    </a:cubicBezTo>
                    <a:cubicBezTo>
                      <a:pt x="87" y="63"/>
                      <a:pt x="86" y="64"/>
                      <a:pt x="86" y="65"/>
                    </a:cubicBezTo>
                    <a:cubicBezTo>
                      <a:pt x="85" y="65"/>
                      <a:pt x="85" y="65"/>
                      <a:pt x="84" y="65"/>
                    </a:cubicBezTo>
                    <a:cubicBezTo>
                      <a:pt x="84" y="65"/>
                      <a:pt x="84" y="64"/>
                      <a:pt x="84" y="64"/>
                    </a:cubicBezTo>
                    <a:cubicBezTo>
                      <a:pt x="84" y="63"/>
                      <a:pt x="84" y="63"/>
                      <a:pt x="84" y="62"/>
                    </a:cubicBezTo>
                    <a:cubicBezTo>
                      <a:pt x="83" y="61"/>
                      <a:pt x="83" y="60"/>
                      <a:pt x="82" y="59"/>
                    </a:cubicBezTo>
                    <a:cubicBezTo>
                      <a:pt x="83" y="59"/>
                      <a:pt x="82" y="59"/>
                      <a:pt x="82" y="58"/>
                    </a:cubicBezTo>
                    <a:cubicBezTo>
                      <a:pt x="82" y="58"/>
                      <a:pt x="81" y="58"/>
                      <a:pt x="81" y="57"/>
                    </a:cubicBezTo>
                    <a:cubicBezTo>
                      <a:pt x="81" y="57"/>
                      <a:pt x="81" y="57"/>
                      <a:pt x="82" y="57"/>
                    </a:cubicBezTo>
                    <a:cubicBezTo>
                      <a:pt x="81" y="57"/>
                      <a:pt x="80" y="56"/>
                      <a:pt x="79" y="56"/>
                    </a:cubicBezTo>
                    <a:cubicBezTo>
                      <a:pt x="79" y="56"/>
                      <a:pt x="79" y="56"/>
                      <a:pt x="79" y="55"/>
                    </a:cubicBezTo>
                    <a:cubicBezTo>
                      <a:pt x="78" y="55"/>
                      <a:pt x="78" y="56"/>
                      <a:pt x="77" y="56"/>
                    </a:cubicBezTo>
                    <a:cubicBezTo>
                      <a:pt x="77" y="55"/>
                      <a:pt x="77" y="55"/>
                      <a:pt x="76" y="55"/>
                    </a:cubicBezTo>
                    <a:cubicBezTo>
                      <a:pt x="75" y="55"/>
                      <a:pt x="75" y="53"/>
                      <a:pt x="74" y="52"/>
                    </a:cubicBezTo>
                    <a:cubicBezTo>
                      <a:pt x="74" y="52"/>
                      <a:pt x="73" y="53"/>
                      <a:pt x="73" y="53"/>
                    </a:cubicBezTo>
                    <a:cubicBezTo>
                      <a:pt x="74" y="53"/>
                      <a:pt x="74" y="54"/>
                      <a:pt x="74" y="54"/>
                    </a:cubicBezTo>
                    <a:cubicBezTo>
                      <a:pt x="74" y="55"/>
                      <a:pt x="75" y="55"/>
                      <a:pt x="75" y="56"/>
                    </a:cubicBezTo>
                    <a:cubicBezTo>
                      <a:pt x="75" y="55"/>
                      <a:pt x="76" y="55"/>
                      <a:pt x="76" y="55"/>
                    </a:cubicBezTo>
                    <a:cubicBezTo>
                      <a:pt x="76" y="57"/>
                      <a:pt x="77" y="57"/>
                      <a:pt x="77" y="57"/>
                    </a:cubicBezTo>
                    <a:cubicBezTo>
                      <a:pt x="77" y="58"/>
                      <a:pt x="77" y="58"/>
                      <a:pt x="77" y="59"/>
                    </a:cubicBezTo>
                    <a:cubicBezTo>
                      <a:pt x="76" y="59"/>
                      <a:pt x="76" y="60"/>
                      <a:pt x="75" y="60"/>
                    </a:cubicBezTo>
                    <a:cubicBezTo>
                      <a:pt x="75" y="60"/>
                      <a:pt x="75" y="61"/>
                      <a:pt x="75" y="61"/>
                    </a:cubicBezTo>
                    <a:cubicBezTo>
                      <a:pt x="73" y="61"/>
                      <a:pt x="72" y="62"/>
                      <a:pt x="71" y="63"/>
                    </a:cubicBezTo>
                    <a:cubicBezTo>
                      <a:pt x="70" y="62"/>
                      <a:pt x="70" y="61"/>
                      <a:pt x="70" y="60"/>
                    </a:cubicBezTo>
                    <a:cubicBezTo>
                      <a:pt x="69" y="59"/>
                      <a:pt x="69" y="58"/>
                      <a:pt x="68" y="57"/>
                    </a:cubicBezTo>
                    <a:cubicBezTo>
                      <a:pt x="68" y="56"/>
                      <a:pt x="67" y="55"/>
                      <a:pt x="67" y="55"/>
                    </a:cubicBezTo>
                    <a:cubicBezTo>
                      <a:pt x="67" y="55"/>
                      <a:pt x="67" y="56"/>
                      <a:pt x="67" y="57"/>
                    </a:cubicBezTo>
                    <a:cubicBezTo>
                      <a:pt x="67" y="57"/>
                      <a:pt x="68" y="57"/>
                      <a:pt x="68" y="58"/>
                    </a:cubicBezTo>
                    <a:cubicBezTo>
                      <a:pt x="68" y="59"/>
                      <a:pt x="69" y="59"/>
                      <a:pt x="69" y="61"/>
                    </a:cubicBezTo>
                    <a:cubicBezTo>
                      <a:pt x="70" y="61"/>
                      <a:pt x="70" y="62"/>
                      <a:pt x="71" y="63"/>
                    </a:cubicBezTo>
                    <a:cubicBezTo>
                      <a:pt x="71" y="63"/>
                      <a:pt x="72" y="63"/>
                      <a:pt x="72" y="63"/>
                    </a:cubicBezTo>
                    <a:cubicBezTo>
                      <a:pt x="73" y="63"/>
                      <a:pt x="73" y="63"/>
                      <a:pt x="74" y="63"/>
                    </a:cubicBezTo>
                    <a:cubicBezTo>
                      <a:pt x="74" y="63"/>
                      <a:pt x="74" y="64"/>
                      <a:pt x="74" y="65"/>
                    </a:cubicBezTo>
                    <a:cubicBezTo>
                      <a:pt x="73" y="66"/>
                      <a:pt x="72" y="68"/>
                      <a:pt x="71" y="69"/>
                    </a:cubicBezTo>
                    <a:cubicBezTo>
                      <a:pt x="71" y="70"/>
                      <a:pt x="70" y="70"/>
                      <a:pt x="70" y="70"/>
                    </a:cubicBezTo>
                    <a:cubicBezTo>
                      <a:pt x="70" y="72"/>
                      <a:pt x="69" y="72"/>
                      <a:pt x="69" y="73"/>
                    </a:cubicBezTo>
                    <a:cubicBezTo>
                      <a:pt x="69" y="75"/>
                      <a:pt x="69" y="77"/>
                      <a:pt x="69" y="79"/>
                    </a:cubicBezTo>
                    <a:cubicBezTo>
                      <a:pt x="68" y="80"/>
                      <a:pt x="67" y="82"/>
                      <a:pt x="67" y="84"/>
                    </a:cubicBezTo>
                    <a:cubicBezTo>
                      <a:pt x="66" y="84"/>
                      <a:pt x="66" y="84"/>
                      <a:pt x="66" y="84"/>
                    </a:cubicBezTo>
                    <a:cubicBezTo>
                      <a:pt x="66" y="85"/>
                      <a:pt x="66" y="86"/>
                      <a:pt x="66" y="86"/>
                    </a:cubicBezTo>
                    <a:cubicBezTo>
                      <a:pt x="65" y="87"/>
                      <a:pt x="64" y="88"/>
                      <a:pt x="64" y="89"/>
                    </a:cubicBezTo>
                    <a:cubicBezTo>
                      <a:pt x="62" y="89"/>
                      <a:pt x="62" y="90"/>
                      <a:pt x="60" y="91"/>
                    </a:cubicBezTo>
                    <a:cubicBezTo>
                      <a:pt x="59" y="89"/>
                      <a:pt x="59" y="87"/>
                      <a:pt x="58" y="86"/>
                    </a:cubicBezTo>
                    <a:cubicBezTo>
                      <a:pt x="58" y="86"/>
                      <a:pt x="58" y="85"/>
                      <a:pt x="58" y="84"/>
                    </a:cubicBezTo>
                    <a:cubicBezTo>
                      <a:pt x="58" y="83"/>
                      <a:pt x="57" y="82"/>
                      <a:pt x="57" y="81"/>
                    </a:cubicBezTo>
                    <a:cubicBezTo>
                      <a:pt x="57" y="80"/>
                      <a:pt x="57" y="78"/>
                      <a:pt x="57" y="77"/>
                    </a:cubicBezTo>
                    <a:cubicBezTo>
                      <a:pt x="57" y="76"/>
                      <a:pt x="57" y="75"/>
                      <a:pt x="57" y="74"/>
                    </a:cubicBezTo>
                    <a:cubicBezTo>
                      <a:pt x="57" y="73"/>
                      <a:pt x="56" y="72"/>
                      <a:pt x="55" y="71"/>
                    </a:cubicBezTo>
                    <a:cubicBezTo>
                      <a:pt x="55" y="70"/>
                      <a:pt x="56" y="69"/>
                      <a:pt x="56" y="67"/>
                    </a:cubicBezTo>
                    <a:cubicBezTo>
                      <a:pt x="55" y="67"/>
                      <a:pt x="55" y="68"/>
                      <a:pt x="55" y="68"/>
                    </a:cubicBezTo>
                    <a:cubicBezTo>
                      <a:pt x="54" y="68"/>
                      <a:pt x="54" y="67"/>
                      <a:pt x="53" y="67"/>
                    </a:cubicBezTo>
                    <a:cubicBezTo>
                      <a:pt x="53" y="67"/>
                      <a:pt x="53" y="66"/>
                      <a:pt x="53" y="66"/>
                    </a:cubicBezTo>
                    <a:cubicBezTo>
                      <a:pt x="52" y="66"/>
                      <a:pt x="52" y="67"/>
                      <a:pt x="52" y="68"/>
                    </a:cubicBezTo>
                    <a:cubicBezTo>
                      <a:pt x="51" y="67"/>
                      <a:pt x="50" y="68"/>
                      <a:pt x="49" y="68"/>
                    </a:cubicBezTo>
                    <a:cubicBezTo>
                      <a:pt x="48" y="68"/>
                      <a:pt x="47" y="67"/>
                      <a:pt x="46" y="66"/>
                    </a:cubicBezTo>
                    <a:cubicBezTo>
                      <a:pt x="46" y="65"/>
                      <a:pt x="46" y="64"/>
                      <a:pt x="45" y="63"/>
                    </a:cubicBezTo>
                    <a:cubicBezTo>
                      <a:pt x="45" y="61"/>
                      <a:pt x="45" y="59"/>
                      <a:pt x="45" y="58"/>
                    </a:cubicBezTo>
                    <a:cubicBezTo>
                      <a:pt x="45" y="57"/>
                      <a:pt x="46" y="56"/>
                      <a:pt x="46" y="55"/>
                    </a:cubicBezTo>
                    <a:cubicBezTo>
                      <a:pt x="46" y="54"/>
                      <a:pt x="47" y="54"/>
                      <a:pt x="48" y="53"/>
                    </a:cubicBezTo>
                    <a:cubicBezTo>
                      <a:pt x="48" y="52"/>
                      <a:pt x="48" y="51"/>
                      <a:pt x="48" y="50"/>
                    </a:cubicBezTo>
                    <a:cubicBezTo>
                      <a:pt x="49" y="50"/>
                      <a:pt x="49" y="49"/>
                      <a:pt x="50" y="49"/>
                    </a:cubicBezTo>
                    <a:cubicBezTo>
                      <a:pt x="50" y="49"/>
                      <a:pt x="50" y="49"/>
                      <a:pt x="51" y="49"/>
                    </a:cubicBezTo>
                    <a:cubicBezTo>
                      <a:pt x="51" y="49"/>
                      <a:pt x="53" y="48"/>
                      <a:pt x="54" y="49"/>
                    </a:cubicBezTo>
                    <a:cubicBezTo>
                      <a:pt x="55" y="48"/>
                      <a:pt x="56" y="48"/>
                      <a:pt x="57" y="48"/>
                    </a:cubicBezTo>
                    <a:cubicBezTo>
                      <a:pt x="57" y="48"/>
                      <a:pt x="57" y="49"/>
                      <a:pt x="57" y="49"/>
                    </a:cubicBezTo>
                    <a:cubicBezTo>
                      <a:pt x="57" y="49"/>
                      <a:pt x="57" y="49"/>
                      <a:pt x="57" y="50"/>
                    </a:cubicBezTo>
                    <a:cubicBezTo>
                      <a:pt x="58" y="51"/>
                      <a:pt x="59" y="51"/>
                      <a:pt x="60" y="52"/>
                    </a:cubicBezTo>
                    <a:cubicBezTo>
                      <a:pt x="61" y="52"/>
                      <a:pt x="61" y="51"/>
                      <a:pt x="61" y="51"/>
                    </a:cubicBezTo>
                    <a:cubicBezTo>
                      <a:pt x="63" y="51"/>
                      <a:pt x="64" y="51"/>
                      <a:pt x="66" y="52"/>
                    </a:cubicBezTo>
                    <a:cubicBezTo>
                      <a:pt x="67" y="52"/>
                      <a:pt x="66" y="50"/>
                      <a:pt x="67" y="50"/>
                    </a:cubicBezTo>
                    <a:cubicBezTo>
                      <a:pt x="67" y="49"/>
                      <a:pt x="67" y="49"/>
                      <a:pt x="67" y="49"/>
                    </a:cubicBezTo>
                    <a:cubicBezTo>
                      <a:pt x="66" y="48"/>
                      <a:pt x="67" y="50"/>
                      <a:pt x="66" y="50"/>
                    </a:cubicBezTo>
                    <a:cubicBezTo>
                      <a:pt x="65" y="50"/>
                      <a:pt x="66" y="49"/>
                      <a:pt x="65" y="49"/>
                    </a:cubicBezTo>
                    <a:cubicBezTo>
                      <a:pt x="65" y="49"/>
                      <a:pt x="64" y="49"/>
                      <a:pt x="63" y="49"/>
                    </a:cubicBezTo>
                    <a:cubicBezTo>
                      <a:pt x="63" y="48"/>
                      <a:pt x="63" y="48"/>
                      <a:pt x="63" y="48"/>
                    </a:cubicBezTo>
                    <a:cubicBezTo>
                      <a:pt x="63" y="47"/>
                      <a:pt x="63" y="47"/>
                      <a:pt x="63" y="46"/>
                    </a:cubicBezTo>
                    <a:cubicBezTo>
                      <a:pt x="63" y="46"/>
                      <a:pt x="62" y="46"/>
                      <a:pt x="62" y="46"/>
                    </a:cubicBezTo>
                    <a:cubicBezTo>
                      <a:pt x="62" y="47"/>
                      <a:pt x="62" y="48"/>
                      <a:pt x="62" y="49"/>
                    </a:cubicBezTo>
                    <a:cubicBezTo>
                      <a:pt x="63" y="48"/>
                      <a:pt x="63" y="49"/>
                      <a:pt x="63" y="49"/>
                    </a:cubicBezTo>
                    <a:cubicBezTo>
                      <a:pt x="62" y="49"/>
                      <a:pt x="62" y="49"/>
                      <a:pt x="62" y="49"/>
                    </a:cubicBezTo>
                    <a:cubicBezTo>
                      <a:pt x="62" y="49"/>
                      <a:pt x="62" y="49"/>
                      <a:pt x="62" y="49"/>
                    </a:cubicBezTo>
                    <a:cubicBezTo>
                      <a:pt x="62" y="49"/>
                      <a:pt x="61" y="49"/>
                      <a:pt x="61" y="48"/>
                    </a:cubicBezTo>
                    <a:cubicBezTo>
                      <a:pt x="61" y="48"/>
                      <a:pt x="61" y="47"/>
                      <a:pt x="61" y="47"/>
                    </a:cubicBezTo>
                    <a:cubicBezTo>
                      <a:pt x="61" y="47"/>
                      <a:pt x="61" y="46"/>
                      <a:pt x="60" y="46"/>
                    </a:cubicBezTo>
                    <a:cubicBezTo>
                      <a:pt x="60" y="46"/>
                      <a:pt x="60" y="45"/>
                      <a:pt x="60" y="45"/>
                    </a:cubicBezTo>
                    <a:cubicBezTo>
                      <a:pt x="59" y="44"/>
                      <a:pt x="58" y="44"/>
                      <a:pt x="58" y="43"/>
                    </a:cubicBezTo>
                    <a:cubicBezTo>
                      <a:pt x="57" y="45"/>
                      <a:pt x="60" y="45"/>
                      <a:pt x="60" y="46"/>
                    </a:cubicBezTo>
                    <a:cubicBezTo>
                      <a:pt x="60" y="47"/>
                      <a:pt x="59" y="45"/>
                      <a:pt x="59" y="46"/>
                    </a:cubicBezTo>
                    <a:cubicBezTo>
                      <a:pt x="59" y="46"/>
                      <a:pt x="60" y="46"/>
                      <a:pt x="59" y="47"/>
                    </a:cubicBezTo>
                    <a:cubicBezTo>
                      <a:pt x="59" y="47"/>
                      <a:pt x="58" y="47"/>
                      <a:pt x="59" y="48"/>
                    </a:cubicBezTo>
                    <a:cubicBezTo>
                      <a:pt x="58" y="48"/>
                      <a:pt x="58" y="48"/>
                      <a:pt x="58" y="47"/>
                    </a:cubicBezTo>
                    <a:cubicBezTo>
                      <a:pt x="58" y="47"/>
                      <a:pt x="59" y="47"/>
                      <a:pt x="59" y="47"/>
                    </a:cubicBezTo>
                    <a:cubicBezTo>
                      <a:pt x="58" y="46"/>
                      <a:pt x="58" y="45"/>
                      <a:pt x="57" y="45"/>
                    </a:cubicBezTo>
                    <a:cubicBezTo>
                      <a:pt x="57" y="45"/>
                      <a:pt x="57" y="45"/>
                      <a:pt x="56" y="44"/>
                    </a:cubicBezTo>
                    <a:cubicBezTo>
                      <a:pt x="56" y="46"/>
                      <a:pt x="57" y="47"/>
                      <a:pt x="56" y="47"/>
                    </a:cubicBezTo>
                    <a:cubicBezTo>
                      <a:pt x="56" y="46"/>
                      <a:pt x="55" y="44"/>
                      <a:pt x="56" y="44"/>
                    </a:cubicBezTo>
                    <a:cubicBezTo>
                      <a:pt x="55" y="44"/>
                      <a:pt x="55" y="44"/>
                      <a:pt x="54" y="44"/>
                    </a:cubicBezTo>
                    <a:cubicBezTo>
                      <a:pt x="53" y="44"/>
                      <a:pt x="53" y="45"/>
                      <a:pt x="52" y="46"/>
                    </a:cubicBezTo>
                    <a:cubicBezTo>
                      <a:pt x="53" y="47"/>
                      <a:pt x="52" y="48"/>
                      <a:pt x="52" y="49"/>
                    </a:cubicBezTo>
                    <a:cubicBezTo>
                      <a:pt x="51" y="48"/>
                      <a:pt x="51" y="48"/>
                      <a:pt x="50" y="49"/>
                    </a:cubicBezTo>
                    <a:cubicBezTo>
                      <a:pt x="50" y="48"/>
                      <a:pt x="49" y="48"/>
                      <a:pt x="48" y="48"/>
                    </a:cubicBezTo>
                    <a:cubicBezTo>
                      <a:pt x="49" y="47"/>
                      <a:pt x="48" y="47"/>
                      <a:pt x="48" y="46"/>
                    </a:cubicBezTo>
                    <a:cubicBezTo>
                      <a:pt x="49" y="46"/>
                      <a:pt x="48" y="45"/>
                      <a:pt x="48" y="44"/>
                    </a:cubicBezTo>
                    <a:cubicBezTo>
                      <a:pt x="50" y="44"/>
                      <a:pt x="50" y="43"/>
                      <a:pt x="51" y="44"/>
                    </a:cubicBezTo>
                    <a:cubicBezTo>
                      <a:pt x="52" y="44"/>
                      <a:pt x="52" y="43"/>
                      <a:pt x="52" y="43"/>
                    </a:cubicBezTo>
                    <a:cubicBezTo>
                      <a:pt x="52" y="42"/>
                      <a:pt x="51" y="42"/>
                      <a:pt x="51" y="41"/>
                    </a:cubicBezTo>
                    <a:cubicBezTo>
                      <a:pt x="51" y="41"/>
                      <a:pt x="50" y="41"/>
                      <a:pt x="50" y="41"/>
                    </a:cubicBezTo>
                    <a:cubicBezTo>
                      <a:pt x="50" y="40"/>
                      <a:pt x="50" y="40"/>
                      <a:pt x="51" y="40"/>
                    </a:cubicBezTo>
                    <a:cubicBezTo>
                      <a:pt x="51" y="40"/>
                      <a:pt x="51" y="39"/>
                      <a:pt x="52" y="39"/>
                    </a:cubicBezTo>
                    <a:cubicBezTo>
                      <a:pt x="52" y="39"/>
                      <a:pt x="52" y="39"/>
                      <a:pt x="52" y="39"/>
                    </a:cubicBezTo>
                    <a:cubicBezTo>
                      <a:pt x="51" y="39"/>
                      <a:pt x="50" y="39"/>
                      <a:pt x="49" y="39"/>
                    </a:cubicBezTo>
                    <a:cubicBezTo>
                      <a:pt x="49" y="39"/>
                      <a:pt x="50" y="39"/>
                      <a:pt x="50" y="39"/>
                    </a:cubicBezTo>
                    <a:cubicBezTo>
                      <a:pt x="50" y="38"/>
                      <a:pt x="50" y="38"/>
                      <a:pt x="50" y="37"/>
                    </a:cubicBezTo>
                    <a:cubicBezTo>
                      <a:pt x="50" y="37"/>
                      <a:pt x="51" y="37"/>
                      <a:pt x="51" y="36"/>
                    </a:cubicBezTo>
                    <a:cubicBezTo>
                      <a:pt x="51" y="36"/>
                      <a:pt x="50" y="36"/>
                      <a:pt x="50" y="35"/>
                    </a:cubicBezTo>
                    <a:cubicBezTo>
                      <a:pt x="50" y="34"/>
                      <a:pt x="50" y="34"/>
                      <a:pt x="50" y="33"/>
                    </a:cubicBezTo>
                    <a:cubicBezTo>
                      <a:pt x="51" y="32"/>
                      <a:pt x="51" y="32"/>
                      <a:pt x="52" y="32"/>
                    </a:cubicBezTo>
                    <a:cubicBezTo>
                      <a:pt x="52" y="33"/>
                      <a:pt x="51" y="33"/>
                      <a:pt x="51" y="33"/>
                    </a:cubicBezTo>
                    <a:cubicBezTo>
                      <a:pt x="51" y="33"/>
                      <a:pt x="51" y="33"/>
                      <a:pt x="52" y="34"/>
                    </a:cubicBezTo>
                    <a:cubicBezTo>
                      <a:pt x="51" y="35"/>
                      <a:pt x="52" y="35"/>
                      <a:pt x="52" y="36"/>
                    </a:cubicBezTo>
                    <a:cubicBezTo>
                      <a:pt x="52" y="37"/>
                      <a:pt x="53" y="37"/>
                      <a:pt x="53" y="37"/>
                    </a:cubicBezTo>
                    <a:cubicBezTo>
                      <a:pt x="52" y="38"/>
                      <a:pt x="52" y="38"/>
                      <a:pt x="52" y="39"/>
                    </a:cubicBezTo>
                    <a:cubicBezTo>
                      <a:pt x="53" y="39"/>
                      <a:pt x="52" y="38"/>
                      <a:pt x="54" y="38"/>
                    </a:cubicBezTo>
                    <a:cubicBezTo>
                      <a:pt x="53" y="37"/>
                      <a:pt x="54" y="37"/>
                      <a:pt x="54" y="37"/>
                    </a:cubicBezTo>
                    <a:cubicBezTo>
                      <a:pt x="54" y="37"/>
                      <a:pt x="55" y="36"/>
                      <a:pt x="55" y="36"/>
                    </a:cubicBezTo>
                    <a:cubicBezTo>
                      <a:pt x="55" y="36"/>
                      <a:pt x="56" y="36"/>
                      <a:pt x="55" y="36"/>
                    </a:cubicBezTo>
                    <a:cubicBezTo>
                      <a:pt x="55" y="35"/>
                      <a:pt x="55" y="35"/>
                      <a:pt x="56" y="34"/>
                    </a:cubicBezTo>
                    <a:cubicBezTo>
                      <a:pt x="56" y="34"/>
                      <a:pt x="55" y="34"/>
                      <a:pt x="54" y="33"/>
                    </a:cubicBezTo>
                    <a:cubicBezTo>
                      <a:pt x="54" y="33"/>
                      <a:pt x="54" y="32"/>
                      <a:pt x="54" y="31"/>
                    </a:cubicBezTo>
                    <a:cubicBezTo>
                      <a:pt x="54" y="30"/>
                      <a:pt x="55" y="29"/>
                      <a:pt x="56" y="29"/>
                    </a:cubicBezTo>
                    <a:cubicBezTo>
                      <a:pt x="56" y="29"/>
                      <a:pt x="56" y="28"/>
                      <a:pt x="56" y="28"/>
                    </a:cubicBezTo>
                    <a:cubicBezTo>
                      <a:pt x="56" y="28"/>
                      <a:pt x="56" y="28"/>
                      <a:pt x="56" y="28"/>
                    </a:cubicBezTo>
                    <a:cubicBezTo>
                      <a:pt x="57" y="28"/>
                      <a:pt x="57" y="27"/>
                      <a:pt x="57" y="26"/>
                    </a:cubicBezTo>
                    <a:cubicBezTo>
                      <a:pt x="58" y="25"/>
                      <a:pt x="59" y="25"/>
                      <a:pt x="59" y="24"/>
                    </a:cubicBezTo>
                    <a:cubicBezTo>
                      <a:pt x="60" y="24"/>
                      <a:pt x="60" y="23"/>
                      <a:pt x="60" y="24"/>
                    </a:cubicBezTo>
                    <a:cubicBezTo>
                      <a:pt x="61" y="23"/>
                      <a:pt x="61" y="23"/>
                      <a:pt x="61" y="23"/>
                    </a:cubicBezTo>
                    <a:cubicBezTo>
                      <a:pt x="62" y="23"/>
                      <a:pt x="63" y="23"/>
                      <a:pt x="63" y="23"/>
                    </a:cubicBezTo>
                    <a:cubicBezTo>
                      <a:pt x="63" y="23"/>
                      <a:pt x="64" y="23"/>
                      <a:pt x="64" y="24"/>
                    </a:cubicBezTo>
                    <a:cubicBezTo>
                      <a:pt x="65" y="24"/>
                      <a:pt x="65" y="24"/>
                      <a:pt x="65" y="25"/>
                    </a:cubicBezTo>
                    <a:cubicBezTo>
                      <a:pt x="67" y="25"/>
                      <a:pt x="68" y="25"/>
                      <a:pt x="68" y="27"/>
                    </a:cubicBezTo>
                    <a:cubicBezTo>
                      <a:pt x="69" y="27"/>
                      <a:pt x="69" y="26"/>
                      <a:pt x="69" y="25"/>
                    </a:cubicBezTo>
                    <a:cubicBezTo>
                      <a:pt x="69" y="25"/>
                      <a:pt x="69" y="25"/>
                      <a:pt x="70" y="25"/>
                    </a:cubicBezTo>
                    <a:cubicBezTo>
                      <a:pt x="70" y="25"/>
                      <a:pt x="70" y="26"/>
                      <a:pt x="70" y="26"/>
                    </a:cubicBezTo>
                    <a:cubicBezTo>
                      <a:pt x="71" y="26"/>
                      <a:pt x="71" y="25"/>
                      <a:pt x="72" y="25"/>
                    </a:cubicBezTo>
                    <a:cubicBezTo>
                      <a:pt x="73" y="25"/>
                      <a:pt x="74" y="24"/>
                      <a:pt x="75" y="25"/>
                    </a:cubicBezTo>
                    <a:cubicBezTo>
                      <a:pt x="75" y="24"/>
                      <a:pt x="74" y="24"/>
                      <a:pt x="74" y="23"/>
                    </a:cubicBezTo>
                    <a:cubicBezTo>
                      <a:pt x="75" y="23"/>
                      <a:pt x="75" y="24"/>
                      <a:pt x="76" y="24"/>
                    </a:cubicBezTo>
                    <a:cubicBezTo>
                      <a:pt x="77" y="23"/>
                      <a:pt x="78" y="22"/>
                      <a:pt x="78" y="21"/>
                    </a:cubicBezTo>
                    <a:cubicBezTo>
                      <a:pt x="79" y="21"/>
                      <a:pt x="79" y="22"/>
                      <a:pt x="79" y="22"/>
                    </a:cubicBezTo>
                    <a:cubicBezTo>
                      <a:pt x="80" y="23"/>
                      <a:pt x="80" y="21"/>
                      <a:pt x="80" y="22"/>
                    </a:cubicBezTo>
                    <a:cubicBezTo>
                      <a:pt x="80" y="22"/>
                      <a:pt x="80" y="23"/>
                      <a:pt x="80" y="23"/>
                    </a:cubicBezTo>
                    <a:cubicBezTo>
                      <a:pt x="81" y="23"/>
                      <a:pt x="81" y="22"/>
                      <a:pt x="81" y="22"/>
                    </a:cubicBezTo>
                    <a:cubicBezTo>
                      <a:pt x="82" y="22"/>
                      <a:pt x="82" y="22"/>
                      <a:pt x="83" y="23"/>
                    </a:cubicBezTo>
                    <a:cubicBezTo>
                      <a:pt x="83" y="22"/>
                      <a:pt x="82" y="22"/>
                      <a:pt x="82" y="21"/>
                    </a:cubicBezTo>
                    <a:cubicBezTo>
                      <a:pt x="82" y="20"/>
                      <a:pt x="82" y="21"/>
                      <a:pt x="83" y="21"/>
                    </a:cubicBezTo>
                    <a:cubicBezTo>
                      <a:pt x="83" y="21"/>
                      <a:pt x="83" y="20"/>
                      <a:pt x="83" y="20"/>
                    </a:cubicBezTo>
                    <a:cubicBezTo>
                      <a:pt x="84" y="20"/>
                      <a:pt x="84" y="19"/>
                      <a:pt x="84" y="19"/>
                    </a:cubicBezTo>
                    <a:cubicBezTo>
                      <a:pt x="85" y="19"/>
                      <a:pt x="86" y="19"/>
                      <a:pt x="87" y="18"/>
                    </a:cubicBezTo>
                    <a:cubicBezTo>
                      <a:pt x="87" y="18"/>
                      <a:pt x="87" y="19"/>
                      <a:pt x="87" y="19"/>
                    </a:cubicBezTo>
                    <a:cubicBezTo>
                      <a:pt x="88" y="19"/>
                      <a:pt x="88" y="18"/>
                      <a:pt x="89" y="18"/>
                    </a:cubicBezTo>
                    <a:cubicBezTo>
                      <a:pt x="89" y="18"/>
                      <a:pt x="89" y="17"/>
                      <a:pt x="89" y="17"/>
                    </a:cubicBezTo>
                    <a:cubicBezTo>
                      <a:pt x="90" y="17"/>
                      <a:pt x="90" y="17"/>
                      <a:pt x="90" y="18"/>
                    </a:cubicBezTo>
                    <a:cubicBezTo>
                      <a:pt x="91" y="18"/>
                      <a:pt x="92" y="18"/>
                      <a:pt x="92" y="17"/>
                    </a:cubicBezTo>
                    <a:cubicBezTo>
                      <a:pt x="93" y="18"/>
                      <a:pt x="93" y="18"/>
                      <a:pt x="93" y="19"/>
                    </a:cubicBezTo>
                    <a:cubicBezTo>
                      <a:pt x="93" y="20"/>
                      <a:pt x="93" y="20"/>
                      <a:pt x="93" y="20"/>
                    </a:cubicBezTo>
                    <a:cubicBezTo>
                      <a:pt x="94" y="20"/>
                      <a:pt x="94" y="21"/>
                      <a:pt x="95" y="21"/>
                    </a:cubicBezTo>
                    <a:cubicBezTo>
                      <a:pt x="95" y="21"/>
                      <a:pt x="95" y="21"/>
                      <a:pt x="95" y="21"/>
                    </a:cubicBezTo>
                    <a:cubicBezTo>
                      <a:pt x="96" y="21"/>
                      <a:pt x="96" y="21"/>
                      <a:pt x="97" y="21"/>
                    </a:cubicBezTo>
                    <a:cubicBezTo>
                      <a:pt x="101" y="25"/>
                      <a:pt x="104" y="30"/>
                      <a:pt x="107" y="35"/>
                    </a:cubicBezTo>
                    <a:close/>
                    <a:moveTo>
                      <a:pt x="111" y="44"/>
                    </a:moveTo>
                    <a:cubicBezTo>
                      <a:pt x="111" y="44"/>
                      <a:pt x="111" y="44"/>
                      <a:pt x="111" y="44"/>
                    </a:cubicBezTo>
                    <a:cubicBezTo>
                      <a:pt x="110" y="45"/>
                      <a:pt x="110" y="44"/>
                      <a:pt x="110" y="44"/>
                    </a:cubicBezTo>
                    <a:cubicBezTo>
                      <a:pt x="109" y="44"/>
                      <a:pt x="109" y="45"/>
                      <a:pt x="109" y="44"/>
                    </a:cubicBezTo>
                    <a:cubicBezTo>
                      <a:pt x="109" y="43"/>
                      <a:pt x="109" y="43"/>
                      <a:pt x="109" y="42"/>
                    </a:cubicBezTo>
                    <a:cubicBezTo>
                      <a:pt x="109" y="42"/>
                      <a:pt x="110" y="42"/>
                      <a:pt x="110" y="42"/>
                    </a:cubicBezTo>
                    <a:cubicBezTo>
                      <a:pt x="110" y="43"/>
                      <a:pt x="111" y="44"/>
                      <a:pt x="111" y="44"/>
                    </a:cubicBezTo>
                    <a:close/>
                    <a:moveTo>
                      <a:pt x="104" y="63"/>
                    </a:moveTo>
                    <a:cubicBezTo>
                      <a:pt x="105" y="63"/>
                      <a:pt x="105" y="62"/>
                      <a:pt x="105" y="63"/>
                    </a:cubicBezTo>
                    <a:cubicBezTo>
                      <a:pt x="105" y="62"/>
                      <a:pt x="105" y="61"/>
                      <a:pt x="106" y="61"/>
                    </a:cubicBezTo>
                    <a:cubicBezTo>
                      <a:pt x="106" y="61"/>
                      <a:pt x="106" y="62"/>
                      <a:pt x="106" y="62"/>
                    </a:cubicBezTo>
                    <a:cubicBezTo>
                      <a:pt x="107" y="63"/>
                      <a:pt x="107" y="63"/>
                      <a:pt x="107" y="64"/>
                    </a:cubicBezTo>
                    <a:cubicBezTo>
                      <a:pt x="106" y="63"/>
                      <a:pt x="106" y="64"/>
                      <a:pt x="106" y="64"/>
                    </a:cubicBezTo>
                    <a:cubicBezTo>
                      <a:pt x="105" y="64"/>
                      <a:pt x="105" y="64"/>
                      <a:pt x="105" y="63"/>
                    </a:cubicBezTo>
                    <a:cubicBezTo>
                      <a:pt x="105" y="63"/>
                      <a:pt x="105" y="64"/>
                      <a:pt x="104" y="63"/>
                    </a:cubicBezTo>
                    <a:close/>
                    <a:moveTo>
                      <a:pt x="105" y="72"/>
                    </a:moveTo>
                    <a:cubicBezTo>
                      <a:pt x="104" y="72"/>
                      <a:pt x="104" y="72"/>
                      <a:pt x="104" y="71"/>
                    </a:cubicBezTo>
                    <a:cubicBezTo>
                      <a:pt x="103" y="72"/>
                      <a:pt x="103" y="72"/>
                      <a:pt x="103" y="73"/>
                    </a:cubicBezTo>
                    <a:cubicBezTo>
                      <a:pt x="102" y="72"/>
                      <a:pt x="103" y="69"/>
                      <a:pt x="104" y="69"/>
                    </a:cubicBezTo>
                    <a:cubicBezTo>
                      <a:pt x="104" y="69"/>
                      <a:pt x="105" y="69"/>
                      <a:pt x="105" y="70"/>
                    </a:cubicBezTo>
                    <a:cubicBezTo>
                      <a:pt x="105" y="70"/>
                      <a:pt x="104" y="70"/>
                      <a:pt x="104" y="70"/>
                    </a:cubicBezTo>
                    <a:cubicBezTo>
                      <a:pt x="104" y="71"/>
                      <a:pt x="105" y="71"/>
                      <a:pt x="105" y="72"/>
                    </a:cubicBezTo>
                    <a:close/>
                    <a:moveTo>
                      <a:pt x="102" y="70"/>
                    </a:moveTo>
                    <a:cubicBezTo>
                      <a:pt x="102" y="70"/>
                      <a:pt x="102" y="71"/>
                      <a:pt x="102" y="72"/>
                    </a:cubicBezTo>
                    <a:cubicBezTo>
                      <a:pt x="102" y="72"/>
                      <a:pt x="102" y="72"/>
                      <a:pt x="102" y="72"/>
                    </a:cubicBezTo>
                    <a:cubicBezTo>
                      <a:pt x="102" y="72"/>
                      <a:pt x="101" y="72"/>
                      <a:pt x="101" y="72"/>
                    </a:cubicBezTo>
                    <a:cubicBezTo>
                      <a:pt x="100" y="73"/>
                      <a:pt x="100" y="71"/>
                      <a:pt x="99" y="72"/>
                    </a:cubicBezTo>
                    <a:cubicBezTo>
                      <a:pt x="99" y="71"/>
                      <a:pt x="98" y="70"/>
                      <a:pt x="98" y="70"/>
                    </a:cubicBezTo>
                    <a:cubicBezTo>
                      <a:pt x="99" y="68"/>
                      <a:pt x="101" y="68"/>
                      <a:pt x="101" y="66"/>
                    </a:cubicBezTo>
                    <a:cubicBezTo>
                      <a:pt x="102" y="66"/>
                      <a:pt x="102" y="66"/>
                      <a:pt x="103" y="67"/>
                    </a:cubicBezTo>
                    <a:cubicBezTo>
                      <a:pt x="103" y="67"/>
                      <a:pt x="103" y="68"/>
                      <a:pt x="102" y="68"/>
                    </a:cubicBezTo>
                    <a:cubicBezTo>
                      <a:pt x="103" y="68"/>
                      <a:pt x="102" y="69"/>
                      <a:pt x="102" y="70"/>
                    </a:cubicBezTo>
                    <a:close/>
                    <a:moveTo>
                      <a:pt x="101" y="75"/>
                    </a:moveTo>
                    <a:cubicBezTo>
                      <a:pt x="99" y="75"/>
                      <a:pt x="99" y="74"/>
                      <a:pt x="97" y="74"/>
                    </a:cubicBezTo>
                    <a:cubicBezTo>
                      <a:pt x="97" y="73"/>
                      <a:pt x="97" y="73"/>
                      <a:pt x="97" y="73"/>
                    </a:cubicBezTo>
                    <a:cubicBezTo>
                      <a:pt x="98" y="73"/>
                      <a:pt x="99" y="73"/>
                      <a:pt x="101" y="73"/>
                    </a:cubicBezTo>
                    <a:cubicBezTo>
                      <a:pt x="101" y="74"/>
                      <a:pt x="101" y="74"/>
                      <a:pt x="101" y="75"/>
                    </a:cubicBezTo>
                    <a:close/>
                    <a:moveTo>
                      <a:pt x="103" y="57"/>
                    </a:moveTo>
                    <a:cubicBezTo>
                      <a:pt x="103" y="57"/>
                      <a:pt x="102" y="56"/>
                      <a:pt x="102" y="56"/>
                    </a:cubicBezTo>
                    <a:cubicBezTo>
                      <a:pt x="102" y="55"/>
                      <a:pt x="103" y="55"/>
                      <a:pt x="103" y="55"/>
                    </a:cubicBezTo>
                    <a:cubicBezTo>
                      <a:pt x="103" y="56"/>
                      <a:pt x="103" y="57"/>
                      <a:pt x="103" y="57"/>
                    </a:cubicBezTo>
                    <a:close/>
                    <a:moveTo>
                      <a:pt x="105" y="59"/>
                    </a:moveTo>
                    <a:cubicBezTo>
                      <a:pt x="105" y="60"/>
                      <a:pt x="104" y="60"/>
                      <a:pt x="104" y="61"/>
                    </a:cubicBezTo>
                    <a:cubicBezTo>
                      <a:pt x="103" y="60"/>
                      <a:pt x="103" y="60"/>
                      <a:pt x="103" y="59"/>
                    </a:cubicBezTo>
                    <a:cubicBezTo>
                      <a:pt x="103" y="58"/>
                      <a:pt x="104" y="58"/>
                      <a:pt x="105" y="59"/>
                    </a:cubicBezTo>
                    <a:close/>
                    <a:moveTo>
                      <a:pt x="109" y="69"/>
                    </a:moveTo>
                    <a:cubicBezTo>
                      <a:pt x="109" y="70"/>
                      <a:pt x="108" y="70"/>
                      <a:pt x="107" y="70"/>
                    </a:cubicBezTo>
                    <a:cubicBezTo>
                      <a:pt x="107" y="69"/>
                      <a:pt x="108" y="69"/>
                      <a:pt x="109" y="69"/>
                    </a:cubicBezTo>
                    <a:close/>
                    <a:moveTo>
                      <a:pt x="108" y="50"/>
                    </a:moveTo>
                    <a:cubicBezTo>
                      <a:pt x="108" y="50"/>
                      <a:pt x="108" y="50"/>
                      <a:pt x="108" y="50"/>
                    </a:cubicBezTo>
                    <a:cubicBezTo>
                      <a:pt x="107" y="51"/>
                      <a:pt x="107" y="51"/>
                      <a:pt x="107" y="52"/>
                    </a:cubicBezTo>
                    <a:cubicBezTo>
                      <a:pt x="106" y="51"/>
                      <a:pt x="106" y="51"/>
                      <a:pt x="106" y="50"/>
                    </a:cubicBezTo>
                    <a:cubicBezTo>
                      <a:pt x="106" y="50"/>
                      <a:pt x="107" y="50"/>
                      <a:pt x="107" y="50"/>
                    </a:cubicBezTo>
                    <a:cubicBezTo>
                      <a:pt x="107" y="50"/>
                      <a:pt x="106" y="51"/>
                      <a:pt x="106" y="50"/>
                    </a:cubicBezTo>
                    <a:cubicBezTo>
                      <a:pt x="106" y="49"/>
                      <a:pt x="107" y="49"/>
                      <a:pt x="108" y="49"/>
                    </a:cubicBezTo>
                    <a:cubicBezTo>
                      <a:pt x="109" y="48"/>
                      <a:pt x="109" y="48"/>
                      <a:pt x="110" y="47"/>
                    </a:cubicBezTo>
                    <a:cubicBezTo>
                      <a:pt x="109" y="47"/>
                      <a:pt x="110" y="47"/>
                      <a:pt x="110" y="47"/>
                    </a:cubicBezTo>
                    <a:cubicBezTo>
                      <a:pt x="109" y="46"/>
                      <a:pt x="110" y="45"/>
                      <a:pt x="110" y="44"/>
                    </a:cubicBezTo>
                    <a:cubicBezTo>
                      <a:pt x="110" y="44"/>
                      <a:pt x="110" y="44"/>
                      <a:pt x="110" y="44"/>
                    </a:cubicBezTo>
                    <a:cubicBezTo>
                      <a:pt x="110" y="46"/>
                      <a:pt x="111" y="47"/>
                      <a:pt x="111" y="49"/>
                    </a:cubicBezTo>
                    <a:cubicBezTo>
                      <a:pt x="110" y="50"/>
                      <a:pt x="109" y="50"/>
                      <a:pt x="108" y="50"/>
                    </a:cubicBezTo>
                    <a:close/>
                    <a:moveTo>
                      <a:pt x="109" y="39"/>
                    </a:moveTo>
                    <a:cubicBezTo>
                      <a:pt x="109" y="40"/>
                      <a:pt x="110" y="41"/>
                      <a:pt x="110" y="41"/>
                    </a:cubicBezTo>
                    <a:cubicBezTo>
                      <a:pt x="109" y="41"/>
                      <a:pt x="109" y="40"/>
                      <a:pt x="109" y="39"/>
                    </a:cubicBezTo>
                    <a:close/>
                    <a:moveTo>
                      <a:pt x="93" y="66"/>
                    </a:moveTo>
                    <a:cubicBezTo>
                      <a:pt x="93" y="66"/>
                      <a:pt x="93" y="67"/>
                      <a:pt x="93" y="66"/>
                    </a:cubicBezTo>
                    <a:cubicBezTo>
                      <a:pt x="94" y="66"/>
                      <a:pt x="94" y="67"/>
                      <a:pt x="94" y="67"/>
                    </a:cubicBezTo>
                    <a:cubicBezTo>
                      <a:pt x="94" y="67"/>
                      <a:pt x="95" y="68"/>
                      <a:pt x="95" y="68"/>
                    </a:cubicBezTo>
                    <a:cubicBezTo>
                      <a:pt x="95" y="69"/>
                      <a:pt x="96" y="69"/>
                      <a:pt x="96" y="70"/>
                    </a:cubicBezTo>
                    <a:cubicBezTo>
                      <a:pt x="96" y="71"/>
                      <a:pt x="97" y="72"/>
                      <a:pt x="97" y="72"/>
                    </a:cubicBezTo>
                    <a:cubicBezTo>
                      <a:pt x="96" y="73"/>
                      <a:pt x="96" y="71"/>
                      <a:pt x="95" y="71"/>
                    </a:cubicBezTo>
                    <a:cubicBezTo>
                      <a:pt x="95" y="68"/>
                      <a:pt x="93" y="69"/>
                      <a:pt x="93" y="66"/>
                    </a:cubicBezTo>
                    <a:close/>
                    <a:moveTo>
                      <a:pt x="86" y="64"/>
                    </a:moveTo>
                    <a:cubicBezTo>
                      <a:pt x="87" y="64"/>
                      <a:pt x="87" y="65"/>
                      <a:pt x="87" y="65"/>
                    </a:cubicBezTo>
                    <a:cubicBezTo>
                      <a:pt x="87" y="65"/>
                      <a:pt x="87" y="66"/>
                      <a:pt x="86" y="66"/>
                    </a:cubicBezTo>
                    <a:cubicBezTo>
                      <a:pt x="86" y="65"/>
                      <a:pt x="87" y="65"/>
                      <a:pt x="86" y="64"/>
                    </a:cubicBezTo>
                    <a:close/>
                    <a:moveTo>
                      <a:pt x="73" y="81"/>
                    </a:moveTo>
                    <a:cubicBezTo>
                      <a:pt x="73" y="81"/>
                      <a:pt x="73" y="81"/>
                      <a:pt x="73" y="81"/>
                    </a:cubicBezTo>
                    <a:cubicBezTo>
                      <a:pt x="73" y="82"/>
                      <a:pt x="73" y="82"/>
                      <a:pt x="73" y="83"/>
                    </a:cubicBezTo>
                    <a:cubicBezTo>
                      <a:pt x="72" y="83"/>
                      <a:pt x="72" y="84"/>
                      <a:pt x="72" y="85"/>
                    </a:cubicBezTo>
                    <a:cubicBezTo>
                      <a:pt x="71" y="85"/>
                      <a:pt x="71" y="85"/>
                      <a:pt x="71" y="85"/>
                    </a:cubicBezTo>
                    <a:cubicBezTo>
                      <a:pt x="70" y="84"/>
                      <a:pt x="70" y="83"/>
                      <a:pt x="70" y="83"/>
                    </a:cubicBezTo>
                    <a:cubicBezTo>
                      <a:pt x="70" y="82"/>
                      <a:pt x="70" y="82"/>
                      <a:pt x="71" y="81"/>
                    </a:cubicBezTo>
                    <a:cubicBezTo>
                      <a:pt x="71" y="81"/>
                      <a:pt x="70" y="81"/>
                      <a:pt x="70" y="80"/>
                    </a:cubicBezTo>
                    <a:cubicBezTo>
                      <a:pt x="71" y="79"/>
                      <a:pt x="71" y="79"/>
                      <a:pt x="72" y="78"/>
                    </a:cubicBezTo>
                    <a:cubicBezTo>
                      <a:pt x="72" y="77"/>
                      <a:pt x="72" y="77"/>
                      <a:pt x="73" y="76"/>
                    </a:cubicBezTo>
                    <a:cubicBezTo>
                      <a:pt x="73" y="76"/>
                      <a:pt x="73" y="78"/>
                      <a:pt x="73" y="78"/>
                    </a:cubicBezTo>
                    <a:cubicBezTo>
                      <a:pt x="73" y="79"/>
                      <a:pt x="73" y="80"/>
                      <a:pt x="73" y="81"/>
                    </a:cubicBezTo>
                    <a:close/>
                    <a:moveTo>
                      <a:pt x="32" y="100"/>
                    </a:moveTo>
                    <a:cubicBezTo>
                      <a:pt x="32" y="100"/>
                      <a:pt x="33" y="99"/>
                      <a:pt x="33" y="100"/>
                    </a:cubicBezTo>
                    <a:cubicBezTo>
                      <a:pt x="33" y="100"/>
                      <a:pt x="33" y="100"/>
                      <a:pt x="32" y="100"/>
                    </a:cubicBezTo>
                    <a:close/>
                    <a:moveTo>
                      <a:pt x="39" y="31"/>
                    </a:moveTo>
                    <a:cubicBezTo>
                      <a:pt x="39" y="32"/>
                      <a:pt x="39" y="32"/>
                      <a:pt x="38" y="32"/>
                    </a:cubicBezTo>
                    <a:cubicBezTo>
                      <a:pt x="38" y="33"/>
                      <a:pt x="38" y="32"/>
                      <a:pt x="38" y="32"/>
                    </a:cubicBezTo>
                    <a:cubicBezTo>
                      <a:pt x="37" y="32"/>
                      <a:pt x="37" y="32"/>
                      <a:pt x="36" y="32"/>
                    </a:cubicBezTo>
                    <a:cubicBezTo>
                      <a:pt x="35" y="30"/>
                      <a:pt x="36" y="28"/>
                      <a:pt x="35" y="27"/>
                    </a:cubicBezTo>
                    <a:cubicBezTo>
                      <a:pt x="35" y="26"/>
                      <a:pt x="36" y="26"/>
                      <a:pt x="35" y="26"/>
                    </a:cubicBezTo>
                    <a:cubicBezTo>
                      <a:pt x="36" y="25"/>
                      <a:pt x="36" y="25"/>
                      <a:pt x="37" y="25"/>
                    </a:cubicBezTo>
                    <a:cubicBezTo>
                      <a:pt x="36" y="24"/>
                      <a:pt x="35" y="24"/>
                      <a:pt x="35" y="23"/>
                    </a:cubicBezTo>
                    <a:cubicBezTo>
                      <a:pt x="36" y="23"/>
                      <a:pt x="36" y="23"/>
                      <a:pt x="36" y="23"/>
                    </a:cubicBezTo>
                    <a:cubicBezTo>
                      <a:pt x="36" y="22"/>
                      <a:pt x="36" y="23"/>
                      <a:pt x="35" y="23"/>
                    </a:cubicBezTo>
                    <a:cubicBezTo>
                      <a:pt x="35" y="22"/>
                      <a:pt x="35" y="22"/>
                      <a:pt x="35" y="21"/>
                    </a:cubicBezTo>
                    <a:cubicBezTo>
                      <a:pt x="35" y="21"/>
                      <a:pt x="34" y="20"/>
                      <a:pt x="35" y="19"/>
                    </a:cubicBezTo>
                    <a:cubicBezTo>
                      <a:pt x="34" y="20"/>
                      <a:pt x="33" y="19"/>
                      <a:pt x="32" y="19"/>
                    </a:cubicBezTo>
                    <a:cubicBezTo>
                      <a:pt x="32" y="19"/>
                      <a:pt x="32" y="19"/>
                      <a:pt x="32" y="19"/>
                    </a:cubicBezTo>
                    <a:cubicBezTo>
                      <a:pt x="31" y="19"/>
                      <a:pt x="30" y="19"/>
                      <a:pt x="30" y="18"/>
                    </a:cubicBezTo>
                    <a:cubicBezTo>
                      <a:pt x="31" y="17"/>
                      <a:pt x="32" y="18"/>
                      <a:pt x="32" y="18"/>
                    </a:cubicBezTo>
                    <a:cubicBezTo>
                      <a:pt x="32" y="17"/>
                      <a:pt x="32" y="17"/>
                      <a:pt x="31" y="17"/>
                    </a:cubicBezTo>
                    <a:cubicBezTo>
                      <a:pt x="31" y="17"/>
                      <a:pt x="30" y="17"/>
                      <a:pt x="30" y="17"/>
                    </a:cubicBezTo>
                    <a:cubicBezTo>
                      <a:pt x="30" y="17"/>
                      <a:pt x="30" y="17"/>
                      <a:pt x="29" y="17"/>
                    </a:cubicBezTo>
                    <a:cubicBezTo>
                      <a:pt x="30" y="16"/>
                      <a:pt x="30" y="16"/>
                      <a:pt x="31" y="16"/>
                    </a:cubicBezTo>
                    <a:cubicBezTo>
                      <a:pt x="31" y="16"/>
                      <a:pt x="32" y="16"/>
                      <a:pt x="33" y="15"/>
                    </a:cubicBezTo>
                    <a:cubicBezTo>
                      <a:pt x="33" y="15"/>
                      <a:pt x="32" y="15"/>
                      <a:pt x="32" y="14"/>
                    </a:cubicBezTo>
                    <a:cubicBezTo>
                      <a:pt x="34" y="14"/>
                      <a:pt x="35" y="13"/>
                      <a:pt x="36" y="13"/>
                    </a:cubicBezTo>
                    <a:cubicBezTo>
                      <a:pt x="38" y="13"/>
                      <a:pt x="38" y="13"/>
                      <a:pt x="40" y="13"/>
                    </a:cubicBezTo>
                    <a:cubicBezTo>
                      <a:pt x="40" y="13"/>
                      <a:pt x="39" y="12"/>
                      <a:pt x="39" y="11"/>
                    </a:cubicBezTo>
                    <a:cubicBezTo>
                      <a:pt x="40" y="11"/>
                      <a:pt x="41" y="11"/>
                      <a:pt x="42" y="11"/>
                    </a:cubicBezTo>
                    <a:cubicBezTo>
                      <a:pt x="42" y="10"/>
                      <a:pt x="44" y="11"/>
                      <a:pt x="45" y="10"/>
                    </a:cubicBezTo>
                    <a:cubicBezTo>
                      <a:pt x="45" y="11"/>
                      <a:pt x="46" y="11"/>
                      <a:pt x="46" y="11"/>
                    </a:cubicBezTo>
                    <a:cubicBezTo>
                      <a:pt x="46" y="10"/>
                      <a:pt x="47" y="11"/>
                      <a:pt x="47" y="11"/>
                    </a:cubicBezTo>
                    <a:cubicBezTo>
                      <a:pt x="48" y="11"/>
                      <a:pt x="49" y="11"/>
                      <a:pt x="50" y="12"/>
                    </a:cubicBezTo>
                    <a:cubicBezTo>
                      <a:pt x="49" y="12"/>
                      <a:pt x="48" y="12"/>
                      <a:pt x="48" y="13"/>
                    </a:cubicBezTo>
                    <a:cubicBezTo>
                      <a:pt x="48" y="13"/>
                      <a:pt x="49" y="12"/>
                      <a:pt x="50" y="13"/>
                    </a:cubicBezTo>
                    <a:cubicBezTo>
                      <a:pt x="50" y="12"/>
                      <a:pt x="50" y="13"/>
                      <a:pt x="51" y="13"/>
                    </a:cubicBezTo>
                    <a:cubicBezTo>
                      <a:pt x="51" y="14"/>
                      <a:pt x="52" y="13"/>
                      <a:pt x="52" y="14"/>
                    </a:cubicBezTo>
                    <a:cubicBezTo>
                      <a:pt x="52" y="15"/>
                      <a:pt x="51" y="14"/>
                      <a:pt x="50" y="14"/>
                    </a:cubicBezTo>
                    <a:cubicBezTo>
                      <a:pt x="50" y="14"/>
                      <a:pt x="50" y="15"/>
                      <a:pt x="49" y="15"/>
                    </a:cubicBezTo>
                    <a:cubicBezTo>
                      <a:pt x="49" y="16"/>
                      <a:pt x="49" y="16"/>
                      <a:pt x="49" y="16"/>
                    </a:cubicBezTo>
                    <a:cubicBezTo>
                      <a:pt x="49" y="16"/>
                      <a:pt x="49" y="17"/>
                      <a:pt x="48" y="17"/>
                    </a:cubicBezTo>
                    <a:cubicBezTo>
                      <a:pt x="49" y="17"/>
                      <a:pt x="50" y="17"/>
                      <a:pt x="50" y="18"/>
                    </a:cubicBezTo>
                    <a:cubicBezTo>
                      <a:pt x="49" y="18"/>
                      <a:pt x="48" y="18"/>
                      <a:pt x="48" y="18"/>
                    </a:cubicBezTo>
                    <a:cubicBezTo>
                      <a:pt x="48" y="19"/>
                      <a:pt x="49" y="21"/>
                      <a:pt x="47" y="21"/>
                    </a:cubicBezTo>
                    <a:cubicBezTo>
                      <a:pt x="47" y="22"/>
                      <a:pt x="48" y="22"/>
                      <a:pt x="48" y="23"/>
                    </a:cubicBezTo>
                    <a:cubicBezTo>
                      <a:pt x="47" y="23"/>
                      <a:pt x="47" y="22"/>
                      <a:pt x="47" y="22"/>
                    </a:cubicBezTo>
                    <a:cubicBezTo>
                      <a:pt x="46" y="23"/>
                      <a:pt x="48" y="23"/>
                      <a:pt x="47" y="24"/>
                    </a:cubicBezTo>
                    <a:cubicBezTo>
                      <a:pt x="46" y="24"/>
                      <a:pt x="46" y="23"/>
                      <a:pt x="45" y="23"/>
                    </a:cubicBezTo>
                    <a:cubicBezTo>
                      <a:pt x="45" y="23"/>
                      <a:pt x="45" y="23"/>
                      <a:pt x="45" y="23"/>
                    </a:cubicBezTo>
                    <a:cubicBezTo>
                      <a:pt x="45" y="23"/>
                      <a:pt x="46" y="24"/>
                      <a:pt x="46" y="24"/>
                    </a:cubicBezTo>
                    <a:cubicBezTo>
                      <a:pt x="47" y="24"/>
                      <a:pt x="45" y="25"/>
                      <a:pt x="45" y="25"/>
                    </a:cubicBezTo>
                    <a:cubicBezTo>
                      <a:pt x="44" y="25"/>
                      <a:pt x="44" y="26"/>
                      <a:pt x="43" y="27"/>
                    </a:cubicBezTo>
                    <a:cubicBezTo>
                      <a:pt x="43" y="27"/>
                      <a:pt x="42" y="27"/>
                      <a:pt x="42" y="27"/>
                    </a:cubicBezTo>
                    <a:cubicBezTo>
                      <a:pt x="41" y="27"/>
                      <a:pt x="41" y="28"/>
                      <a:pt x="41" y="27"/>
                    </a:cubicBezTo>
                    <a:cubicBezTo>
                      <a:pt x="40" y="27"/>
                      <a:pt x="40" y="28"/>
                      <a:pt x="40" y="28"/>
                    </a:cubicBezTo>
                    <a:cubicBezTo>
                      <a:pt x="40" y="30"/>
                      <a:pt x="39" y="30"/>
                      <a:pt x="39" y="31"/>
                    </a:cubicBezTo>
                    <a:close/>
                    <a:moveTo>
                      <a:pt x="59" y="15"/>
                    </a:moveTo>
                    <a:cubicBezTo>
                      <a:pt x="59" y="15"/>
                      <a:pt x="60" y="16"/>
                      <a:pt x="60" y="15"/>
                    </a:cubicBezTo>
                    <a:cubicBezTo>
                      <a:pt x="60" y="16"/>
                      <a:pt x="61" y="16"/>
                      <a:pt x="61" y="18"/>
                    </a:cubicBezTo>
                    <a:cubicBezTo>
                      <a:pt x="60" y="18"/>
                      <a:pt x="60" y="17"/>
                      <a:pt x="59" y="17"/>
                    </a:cubicBezTo>
                    <a:cubicBezTo>
                      <a:pt x="59" y="18"/>
                      <a:pt x="59" y="18"/>
                      <a:pt x="59" y="19"/>
                    </a:cubicBezTo>
                    <a:cubicBezTo>
                      <a:pt x="58" y="19"/>
                      <a:pt x="58" y="19"/>
                      <a:pt x="58" y="19"/>
                    </a:cubicBezTo>
                    <a:cubicBezTo>
                      <a:pt x="57" y="19"/>
                      <a:pt x="57" y="18"/>
                      <a:pt x="57" y="18"/>
                    </a:cubicBezTo>
                    <a:cubicBezTo>
                      <a:pt x="57" y="17"/>
                      <a:pt x="57" y="17"/>
                      <a:pt x="57" y="16"/>
                    </a:cubicBezTo>
                    <a:cubicBezTo>
                      <a:pt x="57" y="16"/>
                      <a:pt x="57" y="17"/>
                      <a:pt x="56" y="17"/>
                    </a:cubicBezTo>
                    <a:cubicBezTo>
                      <a:pt x="56" y="17"/>
                      <a:pt x="56" y="16"/>
                      <a:pt x="56" y="16"/>
                    </a:cubicBezTo>
                    <a:cubicBezTo>
                      <a:pt x="56" y="15"/>
                      <a:pt x="55" y="16"/>
                      <a:pt x="55" y="15"/>
                    </a:cubicBezTo>
                    <a:cubicBezTo>
                      <a:pt x="55" y="13"/>
                      <a:pt x="57" y="14"/>
                      <a:pt x="57" y="15"/>
                    </a:cubicBezTo>
                    <a:cubicBezTo>
                      <a:pt x="58" y="15"/>
                      <a:pt x="57" y="14"/>
                      <a:pt x="57" y="14"/>
                    </a:cubicBezTo>
                    <a:cubicBezTo>
                      <a:pt x="58" y="13"/>
                      <a:pt x="59" y="14"/>
                      <a:pt x="58" y="15"/>
                    </a:cubicBezTo>
                    <a:cubicBezTo>
                      <a:pt x="58" y="15"/>
                      <a:pt x="59" y="15"/>
                      <a:pt x="59" y="15"/>
                    </a:cubicBezTo>
                    <a:close/>
                    <a:moveTo>
                      <a:pt x="59" y="13"/>
                    </a:moveTo>
                    <a:cubicBezTo>
                      <a:pt x="60" y="13"/>
                      <a:pt x="62" y="13"/>
                      <a:pt x="64" y="14"/>
                    </a:cubicBezTo>
                    <a:cubicBezTo>
                      <a:pt x="64" y="15"/>
                      <a:pt x="63" y="14"/>
                      <a:pt x="63" y="15"/>
                    </a:cubicBezTo>
                    <a:cubicBezTo>
                      <a:pt x="61" y="15"/>
                      <a:pt x="60" y="15"/>
                      <a:pt x="59" y="14"/>
                    </a:cubicBezTo>
                    <a:cubicBezTo>
                      <a:pt x="59" y="14"/>
                      <a:pt x="59" y="14"/>
                      <a:pt x="59" y="13"/>
                    </a:cubicBezTo>
                    <a:close/>
                    <a:moveTo>
                      <a:pt x="50" y="37"/>
                    </a:moveTo>
                    <a:cubicBezTo>
                      <a:pt x="49" y="38"/>
                      <a:pt x="48" y="38"/>
                      <a:pt x="48" y="38"/>
                    </a:cubicBezTo>
                    <a:cubicBezTo>
                      <a:pt x="48" y="37"/>
                      <a:pt x="48" y="37"/>
                      <a:pt x="48" y="36"/>
                    </a:cubicBezTo>
                    <a:cubicBezTo>
                      <a:pt x="48" y="36"/>
                      <a:pt x="49" y="36"/>
                      <a:pt x="49" y="35"/>
                    </a:cubicBezTo>
                    <a:cubicBezTo>
                      <a:pt x="49" y="35"/>
                      <a:pt x="49" y="35"/>
                      <a:pt x="50" y="35"/>
                    </a:cubicBezTo>
                    <a:cubicBezTo>
                      <a:pt x="49" y="36"/>
                      <a:pt x="49" y="36"/>
                      <a:pt x="50" y="37"/>
                    </a:cubicBezTo>
                    <a:close/>
                    <a:moveTo>
                      <a:pt x="48" y="29"/>
                    </a:moveTo>
                    <a:cubicBezTo>
                      <a:pt x="48" y="29"/>
                      <a:pt x="48" y="28"/>
                      <a:pt x="47" y="28"/>
                    </a:cubicBezTo>
                    <a:cubicBezTo>
                      <a:pt x="47" y="28"/>
                      <a:pt x="47" y="28"/>
                      <a:pt x="47" y="27"/>
                    </a:cubicBezTo>
                    <a:cubicBezTo>
                      <a:pt x="47" y="27"/>
                      <a:pt x="47" y="28"/>
                      <a:pt x="47" y="27"/>
                    </a:cubicBezTo>
                    <a:cubicBezTo>
                      <a:pt x="47" y="27"/>
                      <a:pt x="47" y="27"/>
                      <a:pt x="47" y="26"/>
                    </a:cubicBezTo>
                    <a:cubicBezTo>
                      <a:pt x="48" y="26"/>
                      <a:pt x="48" y="27"/>
                      <a:pt x="48" y="27"/>
                    </a:cubicBezTo>
                    <a:cubicBezTo>
                      <a:pt x="49" y="26"/>
                      <a:pt x="49" y="27"/>
                      <a:pt x="50" y="27"/>
                    </a:cubicBezTo>
                    <a:cubicBezTo>
                      <a:pt x="50" y="27"/>
                      <a:pt x="51" y="28"/>
                      <a:pt x="51" y="29"/>
                    </a:cubicBezTo>
                    <a:cubicBezTo>
                      <a:pt x="50" y="29"/>
                      <a:pt x="50" y="29"/>
                      <a:pt x="50" y="29"/>
                    </a:cubicBezTo>
                    <a:cubicBezTo>
                      <a:pt x="49" y="29"/>
                      <a:pt x="48" y="29"/>
                      <a:pt x="48" y="29"/>
                    </a:cubicBezTo>
                    <a:close/>
                    <a:moveTo>
                      <a:pt x="72" y="19"/>
                    </a:moveTo>
                    <a:cubicBezTo>
                      <a:pt x="74" y="19"/>
                      <a:pt x="75" y="18"/>
                      <a:pt x="76" y="18"/>
                    </a:cubicBezTo>
                    <a:cubicBezTo>
                      <a:pt x="76" y="18"/>
                      <a:pt x="76" y="18"/>
                      <a:pt x="76" y="18"/>
                    </a:cubicBezTo>
                    <a:cubicBezTo>
                      <a:pt x="76" y="18"/>
                      <a:pt x="77" y="18"/>
                      <a:pt x="77" y="18"/>
                    </a:cubicBezTo>
                    <a:cubicBezTo>
                      <a:pt x="77" y="19"/>
                      <a:pt x="76" y="19"/>
                      <a:pt x="75" y="19"/>
                    </a:cubicBezTo>
                    <a:cubicBezTo>
                      <a:pt x="74" y="20"/>
                      <a:pt x="74" y="21"/>
                      <a:pt x="72" y="21"/>
                    </a:cubicBezTo>
                    <a:cubicBezTo>
                      <a:pt x="72" y="22"/>
                      <a:pt x="73" y="23"/>
                      <a:pt x="73" y="24"/>
                    </a:cubicBezTo>
                    <a:cubicBezTo>
                      <a:pt x="73" y="24"/>
                      <a:pt x="73" y="24"/>
                      <a:pt x="73" y="24"/>
                    </a:cubicBezTo>
                    <a:cubicBezTo>
                      <a:pt x="72" y="24"/>
                      <a:pt x="72" y="23"/>
                      <a:pt x="71" y="23"/>
                    </a:cubicBezTo>
                    <a:cubicBezTo>
                      <a:pt x="71" y="22"/>
                      <a:pt x="72" y="22"/>
                      <a:pt x="72" y="21"/>
                    </a:cubicBezTo>
                    <a:cubicBezTo>
                      <a:pt x="72" y="20"/>
                      <a:pt x="73" y="20"/>
                      <a:pt x="72" y="19"/>
                    </a:cubicBezTo>
                    <a:close/>
                    <a:moveTo>
                      <a:pt x="72" y="15"/>
                    </a:moveTo>
                    <a:cubicBezTo>
                      <a:pt x="72" y="14"/>
                      <a:pt x="74" y="13"/>
                      <a:pt x="74" y="14"/>
                    </a:cubicBezTo>
                    <a:cubicBezTo>
                      <a:pt x="73" y="14"/>
                      <a:pt x="73" y="15"/>
                      <a:pt x="72" y="15"/>
                    </a:cubicBezTo>
                    <a:close/>
                    <a:moveTo>
                      <a:pt x="84" y="14"/>
                    </a:moveTo>
                    <a:cubicBezTo>
                      <a:pt x="85" y="14"/>
                      <a:pt x="87" y="14"/>
                      <a:pt x="87" y="15"/>
                    </a:cubicBezTo>
                    <a:cubicBezTo>
                      <a:pt x="87" y="16"/>
                      <a:pt x="86" y="15"/>
                      <a:pt x="84" y="16"/>
                    </a:cubicBezTo>
                    <a:cubicBezTo>
                      <a:pt x="84" y="15"/>
                      <a:pt x="84" y="15"/>
                      <a:pt x="84" y="14"/>
                    </a:cubicBezTo>
                    <a:close/>
                    <a:moveTo>
                      <a:pt x="25" y="29"/>
                    </a:moveTo>
                    <a:cubicBezTo>
                      <a:pt x="25" y="31"/>
                      <a:pt x="23" y="28"/>
                      <a:pt x="23" y="30"/>
                    </a:cubicBezTo>
                    <a:cubicBezTo>
                      <a:pt x="23" y="30"/>
                      <a:pt x="22" y="30"/>
                      <a:pt x="22" y="29"/>
                    </a:cubicBezTo>
                    <a:cubicBezTo>
                      <a:pt x="23" y="29"/>
                      <a:pt x="23" y="28"/>
                      <a:pt x="23" y="28"/>
                    </a:cubicBezTo>
                    <a:cubicBezTo>
                      <a:pt x="24" y="28"/>
                      <a:pt x="24" y="28"/>
                      <a:pt x="24" y="28"/>
                    </a:cubicBezTo>
                    <a:cubicBezTo>
                      <a:pt x="25" y="29"/>
                      <a:pt x="24" y="29"/>
                      <a:pt x="25" y="29"/>
                    </a:cubicBezTo>
                    <a:close/>
                    <a:moveTo>
                      <a:pt x="28" y="59"/>
                    </a:moveTo>
                    <a:cubicBezTo>
                      <a:pt x="28" y="60"/>
                      <a:pt x="27" y="60"/>
                      <a:pt x="27" y="60"/>
                    </a:cubicBezTo>
                    <a:cubicBezTo>
                      <a:pt x="27" y="60"/>
                      <a:pt x="27" y="59"/>
                      <a:pt x="27" y="59"/>
                    </a:cubicBezTo>
                    <a:cubicBezTo>
                      <a:pt x="27" y="59"/>
                      <a:pt x="28" y="59"/>
                      <a:pt x="28" y="59"/>
                    </a:cubicBezTo>
                    <a:close/>
                    <a:moveTo>
                      <a:pt x="23" y="58"/>
                    </a:moveTo>
                    <a:cubicBezTo>
                      <a:pt x="22" y="58"/>
                      <a:pt x="22" y="57"/>
                      <a:pt x="21" y="57"/>
                    </a:cubicBezTo>
                    <a:cubicBezTo>
                      <a:pt x="20" y="57"/>
                      <a:pt x="20" y="58"/>
                      <a:pt x="20" y="58"/>
                    </a:cubicBezTo>
                    <a:cubicBezTo>
                      <a:pt x="20" y="57"/>
                      <a:pt x="20" y="57"/>
                      <a:pt x="20" y="57"/>
                    </a:cubicBezTo>
                    <a:cubicBezTo>
                      <a:pt x="21" y="57"/>
                      <a:pt x="22" y="57"/>
                      <a:pt x="23" y="57"/>
                    </a:cubicBezTo>
                    <a:cubicBezTo>
                      <a:pt x="23" y="57"/>
                      <a:pt x="23" y="57"/>
                      <a:pt x="24" y="57"/>
                    </a:cubicBezTo>
                    <a:cubicBezTo>
                      <a:pt x="24" y="58"/>
                      <a:pt x="24" y="58"/>
                      <a:pt x="24" y="58"/>
                    </a:cubicBezTo>
                    <a:cubicBezTo>
                      <a:pt x="25" y="58"/>
                      <a:pt x="26" y="58"/>
                      <a:pt x="26" y="59"/>
                    </a:cubicBezTo>
                    <a:cubicBezTo>
                      <a:pt x="26" y="60"/>
                      <a:pt x="25" y="59"/>
                      <a:pt x="25" y="60"/>
                    </a:cubicBezTo>
                    <a:cubicBezTo>
                      <a:pt x="25" y="60"/>
                      <a:pt x="25" y="59"/>
                      <a:pt x="24" y="59"/>
                    </a:cubicBezTo>
                    <a:cubicBezTo>
                      <a:pt x="24" y="59"/>
                      <a:pt x="24" y="59"/>
                      <a:pt x="24" y="59"/>
                    </a:cubicBezTo>
                    <a:cubicBezTo>
                      <a:pt x="24" y="58"/>
                      <a:pt x="23" y="59"/>
                      <a:pt x="23" y="58"/>
                    </a:cubicBezTo>
                    <a:close/>
                    <a:moveTo>
                      <a:pt x="23" y="60"/>
                    </a:moveTo>
                    <a:cubicBezTo>
                      <a:pt x="23" y="60"/>
                      <a:pt x="23" y="60"/>
                      <a:pt x="22" y="60"/>
                    </a:cubicBezTo>
                    <a:cubicBezTo>
                      <a:pt x="22" y="60"/>
                      <a:pt x="22" y="59"/>
                      <a:pt x="22" y="59"/>
                    </a:cubicBezTo>
                    <a:cubicBezTo>
                      <a:pt x="23" y="59"/>
                      <a:pt x="23" y="59"/>
                      <a:pt x="23" y="60"/>
                    </a:cubicBezTo>
                    <a:close/>
                    <a:moveTo>
                      <a:pt x="22" y="56"/>
                    </a:moveTo>
                    <a:cubicBezTo>
                      <a:pt x="22" y="56"/>
                      <a:pt x="22" y="56"/>
                      <a:pt x="22" y="55"/>
                    </a:cubicBezTo>
                    <a:cubicBezTo>
                      <a:pt x="23" y="55"/>
                      <a:pt x="23" y="56"/>
                      <a:pt x="23" y="56"/>
                    </a:cubicBezTo>
                    <a:cubicBezTo>
                      <a:pt x="23" y="56"/>
                      <a:pt x="22" y="56"/>
                      <a:pt x="22" y="56"/>
                    </a:cubicBezTo>
                    <a:close/>
                    <a:moveTo>
                      <a:pt x="23" y="55"/>
                    </a:moveTo>
                    <a:cubicBezTo>
                      <a:pt x="24" y="55"/>
                      <a:pt x="24" y="55"/>
                      <a:pt x="24" y="55"/>
                    </a:cubicBezTo>
                    <a:cubicBezTo>
                      <a:pt x="24" y="56"/>
                      <a:pt x="24" y="56"/>
                      <a:pt x="24" y="56"/>
                    </a:cubicBezTo>
                    <a:cubicBezTo>
                      <a:pt x="23" y="56"/>
                      <a:pt x="23" y="56"/>
                      <a:pt x="23" y="55"/>
                    </a:cubicBezTo>
                    <a:close/>
                    <a:moveTo>
                      <a:pt x="24" y="57"/>
                    </a:moveTo>
                    <a:cubicBezTo>
                      <a:pt x="24" y="57"/>
                      <a:pt x="24" y="56"/>
                      <a:pt x="24" y="56"/>
                    </a:cubicBezTo>
                    <a:cubicBezTo>
                      <a:pt x="25" y="56"/>
                      <a:pt x="25" y="56"/>
                      <a:pt x="25" y="57"/>
                    </a:cubicBezTo>
                    <a:cubicBezTo>
                      <a:pt x="25" y="57"/>
                      <a:pt x="26" y="57"/>
                      <a:pt x="26" y="57"/>
                    </a:cubicBezTo>
                    <a:cubicBezTo>
                      <a:pt x="26" y="58"/>
                      <a:pt x="25" y="58"/>
                      <a:pt x="25" y="57"/>
                    </a:cubicBezTo>
                    <a:cubicBezTo>
                      <a:pt x="25" y="57"/>
                      <a:pt x="25" y="57"/>
                      <a:pt x="24" y="57"/>
                    </a:cubicBezTo>
                    <a:close/>
                    <a:moveTo>
                      <a:pt x="111" y="74"/>
                    </a:moveTo>
                    <a:cubicBezTo>
                      <a:pt x="111" y="74"/>
                      <a:pt x="111" y="73"/>
                      <a:pt x="111" y="73"/>
                    </a:cubicBezTo>
                    <a:cubicBezTo>
                      <a:pt x="110" y="72"/>
                      <a:pt x="109" y="72"/>
                      <a:pt x="108" y="71"/>
                    </a:cubicBezTo>
                    <a:cubicBezTo>
                      <a:pt x="108" y="71"/>
                      <a:pt x="108" y="71"/>
                      <a:pt x="108" y="71"/>
                    </a:cubicBezTo>
                    <a:cubicBezTo>
                      <a:pt x="107" y="70"/>
                      <a:pt x="108" y="71"/>
                      <a:pt x="108" y="70"/>
                    </a:cubicBezTo>
                    <a:cubicBezTo>
                      <a:pt x="109" y="70"/>
                      <a:pt x="108" y="71"/>
                      <a:pt x="109" y="70"/>
                    </a:cubicBezTo>
                    <a:cubicBezTo>
                      <a:pt x="109" y="71"/>
                      <a:pt x="110" y="70"/>
                      <a:pt x="110" y="70"/>
                    </a:cubicBezTo>
                    <a:cubicBezTo>
                      <a:pt x="110" y="70"/>
                      <a:pt x="111" y="70"/>
                      <a:pt x="111" y="70"/>
                    </a:cubicBezTo>
                    <a:cubicBezTo>
                      <a:pt x="111" y="70"/>
                      <a:pt x="112" y="70"/>
                      <a:pt x="112" y="70"/>
                    </a:cubicBezTo>
                    <a:cubicBezTo>
                      <a:pt x="112" y="72"/>
                      <a:pt x="111" y="73"/>
                      <a:pt x="111"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84" name="Freeform 258"/>
              <p:cNvSpPr>
                <a:spLocks/>
              </p:cNvSpPr>
              <p:nvPr/>
            </p:nvSpPr>
            <p:spPr bwMode="auto">
              <a:xfrm>
                <a:off x="6869969" y="483270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85" name="Freeform 259"/>
              <p:cNvSpPr>
                <a:spLocks/>
              </p:cNvSpPr>
              <p:nvPr/>
            </p:nvSpPr>
            <p:spPr bwMode="auto">
              <a:xfrm>
                <a:off x="7061887" y="4902101"/>
                <a:ext cx="3253" cy="5422"/>
              </a:xfrm>
              <a:custGeom>
                <a:avLst/>
                <a:gdLst>
                  <a:gd name="T0" fmla="*/ 1 w 1"/>
                  <a:gd name="T1" fmla="*/ 1 h 2"/>
                  <a:gd name="T2" fmla="*/ 1 w 1"/>
                  <a:gd name="T3" fmla="*/ 0 h 2"/>
                  <a:gd name="T4" fmla="*/ 0 w 1"/>
                  <a:gd name="T5" fmla="*/ 1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1"/>
                      <a:pt x="1" y="0"/>
                    </a:cubicBezTo>
                    <a:cubicBezTo>
                      <a:pt x="0" y="0"/>
                      <a:pt x="0" y="1"/>
                      <a:pt x="0" y="1"/>
                    </a:cubicBezTo>
                    <a:cubicBezTo>
                      <a:pt x="0" y="1"/>
                      <a:pt x="1"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86" name="Freeform 260"/>
              <p:cNvSpPr>
                <a:spLocks/>
              </p:cNvSpPr>
              <p:nvPr/>
            </p:nvSpPr>
            <p:spPr bwMode="auto">
              <a:xfrm>
                <a:off x="7036949" y="4838128"/>
                <a:ext cx="2169"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87" name="Freeform 261"/>
              <p:cNvSpPr>
                <a:spLocks/>
              </p:cNvSpPr>
              <p:nvPr/>
            </p:nvSpPr>
            <p:spPr bwMode="auto">
              <a:xfrm>
                <a:off x="7039118" y="483812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88" name="Freeform 262"/>
              <p:cNvSpPr>
                <a:spLocks/>
              </p:cNvSpPr>
              <p:nvPr/>
            </p:nvSpPr>
            <p:spPr bwMode="auto">
              <a:xfrm>
                <a:off x="7005505" y="4845719"/>
                <a:ext cx="3253" cy="3253"/>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1"/>
                      <a:pt x="1" y="1"/>
                      <a:pt x="1" y="1"/>
                    </a:cubicBezTo>
                    <a:cubicBezTo>
                      <a:pt x="1" y="0"/>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89" name="Freeform 263"/>
              <p:cNvSpPr>
                <a:spLocks/>
              </p:cNvSpPr>
              <p:nvPr/>
            </p:nvSpPr>
            <p:spPr bwMode="auto">
              <a:xfrm>
                <a:off x="6826598" y="492270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90" name="Freeform 264"/>
              <p:cNvSpPr>
                <a:spLocks/>
              </p:cNvSpPr>
              <p:nvPr/>
            </p:nvSpPr>
            <p:spPr bwMode="auto">
              <a:xfrm>
                <a:off x="6946953" y="489668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91" name="Freeform 265"/>
              <p:cNvSpPr>
                <a:spLocks/>
              </p:cNvSpPr>
              <p:nvPr/>
            </p:nvSpPr>
            <p:spPr bwMode="auto">
              <a:xfrm>
                <a:off x="6946953" y="4853308"/>
                <a:ext cx="15180" cy="23854"/>
              </a:xfrm>
              <a:custGeom>
                <a:avLst/>
                <a:gdLst>
                  <a:gd name="T0" fmla="*/ 5 w 6"/>
                  <a:gd name="T1" fmla="*/ 0 h 9"/>
                  <a:gd name="T2" fmla="*/ 3 w 6"/>
                  <a:gd name="T3" fmla="*/ 4 h 9"/>
                  <a:gd name="T4" fmla="*/ 3 w 6"/>
                  <a:gd name="T5" fmla="*/ 6 h 9"/>
                  <a:gd name="T6" fmla="*/ 2 w 6"/>
                  <a:gd name="T7" fmla="*/ 8 h 9"/>
                  <a:gd name="T8" fmla="*/ 0 w 6"/>
                  <a:gd name="T9" fmla="*/ 6 h 9"/>
                  <a:gd name="T10" fmla="*/ 1 w 6"/>
                  <a:gd name="T11" fmla="*/ 8 h 9"/>
                  <a:gd name="T12" fmla="*/ 1 w 6"/>
                  <a:gd name="T13" fmla="*/ 9 h 9"/>
                  <a:gd name="T14" fmla="*/ 1 w 6"/>
                  <a:gd name="T15" fmla="*/ 9 h 9"/>
                  <a:gd name="T16" fmla="*/ 3 w 6"/>
                  <a:gd name="T17" fmla="*/ 9 h 9"/>
                  <a:gd name="T18" fmla="*/ 4 w 6"/>
                  <a:gd name="T19" fmla="*/ 9 h 9"/>
                  <a:gd name="T20" fmla="*/ 5 w 6"/>
                  <a:gd name="T21" fmla="*/ 6 h 9"/>
                  <a:gd name="T22" fmla="*/ 5 w 6"/>
                  <a:gd name="T23" fmla="*/ 7 h 9"/>
                  <a:gd name="T24" fmla="*/ 5 w 6"/>
                  <a:gd name="T25" fmla="*/ 5 h 9"/>
                  <a:gd name="T26" fmla="*/ 4 w 6"/>
                  <a:gd name="T27" fmla="*/ 4 h 9"/>
                  <a:gd name="T28" fmla="*/ 5 w 6"/>
                  <a:gd name="T29" fmla="*/ 1 h 9"/>
                  <a:gd name="T30" fmla="*/ 5 w 6"/>
                  <a:gd name="T3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9">
                    <a:moveTo>
                      <a:pt x="5" y="0"/>
                    </a:moveTo>
                    <a:cubicBezTo>
                      <a:pt x="5" y="2"/>
                      <a:pt x="3" y="2"/>
                      <a:pt x="3" y="4"/>
                    </a:cubicBezTo>
                    <a:cubicBezTo>
                      <a:pt x="3" y="5"/>
                      <a:pt x="3" y="5"/>
                      <a:pt x="3" y="6"/>
                    </a:cubicBezTo>
                    <a:cubicBezTo>
                      <a:pt x="3" y="7"/>
                      <a:pt x="3" y="8"/>
                      <a:pt x="2" y="8"/>
                    </a:cubicBezTo>
                    <a:cubicBezTo>
                      <a:pt x="1" y="9"/>
                      <a:pt x="1" y="6"/>
                      <a:pt x="0" y="6"/>
                    </a:cubicBezTo>
                    <a:cubicBezTo>
                      <a:pt x="0" y="7"/>
                      <a:pt x="1" y="8"/>
                      <a:pt x="1" y="8"/>
                    </a:cubicBezTo>
                    <a:cubicBezTo>
                      <a:pt x="1" y="8"/>
                      <a:pt x="1" y="9"/>
                      <a:pt x="1" y="9"/>
                    </a:cubicBezTo>
                    <a:cubicBezTo>
                      <a:pt x="1" y="9"/>
                      <a:pt x="2" y="9"/>
                      <a:pt x="1" y="9"/>
                    </a:cubicBezTo>
                    <a:cubicBezTo>
                      <a:pt x="2" y="9"/>
                      <a:pt x="2" y="9"/>
                      <a:pt x="3" y="9"/>
                    </a:cubicBezTo>
                    <a:cubicBezTo>
                      <a:pt x="3" y="9"/>
                      <a:pt x="3" y="9"/>
                      <a:pt x="4" y="9"/>
                    </a:cubicBezTo>
                    <a:cubicBezTo>
                      <a:pt x="5" y="8"/>
                      <a:pt x="4" y="7"/>
                      <a:pt x="5" y="6"/>
                    </a:cubicBezTo>
                    <a:cubicBezTo>
                      <a:pt x="6" y="5"/>
                      <a:pt x="5" y="7"/>
                      <a:pt x="5" y="7"/>
                    </a:cubicBezTo>
                    <a:cubicBezTo>
                      <a:pt x="5" y="6"/>
                      <a:pt x="5" y="5"/>
                      <a:pt x="5" y="5"/>
                    </a:cubicBezTo>
                    <a:cubicBezTo>
                      <a:pt x="5" y="4"/>
                      <a:pt x="4" y="4"/>
                      <a:pt x="4" y="4"/>
                    </a:cubicBezTo>
                    <a:cubicBezTo>
                      <a:pt x="4" y="2"/>
                      <a:pt x="5" y="2"/>
                      <a:pt x="5" y="1"/>
                    </a:cubicBezTo>
                    <a:cubicBezTo>
                      <a:pt x="5" y="0"/>
                      <a:pt x="5" y="0"/>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92" name="Freeform 266"/>
              <p:cNvSpPr>
                <a:spLocks/>
              </p:cNvSpPr>
              <p:nvPr/>
            </p:nvSpPr>
            <p:spPr bwMode="auto">
              <a:xfrm>
                <a:off x="6885149" y="487933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93" name="Freeform 267"/>
              <p:cNvSpPr>
                <a:spLocks/>
              </p:cNvSpPr>
              <p:nvPr/>
            </p:nvSpPr>
            <p:spPr bwMode="auto">
              <a:xfrm>
                <a:off x="7052129" y="4933545"/>
                <a:ext cx="2169" cy="4337"/>
              </a:xfrm>
              <a:custGeom>
                <a:avLst/>
                <a:gdLst>
                  <a:gd name="T0" fmla="*/ 0 w 1"/>
                  <a:gd name="T1" fmla="*/ 0 h 2"/>
                  <a:gd name="T2" fmla="*/ 1 w 1"/>
                  <a:gd name="T3" fmla="*/ 2 h 2"/>
                  <a:gd name="T4" fmla="*/ 1 w 1"/>
                  <a:gd name="T5" fmla="*/ 2 h 2"/>
                  <a:gd name="T6" fmla="*/ 1 w 1"/>
                  <a:gd name="T7" fmla="*/ 1 h 2"/>
                  <a:gd name="T8" fmla="*/ 0 w 1"/>
                  <a:gd name="T9" fmla="*/ 0 h 2"/>
                </a:gdLst>
                <a:ahLst/>
                <a:cxnLst>
                  <a:cxn ang="0">
                    <a:pos x="T0" y="T1"/>
                  </a:cxn>
                  <a:cxn ang="0">
                    <a:pos x="T2" y="T3"/>
                  </a:cxn>
                  <a:cxn ang="0">
                    <a:pos x="T4" y="T5"/>
                  </a:cxn>
                  <a:cxn ang="0">
                    <a:pos x="T6" y="T7"/>
                  </a:cxn>
                  <a:cxn ang="0">
                    <a:pos x="T8" y="T9"/>
                  </a:cxn>
                </a:cxnLst>
                <a:rect l="0" t="0" r="r" b="b"/>
                <a:pathLst>
                  <a:path w="1" h="2">
                    <a:moveTo>
                      <a:pt x="0" y="0"/>
                    </a:moveTo>
                    <a:cubicBezTo>
                      <a:pt x="0" y="1"/>
                      <a:pt x="1" y="1"/>
                      <a:pt x="1" y="2"/>
                    </a:cubicBezTo>
                    <a:cubicBezTo>
                      <a:pt x="1" y="2"/>
                      <a:pt x="1" y="2"/>
                      <a:pt x="1" y="2"/>
                    </a:cubicBezTo>
                    <a:cubicBezTo>
                      <a:pt x="1" y="1"/>
                      <a:pt x="1" y="1"/>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94" name="Freeform 268"/>
              <p:cNvSpPr>
                <a:spLocks/>
              </p:cNvSpPr>
              <p:nvPr/>
            </p:nvSpPr>
            <p:spPr bwMode="auto">
              <a:xfrm>
                <a:off x="6969724" y="4851140"/>
                <a:ext cx="7590" cy="7590"/>
              </a:xfrm>
              <a:custGeom>
                <a:avLst/>
                <a:gdLst>
                  <a:gd name="T0" fmla="*/ 0 w 3"/>
                  <a:gd name="T1" fmla="*/ 1 h 3"/>
                  <a:gd name="T2" fmla="*/ 1 w 3"/>
                  <a:gd name="T3" fmla="*/ 2 h 3"/>
                  <a:gd name="T4" fmla="*/ 2 w 3"/>
                  <a:gd name="T5" fmla="*/ 2 h 3"/>
                  <a:gd name="T6" fmla="*/ 3 w 3"/>
                  <a:gd name="T7" fmla="*/ 1 h 3"/>
                  <a:gd name="T8" fmla="*/ 0 w 3"/>
                  <a:gd name="T9" fmla="*/ 1 h 3"/>
                </a:gdLst>
                <a:ahLst/>
                <a:cxnLst>
                  <a:cxn ang="0">
                    <a:pos x="T0" y="T1"/>
                  </a:cxn>
                  <a:cxn ang="0">
                    <a:pos x="T2" y="T3"/>
                  </a:cxn>
                  <a:cxn ang="0">
                    <a:pos x="T4" y="T5"/>
                  </a:cxn>
                  <a:cxn ang="0">
                    <a:pos x="T6" y="T7"/>
                  </a:cxn>
                  <a:cxn ang="0">
                    <a:pos x="T8" y="T9"/>
                  </a:cxn>
                </a:cxnLst>
                <a:rect l="0" t="0" r="r" b="b"/>
                <a:pathLst>
                  <a:path w="3" h="3">
                    <a:moveTo>
                      <a:pt x="0" y="1"/>
                    </a:moveTo>
                    <a:cubicBezTo>
                      <a:pt x="0" y="1"/>
                      <a:pt x="0" y="3"/>
                      <a:pt x="1" y="2"/>
                    </a:cubicBezTo>
                    <a:cubicBezTo>
                      <a:pt x="2" y="2"/>
                      <a:pt x="1" y="2"/>
                      <a:pt x="2" y="2"/>
                    </a:cubicBezTo>
                    <a:cubicBezTo>
                      <a:pt x="2" y="1"/>
                      <a:pt x="3" y="2"/>
                      <a:pt x="3" y="1"/>
                    </a:cubicBezTo>
                    <a:cubicBezTo>
                      <a:pt x="2" y="0"/>
                      <a:pt x="1"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95" name="Freeform 269"/>
              <p:cNvSpPr>
                <a:spLocks/>
              </p:cNvSpPr>
              <p:nvPr/>
            </p:nvSpPr>
            <p:spPr bwMode="auto">
              <a:xfrm>
                <a:off x="6965386" y="4845719"/>
                <a:ext cx="2169"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96" name="Freeform 270"/>
              <p:cNvSpPr>
                <a:spLocks/>
              </p:cNvSpPr>
              <p:nvPr/>
            </p:nvSpPr>
            <p:spPr bwMode="auto">
              <a:xfrm>
                <a:off x="6975145" y="492270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97" name="Freeform 271"/>
              <p:cNvSpPr>
                <a:spLocks/>
              </p:cNvSpPr>
              <p:nvPr/>
            </p:nvSpPr>
            <p:spPr bwMode="auto">
              <a:xfrm>
                <a:off x="6975145" y="485656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98" name="Freeform 272"/>
              <p:cNvSpPr>
                <a:spLocks/>
              </p:cNvSpPr>
              <p:nvPr/>
            </p:nvSpPr>
            <p:spPr bwMode="auto">
              <a:xfrm>
                <a:off x="7005505" y="4843550"/>
                <a:ext cx="3253" cy="2169"/>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99" name="Freeform 273"/>
              <p:cNvSpPr>
                <a:spLocks/>
              </p:cNvSpPr>
              <p:nvPr/>
            </p:nvSpPr>
            <p:spPr bwMode="auto">
              <a:xfrm>
                <a:off x="6962133" y="4866320"/>
                <a:ext cx="325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100" name="Freeform 274"/>
              <p:cNvSpPr>
                <a:spLocks/>
              </p:cNvSpPr>
              <p:nvPr/>
            </p:nvSpPr>
            <p:spPr bwMode="auto">
              <a:xfrm>
                <a:off x="7039118" y="4835960"/>
                <a:ext cx="3253"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101" name="Freeform 275"/>
              <p:cNvSpPr>
                <a:spLocks/>
              </p:cNvSpPr>
              <p:nvPr/>
            </p:nvSpPr>
            <p:spPr bwMode="auto">
              <a:xfrm>
                <a:off x="6918762" y="4815359"/>
                <a:ext cx="7590" cy="2169"/>
              </a:xfrm>
              <a:custGeom>
                <a:avLst/>
                <a:gdLst>
                  <a:gd name="T0" fmla="*/ 2 w 3"/>
                  <a:gd name="T1" fmla="*/ 1 h 1"/>
                  <a:gd name="T2" fmla="*/ 3 w 3"/>
                  <a:gd name="T3" fmla="*/ 0 h 1"/>
                  <a:gd name="T4" fmla="*/ 0 w 3"/>
                  <a:gd name="T5" fmla="*/ 1 h 1"/>
                  <a:gd name="T6" fmla="*/ 2 w 3"/>
                  <a:gd name="T7" fmla="*/ 1 h 1"/>
                </a:gdLst>
                <a:ahLst/>
                <a:cxnLst>
                  <a:cxn ang="0">
                    <a:pos x="T0" y="T1"/>
                  </a:cxn>
                  <a:cxn ang="0">
                    <a:pos x="T2" y="T3"/>
                  </a:cxn>
                  <a:cxn ang="0">
                    <a:pos x="T4" y="T5"/>
                  </a:cxn>
                  <a:cxn ang="0">
                    <a:pos x="T6" y="T7"/>
                  </a:cxn>
                </a:cxnLst>
                <a:rect l="0" t="0" r="r" b="b"/>
                <a:pathLst>
                  <a:path w="3" h="1">
                    <a:moveTo>
                      <a:pt x="2" y="1"/>
                    </a:moveTo>
                    <a:cubicBezTo>
                      <a:pt x="2" y="1"/>
                      <a:pt x="3" y="1"/>
                      <a:pt x="3" y="0"/>
                    </a:cubicBezTo>
                    <a:cubicBezTo>
                      <a:pt x="2" y="0"/>
                      <a:pt x="0" y="0"/>
                      <a:pt x="0" y="1"/>
                    </a:cubicBezTo>
                    <a:cubicBezTo>
                      <a:pt x="1" y="1"/>
                      <a:pt x="1"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102" name="Freeform 276"/>
              <p:cNvSpPr>
                <a:spLocks/>
              </p:cNvSpPr>
              <p:nvPr/>
            </p:nvSpPr>
            <p:spPr bwMode="auto">
              <a:xfrm>
                <a:off x="6920930" y="4838128"/>
                <a:ext cx="3253"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1"/>
                      <a:pt x="1"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103" name="Freeform 277"/>
              <p:cNvSpPr>
                <a:spLocks/>
              </p:cNvSpPr>
              <p:nvPr/>
            </p:nvSpPr>
            <p:spPr bwMode="auto">
              <a:xfrm>
                <a:off x="6824429" y="4920534"/>
                <a:ext cx="2169" cy="2169"/>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0"/>
                      <a:pt x="0" y="0"/>
                      <a:pt x="0" y="0"/>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104" name="Freeform 278"/>
              <p:cNvSpPr>
                <a:spLocks/>
              </p:cNvSpPr>
              <p:nvPr/>
            </p:nvSpPr>
            <p:spPr bwMode="auto">
              <a:xfrm>
                <a:off x="6824429" y="4917281"/>
                <a:ext cx="0" cy="325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0"/>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105" name="Freeform 279"/>
              <p:cNvSpPr>
                <a:spLocks/>
              </p:cNvSpPr>
              <p:nvPr/>
            </p:nvSpPr>
            <p:spPr bwMode="auto">
              <a:xfrm>
                <a:off x="6685641" y="4884753"/>
                <a:ext cx="66142" cy="107344"/>
              </a:xfrm>
              <a:custGeom>
                <a:avLst/>
                <a:gdLst>
                  <a:gd name="T0" fmla="*/ 0 w 61"/>
                  <a:gd name="T1" fmla="*/ 49 h 99"/>
                  <a:gd name="T2" fmla="*/ 61 w 61"/>
                  <a:gd name="T3" fmla="*/ 99 h 99"/>
                  <a:gd name="T4" fmla="*/ 61 w 61"/>
                  <a:gd name="T5" fmla="*/ 0 h 99"/>
                  <a:gd name="T6" fmla="*/ 0 w 61"/>
                  <a:gd name="T7" fmla="*/ 49 h 99"/>
                </a:gdLst>
                <a:ahLst/>
                <a:cxnLst>
                  <a:cxn ang="0">
                    <a:pos x="T0" y="T1"/>
                  </a:cxn>
                  <a:cxn ang="0">
                    <a:pos x="T2" y="T3"/>
                  </a:cxn>
                  <a:cxn ang="0">
                    <a:pos x="T4" y="T5"/>
                  </a:cxn>
                  <a:cxn ang="0">
                    <a:pos x="T6" y="T7"/>
                  </a:cxn>
                </a:cxnLst>
                <a:rect l="0" t="0" r="r" b="b"/>
                <a:pathLst>
                  <a:path w="61" h="99">
                    <a:moveTo>
                      <a:pt x="0" y="49"/>
                    </a:moveTo>
                    <a:lnTo>
                      <a:pt x="61" y="99"/>
                    </a:lnTo>
                    <a:lnTo>
                      <a:pt x="61" y="0"/>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106" name="Freeform 280"/>
              <p:cNvSpPr>
                <a:spLocks/>
              </p:cNvSpPr>
              <p:nvPr/>
            </p:nvSpPr>
            <p:spPr bwMode="auto">
              <a:xfrm>
                <a:off x="6747445" y="4915113"/>
                <a:ext cx="40119" cy="43371"/>
              </a:xfrm>
              <a:custGeom>
                <a:avLst/>
                <a:gdLst>
                  <a:gd name="T0" fmla="*/ 37 w 37"/>
                  <a:gd name="T1" fmla="*/ 40 h 40"/>
                  <a:gd name="T2" fmla="*/ 0 w 37"/>
                  <a:gd name="T3" fmla="*/ 40 h 40"/>
                  <a:gd name="T4" fmla="*/ 0 w 37"/>
                  <a:gd name="T5" fmla="*/ 0 h 40"/>
                  <a:gd name="T6" fmla="*/ 37 w 37"/>
                  <a:gd name="T7" fmla="*/ 0 h 40"/>
                  <a:gd name="T8" fmla="*/ 37 w 37"/>
                  <a:gd name="T9" fmla="*/ 40 h 40"/>
                  <a:gd name="T10" fmla="*/ 37 w 37"/>
                  <a:gd name="T11" fmla="*/ 40 h 40"/>
                </a:gdLst>
                <a:ahLst/>
                <a:cxnLst>
                  <a:cxn ang="0">
                    <a:pos x="T0" y="T1"/>
                  </a:cxn>
                  <a:cxn ang="0">
                    <a:pos x="T2" y="T3"/>
                  </a:cxn>
                  <a:cxn ang="0">
                    <a:pos x="T4" y="T5"/>
                  </a:cxn>
                  <a:cxn ang="0">
                    <a:pos x="T6" y="T7"/>
                  </a:cxn>
                  <a:cxn ang="0">
                    <a:pos x="T8" y="T9"/>
                  </a:cxn>
                  <a:cxn ang="0">
                    <a:pos x="T10" y="T11"/>
                  </a:cxn>
                </a:cxnLst>
                <a:rect l="0" t="0" r="r" b="b"/>
                <a:pathLst>
                  <a:path w="37" h="40">
                    <a:moveTo>
                      <a:pt x="37" y="40"/>
                    </a:moveTo>
                    <a:lnTo>
                      <a:pt x="0" y="40"/>
                    </a:lnTo>
                    <a:lnTo>
                      <a:pt x="0" y="0"/>
                    </a:lnTo>
                    <a:lnTo>
                      <a:pt x="37" y="0"/>
                    </a:lnTo>
                    <a:lnTo>
                      <a:pt x="37" y="40"/>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107" name="Freeform 281"/>
              <p:cNvSpPr>
                <a:spLocks/>
              </p:cNvSpPr>
              <p:nvPr/>
            </p:nvSpPr>
            <p:spPr bwMode="auto">
              <a:xfrm>
                <a:off x="7155136" y="4884753"/>
                <a:ext cx="66142" cy="107344"/>
              </a:xfrm>
              <a:custGeom>
                <a:avLst/>
                <a:gdLst>
                  <a:gd name="T0" fmla="*/ 61 w 61"/>
                  <a:gd name="T1" fmla="*/ 49 h 99"/>
                  <a:gd name="T2" fmla="*/ 0 w 61"/>
                  <a:gd name="T3" fmla="*/ 99 h 99"/>
                  <a:gd name="T4" fmla="*/ 0 w 61"/>
                  <a:gd name="T5" fmla="*/ 0 h 99"/>
                  <a:gd name="T6" fmla="*/ 61 w 61"/>
                  <a:gd name="T7" fmla="*/ 49 h 99"/>
                </a:gdLst>
                <a:ahLst/>
                <a:cxnLst>
                  <a:cxn ang="0">
                    <a:pos x="T0" y="T1"/>
                  </a:cxn>
                  <a:cxn ang="0">
                    <a:pos x="T2" y="T3"/>
                  </a:cxn>
                  <a:cxn ang="0">
                    <a:pos x="T4" y="T5"/>
                  </a:cxn>
                  <a:cxn ang="0">
                    <a:pos x="T6" y="T7"/>
                  </a:cxn>
                </a:cxnLst>
                <a:rect l="0" t="0" r="r" b="b"/>
                <a:pathLst>
                  <a:path w="61" h="99">
                    <a:moveTo>
                      <a:pt x="61" y="49"/>
                    </a:moveTo>
                    <a:lnTo>
                      <a:pt x="0" y="99"/>
                    </a:lnTo>
                    <a:lnTo>
                      <a:pt x="0" y="0"/>
                    </a:lnTo>
                    <a:lnTo>
                      <a:pt x="61"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108" name="Freeform 282"/>
              <p:cNvSpPr>
                <a:spLocks/>
              </p:cNvSpPr>
              <p:nvPr/>
            </p:nvSpPr>
            <p:spPr bwMode="auto">
              <a:xfrm>
                <a:off x="7121523" y="4915113"/>
                <a:ext cx="41203" cy="43371"/>
              </a:xfrm>
              <a:custGeom>
                <a:avLst/>
                <a:gdLst>
                  <a:gd name="T0" fmla="*/ 38 w 38"/>
                  <a:gd name="T1" fmla="*/ 40 h 40"/>
                  <a:gd name="T2" fmla="*/ 0 w 38"/>
                  <a:gd name="T3" fmla="*/ 40 h 40"/>
                  <a:gd name="T4" fmla="*/ 0 w 38"/>
                  <a:gd name="T5" fmla="*/ 0 h 40"/>
                  <a:gd name="T6" fmla="*/ 38 w 38"/>
                  <a:gd name="T7" fmla="*/ 0 h 40"/>
                  <a:gd name="T8" fmla="*/ 38 w 38"/>
                  <a:gd name="T9" fmla="*/ 40 h 40"/>
                  <a:gd name="T10" fmla="*/ 38 w 38"/>
                  <a:gd name="T11" fmla="*/ 40 h 40"/>
                </a:gdLst>
                <a:ahLst/>
                <a:cxnLst>
                  <a:cxn ang="0">
                    <a:pos x="T0" y="T1"/>
                  </a:cxn>
                  <a:cxn ang="0">
                    <a:pos x="T2" y="T3"/>
                  </a:cxn>
                  <a:cxn ang="0">
                    <a:pos x="T4" y="T5"/>
                  </a:cxn>
                  <a:cxn ang="0">
                    <a:pos x="T6" y="T7"/>
                  </a:cxn>
                  <a:cxn ang="0">
                    <a:pos x="T8" y="T9"/>
                  </a:cxn>
                  <a:cxn ang="0">
                    <a:pos x="T10" y="T11"/>
                  </a:cxn>
                </a:cxnLst>
                <a:rect l="0" t="0" r="r" b="b"/>
                <a:pathLst>
                  <a:path w="38" h="40">
                    <a:moveTo>
                      <a:pt x="38" y="40"/>
                    </a:moveTo>
                    <a:lnTo>
                      <a:pt x="0" y="40"/>
                    </a:lnTo>
                    <a:lnTo>
                      <a:pt x="0" y="0"/>
                    </a:lnTo>
                    <a:lnTo>
                      <a:pt x="38" y="0"/>
                    </a:lnTo>
                    <a:lnTo>
                      <a:pt x="38" y="40"/>
                    </a:lnTo>
                    <a:lnTo>
                      <a:pt x="38"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109" name="Freeform 283"/>
              <p:cNvSpPr>
                <a:spLocks/>
              </p:cNvSpPr>
              <p:nvPr/>
            </p:nvSpPr>
            <p:spPr bwMode="auto">
              <a:xfrm>
                <a:off x="6900329" y="4668980"/>
                <a:ext cx="108428" cy="67226"/>
              </a:xfrm>
              <a:custGeom>
                <a:avLst/>
                <a:gdLst>
                  <a:gd name="T0" fmla="*/ 50 w 100"/>
                  <a:gd name="T1" fmla="*/ 0 h 62"/>
                  <a:gd name="T2" fmla="*/ 0 w 100"/>
                  <a:gd name="T3" fmla="*/ 62 h 62"/>
                  <a:gd name="T4" fmla="*/ 100 w 100"/>
                  <a:gd name="T5" fmla="*/ 62 h 62"/>
                  <a:gd name="T6" fmla="*/ 50 w 100"/>
                  <a:gd name="T7" fmla="*/ 0 h 62"/>
                </a:gdLst>
                <a:ahLst/>
                <a:cxnLst>
                  <a:cxn ang="0">
                    <a:pos x="T0" y="T1"/>
                  </a:cxn>
                  <a:cxn ang="0">
                    <a:pos x="T2" y="T3"/>
                  </a:cxn>
                  <a:cxn ang="0">
                    <a:pos x="T4" y="T5"/>
                  </a:cxn>
                  <a:cxn ang="0">
                    <a:pos x="T6" y="T7"/>
                  </a:cxn>
                </a:cxnLst>
                <a:rect l="0" t="0" r="r" b="b"/>
                <a:pathLst>
                  <a:path w="100" h="62">
                    <a:moveTo>
                      <a:pt x="50" y="0"/>
                    </a:moveTo>
                    <a:lnTo>
                      <a:pt x="0" y="62"/>
                    </a:lnTo>
                    <a:lnTo>
                      <a:pt x="100" y="62"/>
                    </a:lnTo>
                    <a:lnTo>
                      <a:pt x="5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110" name="Freeform 284"/>
              <p:cNvSpPr>
                <a:spLocks/>
              </p:cNvSpPr>
              <p:nvPr/>
            </p:nvSpPr>
            <p:spPr bwMode="auto">
              <a:xfrm>
                <a:off x="6931773" y="4730785"/>
                <a:ext cx="43371" cy="41203"/>
              </a:xfrm>
              <a:custGeom>
                <a:avLst/>
                <a:gdLst>
                  <a:gd name="T0" fmla="*/ 40 w 40"/>
                  <a:gd name="T1" fmla="*/ 38 h 38"/>
                  <a:gd name="T2" fmla="*/ 0 w 40"/>
                  <a:gd name="T3" fmla="*/ 38 h 38"/>
                  <a:gd name="T4" fmla="*/ 0 w 40"/>
                  <a:gd name="T5" fmla="*/ 0 h 38"/>
                  <a:gd name="T6" fmla="*/ 40 w 40"/>
                  <a:gd name="T7" fmla="*/ 0 h 38"/>
                  <a:gd name="T8" fmla="*/ 40 w 40"/>
                  <a:gd name="T9" fmla="*/ 38 h 38"/>
                  <a:gd name="T10" fmla="*/ 40 w 40"/>
                  <a:gd name="T11" fmla="*/ 38 h 38"/>
                </a:gdLst>
                <a:ahLst/>
                <a:cxnLst>
                  <a:cxn ang="0">
                    <a:pos x="T0" y="T1"/>
                  </a:cxn>
                  <a:cxn ang="0">
                    <a:pos x="T2" y="T3"/>
                  </a:cxn>
                  <a:cxn ang="0">
                    <a:pos x="T4" y="T5"/>
                  </a:cxn>
                  <a:cxn ang="0">
                    <a:pos x="T6" y="T7"/>
                  </a:cxn>
                  <a:cxn ang="0">
                    <a:pos x="T8" y="T9"/>
                  </a:cxn>
                  <a:cxn ang="0">
                    <a:pos x="T10" y="T11"/>
                  </a:cxn>
                </a:cxnLst>
                <a:rect l="0" t="0" r="r" b="b"/>
                <a:pathLst>
                  <a:path w="40" h="38">
                    <a:moveTo>
                      <a:pt x="40" y="38"/>
                    </a:moveTo>
                    <a:lnTo>
                      <a:pt x="0" y="38"/>
                    </a:lnTo>
                    <a:lnTo>
                      <a:pt x="0" y="0"/>
                    </a:lnTo>
                    <a:lnTo>
                      <a:pt x="40" y="0"/>
                    </a:lnTo>
                    <a:lnTo>
                      <a:pt x="40" y="38"/>
                    </a:lnTo>
                    <a:lnTo>
                      <a:pt x="4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111" name="Freeform 285"/>
              <p:cNvSpPr>
                <a:spLocks/>
              </p:cNvSpPr>
              <p:nvPr/>
            </p:nvSpPr>
            <p:spPr bwMode="auto">
              <a:xfrm>
                <a:off x="6900329" y="5138475"/>
                <a:ext cx="108428" cy="66142"/>
              </a:xfrm>
              <a:custGeom>
                <a:avLst/>
                <a:gdLst>
                  <a:gd name="T0" fmla="*/ 50 w 100"/>
                  <a:gd name="T1" fmla="*/ 61 h 61"/>
                  <a:gd name="T2" fmla="*/ 0 w 100"/>
                  <a:gd name="T3" fmla="*/ 0 h 61"/>
                  <a:gd name="T4" fmla="*/ 100 w 100"/>
                  <a:gd name="T5" fmla="*/ 0 h 61"/>
                  <a:gd name="T6" fmla="*/ 50 w 100"/>
                  <a:gd name="T7" fmla="*/ 61 h 61"/>
                </a:gdLst>
                <a:ahLst/>
                <a:cxnLst>
                  <a:cxn ang="0">
                    <a:pos x="T0" y="T1"/>
                  </a:cxn>
                  <a:cxn ang="0">
                    <a:pos x="T2" y="T3"/>
                  </a:cxn>
                  <a:cxn ang="0">
                    <a:pos x="T4" y="T5"/>
                  </a:cxn>
                  <a:cxn ang="0">
                    <a:pos x="T6" y="T7"/>
                  </a:cxn>
                </a:cxnLst>
                <a:rect l="0" t="0" r="r" b="b"/>
                <a:pathLst>
                  <a:path w="100" h="61">
                    <a:moveTo>
                      <a:pt x="50" y="61"/>
                    </a:moveTo>
                    <a:lnTo>
                      <a:pt x="0" y="0"/>
                    </a:lnTo>
                    <a:lnTo>
                      <a:pt x="100" y="0"/>
                    </a:lnTo>
                    <a:lnTo>
                      <a:pt x="50"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112" name="Freeform 286"/>
              <p:cNvSpPr>
                <a:spLocks/>
              </p:cNvSpPr>
              <p:nvPr/>
            </p:nvSpPr>
            <p:spPr bwMode="auto">
              <a:xfrm>
                <a:off x="6931773" y="5104863"/>
                <a:ext cx="43371" cy="41203"/>
              </a:xfrm>
              <a:custGeom>
                <a:avLst/>
                <a:gdLst>
                  <a:gd name="T0" fmla="*/ 40 w 40"/>
                  <a:gd name="T1" fmla="*/ 38 h 38"/>
                  <a:gd name="T2" fmla="*/ 0 w 40"/>
                  <a:gd name="T3" fmla="*/ 38 h 38"/>
                  <a:gd name="T4" fmla="*/ 0 w 40"/>
                  <a:gd name="T5" fmla="*/ 0 h 38"/>
                  <a:gd name="T6" fmla="*/ 40 w 40"/>
                  <a:gd name="T7" fmla="*/ 0 h 38"/>
                  <a:gd name="T8" fmla="*/ 40 w 40"/>
                  <a:gd name="T9" fmla="*/ 38 h 38"/>
                  <a:gd name="T10" fmla="*/ 40 w 40"/>
                  <a:gd name="T11" fmla="*/ 38 h 38"/>
                </a:gdLst>
                <a:ahLst/>
                <a:cxnLst>
                  <a:cxn ang="0">
                    <a:pos x="T0" y="T1"/>
                  </a:cxn>
                  <a:cxn ang="0">
                    <a:pos x="T2" y="T3"/>
                  </a:cxn>
                  <a:cxn ang="0">
                    <a:pos x="T4" y="T5"/>
                  </a:cxn>
                  <a:cxn ang="0">
                    <a:pos x="T6" y="T7"/>
                  </a:cxn>
                  <a:cxn ang="0">
                    <a:pos x="T8" y="T9"/>
                  </a:cxn>
                  <a:cxn ang="0">
                    <a:pos x="T10" y="T11"/>
                  </a:cxn>
                </a:cxnLst>
                <a:rect l="0" t="0" r="r" b="b"/>
                <a:pathLst>
                  <a:path w="40" h="38">
                    <a:moveTo>
                      <a:pt x="40" y="38"/>
                    </a:moveTo>
                    <a:lnTo>
                      <a:pt x="0" y="38"/>
                    </a:lnTo>
                    <a:lnTo>
                      <a:pt x="0" y="0"/>
                    </a:lnTo>
                    <a:lnTo>
                      <a:pt x="40" y="0"/>
                    </a:lnTo>
                    <a:lnTo>
                      <a:pt x="40" y="38"/>
                    </a:lnTo>
                    <a:lnTo>
                      <a:pt x="4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113" name="Freeform 287"/>
              <p:cNvSpPr>
                <a:spLocks/>
              </p:cNvSpPr>
              <p:nvPr/>
            </p:nvSpPr>
            <p:spPr bwMode="auto">
              <a:xfrm>
                <a:off x="6764794" y="4748133"/>
                <a:ext cx="84574" cy="84574"/>
              </a:xfrm>
              <a:custGeom>
                <a:avLst/>
                <a:gdLst>
                  <a:gd name="T0" fmla="*/ 0 w 78"/>
                  <a:gd name="T1" fmla="*/ 0 h 78"/>
                  <a:gd name="T2" fmla="*/ 7 w 78"/>
                  <a:gd name="T3" fmla="*/ 78 h 78"/>
                  <a:gd name="T4" fmla="*/ 78 w 78"/>
                  <a:gd name="T5" fmla="*/ 7 h 78"/>
                  <a:gd name="T6" fmla="*/ 0 w 78"/>
                  <a:gd name="T7" fmla="*/ 0 h 78"/>
                </a:gdLst>
                <a:ahLst/>
                <a:cxnLst>
                  <a:cxn ang="0">
                    <a:pos x="T0" y="T1"/>
                  </a:cxn>
                  <a:cxn ang="0">
                    <a:pos x="T2" y="T3"/>
                  </a:cxn>
                  <a:cxn ang="0">
                    <a:pos x="T4" y="T5"/>
                  </a:cxn>
                  <a:cxn ang="0">
                    <a:pos x="T6" y="T7"/>
                  </a:cxn>
                </a:cxnLst>
                <a:rect l="0" t="0" r="r" b="b"/>
                <a:pathLst>
                  <a:path w="78" h="78">
                    <a:moveTo>
                      <a:pt x="0" y="0"/>
                    </a:moveTo>
                    <a:lnTo>
                      <a:pt x="7" y="78"/>
                    </a:lnTo>
                    <a:lnTo>
                      <a:pt x="78" y="7"/>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114" name="Freeform 288"/>
              <p:cNvSpPr>
                <a:spLocks/>
              </p:cNvSpPr>
              <p:nvPr/>
            </p:nvSpPr>
            <p:spPr bwMode="auto">
              <a:xfrm>
                <a:off x="6790816" y="4774156"/>
                <a:ext cx="61805" cy="61805"/>
              </a:xfrm>
              <a:custGeom>
                <a:avLst/>
                <a:gdLst>
                  <a:gd name="T0" fmla="*/ 28 w 57"/>
                  <a:gd name="T1" fmla="*/ 57 h 57"/>
                  <a:gd name="T2" fmla="*/ 0 w 57"/>
                  <a:gd name="T3" fmla="*/ 31 h 57"/>
                  <a:gd name="T4" fmla="*/ 31 w 57"/>
                  <a:gd name="T5" fmla="*/ 0 h 57"/>
                  <a:gd name="T6" fmla="*/ 57 w 57"/>
                  <a:gd name="T7" fmla="*/ 28 h 57"/>
                  <a:gd name="T8" fmla="*/ 28 w 57"/>
                  <a:gd name="T9" fmla="*/ 57 h 57"/>
                  <a:gd name="T10" fmla="*/ 28 w 57"/>
                  <a:gd name="T11" fmla="*/ 57 h 57"/>
                </a:gdLst>
                <a:ahLst/>
                <a:cxnLst>
                  <a:cxn ang="0">
                    <a:pos x="T0" y="T1"/>
                  </a:cxn>
                  <a:cxn ang="0">
                    <a:pos x="T2" y="T3"/>
                  </a:cxn>
                  <a:cxn ang="0">
                    <a:pos x="T4" y="T5"/>
                  </a:cxn>
                  <a:cxn ang="0">
                    <a:pos x="T6" y="T7"/>
                  </a:cxn>
                  <a:cxn ang="0">
                    <a:pos x="T8" y="T9"/>
                  </a:cxn>
                  <a:cxn ang="0">
                    <a:pos x="T10" y="T11"/>
                  </a:cxn>
                </a:cxnLst>
                <a:rect l="0" t="0" r="r" b="b"/>
                <a:pathLst>
                  <a:path w="57" h="57">
                    <a:moveTo>
                      <a:pt x="28" y="57"/>
                    </a:moveTo>
                    <a:lnTo>
                      <a:pt x="0" y="31"/>
                    </a:lnTo>
                    <a:lnTo>
                      <a:pt x="31" y="0"/>
                    </a:lnTo>
                    <a:lnTo>
                      <a:pt x="57" y="28"/>
                    </a:lnTo>
                    <a:lnTo>
                      <a:pt x="28" y="57"/>
                    </a:lnTo>
                    <a:lnTo>
                      <a:pt x="28"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115" name="Freeform 289"/>
              <p:cNvSpPr>
                <a:spLocks/>
              </p:cNvSpPr>
              <p:nvPr/>
            </p:nvSpPr>
            <p:spPr bwMode="auto">
              <a:xfrm>
                <a:off x="7057550" y="5040890"/>
                <a:ext cx="86743" cy="86743"/>
              </a:xfrm>
              <a:custGeom>
                <a:avLst/>
                <a:gdLst>
                  <a:gd name="T0" fmla="*/ 80 w 80"/>
                  <a:gd name="T1" fmla="*/ 80 h 80"/>
                  <a:gd name="T2" fmla="*/ 0 w 80"/>
                  <a:gd name="T3" fmla="*/ 71 h 80"/>
                  <a:gd name="T4" fmla="*/ 71 w 80"/>
                  <a:gd name="T5" fmla="*/ 0 h 80"/>
                  <a:gd name="T6" fmla="*/ 80 w 80"/>
                  <a:gd name="T7" fmla="*/ 80 h 80"/>
                </a:gdLst>
                <a:ahLst/>
                <a:cxnLst>
                  <a:cxn ang="0">
                    <a:pos x="T0" y="T1"/>
                  </a:cxn>
                  <a:cxn ang="0">
                    <a:pos x="T2" y="T3"/>
                  </a:cxn>
                  <a:cxn ang="0">
                    <a:pos x="T4" y="T5"/>
                  </a:cxn>
                  <a:cxn ang="0">
                    <a:pos x="T6" y="T7"/>
                  </a:cxn>
                </a:cxnLst>
                <a:rect l="0" t="0" r="r" b="b"/>
                <a:pathLst>
                  <a:path w="80" h="80">
                    <a:moveTo>
                      <a:pt x="80" y="80"/>
                    </a:moveTo>
                    <a:lnTo>
                      <a:pt x="0" y="71"/>
                    </a:lnTo>
                    <a:lnTo>
                      <a:pt x="71" y="0"/>
                    </a:lnTo>
                    <a:lnTo>
                      <a:pt x="8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116" name="Freeform 290"/>
              <p:cNvSpPr>
                <a:spLocks/>
              </p:cNvSpPr>
              <p:nvPr/>
            </p:nvSpPr>
            <p:spPr bwMode="auto">
              <a:xfrm>
                <a:off x="7054298" y="5038721"/>
                <a:ext cx="61805" cy="60720"/>
              </a:xfrm>
              <a:custGeom>
                <a:avLst/>
                <a:gdLst>
                  <a:gd name="T0" fmla="*/ 29 w 57"/>
                  <a:gd name="T1" fmla="*/ 56 h 56"/>
                  <a:gd name="T2" fmla="*/ 0 w 57"/>
                  <a:gd name="T3" fmla="*/ 30 h 56"/>
                  <a:gd name="T4" fmla="*/ 31 w 57"/>
                  <a:gd name="T5" fmla="*/ 0 h 56"/>
                  <a:gd name="T6" fmla="*/ 57 w 57"/>
                  <a:gd name="T7" fmla="*/ 28 h 56"/>
                  <a:gd name="T8" fmla="*/ 29 w 57"/>
                  <a:gd name="T9" fmla="*/ 56 h 56"/>
                  <a:gd name="T10" fmla="*/ 29 w 57"/>
                  <a:gd name="T11" fmla="*/ 56 h 56"/>
                </a:gdLst>
                <a:ahLst/>
                <a:cxnLst>
                  <a:cxn ang="0">
                    <a:pos x="T0" y="T1"/>
                  </a:cxn>
                  <a:cxn ang="0">
                    <a:pos x="T2" y="T3"/>
                  </a:cxn>
                  <a:cxn ang="0">
                    <a:pos x="T4" y="T5"/>
                  </a:cxn>
                  <a:cxn ang="0">
                    <a:pos x="T6" y="T7"/>
                  </a:cxn>
                  <a:cxn ang="0">
                    <a:pos x="T8" y="T9"/>
                  </a:cxn>
                  <a:cxn ang="0">
                    <a:pos x="T10" y="T11"/>
                  </a:cxn>
                </a:cxnLst>
                <a:rect l="0" t="0" r="r" b="b"/>
                <a:pathLst>
                  <a:path w="57" h="56">
                    <a:moveTo>
                      <a:pt x="29" y="56"/>
                    </a:moveTo>
                    <a:lnTo>
                      <a:pt x="0" y="30"/>
                    </a:lnTo>
                    <a:lnTo>
                      <a:pt x="31" y="0"/>
                    </a:lnTo>
                    <a:lnTo>
                      <a:pt x="57" y="28"/>
                    </a:lnTo>
                    <a:lnTo>
                      <a:pt x="29" y="56"/>
                    </a:lnTo>
                    <a:lnTo>
                      <a:pt x="29"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117" name="Freeform 291"/>
              <p:cNvSpPr>
                <a:spLocks/>
              </p:cNvSpPr>
              <p:nvPr/>
            </p:nvSpPr>
            <p:spPr bwMode="auto">
              <a:xfrm>
                <a:off x="7057550" y="4748133"/>
                <a:ext cx="86743" cy="84574"/>
              </a:xfrm>
              <a:custGeom>
                <a:avLst/>
                <a:gdLst>
                  <a:gd name="T0" fmla="*/ 80 w 80"/>
                  <a:gd name="T1" fmla="*/ 0 h 78"/>
                  <a:gd name="T2" fmla="*/ 0 w 80"/>
                  <a:gd name="T3" fmla="*/ 7 h 78"/>
                  <a:gd name="T4" fmla="*/ 71 w 80"/>
                  <a:gd name="T5" fmla="*/ 78 h 78"/>
                  <a:gd name="T6" fmla="*/ 80 w 80"/>
                  <a:gd name="T7" fmla="*/ 0 h 78"/>
                </a:gdLst>
                <a:ahLst/>
                <a:cxnLst>
                  <a:cxn ang="0">
                    <a:pos x="T0" y="T1"/>
                  </a:cxn>
                  <a:cxn ang="0">
                    <a:pos x="T2" y="T3"/>
                  </a:cxn>
                  <a:cxn ang="0">
                    <a:pos x="T4" y="T5"/>
                  </a:cxn>
                  <a:cxn ang="0">
                    <a:pos x="T6" y="T7"/>
                  </a:cxn>
                </a:cxnLst>
                <a:rect l="0" t="0" r="r" b="b"/>
                <a:pathLst>
                  <a:path w="80" h="78">
                    <a:moveTo>
                      <a:pt x="80" y="0"/>
                    </a:moveTo>
                    <a:lnTo>
                      <a:pt x="0" y="7"/>
                    </a:lnTo>
                    <a:lnTo>
                      <a:pt x="71" y="78"/>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118" name="Freeform 292"/>
              <p:cNvSpPr>
                <a:spLocks/>
              </p:cNvSpPr>
              <p:nvPr/>
            </p:nvSpPr>
            <p:spPr bwMode="auto">
              <a:xfrm>
                <a:off x="7054298" y="4774156"/>
                <a:ext cx="61805" cy="61805"/>
              </a:xfrm>
              <a:custGeom>
                <a:avLst/>
                <a:gdLst>
                  <a:gd name="T0" fmla="*/ 31 w 57"/>
                  <a:gd name="T1" fmla="*/ 57 h 57"/>
                  <a:gd name="T2" fmla="*/ 0 w 57"/>
                  <a:gd name="T3" fmla="*/ 28 h 57"/>
                  <a:gd name="T4" fmla="*/ 29 w 57"/>
                  <a:gd name="T5" fmla="*/ 0 h 57"/>
                  <a:gd name="T6" fmla="*/ 57 w 57"/>
                  <a:gd name="T7" fmla="*/ 31 h 57"/>
                  <a:gd name="T8" fmla="*/ 31 w 57"/>
                  <a:gd name="T9" fmla="*/ 57 h 57"/>
                  <a:gd name="T10" fmla="*/ 31 w 57"/>
                  <a:gd name="T11" fmla="*/ 57 h 57"/>
                </a:gdLst>
                <a:ahLst/>
                <a:cxnLst>
                  <a:cxn ang="0">
                    <a:pos x="T0" y="T1"/>
                  </a:cxn>
                  <a:cxn ang="0">
                    <a:pos x="T2" y="T3"/>
                  </a:cxn>
                  <a:cxn ang="0">
                    <a:pos x="T4" y="T5"/>
                  </a:cxn>
                  <a:cxn ang="0">
                    <a:pos x="T6" y="T7"/>
                  </a:cxn>
                  <a:cxn ang="0">
                    <a:pos x="T8" y="T9"/>
                  </a:cxn>
                  <a:cxn ang="0">
                    <a:pos x="T10" y="T11"/>
                  </a:cxn>
                </a:cxnLst>
                <a:rect l="0" t="0" r="r" b="b"/>
                <a:pathLst>
                  <a:path w="57" h="57">
                    <a:moveTo>
                      <a:pt x="31" y="57"/>
                    </a:moveTo>
                    <a:lnTo>
                      <a:pt x="0" y="28"/>
                    </a:lnTo>
                    <a:lnTo>
                      <a:pt x="29" y="0"/>
                    </a:lnTo>
                    <a:lnTo>
                      <a:pt x="57" y="31"/>
                    </a:lnTo>
                    <a:lnTo>
                      <a:pt x="31" y="57"/>
                    </a:lnTo>
                    <a:lnTo>
                      <a:pt x="31" y="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119" name="Freeform 293"/>
              <p:cNvSpPr>
                <a:spLocks/>
              </p:cNvSpPr>
              <p:nvPr/>
            </p:nvSpPr>
            <p:spPr bwMode="auto">
              <a:xfrm>
                <a:off x="6764794" y="5040890"/>
                <a:ext cx="84574" cy="86743"/>
              </a:xfrm>
              <a:custGeom>
                <a:avLst/>
                <a:gdLst>
                  <a:gd name="T0" fmla="*/ 0 w 78"/>
                  <a:gd name="T1" fmla="*/ 80 h 80"/>
                  <a:gd name="T2" fmla="*/ 7 w 78"/>
                  <a:gd name="T3" fmla="*/ 0 h 80"/>
                  <a:gd name="T4" fmla="*/ 78 w 78"/>
                  <a:gd name="T5" fmla="*/ 71 h 80"/>
                  <a:gd name="T6" fmla="*/ 0 w 78"/>
                  <a:gd name="T7" fmla="*/ 80 h 80"/>
                </a:gdLst>
                <a:ahLst/>
                <a:cxnLst>
                  <a:cxn ang="0">
                    <a:pos x="T0" y="T1"/>
                  </a:cxn>
                  <a:cxn ang="0">
                    <a:pos x="T2" y="T3"/>
                  </a:cxn>
                  <a:cxn ang="0">
                    <a:pos x="T4" y="T5"/>
                  </a:cxn>
                  <a:cxn ang="0">
                    <a:pos x="T6" y="T7"/>
                  </a:cxn>
                </a:cxnLst>
                <a:rect l="0" t="0" r="r" b="b"/>
                <a:pathLst>
                  <a:path w="78" h="80">
                    <a:moveTo>
                      <a:pt x="0" y="80"/>
                    </a:moveTo>
                    <a:lnTo>
                      <a:pt x="7" y="0"/>
                    </a:lnTo>
                    <a:lnTo>
                      <a:pt x="78" y="71"/>
                    </a:lnTo>
                    <a:lnTo>
                      <a:pt x="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120" name="Freeform 294"/>
              <p:cNvSpPr>
                <a:spLocks/>
              </p:cNvSpPr>
              <p:nvPr/>
            </p:nvSpPr>
            <p:spPr bwMode="auto">
              <a:xfrm>
                <a:off x="6790816" y="5038721"/>
                <a:ext cx="61805" cy="60720"/>
              </a:xfrm>
              <a:custGeom>
                <a:avLst/>
                <a:gdLst>
                  <a:gd name="T0" fmla="*/ 31 w 57"/>
                  <a:gd name="T1" fmla="*/ 56 h 56"/>
                  <a:gd name="T2" fmla="*/ 0 w 57"/>
                  <a:gd name="T3" fmla="*/ 28 h 56"/>
                  <a:gd name="T4" fmla="*/ 28 w 57"/>
                  <a:gd name="T5" fmla="*/ 0 h 56"/>
                  <a:gd name="T6" fmla="*/ 57 w 57"/>
                  <a:gd name="T7" fmla="*/ 30 h 56"/>
                  <a:gd name="T8" fmla="*/ 31 w 57"/>
                  <a:gd name="T9" fmla="*/ 56 h 56"/>
                  <a:gd name="T10" fmla="*/ 31 w 57"/>
                  <a:gd name="T11" fmla="*/ 56 h 56"/>
                </a:gdLst>
                <a:ahLst/>
                <a:cxnLst>
                  <a:cxn ang="0">
                    <a:pos x="T0" y="T1"/>
                  </a:cxn>
                  <a:cxn ang="0">
                    <a:pos x="T2" y="T3"/>
                  </a:cxn>
                  <a:cxn ang="0">
                    <a:pos x="T4" y="T5"/>
                  </a:cxn>
                  <a:cxn ang="0">
                    <a:pos x="T6" y="T7"/>
                  </a:cxn>
                  <a:cxn ang="0">
                    <a:pos x="T8" y="T9"/>
                  </a:cxn>
                  <a:cxn ang="0">
                    <a:pos x="T10" y="T11"/>
                  </a:cxn>
                </a:cxnLst>
                <a:rect l="0" t="0" r="r" b="b"/>
                <a:pathLst>
                  <a:path w="57" h="56">
                    <a:moveTo>
                      <a:pt x="31" y="56"/>
                    </a:moveTo>
                    <a:lnTo>
                      <a:pt x="0" y="28"/>
                    </a:lnTo>
                    <a:lnTo>
                      <a:pt x="28" y="0"/>
                    </a:lnTo>
                    <a:lnTo>
                      <a:pt x="57" y="30"/>
                    </a:lnTo>
                    <a:lnTo>
                      <a:pt x="31" y="56"/>
                    </a:lnTo>
                    <a:lnTo>
                      <a:pt x="31"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grpSp>
      </p:grpSp>
      <p:grpSp>
        <p:nvGrpSpPr>
          <p:cNvPr id="14" name="组合 13"/>
          <p:cNvGrpSpPr/>
          <p:nvPr/>
        </p:nvGrpSpPr>
        <p:grpSpPr>
          <a:xfrm>
            <a:off x="1749426" y="3653081"/>
            <a:ext cx="946151" cy="646331"/>
            <a:chOff x="1749425" y="3917878"/>
            <a:chExt cx="946150" cy="646331"/>
          </a:xfrm>
        </p:grpSpPr>
        <p:sp>
          <p:nvSpPr>
            <p:cNvPr id="121" name="文本框 120"/>
            <p:cNvSpPr txBox="1"/>
            <p:nvPr/>
          </p:nvSpPr>
          <p:spPr>
            <a:xfrm>
              <a:off x="1749425" y="3917878"/>
              <a:ext cx="946150" cy="646331"/>
            </a:xfrm>
            <a:prstGeom prst="rect">
              <a:avLst/>
            </a:prstGeom>
            <a:noFill/>
          </p:spPr>
          <p:txBody>
            <a:bodyPr wrap="square" rtlCol="0">
              <a:spAutoFit/>
            </a:bodyPr>
            <a:lstStyle/>
            <a:p>
              <a:pPr algn="ctr">
                <a:defRPr/>
              </a:pPr>
              <a:r>
                <a:rPr lang="en-US" altLang="zh-CN" sz="3600" dirty="0">
                  <a:solidFill>
                    <a:srgbClr val="FFFFFF">
                      <a:lumMod val="65000"/>
                    </a:srgbClr>
                  </a:solidFill>
                  <a:latin typeface="Impact" panose="020B0806030902050204" pitchFamily="34" charset="0"/>
                  <a:ea typeface="LiHei Pro" panose="020B0500000000000000" pitchFamily="34" charset="-122"/>
                </a:rPr>
                <a:t>35</a:t>
              </a:r>
              <a:r>
                <a:rPr lang="en-US" altLang="zh-CN" sz="2000" dirty="0">
                  <a:solidFill>
                    <a:srgbClr val="FFFFFF">
                      <a:lumMod val="65000"/>
                    </a:srgbClr>
                  </a:solidFill>
                  <a:latin typeface="Impact" panose="020B0806030902050204" pitchFamily="34" charset="0"/>
                  <a:ea typeface="LiHei Pro" panose="020B0500000000000000" pitchFamily="34" charset="-122"/>
                </a:rPr>
                <a:t>%</a:t>
              </a:r>
              <a:endParaRPr lang="zh-CN" altLang="en-US" sz="3600" dirty="0">
                <a:solidFill>
                  <a:srgbClr val="FFFFFF">
                    <a:lumMod val="65000"/>
                  </a:srgbClr>
                </a:solidFill>
                <a:latin typeface="Impact" panose="020B0806030902050204" pitchFamily="34" charset="0"/>
                <a:ea typeface="LiHei Pro" panose="020B0500000000000000" pitchFamily="34" charset="-122"/>
              </a:endParaRPr>
            </a:p>
          </p:txBody>
        </p:sp>
        <p:cxnSp>
          <p:nvCxnSpPr>
            <p:cNvPr id="13" name="直接连接符 12"/>
            <p:cNvCxnSpPr/>
            <p:nvPr/>
          </p:nvCxnSpPr>
          <p:spPr>
            <a:xfrm>
              <a:off x="1911862" y="4500563"/>
              <a:ext cx="611602" cy="0"/>
            </a:xfrm>
            <a:prstGeom prst="line">
              <a:avLst/>
            </a:prstGeom>
            <a:ln w="19050">
              <a:solidFill>
                <a:srgbClr val="A6A6A6"/>
              </a:solidFill>
            </a:ln>
          </p:spPr>
          <p:style>
            <a:lnRef idx="1">
              <a:schemeClr val="accent1"/>
            </a:lnRef>
            <a:fillRef idx="0">
              <a:schemeClr val="accent1"/>
            </a:fillRef>
            <a:effectRef idx="0">
              <a:schemeClr val="accent1"/>
            </a:effectRef>
            <a:fontRef idx="minor">
              <a:schemeClr val="tx1"/>
            </a:fontRef>
          </p:style>
        </p:cxnSp>
      </p:grpSp>
      <p:grpSp>
        <p:nvGrpSpPr>
          <p:cNvPr id="122" name="组合 121"/>
          <p:cNvGrpSpPr/>
          <p:nvPr/>
        </p:nvGrpSpPr>
        <p:grpSpPr>
          <a:xfrm>
            <a:off x="4288114" y="3653081"/>
            <a:ext cx="946151" cy="646331"/>
            <a:chOff x="1749425" y="3917878"/>
            <a:chExt cx="946150" cy="646331"/>
          </a:xfrm>
        </p:grpSpPr>
        <p:sp>
          <p:nvSpPr>
            <p:cNvPr id="123" name="文本框 122"/>
            <p:cNvSpPr txBox="1"/>
            <p:nvPr/>
          </p:nvSpPr>
          <p:spPr>
            <a:xfrm>
              <a:off x="1749425" y="3917878"/>
              <a:ext cx="946150" cy="646331"/>
            </a:xfrm>
            <a:prstGeom prst="rect">
              <a:avLst/>
            </a:prstGeom>
            <a:noFill/>
          </p:spPr>
          <p:txBody>
            <a:bodyPr wrap="square" rtlCol="0">
              <a:spAutoFit/>
            </a:bodyPr>
            <a:lstStyle/>
            <a:p>
              <a:pPr algn="ctr">
                <a:defRPr/>
              </a:pPr>
              <a:r>
                <a:rPr lang="en-US" altLang="zh-CN" sz="3600" dirty="0">
                  <a:solidFill>
                    <a:srgbClr val="FFFFFF">
                      <a:lumMod val="65000"/>
                    </a:srgbClr>
                  </a:solidFill>
                  <a:latin typeface="Impact" panose="020B0806030902050204" pitchFamily="34" charset="0"/>
                  <a:ea typeface="LiHei Pro" panose="020B0500000000000000" pitchFamily="34" charset="-122"/>
                </a:rPr>
                <a:t>50</a:t>
              </a:r>
              <a:r>
                <a:rPr lang="en-US" altLang="zh-CN" sz="2000" dirty="0">
                  <a:solidFill>
                    <a:srgbClr val="FFFFFF">
                      <a:lumMod val="65000"/>
                    </a:srgbClr>
                  </a:solidFill>
                  <a:latin typeface="Impact" panose="020B0806030902050204" pitchFamily="34" charset="0"/>
                  <a:ea typeface="LiHei Pro" panose="020B0500000000000000" pitchFamily="34" charset="-122"/>
                </a:rPr>
                <a:t>%</a:t>
              </a:r>
              <a:endParaRPr lang="zh-CN" altLang="en-US" sz="3600" dirty="0">
                <a:solidFill>
                  <a:srgbClr val="FFFFFF">
                    <a:lumMod val="65000"/>
                  </a:srgbClr>
                </a:solidFill>
                <a:latin typeface="Impact" panose="020B0806030902050204" pitchFamily="34" charset="0"/>
                <a:ea typeface="LiHei Pro" panose="020B0500000000000000" pitchFamily="34" charset="-122"/>
              </a:endParaRPr>
            </a:p>
          </p:txBody>
        </p:sp>
        <p:cxnSp>
          <p:nvCxnSpPr>
            <p:cNvPr id="124" name="直接连接符 123"/>
            <p:cNvCxnSpPr/>
            <p:nvPr/>
          </p:nvCxnSpPr>
          <p:spPr>
            <a:xfrm>
              <a:off x="1911862" y="4500563"/>
              <a:ext cx="611602" cy="0"/>
            </a:xfrm>
            <a:prstGeom prst="line">
              <a:avLst/>
            </a:prstGeom>
            <a:ln w="19050">
              <a:solidFill>
                <a:srgbClr val="A6A6A6"/>
              </a:solidFill>
            </a:ln>
          </p:spPr>
          <p:style>
            <a:lnRef idx="1">
              <a:schemeClr val="accent1"/>
            </a:lnRef>
            <a:fillRef idx="0">
              <a:schemeClr val="accent1"/>
            </a:fillRef>
            <a:effectRef idx="0">
              <a:schemeClr val="accent1"/>
            </a:effectRef>
            <a:fontRef idx="minor">
              <a:schemeClr val="tx1"/>
            </a:fontRef>
          </p:style>
        </p:cxnSp>
      </p:grpSp>
      <p:grpSp>
        <p:nvGrpSpPr>
          <p:cNvPr id="125" name="组合 124"/>
          <p:cNvGrpSpPr/>
          <p:nvPr/>
        </p:nvGrpSpPr>
        <p:grpSpPr>
          <a:xfrm>
            <a:off x="6891083" y="3653081"/>
            <a:ext cx="946151" cy="646331"/>
            <a:chOff x="1749425" y="3917878"/>
            <a:chExt cx="946150" cy="646331"/>
          </a:xfrm>
        </p:grpSpPr>
        <p:sp>
          <p:nvSpPr>
            <p:cNvPr id="126" name="文本框 125"/>
            <p:cNvSpPr txBox="1"/>
            <p:nvPr/>
          </p:nvSpPr>
          <p:spPr>
            <a:xfrm>
              <a:off x="1749425" y="3917878"/>
              <a:ext cx="946150" cy="646331"/>
            </a:xfrm>
            <a:prstGeom prst="rect">
              <a:avLst/>
            </a:prstGeom>
            <a:noFill/>
          </p:spPr>
          <p:txBody>
            <a:bodyPr wrap="square" rtlCol="0">
              <a:spAutoFit/>
            </a:bodyPr>
            <a:lstStyle/>
            <a:p>
              <a:pPr algn="ctr">
                <a:defRPr/>
              </a:pPr>
              <a:r>
                <a:rPr lang="en-US" altLang="zh-CN" sz="3600" dirty="0">
                  <a:solidFill>
                    <a:srgbClr val="FFFFFF">
                      <a:lumMod val="65000"/>
                    </a:srgbClr>
                  </a:solidFill>
                  <a:latin typeface="Impact" panose="020B0806030902050204" pitchFamily="34" charset="0"/>
                  <a:ea typeface="LiHei Pro" panose="020B0500000000000000" pitchFamily="34" charset="-122"/>
                </a:rPr>
                <a:t>60</a:t>
              </a:r>
              <a:r>
                <a:rPr lang="en-US" altLang="zh-CN" sz="2000" dirty="0">
                  <a:solidFill>
                    <a:srgbClr val="FFFFFF">
                      <a:lumMod val="65000"/>
                    </a:srgbClr>
                  </a:solidFill>
                  <a:latin typeface="Impact" panose="020B0806030902050204" pitchFamily="34" charset="0"/>
                  <a:ea typeface="LiHei Pro" panose="020B0500000000000000" pitchFamily="34" charset="-122"/>
                </a:rPr>
                <a:t>%</a:t>
              </a:r>
              <a:endParaRPr lang="zh-CN" altLang="en-US" sz="3600" dirty="0">
                <a:solidFill>
                  <a:srgbClr val="FFFFFF">
                    <a:lumMod val="65000"/>
                  </a:srgbClr>
                </a:solidFill>
                <a:latin typeface="Impact" panose="020B0806030902050204" pitchFamily="34" charset="0"/>
                <a:ea typeface="LiHei Pro" panose="020B0500000000000000" pitchFamily="34" charset="-122"/>
              </a:endParaRPr>
            </a:p>
          </p:txBody>
        </p:sp>
        <p:cxnSp>
          <p:nvCxnSpPr>
            <p:cNvPr id="127" name="直接连接符 126"/>
            <p:cNvCxnSpPr/>
            <p:nvPr/>
          </p:nvCxnSpPr>
          <p:spPr>
            <a:xfrm>
              <a:off x="1911862" y="4500563"/>
              <a:ext cx="611602" cy="0"/>
            </a:xfrm>
            <a:prstGeom prst="line">
              <a:avLst/>
            </a:prstGeom>
            <a:ln w="19050">
              <a:solidFill>
                <a:srgbClr val="A6A6A6"/>
              </a:solidFill>
            </a:ln>
          </p:spPr>
          <p:style>
            <a:lnRef idx="1">
              <a:schemeClr val="accent1"/>
            </a:lnRef>
            <a:fillRef idx="0">
              <a:schemeClr val="accent1"/>
            </a:fillRef>
            <a:effectRef idx="0">
              <a:schemeClr val="accent1"/>
            </a:effectRef>
            <a:fontRef idx="minor">
              <a:schemeClr val="tx1"/>
            </a:fontRef>
          </p:style>
        </p:cxnSp>
      </p:grpSp>
      <p:grpSp>
        <p:nvGrpSpPr>
          <p:cNvPr id="128" name="组合 127"/>
          <p:cNvGrpSpPr/>
          <p:nvPr/>
        </p:nvGrpSpPr>
        <p:grpSpPr>
          <a:xfrm>
            <a:off x="9557373" y="3653081"/>
            <a:ext cx="946151" cy="646331"/>
            <a:chOff x="1749425" y="3917878"/>
            <a:chExt cx="946150" cy="646331"/>
          </a:xfrm>
        </p:grpSpPr>
        <p:sp>
          <p:nvSpPr>
            <p:cNvPr id="129" name="文本框 128"/>
            <p:cNvSpPr txBox="1"/>
            <p:nvPr/>
          </p:nvSpPr>
          <p:spPr>
            <a:xfrm>
              <a:off x="1749425" y="3917878"/>
              <a:ext cx="946150" cy="646331"/>
            </a:xfrm>
            <a:prstGeom prst="rect">
              <a:avLst/>
            </a:prstGeom>
            <a:noFill/>
          </p:spPr>
          <p:txBody>
            <a:bodyPr wrap="square" rtlCol="0">
              <a:spAutoFit/>
            </a:bodyPr>
            <a:lstStyle/>
            <a:p>
              <a:pPr algn="ctr">
                <a:defRPr/>
              </a:pPr>
              <a:r>
                <a:rPr lang="en-US" altLang="zh-CN" sz="3600" dirty="0">
                  <a:solidFill>
                    <a:srgbClr val="FFFFFF">
                      <a:lumMod val="65000"/>
                    </a:srgbClr>
                  </a:solidFill>
                  <a:latin typeface="Impact" panose="020B0806030902050204" pitchFamily="34" charset="0"/>
                  <a:ea typeface="LiHei Pro" panose="020B0500000000000000" pitchFamily="34" charset="-122"/>
                </a:rPr>
                <a:t>75</a:t>
              </a:r>
              <a:r>
                <a:rPr lang="en-US" altLang="zh-CN" sz="2000" dirty="0">
                  <a:solidFill>
                    <a:srgbClr val="FFFFFF">
                      <a:lumMod val="65000"/>
                    </a:srgbClr>
                  </a:solidFill>
                  <a:latin typeface="Impact" panose="020B0806030902050204" pitchFamily="34" charset="0"/>
                  <a:ea typeface="LiHei Pro" panose="020B0500000000000000" pitchFamily="34" charset="-122"/>
                </a:rPr>
                <a:t>%</a:t>
              </a:r>
              <a:endParaRPr lang="zh-CN" altLang="en-US" sz="3600" dirty="0">
                <a:solidFill>
                  <a:srgbClr val="FFFFFF">
                    <a:lumMod val="65000"/>
                  </a:srgbClr>
                </a:solidFill>
                <a:latin typeface="Impact" panose="020B0806030902050204" pitchFamily="34" charset="0"/>
                <a:ea typeface="LiHei Pro" panose="020B0500000000000000" pitchFamily="34" charset="-122"/>
              </a:endParaRPr>
            </a:p>
          </p:txBody>
        </p:sp>
        <p:cxnSp>
          <p:nvCxnSpPr>
            <p:cNvPr id="130" name="直接连接符 129"/>
            <p:cNvCxnSpPr/>
            <p:nvPr/>
          </p:nvCxnSpPr>
          <p:spPr>
            <a:xfrm>
              <a:off x="1911862" y="4500563"/>
              <a:ext cx="611602" cy="0"/>
            </a:xfrm>
            <a:prstGeom prst="line">
              <a:avLst/>
            </a:prstGeom>
            <a:ln w="19050">
              <a:solidFill>
                <a:srgbClr val="A6A6A6"/>
              </a:solidFill>
            </a:ln>
          </p:spPr>
          <p:style>
            <a:lnRef idx="1">
              <a:schemeClr val="accent1"/>
            </a:lnRef>
            <a:fillRef idx="0">
              <a:schemeClr val="accent1"/>
            </a:fillRef>
            <a:effectRef idx="0">
              <a:schemeClr val="accent1"/>
            </a:effectRef>
            <a:fontRef idx="minor">
              <a:schemeClr val="tx1"/>
            </a:fontRef>
          </p:style>
        </p:cxnSp>
      </p:grpSp>
      <p:grpSp>
        <p:nvGrpSpPr>
          <p:cNvPr id="131" name="组合 130"/>
          <p:cNvGrpSpPr/>
          <p:nvPr/>
        </p:nvGrpSpPr>
        <p:grpSpPr>
          <a:xfrm>
            <a:off x="1035859" y="4316631"/>
            <a:ext cx="2335184" cy="1061220"/>
            <a:chOff x="2652976" y="4792830"/>
            <a:chExt cx="2335184" cy="1061221"/>
          </a:xfrm>
        </p:grpSpPr>
        <p:sp>
          <p:nvSpPr>
            <p:cNvPr id="132" name="文本框 131"/>
            <p:cNvSpPr txBox="1"/>
            <p:nvPr/>
          </p:nvSpPr>
          <p:spPr bwMode="auto">
            <a:xfrm>
              <a:off x="2652976" y="5096921"/>
              <a:ext cx="2335184" cy="757130"/>
            </a:xfrm>
            <a:prstGeom prst="rect">
              <a:avLst/>
            </a:prstGeom>
            <a:noFill/>
          </p:spPr>
          <p:txBody>
            <a:bodyPr wrap="square">
              <a:spAutoFit/>
            </a:bodyPr>
            <a:lstStyle/>
            <a:p>
              <a:pPr algn="ctr">
                <a:lnSpc>
                  <a:spcPct val="120000"/>
                </a:lnSpc>
                <a:defRPr/>
              </a:pPr>
              <a:r>
                <a:rPr lang="zh-CN" altLang="en-US" sz="1200" dirty="0">
                  <a:solidFill>
                    <a:srgbClr val="FFFFFF">
                      <a:lumMod val="50000"/>
                    </a:srgbClr>
                  </a:solidFill>
                  <a:latin typeface="方正正纤黑简体" panose="02000000000000000000" pitchFamily="2" charset="-122"/>
                  <a:ea typeface="方正正纤黑简体" panose="02000000000000000000" pitchFamily="2" charset="-122"/>
                </a:rPr>
                <a:t>点击输入具体内容点击输入具体内容点击输入具体内容点击输入具体内容</a:t>
              </a:r>
            </a:p>
          </p:txBody>
        </p:sp>
        <p:sp>
          <p:nvSpPr>
            <p:cNvPr id="133" name="文本框 132"/>
            <p:cNvSpPr txBox="1"/>
            <p:nvPr/>
          </p:nvSpPr>
          <p:spPr bwMode="auto">
            <a:xfrm>
              <a:off x="2867361" y="4792830"/>
              <a:ext cx="1922797" cy="400110"/>
            </a:xfrm>
            <a:prstGeom prst="rect">
              <a:avLst/>
            </a:prstGeom>
            <a:noFill/>
          </p:spPr>
          <p:txBody>
            <a:bodyPr>
              <a:spAutoFit/>
            </a:bodyPr>
            <a:lstStyle/>
            <a:p>
              <a:pPr algn="ctr">
                <a:defRPr/>
              </a:pPr>
              <a:r>
                <a:rPr lang="zh-CN" altLang="en-US" sz="2000" dirty="0">
                  <a:solidFill>
                    <a:srgbClr val="FFFFFF">
                      <a:lumMod val="50000"/>
                    </a:srgbClr>
                  </a:solidFill>
                  <a:latin typeface="方正正黑简体" panose="02000000000000000000" pitchFamily="2" charset="-122"/>
                  <a:ea typeface="方正正黑简体" panose="02000000000000000000" pitchFamily="2" charset="-122"/>
                </a:rPr>
                <a:t>在此添加标题</a:t>
              </a:r>
            </a:p>
          </p:txBody>
        </p:sp>
      </p:grpSp>
      <p:grpSp>
        <p:nvGrpSpPr>
          <p:cNvPr id="134" name="组合 133"/>
          <p:cNvGrpSpPr/>
          <p:nvPr/>
        </p:nvGrpSpPr>
        <p:grpSpPr>
          <a:xfrm>
            <a:off x="3588760" y="4316631"/>
            <a:ext cx="2335184" cy="1061220"/>
            <a:chOff x="2652976" y="4792830"/>
            <a:chExt cx="2335184" cy="1061221"/>
          </a:xfrm>
        </p:grpSpPr>
        <p:sp>
          <p:nvSpPr>
            <p:cNvPr id="135" name="文本框 134"/>
            <p:cNvSpPr txBox="1"/>
            <p:nvPr/>
          </p:nvSpPr>
          <p:spPr bwMode="auto">
            <a:xfrm>
              <a:off x="2652976" y="5096921"/>
              <a:ext cx="2335184" cy="757130"/>
            </a:xfrm>
            <a:prstGeom prst="rect">
              <a:avLst/>
            </a:prstGeom>
            <a:noFill/>
          </p:spPr>
          <p:txBody>
            <a:bodyPr wrap="square">
              <a:spAutoFit/>
            </a:bodyPr>
            <a:lstStyle/>
            <a:p>
              <a:pPr algn="ctr">
                <a:lnSpc>
                  <a:spcPct val="120000"/>
                </a:lnSpc>
                <a:defRPr/>
              </a:pPr>
              <a:r>
                <a:rPr lang="zh-CN" altLang="en-US" sz="1200" dirty="0">
                  <a:solidFill>
                    <a:srgbClr val="FFFFFF">
                      <a:lumMod val="50000"/>
                    </a:srgbClr>
                  </a:solidFill>
                  <a:latin typeface="方正正纤黑简体" panose="02000000000000000000" pitchFamily="2" charset="-122"/>
                  <a:ea typeface="方正正纤黑简体" panose="02000000000000000000" pitchFamily="2" charset="-122"/>
                </a:rPr>
                <a:t>点击输入具体内容点击输入具体内容点击输入具体内容点击输入具体内容</a:t>
              </a:r>
            </a:p>
          </p:txBody>
        </p:sp>
        <p:sp>
          <p:nvSpPr>
            <p:cNvPr id="136" name="文本框 135"/>
            <p:cNvSpPr txBox="1"/>
            <p:nvPr/>
          </p:nvSpPr>
          <p:spPr bwMode="auto">
            <a:xfrm>
              <a:off x="2867361" y="4792830"/>
              <a:ext cx="1922797" cy="400110"/>
            </a:xfrm>
            <a:prstGeom prst="rect">
              <a:avLst/>
            </a:prstGeom>
            <a:noFill/>
          </p:spPr>
          <p:txBody>
            <a:bodyPr>
              <a:spAutoFit/>
            </a:bodyPr>
            <a:lstStyle/>
            <a:p>
              <a:pPr algn="ctr">
                <a:defRPr/>
              </a:pPr>
              <a:r>
                <a:rPr lang="zh-CN" altLang="en-US" sz="2000" dirty="0">
                  <a:solidFill>
                    <a:srgbClr val="FFFFFF">
                      <a:lumMod val="50000"/>
                    </a:srgbClr>
                  </a:solidFill>
                  <a:latin typeface="方正正黑简体" panose="02000000000000000000" pitchFamily="2" charset="-122"/>
                  <a:ea typeface="方正正黑简体" panose="02000000000000000000" pitchFamily="2" charset="-122"/>
                </a:rPr>
                <a:t>在此添加标题</a:t>
              </a:r>
            </a:p>
          </p:txBody>
        </p:sp>
      </p:grpSp>
      <p:grpSp>
        <p:nvGrpSpPr>
          <p:cNvPr id="137" name="组合 136"/>
          <p:cNvGrpSpPr/>
          <p:nvPr/>
        </p:nvGrpSpPr>
        <p:grpSpPr>
          <a:xfrm>
            <a:off x="6239520" y="4316631"/>
            <a:ext cx="2335184" cy="1061220"/>
            <a:chOff x="2652976" y="4792830"/>
            <a:chExt cx="2335184" cy="1061221"/>
          </a:xfrm>
        </p:grpSpPr>
        <p:sp>
          <p:nvSpPr>
            <p:cNvPr id="138" name="文本框 137"/>
            <p:cNvSpPr txBox="1"/>
            <p:nvPr/>
          </p:nvSpPr>
          <p:spPr bwMode="auto">
            <a:xfrm>
              <a:off x="2652976" y="5096921"/>
              <a:ext cx="2335184" cy="757130"/>
            </a:xfrm>
            <a:prstGeom prst="rect">
              <a:avLst/>
            </a:prstGeom>
            <a:noFill/>
          </p:spPr>
          <p:txBody>
            <a:bodyPr wrap="square">
              <a:spAutoFit/>
            </a:bodyPr>
            <a:lstStyle/>
            <a:p>
              <a:pPr algn="ctr">
                <a:lnSpc>
                  <a:spcPct val="120000"/>
                </a:lnSpc>
                <a:defRPr/>
              </a:pPr>
              <a:r>
                <a:rPr lang="zh-CN" altLang="en-US" sz="1200" dirty="0">
                  <a:solidFill>
                    <a:srgbClr val="FFFFFF">
                      <a:lumMod val="50000"/>
                    </a:srgbClr>
                  </a:solidFill>
                  <a:latin typeface="方正正纤黑简体" panose="02000000000000000000" pitchFamily="2" charset="-122"/>
                  <a:ea typeface="方正正纤黑简体" panose="02000000000000000000" pitchFamily="2" charset="-122"/>
                </a:rPr>
                <a:t>点击输入具体内容点击输入具体内容点击输入具体内容点击输入具体内容</a:t>
              </a:r>
            </a:p>
          </p:txBody>
        </p:sp>
        <p:sp>
          <p:nvSpPr>
            <p:cNvPr id="139" name="文本框 138"/>
            <p:cNvSpPr txBox="1"/>
            <p:nvPr/>
          </p:nvSpPr>
          <p:spPr bwMode="auto">
            <a:xfrm>
              <a:off x="2867361" y="4792830"/>
              <a:ext cx="1922797" cy="400110"/>
            </a:xfrm>
            <a:prstGeom prst="rect">
              <a:avLst/>
            </a:prstGeom>
            <a:noFill/>
          </p:spPr>
          <p:txBody>
            <a:bodyPr>
              <a:spAutoFit/>
            </a:bodyPr>
            <a:lstStyle/>
            <a:p>
              <a:pPr algn="ctr">
                <a:defRPr/>
              </a:pPr>
              <a:r>
                <a:rPr lang="zh-CN" altLang="en-US" sz="2000" dirty="0">
                  <a:solidFill>
                    <a:srgbClr val="FFFFFF">
                      <a:lumMod val="50000"/>
                    </a:srgbClr>
                  </a:solidFill>
                  <a:latin typeface="方正正黑简体" panose="02000000000000000000" pitchFamily="2" charset="-122"/>
                  <a:ea typeface="方正正黑简体" panose="02000000000000000000" pitchFamily="2" charset="-122"/>
                </a:rPr>
                <a:t>在此添加标题</a:t>
              </a:r>
            </a:p>
          </p:txBody>
        </p:sp>
      </p:grpSp>
      <p:grpSp>
        <p:nvGrpSpPr>
          <p:cNvPr id="140" name="组合 139"/>
          <p:cNvGrpSpPr/>
          <p:nvPr/>
        </p:nvGrpSpPr>
        <p:grpSpPr>
          <a:xfrm>
            <a:off x="8835453" y="4316631"/>
            <a:ext cx="2335184" cy="1061220"/>
            <a:chOff x="2652976" y="4792830"/>
            <a:chExt cx="2335184" cy="1061221"/>
          </a:xfrm>
        </p:grpSpPr>
        <p:sp>
          <p:nvSpPr>
            <p:cNvPr id="141" name="文本框 140"/>
            <p:cNvSpPr txBox="1"/>
            <p:nvPr/>
          </p:nvSpPr>
          <p:spPr bwMode="auto">
            <a:xfrm>
              <a:off x="2652976" y="5096921"/>
              <a:ext cx="2335184" cy="757130"/>
            </a:xfrm>
            <a:prstGeom prst="rect">
              <a:avLst/>
            </a:prstGeom>
            <a:noFill/>
          </p:spPr>
          <p:txBody>
            <a:bodyPr wrap="square">
              <a:spAutoFit/>
            </a:bodyPr>
            <a:lstStyle/>
            <a:p>
              <a:pPr algn="ctr">
                <a:lnSpc>
                  <a:spcPct val="120000"/>
                </a:lnSpc>
                <a:defRPr/>
              </a:pPr>
              <a:r>
                <a:rPr lang="zh-CN" altLang="en-US" sz="1200" dirty="0">
                  <a:solidFill>
                    <a:srgbClr val="FFFFFF">
                      <a:lumMod val="50000"/>
                    </a:srgbClr>
                  </a:solidFill>
                  <a:latin typeface="方正正纤黑简体" panose="02000000000000000000" pitchFamily="2" charset="-122"/>
                  <a:ea typeface="方正正纤黑简体" panose="02000000000000000000" pitchFamily="2" charset="-122"/>
                </a:rPr>
                <a:t>点击输入具体内容点击输入具体内容点击输入具体内容点击输入具体内容</a:t>
              </a:r>
            </a:p>
          </p:txBody>
        </p:sp>
        <p:sp>
          <p:nvSpPr>
            <p:cNvPr id="142" name="文本框 141"/>
            <p:cNvSpPr txBox="1"/>
            <p:nvPr/>
          </p:nvSpPr>
          <p:spPr bwMode="auto">
            <a:xfrm>
              <a:off x="2867361" y="4792830"/>
              <a:ext cx="1922797" cy="400110"/>
            </a:xfrm>
            <a:prstGeom prst="rect">
              <a:avLst/>
            </a:prstGeom>
            <a:noFill/>
          </p:spPr>
          <p:txBody>
            <a:bodyPr>
              <a:spAutoFit/>
            </a:bodyPr>
            <a:lstStyle/>
            <a:p>
              <a:pPr algn="ctr">
                <a:defRPr/>
              </a:pPr>
              <a:r>
                <a:rPr lang="zh-CN" altLang="en-US" sz="2000" dirty="0">
                  <a:solidFill>
                    <a:srgbClr val="FFFFFF">
                      <a:lumMod val="50000"/>
                    </a:srgbClr>
                  </a:solidFill>
                  <a:latin typeface="方正正黑简体" panose="02000000000000000000" pitchFamily="2" charset="-122"/>
                  <a:ea typeface="方正正黑简体" panose="02000000000000000000" pitchFamily="2" charset="-122"/>
                </a:rPr>
                <a:t>在此添加标题</a:t>
              </a:r>
            </a:p>
          </p:txBody>
        </p:sp>
      </p:grpSp>
      <p:sp>
        <p:nvSpPr>
          <p:cNvPr id="17" name="标题 16"/>
          <p:cNvSpPr>
            <a:spLocks noGrp="1"/>
          </p:cNvSpPr>
          <p:nvPr>
            <p:ph type="title"/>
          </p:nvPr>
        </p:nvSpPr>
        <p:spPr/>
        <p:txBody>
          <a:bodyPr/>
          <a:lstStyle/>
          <a:p>
            <a:r>
              <a:rPr lang="zh-CN" altLang="en-US" dirty="0"/>
              <a:t>请在此处输入您的标题</a:t>
            </a:r>
          </a:p>
        </p:txBody>
      </p:sp>
    </p:spTree>
    <p:extLst>
      <p:ext uri="{BB962C8B-B14F-4D97-AF65-F5344CB8AC3E}">
        <p14:creationId xmlns:p14="http://schemas.microsoft.com/office/powerpoint/2010/main" val="24779311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50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5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0" presetClass="path" presetSubtype="0" accel="50000" decel="50000" fill="hold" nodeType="withEffect">
                                  <p:stCondLst>
                                    <p:cond delay="0"/>
                                  </p:stCondLst>
                                  <p:childTnLst>
                                    <p:animMotion origin="layout" path="M 0.03298 0.64136 L 0.03298 0.64167 C 0.0309 0.63611 0.02934 0.63055 0.02673 0.62592 C 0.02517 0.62315 0.02274 0.6216 0.02066 0.61944 C 0.00312 0.60278 0.01857 0.61728 0.00243 0.60648 C -0.00139 0.60401 -0.00487 0.60031 -0.00851 0.59784 C -0.01667 0.59228 -0.02483 0.58765 -0.03299 0.58271 C -0.0375 0.57994 -0.04167 0.57562 -0.04636 0.57407 C -0.05712 0.57006 -0.06129 0.56913 -0.07205 0.56327 C -0.07657 0.56049 -0.08108 0.55802 -0.08542 0.55463 C -0.08803 0.55216 -0.08993 0.54784 -0.09271 0.54568 C -0.09549 0.54413 -0.09844 0.54444 -0.10122 0.54352 L -0.11598 0.53488 C -0.11962 0.53271 -0.12344 0.53148 -0.12691 0.52839 C -0.14532 0.51327 -0.13698 0.51697 -0.15122 0.51327 C -0.16789 0.49383 -0.1474 0.51636 -0.17691 0.49383 C -0.2033 0.47376 -0.16181 0.50494 -0.19879 0.4787 C -0.20261 0.47592 -0.20608 0.47222 -0.2099 0.47006 C -0.21424 0.46728 -0.21893 0.46605 -0.22327 0.46358 C -0.22709 0.46111 -0.23056 0.45741 -0.23421 0.45463 C -0.23698 0.45278 -0.24011 0.45247 -0.24271 0.45031 C -0.2599 0.43827 -0.24549 0.44383 -0.2599 0.4395 C -0.27084 0.42006 -0.25973 0.43765 -0.28542 0.41574 C -0.28803 0.41358 -0.29028 0.40988 -0.29271 0.4071 C -0.29428 0.40555 -0.29618 0.40432 -0.29757 0.40278 C -0.31059 0.38827 -0.29254 0.40525 -0.3099 0.38765 C -0.31303 0.38426 -0.3165 0.3821 -0.31962 0.37901 C -0.32553 0.37284 -0.33091 0.36574 -0.33664 0.35926 C -0.33872 0.3571 -0.3408 0.35494 -0.34271 0.35278 C -0.3448 0.35062 -0.34705 0.34907 -0.34896 0.34629 C -0.35452 0.33858 -0.36025 0.33025 -0.36598 0.32253 C -0.36823 0.31944 -0.37101 0.31728 -0.37327 0.31389 C -0.37553 0.31049 -0.37726 0.30648 -0.37934 0.30308 C -0.38178 0.29938 -0.38438 0.29629 -0.38664 0.29228 C -0.39688 0.27407 -0.38629 0.28858 -0.39653 0.26821 C -0.39775 0.26574 -0.39983 0.2645 -0.40139 0.26173 C -0.40365 0.25771 -0.40539 0.25308 -0.40747 0.24876 C -0.40938 0.24506 -0.41164 0.24167 -0.41355 0.23796 C -0.41493 0.23518 -0.41598 0.23241 -0.41719 0.22932 C -0.41893 0.225 -0.42014 0.22006 -0.42205 0.21636 C -0.42414 0.21204 -0.42709 0.20957 -0.42934 0.20555 C -0.4316 0.20154 -0.43334 0.1966 -0.43542 0.19259 C -0.4375 0.18858 -0.43976 0.1858 -0.44167 0.18179 C -0.44428 0.17562 -0.44636 0.16852 -0.44896 0.16204 C -0.45191 0.15525 -0.45504 0.15339 -0.45868 0.14691 C -0.46059 0.14383 -0.46198 0.13981 -0.46355 0.13611 C -0.46528 0.13179 -0.46841 0.12315 -0.46841 0.12346 C -0.47171 0.10525 -0.46632 0.13148 -0.47448 0.10802 C -0.47535 0.10555 -0.47483 0.10185 -0.4757 0.09938 C -0.47691 0.09568 -0.479 0.09352 -0.48056 0.09074 C -0.48368 0.06883 -0.48195 0.07901 -0.48542 0.06018 L -0.48664 0.0537 C -0.48594 0.04352 -0.48612 0.03302 -0.48421 0.02346 C -0.48368 0.02006 -0.48125 0.01883 -0.47934 0.01697 C -0.47813 0.01543 -0.47188 0.01296 -0.47084 0.01265 C -0.45903 1.48148E-6 -0.46754 0.00679 -0.44532 0.00401 C -0.40573 -0.00124 -0.46702 0.00525 -0.4099 -0.00031 L -0.09757 0.00185 C -0.05243 0.00185 -0.06476 0.00833 -0.04636 -0.00247 C -0.01059 1.48148E-6 -0.02605 -0.00031 4.44444E-6 -0.00031 L 4.44444E-6 1.48148E-6 " pathEditMode="relative" rAng="0" ptsTypes="AAAAAAAAAAAAAAAAAAAAAAAAAAAAAAAAAAAAAAAAAAAAAAAAAAAAAAAAAAAAA">
                                      <p:cBhvr>
                                        <p:cTn id="18" dur="2000" fill="hold"/>
                                        <p:tgtEl>
                                          <p:spTgt spid="16"/>
                                        </p:tgtEl>
                                        <p:attrNameLst>
                                          <p:attrName>ppt_x</p:attrName>
                                          <p:attrName>ppt_y</p:attrName>
                                        </p:attrNameLst>
                                      </p:cBhvr>
                                      <p:rCtr x="-25990" y="-32191"/>
                                    </p:animMotion>
                                  </p:childTnLst>
                                </p:cTn>
                              </p:par>
                              <p:par>
                                <p:cTn id="19" presetID="0" presetClass="path" presetSubtype="0" accel="50000" decel="50000" fill="hold" nodeType="withEffect">
                                  <p:stCondLst>
                                    <p:cond delay="250"/>
                                  </p:stCondLst>
                                  <p:childTnLst>
                                    <p:animMotion origin="layout" path="M 0.03298 0.64136 L 0.03298 0.64167 C 0.0309 0.63611 0.02934 0.63055 0.02673 0.62592 C 0.02517 0.62315 0.02274 0.6216 0.02066 0.61944 C 0.00312 0.60278 0.01857 0.61728 0.00243 0.60648 C -0.00139 0.60401 -0.00486 0.60031 -0.00851 0.59784 C -0.01667 0.59228 -0.02483 0.58765 -0.03299 0.58271 C -0.0375 0.57994 -0.04167 0.57562 -0.04636 0.57407 C -0.05712 0.57006 -0.06129 0.56913 -0.07205 0.56327 C -0.07656 0.56049 -0.08108 0.55802 -0.08542 0.55463 C -0.08802 0.55216 -0.08993 0.54784 -0.09271 0.54568 C -0.09549 0.54413 -0.09844 0.54444 -0.10122 0.54352 L -0.11597 0.53488 C -0.11962 0.53271 -0.12344 0.53148 -0.12691 0.52839 C -0.14531 0.51327 -0.13698 0.51697 -0.15122 0.51327 C -0.16788 0.49383 -0.1474 0.51636 -0.17691 0.49383 C -0.2033 0.47376 -0.16181 0.50494 -0.19879 0.4787 C -0.20261 0.47592 -0.20608 0.47222 -0.2099 0.47006 C -0.21424 0.46728 -0.21893 0.46605 -0.22327 0.46358 C -0.22708 0.46111 -0.23056 0.45741 -0.2342 0.45463 C -0.23698 0.45278 -0.24011 0.45247 -0.24271 0.45031 C -0.2599 0.43827 -0.24549 0.44383 -0.2599 0.4395 C -0.27083 0.42006 -0.25972 0.43765 -0.28542 0.41574 C -0.28802 0.41358 -0.29028 0.40988 -0.29271 0.4071 C -0.29427 0.40555 -0.29618 0.40432 -0.29757 0.40278 C -0.31059 0.38827 -0.29254 0.40525 -0.3099 0.38765 C -0.31302 0.38426 -0.31649 0.3821 -0.31962 0.37901 C -0.32552 0.37284 -0.3309 0.36574 -0.33663 0.35926 C -0.33872 0.3571 -0.3408 0.35494 -0.34271 0.35278 C -0.34479 0.35062 -0.34705 0.34907 -0.34896 0.34629 C -0.35452 0.33858 -0.36024 0.33025 -0.36597 0.32253 C -0.36823 0.31944 -0.37101 0.31728 -0.37327 0.31389 C -0.37552 0.31049 -0.37726 0.30648 -0.37934 0.30308 C -0.38177 0.29938 -0.38438 0.29629 -0.38663 0.29228 C -0.39688 0.27407 -0.38629 0.28858 -0.39653 0.26821 C -0.39774 0.26574 -0.39983 0.2645 -0.40139 0.26173 C -0.40365 0.25771 -0.40538 0.25308 -0.40747 0.24876 C -0.40938 0.24506 -0.41163 0.24167 -0.41354 0.23796 C -0.41493 0.23518 -0.41597 0.23241 -0.41719 0.22932 C -0.41893 0.225 -0.42014 0.22006 -0.42205 0.21636 C -0.42413 0.21204 -0.42708 0.20957 -0.42934 0.20555 C -0.4316 0.20154 -0.43333 0.1966 -0.43542 0.19259 C -0.4375 0.18858 -0.43976 0.1858 -0.44167 0.18179 C -0.44427 0.17562 -0.44636 0.16852 -0.44896 0.16204 C -0.45191 0.15525 -0.45504 0.15339 -0.45868 0.14691 C -0.46059 0.14383 -0.46198 0.13981 -0.46354 0.13611 C -0.46528 0.13179 -0.4684 0.12315 -0.4684 0.12346 C -0.4717 0.10525 -0.46632 0.13148 -0.47448 0.10802 C -0.47535 0.10555 -0.47483 0.10185 -0.4757 0.09938 C -0.47691 0.09568 -0.47899 0.09352 -0.48056 0.09074 C -0.48368 0.06883 -0.48195 0.07901 -0.48542 0.06018 L -0.48663 0.0537 C -0.48594 0.04352 -0.48611 0.03302 -0.4842 0.02346 C -0.48368 0.02006 -0.48125 0.01883 -0.47934 0.01697 C -0.47813 0.01543 -0.47188 0.01296 -0.47083 0.01265 C -0.45903 1.48148E-6 -0.46754 0.00679 -0.44531 0.00401 C -0.40573 -0.00124 -0.46702 0.00525 -0.4099 -0.00031 L -0.09757 0.00185 C -0.05243 0.00185 -0.06476 0.00833 -0.04636 -0.00247 C -0.01059 1.48148E-6 -0.02604 -0.00031 1.66667E-6 -0.00031 L 1.66667E-6 1.48148E-6 " pathEditMode="relative" rAng="0" ptsTypes="AAAAAAAAAAAAAAAAAAAAAAAAAAAAAAAAAAAAAAAAAAAAAAAAAAAAAAAAAAAAA">
                                      <p:cBhvr>
                                        <p:cTn id="20" dur="2000" fill="hold"/>
                                        <p:tgtEl>
                                          <p:spTgt spid="15"/>
                                        </p:tgtEl>
                                        <p:attrNameLst>
                                          <p:attrName>ppt_x</p:attrName>
                                          <p:attrName>ppt_y</p:attrName>
                                        </p:attrNameLst>
                                      </p:cBhvr>
                                      <p:rCtr x="-25990" y="-32191"/>
                                    </p:animMotion>
                                  </p:childTnLst>
                                </p:cTn>
                              </p:par>
                              <p:par>
                                <p:cTn id="21" presetID="0" presetClass="path" presetSubtype="0" accel="50000" decel="50000" fill="hold" nodeType="withEffect">
                                  <p:stCondLst>
                                    <p:cond delay="0"/>
                                  </p:stCondLst>
                                  <p:childTnLst>
                                    <p:animMotion origin="layout" path="M 0.03299 0.64136 L 0.03299 0.64167 C 0.0309 0.63611 0.02934 0.63055 0.02674 0.62592 C 0.02517 0.62315 0.02274 0.6216 0.02066 0.61944 C 0.00313 0.60278 0.01858 0.61728 0.00243 0.60648 C -0.00139 0.60401 -0.00486 0.60031 -0.00851 0.59784 C -0.01667 0.59228 -0.02483 0.58765 -0.03298 0.58271 C -0.0375 0.57994 -0.04167 0.57562 -0.04635 0.57407 C -0.05712 0.57006 -0.06128 0.56913 -0.07205 0.56327 C -0.07656 0.56049 -0.08108 0.55802 -0.08542 0.55463 C -0.08802 0.55216 -0.08993 0.54784 -0.09271 0.54568 C -0.09548 0.54413 -0.09844 0.54444 -0.10121 0.54352 L -0.11597 0.53488 C -0.11962 0.53271 -0.12344 0.53148 -0.12691 0.52839 C -0.14531 0.51327 -0.13715 0.51697 -0.15139 0.51327 C -0.16788 0.49383 -0.14757 0.51636 -0.17691 0.49383 C -0.2033 0.47376 -0.1618 0.50494 -0.19878 0.4787 C -0.2026 0.47592 -0.20608 0.47222 -0.20989 0.47006 C -0.21423 0.46728 -0.21892 0.46605 -0.22326 0.46358 C -0.22708 0.46111 -0.23055 0.45741 -0.2342 0.45463 C -0.23698 0.45278 -0.2401 0.45247 -0.24271 0.45031 C -0.25989 0.43827 -0.24548 0.44383 -0.25989 0.4395 C -0.27083 0.42006 -0.25972 0.43765 -0.28542 0.41574 C -0.28802 0.41358 -0.29028 0.40988 -0.29271 0.4071 C -0.29427 0.40555 -0.29618 0.40432 -0.29757 0.40278 C -0.31076 0.38827 -0.29253 0.40525 -0.31007 0.38765 C -0.31302 0.38426 -0.31649 0.3821 -0.31979 0.37901 C -0.32552 0.37284 -0.3309 0.36574 -0.33663 0.35926 C -0.33871 0.3571 -0.3408 0.35494 -0.34271 0.35278 C -0.34496 0.35062 -0.34705 0.34907 -0.34896 0.34629 C -0.35469 0.33858 -0.36024 0.33025 -0.36597 0.32253 C -0.36823 0.31944 -0.37101 0.31728 -0.37326 0.31389 C -0.37552 0.31049 -0.37726 0.30648 -0.37934 0.30308 C -0.38177 0.29938 -0.38437 0.29629 -0.38663 0.29228 C -0.39687 0.27407 -0.38628 0.28858 -0.39653 0.26821 C -0.39774 0.26574 -0.39965 0.2645 -0.40139 0.26173 C -0.40364 0.25771 -0.40538 0.25308 -0.40746 0.24876 C -0.40937 0.24506 -0.41163 0.24167 -0.41354 0.23796 C -0.41493 0.23518 -0.41597 0.23241 -0.41719 0.22932 C -0.41892 0.225 -0.42014 0.22006 -0.42205 0.21636 C -0.42413 0.21204 -0.42708 0.20957 -0.42934 0.20555 C -0.4316 0.20154 -0.43333 0.1966 -0.43542 0.19259 C -0.4375 0.18858 -0.43976 0.1858 -0.44167 0.18179 C -0.44427 0.17562 -0.44635 0.16852 -0.44896 0.16204 C -0.45191 0.15525 -0.45503 0.15339 -0.45868 0.14691 C -0.46059 0.14383 -0.46198 0.13981 -0.46354 0.13611 C -0.46528 0.13179 -0.4684 0.12315 -0.4684 0.12346 C -0.4717 0.10525 -0.46632 0.13148 -0.47448 0.10802 C -0.47535 0.10555 -0.47483 0.10185 -0.47569 0.09938 C -0.47691 0.09568 -0.47899 0.09352 -0.48055 0.09074 C -0.48368 0.06883 -0.48194 0.07901 -0.48542 0.06018 L -0.48663 0.0537 C -0.48594 0.04352 -0.48611 0.03302 -0.4842 0.02346 C -0.48368 0.02006 -0.48125 0.01883 -0.47934 0.01697 C -0.47812 0.01543 -0.47187 0.01296 -0.47083 0.01265 C -0.45903 1.48148E-6 -0.46753 0.00679 -0.44531 0.00401 C -0.40573 -0.00124 -0.46701 0.00525 -0.40989 -0.00031 L -0.09757 0.00185 C -0.05243 0.00185 -0.06476 0.00833 -0.04635 -0.00247 C -0.01059 1.48148E-6 -0.02604 -0.00031 -1.11111E-6 -0.00031 L -1.11111E-6 1.48148E-6 " pathEditMode="relative" rAng="0" ptsTypes="AAAAAAAAAAAAAAAAAAAAAAAAAAAAAAAAAAAAAAAAAAAAAAAAAAAAAAAAAAAAA">
                                      <p:cBhvr>
                                        <p:cTn id="22" dur="2000" fill="hold"/>
                                        <p:tgtEl>
                                          <p:spTgt spid="12"/>
                                        </p:tgtEl>
                                        <p:attrNameLst>
                                          <p:attrName>ppt_x</p:attrName>
                                          <p:attrName>ppt_y</p:attrName>
                                        </p:attrNameLst>
                                      </p:cBhvr>
                                      <p:rCtr x="-25990" y="-32191"/>
                                    </p:animMotion>
                                  </p:childTnLst>
                                </p:cTn>
                              </p:par>
                              <p:par>
                                <p:cTn id="23" presetID="0" presetClass="path" presetSubtype="0" accel="50000" decel="50000" fill="hold" nodeType="withEffect">
                                  <p:stCondLst>
                                    <p:cond delay="500"/>
                                  </p:stCondLst>
                                  <p:childTnLst>
                                    <p:animMotion origin="layout" path="M 0.03299 0.64136 L 0.03299 0.64167 C 0.03091 0.63611 0.02934 0.63055 0.02674 0.62592 C 0.02518 0.62315 0.02275 0.6216 0.02066 0.61944 C 0.00313 0.60278 0.01858 0.61728 0.00243 0.60648 C -0.00138 0.60401 -0.00486 0.60031 -0.0085 0.59784 C -0.01666 0.59228 -0.02482 0.58765 -0.03298 0.58271 C -0.0375 0.57994 -0.04166 0.57562 -0.04635 0.57407 C -0.05711 0.57006 -0.06128 0.56913 -0.07204 0.56327 C -0.07656 0.56049 -0.08107 0.55802 -0.08541 0.55463 C -0.08802 0.55216 -0.08993 0.54784 -0.0927 0.54568 C -0.09548 0.54413 -0.09843 0.54444 -0.10121 0.54352 L -0.11597 0.53488 C -0.11961 0.53271 -0.12343 0.53148 -0.12691 0.52839 C -0.14531 0.51327 -0.13715 0.51697 -0.15138 0.51327 C -0.16788 0.49383 -0.14757 0.51636 -0.17691 0.49383 C -0.20329 0.47376 -0.1618 0.50494 -0.19878 0.4787 C -0.2026 0.47592 -0.20607 0.47222 -0.20989 0.47006 C -0.21423 0.46728 -0.21892 0.46605 -0.22326 0.46358 C -0.22708 0.46111 -0.23055 0.45741 -0.2342 0.45463 C -0.23698 0.45278 -0.2401 0.45247 -0.2427 0.45031 C -0.25989 0.43827 -0.24548 0.44383 -0.25989 0.4395 C -0.27083 0.42006 -0.25972 0.43765 -0.28541 0.41574 C -0.28802 0.41358 -0.29027 0.40988 -0.2927 0.4071 C -0.29427 0.40555 -0.29618 0.40432 -0.29757 0.40278 C -0.31059 0.38827 -0.29253 0.40525 -0.30989 0.38765 C -0.31284 0.38426 -0.31649 0.3821 -0.31961 0.37901 C -0.32552 0.37284 -0.3309 0.36574 -0.33663 0.35926 C -0.33871 0.3571 -0.34062 0.35494 -0.3427 0.35278 C -0.34479 0.35062 -0.34704 0.34907 -0.34895 0.34629 C -0.35451 0.33858 -0.36024 0.33025 -0.36597 0.32253 C -0.36823 0.31944 -0.371 0.31728 -0.37326 0.31389 C -0.37552 0.31049 -0.37725 0.30648 -0.37934 0.30308 C -0.38177 0.29938 -0.38437 0.29629 -0.38663 0.29228 C -0.39687 0.27407 -0.38628 0.28858 -0.39652 0.26821 C -0.39774 0.26574 -0.39982 0.2645 -0.40139 0.26173 C -0.40364 0.25771 -0.40538 0.25308 -0.40746 0.24876 C -0.40937 0.24506 -0.41163 0.24167 -0.41354 0.23796 C -0.41493 0.23518 -0.41597 0.23241 -0.41718 0.22932 C -0.41892 0.225 -0.42014 0.22006 -0.42204 0.21636 C -0.42413 0.21204 -0.42708 0.20957 -0.42934 0.20555 C -0.43159 0.20154 -0.43333 0.1966 -0.43541 0.19259 C -0.4375 0.18858 -0.43975 0.1858 -0.44166 0.18179 C -0.44427 0.17562 -0.44635 0.16852 -0.44895 0.16204 C -0.45191 0.15525 -0.45503 0.15339 -0.45868 0.14691 C -0.46059 0.14383 -0.46198 0.13981 -0.46354 0.13611 C -0.46527 0.13179 -0.4684 0.12315 -0.4684 0.12346 C -0.4717 0.10525 -0.46632 0.13148 -0.47448 0.10802 C -0.47534 0.10555 -0.47482 0.10185 -0.47569 0.09938 C -0.47691 0.09568 -0.47899 0.09352 -0.48055 0.09074 C -0.48368 0.06883 -0.48194 0.07901 -0.48541 0.06018 L -0.48663 0.0537 C -0.48593 0.04352 -0.48611 0.03302 -0.4842 0.02346 C -0.48368 0.02006 -0.48125 0.01883 -0.47934 0.01697 C -0.47812 0.01543 -0.47187 0.01296 -0.47083 0.01265 C -0.45902 1.48148E-6 -0.46753 0.00679 -0.44531 0.00401 C -0.40573 -0.00124 -0.46701 0.00525 -0.40989 -0.00031 L -0.09757 0.00185 C -0.05243 0.00185 -0.06475 0.00833 -0.04635 -0.00247 C -0.01059 1.48148E-6 -0.02604 -0.00031 -3.88889E-6 -0.00031 L -3.88889E-6 1.48148E-6 " pathEditMode="relative" rAng="0" ptsTypes="AAAAAAAAAAAAAAAAAAAAAAAAAAAAAAAAAAAAAAAAAAAAAAAAAAAAAAAAAAAAA">
                                      <p:cBhvr>
                                        <p:cTn id="24" dur="2000" fill="hold"/>
                                        <p:tgtEl>
                                          <p:spTgt spid="7"/>
                                        </p:tgtEl>
                                        <p:attrNameLst>
                                          <p:attrName>ppt_x</p:attrName>
                                          <p:attrName>ppt_y</p:attrName>
                                        </p:attrNameLst>
                                      </p:cBhvr>
                                      <p:rCtr x="-25972" y="-32191"/>
                                    </p:animMotion>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22"/>
                                        </p:tgtEl>
                                        <p:attrNameLst>
                                          <p:attrName>style.visibility</p:attrName>
                                        </p:attrNameLst>
                                      </p:cBhvr>
                                      <p:to>
                                        <p:strVal val="visible"/>
                                      </p:to>
                                    </p:set>
                                    <p:animEffect transition="in" filter="fade">
                                      <p:cBhvr>
                                        <p:cTn id="34" dur="1000"/>
                                        <p:tgtEl>
                                          <p:spTgt spid="122"/>
                                        </p:tgtEl>
                                      </p:cBhvr>
                                    </p:animEffect>
                                    <p:anim calcmode="lin" valueType="num">
                                      <p:cBhvr>
                                        <p:cTn id="35" dur="1000" fill="hold"/>
                                        <p:tgtEl>
                                          <p:spTgt spid="122"/>
                                        </p:tgtEl>
                                        <p:attrNameLst>
                                          <p:attrName>ppt_x</p:attrName>
                                        </p:attrNameLst>
                                      </p:cBhvr>
                                      <p:tavLst>
                                        <p:tav tm="0">
                                          <p:val>
                                            <p:strVal val="#ppt_x"/>
                                          </p:val>
                                        </p:tav>
                                        <p:tav tm="100000">
                                          <p:val>
                                            <p:strVal val="#ppt_x"/>
                                          </p:val>
                                        </p:tav>
                                      </p:tavLst>
                                    </p:anim>
                                    <p:anim calcmode="lin" valueType="num">
                                      <p:cBhvr>
                                        <p:cTn id="36" dur="1000" fill="hold"/>
                                        <p:tgtEl>
                                          <p:spTgt spid="12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5"/>
                                        </p:tgtEl>
                                        <p:attrNameLst>
                                          <p:attrName>style.visibility</p:attrName>
                                        </p:attrNameLst>
                                      </p:cBhvr>
                                      <p:to>
                                        <p:strVal val="visible"/>
                                      </p:to>
                                    </p:set>
                                    <p:animEffect transition="in" filter="fade">
                                      <p:cBhvr>
                                        <p:cTn id="39" dur="1000"/>
                                        <p:tgtEl>
                                          <p:spTgt spid="125"/>
                                        </p:tgtEl>
                                      </p:cBhvr>
                                    </p:animEffect>
                                    <p:anim calcmode="lin" valueType="num">
                                      <p:cBhvr>
                                        <p:cTn id="40" dur="1000" fill="hold"/>
                                        <p:tgtEl>
                                          <p:spTgt spid="125"/>
                                        </p:tgtEl>
                                        <p:attrNameLst>
                                          <p:attrName>ppt_x</p:attrName>
                                        </p:attrNameLst>
                                      </p:cBhvr>
                                      <p:tavLst>
                                        <p:tav tm="0">
                                          <p:val>
                                            <p:strVal val="#ppt_x"/>
                                          </p:val>
                                        </p:tav>
                                        <p:tav tm="100000">
                                          <p:val>
                                            <p:strVal val="#ppt_x"/>
                                          </p:val>
                                        </p:tav>
                                      </p:tavLst>
                                    </p:anim>
                                    <p:anim calcmode="lin" valueType="num">
                                      <p:cBhvr>
                                        <p:cTn id="41" dur="1000" fill="hold"/>
                                        <p:tgtEl>
                                          <p:spTgt spid="125"/>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28"/>
                                        </p:tgtEl>
                                        <p:attrNameLst>
                                          <p:attrName>style.visibility</p:attrName>
                                        </p:attrNameLst>
                                      </p:cBhvr>
                                      <p:to>
                                        <p:strVal val="visible"/>
                                      </p:to>
                                    </p:set>
                                    <p:animEffect transition="in" filter="fade">
                                      <p:cBhvr>
                                        <p:cTn id="44" dur="1000"/>
                                        <p:tgtEl>
                                          <p:spTgt spid="128"/>
                                        </p:tgtEl>
                                      </p:cBhvr>
                                    </p:animEffect>
                                    <p:anim calcmode="lin" valueType="num">
                                      <p:cBhvr>
                                        <p:cTn id="45" dur="1000" fill="hold"/>
                                        <p:tgtEl>
                                          <p:spTgt spid="128"/>
                                        </p:tgtEl>
                                        <p:attrNameLst>
                                          <p:attrName>ppt_x</p:attrName>
                                        </p:attrNameLst>
                                      </p:cBhvr>
                                      <p:tavLst>
                                        <p:tav tm="0">
                                          <p:val>
                                            <p:strVal val="#ppt_x"/>
                                          </p:val>
                                        </p:tav>
                                        <p:tav tm="100000">
                                          <p:val>
                                            <p:strVal val="#ppt_x"/>
                                          </p:val>
                                        </p:tav>
                                      </p:tavLst>
                                    </p:anim>
                                    <p:anim calcmode="lin" valueType="num">
                                      <p:cBhvr>
                                        <p:cTn id="46" dur="1000" fill="hold"/>
                                        <p:tgtEl>
                                          <p:spTgt spid="128"/>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31"/>
                                        </p:tgtEl>
                                        <p:attrNameLst>
                                          <p:attrName>style.visibility</p:attrName>
                                        </p:attrNameLst>
                                      </p:cBhvr>
                                      <p:to>
                                        <p:strVal val="visible"/>
                                      </p:to>
                                    </p:set>
                                    <p:animEffect transition="in" filter="fade">
                                      <p:cBhvr>
                                        <p:cTn id="49" dur="1000"/>
                                        <p:tgtEl>
                                          <p:spTgt spid="131"/>
                                        </p:tgtEl>
                                      </p:cBhvr>
                                    </p:animEffect>
                                    <p:anim calcmode="lin" valueType="num">
                                      <p:cBhvr>
                                        <p:cTn id="50" dur="1000" fill="hold"/>
                                        <p:tgtEl>
                                          <p:spTgt spid="131"/>
                                        </p:tgtEl>
                                        <p:attrNameLst>
                                          <p:attrName>ppt_x</p:attrName>
                                        </p:attrNameLst>
                                      </p:cBhvr>
                                      <p:tavLst>
                                        <p:tav tm="0">
                                          <p:val>
                                            <p:strVal val="#ppt_x"/>
                                          </p:val>
                                        </p:tav>
                                        <p:tav tm="100000">
                                          <p:val>
                                            <p:strVal val="#ppt_x"/>
                                          </p:val>
                                        </p:tav>
                                      </p:tavLst>
                                    </p:anim>
                                    <p:anim calcmode="lin" valueType="num">
                                      <p:cBhvr>
                                        <p:cTn id="51" dur="1000" fill="hold"/>
                                        <p:tgtEl>
                                          <p:spTgt spid="13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fade">
                                      <p:cBhvr>
                                        <p:cTn id="54" dur="1000"/>
                                        <p:tgtEl>
                                          <p:spTgt spid="134"/>
                                        </p:tgtEl>
                                      </p:cBhvr>
                                    </p:animEffect>
                                    <p:anim calcmode="lin" valueType="num">
                                      <p:cBhvr>
                                        <p:cTn id="55" dur="1000" fill="hold"/>
                                        <p:tgtEl>
                                          <p:spTgt spid="134"/>
                                        </p:tgtEl>
                                        <p:attrNameLst>
                                          <p:attrName>ppt_x</p:attrName>
                                        </p:attrNameLst>
                                      </p:cBhvr>
                                      <p:tavLst>
                                        <p:tav tm="0">
                                          <p:val>
                                            <p:strVal val="#ppt_x"/>
                                          </p:val>
                                        </p:tav>
                                        <p:tav tm="100000">
                                          <p:val>
                                            <p:strVal val="#ppt_x"/>
                                          </p:val>
                                        </p:tav>
                                      </p:tavLst>
                                    </p:anim>
                                    <p:anim calcmode="lin" valueType="num">
                                      <p:cBhvr>
                                        <p:cTn id="56" dur="1000" fill="hold"/>
                                        <p:tgtEl>
                                          <p:spTgt spid="134"/>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37"/>
                                        </p:tgtEl>
                                        <p:attrNameLst>
                                          <p:attrName>style.visibility</p:attrName>
                                        </p:attrNameLst>
                                      </p:cBhvr>
                                      <p:to>
                                        <p:strVal val="visible"/>
                                      </p:to>
                                    </p:set>
                                    <p:animEffect transition="in" filter="fade">
                                      <p:cBhvr>
                                        <p:cTn id="59" dur="1000"/>
                                        <p:tgtEl>
                                          <p:spTgt spid="137"/>
                                        </p:tgtEl>
                                      </p:cBhvr>
                                    </p:animEffect>
                                    <p:anim calcmode="lin" valueType="num">
                                      <p:cBhvr>
                                        <p:cTn id="60" dur="1000" fill="hold"/>
                                        <p:tgtEl>
                                          <p:spTgt spid="137"/>
                                        </p:tgtEl>
                                        <p:attrNameLst>
                                          <p:attrName>ppt_x</p:attrName>
                                        </p:attrNameLst>
                                      </p:cBhvr>
                                      <p:tavLst>
                                        <p:tav tm="0">
                                          <p:val>
                                            <p:strVal val="#ppt_x"/>
                                          </p:val>
                                        </p:tav>
                                        <p:tav tm="100000">
                                          <p:val>
                                            <p:strVal val="#ppt_x"/>
                                          </p:val>
                                        </p:tav>
                                      </p:tavLst>
                                    </p:anim>
                                    <p:anim calcmode="lin" valueType="num">
                                      <p:cBhvr>
                                        <p:cTn id="61" dur="1000" fill="hold"/>
                                        <p:tgtEl>
                                          <p:spTgt spid="137"/>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40"/>
                                        </p:tgtEl>
                                        <p:attrNameLst>
                                          <p:attrName>style.visibility</p:attrName>
                                        </p:attrNameLst>
                                      </p:cBhvr>
                                      <p:to>
                                        <p:strVal val="visible"/>
                                      </p:to>
                                    </p:set>
                                    <p:animEffect transition="in" filter="fade">
                                      <p:cBhvr>
                                        <p:cTn id="64" dur="1000"/>
                                        <p:tgtEl>
                                          <p:spTgt spid="140"/>
                                        </p:tgtEl>
                                      </p:cBhvr>
                                    </p:animEffect>
                                    <p:anim calcmode="lin" valueType="num">
                                      <p:cBhvr>
                                        <p:cTn id="65" dur="1000" fill="hold"/>
                                        <p:tgtEl>
                                          <p:spTgt spid="140"/>
                                        </p:tgtEl>
                                        <p:attrNameLst>
                                          <p:attrName>ppt_x</p:attrName>
                                        </p:attrNameLst>
                                      </p:cBhvr>
                                      <p:tavLst>
                                        <p:tav tm="0">
                                          <p:val>
                                            <p:strVal val="#ppt_x"/>
                                          </p:val>
                                        </p:tav>
                                        <p:tav tm="100000">
                                          <p:val>
                                            <p:strVal val="#ppt_x"/>
                                          </p:val>
                                        </p:tav>
                                      </p:tavLst>
                                    </p:anim>
                                    <p:anim calcmode="lin" valueType="num">
                                      <p:cBhvr>
                                        <p:cTn id="66" dur="1000" fill="hold"/>
                                        <p:tgtEl>
                                          <p:spTgt spid="1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362451" y="1695451"/>
            <a:ext cx="3467100" cy="3467100"/>
          </a:xfrm>
          <a:prstGeom prst="ellipse">
            <a:avLst/>
          </a:prstGeom>
          <a:gradFill>
            <a:gsLst>
              <a:gs pos="0">
                <a:srgbClr val="ECECEC"/>
              </a:gs>
              <a:gs pos="100000">
                <a:schemeClr val="bg1"/>
              </a:gs>
            </a:gsLst>
            <a:lin ang="5400000" scaled="1"/>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grpSp>
        <p:nvGrpSpPr>
          <p:cNvPr id="6" name="组合 5"/>
          <p:cNvGrpSpPr/>
          <p:nvPr/>
        </p:nvGrpSpPr>
        <p:grpSpPr>
          <a:xfrm>
            <a:off x="4997111" y="2330111"/>
            <a:ext cx="2197781" cy="2197781"/>
            <a:chOff x="8502650" y="2178050"/>
            <a:chExt cx="2120900" cy="2120900"/>
          </a:xfrm>
        </p:grpSpPr>
        <p:sp>
          <p:nvSpPr>
            <p:cNvPr id="3" name="椭圆 2"/>
            <p:cNvSpPr/>
            <p:nvPr/>
          </p:nvSpPr>
          <p:spPr>
            <a:xfrm>
              <a:off x="8502650" y="2178050"/>
              <a:ext cx="2120900" cy="2120900"/>
            </a:xfrm>
            <a:prstGeom prst="ellipse">
              <a:avLst/>
            </a:prstGeom>
            <a:gradFill>
              <a:gsLst>
                <a:gs pos="100000">
                  <a:srgbClr val="E4E4E4"/>
                </a:gs>
                <a:gs pos="0">
                  <a:schemeClr val="bg1"/>
                </a:gs>
              </a:gsLst>
              <a:lin ang="5400000" scaled="1"/>
            </a:gradFill>
            <a:ln>
              <a:noFill/>
            </a:ln>
            <a:effectLst>
              <a:outerShdw blurRad="127000" dist="508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5" name="椭圆 4"/>
            <p:cNvSpPr/>
            <p:nvPr/>
          </p:nvSpPr>
          <p:spPr>
            <a:xfrm>
              <a:off x="8502650" y="2178050"/>
              <a:ext cx="2120900" cy="2120900"/>
            </a:xfrm>
            <a:prstGeom prst="ellipse">
              <a:avLst/>
            </a:prstGeom>
            <a:gradFill>
              <a:gsLst>
                <a:gs pos="100000">
                  <a:srgbClr val="E4E4E4"/>
                </a:gs>
                <a:gs pos="0">
                  <a:srgbClr val="FBFBFB"/>
                </a:gs>
              </a:gsLst>
              <a:lin ang="5400000" scaled="1"/>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grpSp>
      <p:sp>
        <p:nvSpPr>
          <p:cNvPr id="7" name="椭圆 6"/>
          <p:cNvSpPr/>
          <p:nvPr/>
        </p:nvSpPr>
        <p:spPr>
          <a:xfrm>
            <a:off x="5342271" y="2675271"/>
            <a:ext cx="1507460" cy="1507460"/>
          </a:xfrm>
          <a:prstGeom prst="ellipse">
            <a:avLst/>
          </a:prstGeom>
          <a:gradFill>
            <a:gsLst>
              <a:gs pos="0">
                <a:srgbClr val="ECECEC"/>
              </a:gs>
              <a:gs pos="100000">
                <a:schemeClr val="bg1"/>
              </a:gs>
            </a:gsLst>
            <a:lin ang="5400000" scaled="1"/>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9" name="椭圆 8"/>
          <p:cNvSpPr/>
          <p:nvPr/>
        </p:nvSpPr>
        <p:spPr>
          <a:xfrm>
            <a:off x="5509769" y="2842769"/>
            <a:ext cx="1183259" cy="1183259"/>
          </a:xfrm>
          <a:prstGeom prst="ellipse">
            <a:avLst/>
          </a:prstGeom>
          <a:solidFill>
            <a:schemeClr val="accent2"/>
          </a:solidFill>
          <a:ln>
            <a:noFill/>
          </a:ln>
          <a:effectLst>
            <a:innerShdw blurRad="101600" dist="50800" dir="16200000">
              <a:schemeClr val="accent2">
                <a:lumMod val="50000"/>
                <a:alpha val="5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grpSp>
        <p:nvGrpSpPr>
          <p:cNvPr id="18" name="组合 17"/>
          <p:cNvGrpSpPr/>
          <p:nvPr/>
        </p:nvGrpSpPr>
        <p:grpSpPr>
          <a:xfrm>
            <a:off x="5759600" y="3139803"/>
            <a:ext cx="674521" cy="578395"/>
            <a:chOff x="3546346" y="2339026"/>
            <a:chExt cx="897787" cy="769842"/>
          </a:xfrm>
          <a:solidFill>
            <a:schemeClr val="bg1"/>
          </a:solidFill>
        </p:grpSpPr>
        <p:sp>
          <p:nvSpPr>
            <p:cNvPr id="11"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FFFFFF"/>
                </a:solidFill>
                <a:latin typeface="Calibri"/>
                <a:ea typeface="宋体" panose="02010600030101010101" pitchFamily="2" charset="-122"/>
              </a:endParaRPr>
            </a:p>
          </p:txBody>
        </p:sp>
        <p:sp>
          <p:nvSpPr>
            <p:cNvPr id="12"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FFFFFF"/>
                </a:solidFill>
                <a:latin typeface="Calibri"/>
                <a:ea typeface="宋体" panose="02010600030101010101" pitchFamily="2" charset="-122"/>
              </a:endParaRPr>
            </a:p>
          </p:txBody>
        </p:sp>
        <p:sp>
          <p:nvSpPr>
            <p:cNvPr id="13"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FFFFFF"/>
                </a:solidFill>
                <a:latin typeface="Calibri"/>
                <a:ea typeface="宋体" panose="02010600030101010101" pitchFamily="2" charset="-122"/>
              </a:endParaRPr>
            </a:p>
          </p:txBody>
        </p:sp>
        <p:sp>
          <p:nvSpPr>
            <p:cNvPr id="14"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FFFFFF"/>
                </a:solidFill>
                <a:latin typeface="Calibri"/>
                <a:ea typeface="宋体" panose="02010600030101010101" pitchFamily="2" charset="-122"/>
              </a:endParaRPr>
            </a:p>
          </p:txBody>
        </p:sp>
        <p:sp>
          <p:nvSpPr>
            <p:cNvPr id="15"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FFFFFF"/>
                </a:solidFill>
                <a:latin typeface="Calibri"/>
                <a:ea typeface="宋体" panose="02010600030101010101" pitchFamily="2" charset="-122"/>
              </a:endParaRPr>
            </a:p>
          </p:txBody>
        </p:sp>
        <p:sp>
          <p:nvSpPr>
            <p:cNvPr id="16"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FFFFFF"/>
                </a:solidFill>
                <a:latin typeface="Calibri"/>
                <a:ea typeface="宋体" panose="02010600030101010101" pitchFamily="2" charset="-122"/>
              </a:endParaRPr>
            </a:p>
          </p:txBody>
        </p:sp>
        <p:sp>
          <p:nvSpPr>
            <p:cNvPr id="17"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FFFFFF"/>
                </a:solidFill>
                <a:latin typeface="Calibri"/>
                <a:ea typeface="宋体" panose="02010600030101010101" pitchFamily="2" charset="-122"/>
              </a:endParaRPr>
            </a:p>
          </p:txBody>
        </p:sp>
      </p:grpSp>
      <p:grpSp>
        <p:nvGrpSpPr>
          <p:cNvPr id="42" name="组合 41"/>
          <p:cNvGrpSpPr/>
          <p:nvPr/>
        </p:nvGrpSpPr>
        <p:grpSpPr>
          <a:xfrm>
            <a:off x="3811636" y="3313399"/>
            <a:ext cx="4568728" cy="231205"/>
            <a:chOff x="3583200" y="3301838"/>
            <a:chExt cx="5025601" cy="254325"/>
          </a:xfrm>
        </p:grpSpPr>
        <p:sp>
          <p:nvSpPr>
            <p:cNvPr id="39" name="等腰三角形 38"/>
            <p:cNvSpPr/>
            <p:nvPr/>
          </p:nvSpPr>
          <p:spPr>
            <a:xfrm rot="5400000">
              <a:off x="8372016" y="3319378"/>
              <a:ext cx="254325" cy="21924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40" name="等腰三角形 39"/>
            <p:cNvSpPr/>
            <p:nvPr/>
          </p:nvSpPr>
          <p:spPr>
            <a:xfrm rot="16200000" flipH="1">
              <a:off x="3565660" y="3319378"/>
              <a:ext cx="254325" cy="21924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grpSp>
      <p:grpSp>
        <p:nvGrpSpPr>
          <p:cNvPr id="43" name="组合 42"/>
          <p:cNvGrpSpPr/>
          <p:nvPr/>
        </p:nvGrpSpPr>
        <p:grpSpPr>
          <a:xfrm rot="5400000">
            <a:off x="3811636" y="3313399"/>
            <a:ext cx="4568728" cy="231205"/>
            <a:chOff x="3583200" y="3301838"/>
            <a:chExt cx="5025601" cy="254325"/>
          </a:xfrm>
        </p:grpSpPr>
        <p:sp>
          <p:nvSpPr>
            <p:cNvPr id="44" name="等腰三角形 43"/>
            <p:cNvSpPr/>
            <p:nvPr/>
          </p:nvSpPr>
          <p:spPr>
            <a:xfrm rot="5400000">
              <a:off x="8372016" y="3319378"/>
              <a:ext cx="254325" cy="21924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45" name="等腰三角形 44"/>
            <p:cNvSpPr/>
            <p:nvPr/>
          </p:nvSpPr>
          <p:spPr>
            <a:xfrm rot="16200000" flipH="1">
              <a:off x="3565660" y="3319378"/>
              <a:ext cx="254325" cy="21924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grpSp>
      <p:grpSp>
        <p:nvGrpSpPr>
          <p:cNvPr id="41" name="组合 40"/>
          <p:cNvGrpSpPr/>
          <p:nvPr/>
        </p:nvGrpSpPr>
        <p:grpSpPr>
          <a:xfrm>
            <a:off x="3653355" y="1399106"/>
            <a:ext cx="910191" cy="910191"/>
            <a:chOff x="2740016" y="1049329"/>
            <a:chExt cx="682643" cy="682643"/>
          </a:xfrm>
        </p:grpSpPr>
        <p:grpSp>
          <p:nvGrpSpPr>
            <p:cNvPr id="23" name="组合 22"/>
            <p:cNvGrpSpPr/>
            <p:nvPr/>
          </p:nvGrpSpPr>
          <p:grpSpPr>
            <a:xfrm>
              <a:off x="2740016" y="1049329"/>
              <a:ext cx="682643" cy="682643"/>
              <a:chOff x="996100" y="1952903"/>
              <a:chExt cx="2952197" cy="2952197"/>
            </a:xfrm>
          </p:grpSpPr>
          <p:sp>
            <p:nvSpPr>
              <p:cNvPr id="19" name="椭圆 18"/>
              <p:cNvSpPr/>
              <p:nvPr/>
            </p:nvSpPr>
            <p:spPr>
              <a:xfrm>
                <a:off x="996100" y="1952903"/>
                <a:ext cx="2952197" cy="2952197"/>
              </a:xfrm>
              <a:prstGeom prst="ellipse">
                <a:avLst/>
              </a:prstGeom>
              <a:gradFill>
                <a:gsLst>
                  <a:gs pos="0">
                    <a:srgbClr val="ECECEC"/>
                  </a:gs>
                  <a:gs pos="100000">
                    <a:schemeClr val="bg1"/>
                  </a:gs>
                </a:gsLst>
                <a:lin ang="5400000" scaled="1"/>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grpSp>
            <p:nvGrpSpPr>
              <p:cNvPr id="20" name="组合 19"/>
              <p:cNvGrpSpPr/>
              <p:nvPr/>
            </p:nvGrpSpPr>
            <p:grpSpPr>
              <a:xfrm>
                <a:off x="1373307" y="2330110"/>
                <a:ext cx="2197781" cy="2197781"/>
                <a:chOff x="8502650" y="2178050"/>
                <a:chExt cx="2120900" cy="2120900"/>
              </a:xfrm>
            </p:grpSpPr>
            <p:sp>
              <p:nvSpPr>
                <p:cNvPr id="21" name="椭圆 20"/>
                <p:cNvSpPr/>
                <p:nvPr/>
              </p:nvSpPr>
              <p:spPr>
                <a:xfrm>
                  <a:off x="8502650" y="2178050"/>
                  <a:ext cx="2120900" cy="2120900"/>
                </a:xfrm>
                <a:prstGeom prst="ellipse">
                  <a:avLst/>
                </a:prstGeom>
                <a:gradFill>
                  <a:gsLst>
                    <a:gs pos="100000">
                      <a:srgbClr val="E4E4E4"/>
                    </a:gs>
                    <a:gs pos="0">
                      <a:schemeClr val="bg1"/>
                    </a:gs>
                  </a:gsLst>
                  <a:lin ang="5400000" scaled="1"/>
                </a:gradFill>
                <a:ln>
                  <a:noFill/>
                </a:ln>
                <a:effectLst>
                  <a:outerShdw blurRad="63500" dist="254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22" name="椭圆 21"/>
                <p:cNvSpPr/>
                <p:nvPr/>
              </p:nvSpPr>
              <p:spPr>
                <a:xfrm>
                  <a:off x="8502650" y="2178050"/>
                  <a:ext cx="2120900" cy="2120900"/>
                </a:xfrm>
                <a:prstGeom prst="ellipse">
                  <a:avLst/>
                </a:prstGeom>
                <a:gradFill>
                  <a:gsLst>
                    <a:gs pos="100000">
                      <a:srgbClr val="E4E4E4"/>
                    </a:gs>
                    <a:gs pos="0">
                      <a:srgbClr val="FBFBFB"/>
                    </a:gs>
                  </a:gsLst>
                  <a:lin ang="5400000" scaled="1"/>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grpSp>
        </p:grpSp>
        <p:grpSp>
          <p:nvGrpSpPr>
            <p:cNvPr id="97" name="组合 96"/>
            <p:cNvGrpSpPr/>
            <p:nvPr/>
          </p:nvGrpSpPr>
          <p:grpSpPr>
            <a:xfrm>
              <a:off x="2952787" y="1251957"/>
              <a:ext cx="264554" cy="277385"/>
              <a:chOff x="2396234" y="1140796"/>
              <a:chExt cx="516445" cy="541492"/>
            </a:xfrm>
            <a:solidFill>
              <a:schemeClr val="accent1"/>
            </a:solidFill>
          </p:grpSpPr>
          <p:sp>
            <p:nvSpPr>
              <p:cNvPr id="70" name="Freeform 33"/>
              <p:cNvSpPr>
                <a:spLocks noEditPoints="1"/>
              </p:cNvSpPr>
              <p:nvPr/>
            </p:nvSpPr>
            <p:spPr bwMode="auto">
              <a:xfrm>
                <a:off x="2396234" y="1140796"/>
                <a:ext cx="516445" cy="425799"/>
              </a:xfrm>
              <a:custGeom>
                <a:avLst/>
                <a:gdLst>
                  <a:gd name="T0" fmla="*/ 172 w 183"/>
                  <a:gd name="T1" fmla="*/ 0 h 151"/>
                  <a:gd name="T2" fmla="*/ 11 w 183"/>
                  <a:gd name="T3" fmla="*/ 0 h 151"/>
                  <a:gd name="T4" fmla="*/ 0 w 183"/>
                  <a:gd name="T5" fmla="*/ 11 h 151"/>
                  <a:gd name="T6" fmla="*/ 0 w 183"/>
                  <a:gd name="T7" fmla="*/ 140 h 151"/>
                  <a:gd name="T8" fmla="*/ 11 w 183"/>
                  <a:gd name="T9" fmla="*/ 151 h 151"/>
                  <a:gd name="T10" fmla="*/ 172 w 183"/>
                  <a:gd name="T11" fmla="*/ 151 h 151"/>
                  <a:gd name="T12" fmla="*/ 183 w 183"/>
                  <a:gd name="T13" fmla="*/ 140 h 151"/>
                  <a:gd name="T14" fmla="*/ 183 w 183"/>
                  <a:gd name="T15" fmla="*/ 11 h 151"/>
                  <a:gd name="T16" fmla="*/ 172 w 183"/>
                  <a:gd name="T17" fmla="*/ 0 h 151"/>
                  <a:gd name="T18" fmla="*/ 91 w 183"/>
                  <a:gd name="T19" fmla="*/ 143 h 151"/>
                  <a:gd name="T20" fmla="*/ 84 w 183"/>
                  <a:gd name="T21" fmla="*/ 136 h 151"/>
                  <a:gd name="T22" fmla="*/ 91 w 183"/>
                  <a:gd name="T23" fmla="*/ 128 h 151"/>
                  <a:gd name="T24" fmla="*/ 99 w 183"/>
                  <a:gd name="T25" fmla="*/ 136 h 151"/>
                  <a:gd name="T26" fmla="*/ 91 w 183"/>
                  <a:gd name="T27" fmla="*/ 143 h 151"/>
                  <a:gd name="T28" fmla="*/ 171 w 183"/>
                  <a:gd name="T29" fmla="*/ 121 h 151"/>
                  <a:gd name="T30" fmla="*/ 12 w 183"/>
                  <a:gd name="T31" fmla="*/ 121 h 151"/>
                  <a:gd name="T32" fmla="*/ 12 w 183"/>
                  <a:gd name="T33" fmla="*/ 11 h 151"/>
                  <a:gd name="T34" fmla="*/ 171 w 183"/>
                  <a:gd name="T35" fmla="*/ 11 h 151"/>
                  <a:gd name="T36" fmla="*/ 171 w 183"/>
                  <a:gd name="T37" fmla="*/ 12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3" h="151">
                    <a:moveTo>
                      <a:pt x="172" y="0"/>
                    </a:moveTo>
                    <a:cubicBezTo>
                      <a:pt x="11" y="0"/>
                      <a:pt x="11" y="0"/>
                      <a:pt x="11" y="0"/>
                    </a:cubicBezTo>
                    <a:cubicBezTo>
                      <a:pt x="5" y="0"/>
                      <a:pt x="0" y="5"/>
                      <a:pt x="0" y="11"/>
                    </a:cubicBezTo>
                    <a:cubicBezTo>
                      <a:pt x="0" y="140"/>
                      <a:pt x="0" y="140"/>
                      <a:pt x="0" y="140"/>
                    </a:cubicBezTo>
                    <a:cubicBezTo>
                      <a:pt x="0" y="146"/>
                      <a:pt x="5" y="151"/>
                      <a:pt x="11" y="151"/>
                    </a:cubicBezTo>
                    <a:cubicBezTo>
                      <a:pt x="172" y="151"/>
                      <a:pt x="172" y="151"/>
                      <a:pt x="172" y="151"/>
                    </a:cubicBezTo>
                    <a:cubicBezTo>
                      <a:pt x="178" y="151"/>
                      <a:pt x="183" y="146"/>
                      <a:pt x="183" y="140"/>
                    </a:cubicBezTo>
                    <a:cubicBezTo>
                      <a:pt x="183" y="11"/>
                      <a:pt x="183" y="11"/>
                      <a:pt x="183" y="11"/>
                    </a:cubicBezTo>
                    <a:cubicBezTo>
                      <a:pt x="183" y="5"/>
                      <a:pt x="178" y="0"/>
                      <a:pt x="172" y="0"/>
                    </a:cubicBezTo>
                    <a:close/>
                    <a:moveTo>
                      <a:pt x="91" y="143"/>
                    </a:moveTo>
                    <a:cubicBezTo>
                      <a:pt x="87" y="143"/>
                      <a:pt x="84" y="140"/>
                      <a:pt x="84" y="136"/>
                    </a:cubicBezTo>
                    <a:cubicBezTo>
                      <a:pt x="84" y="131"/>
                      <a:pt x="87" y="128"/>
                      <a:pt x="91" y="128"/>
                    </a:cubicBezTo>
                    <a:cubicBezTo>
                      <a:pt x="96" y="128"/>
                      <a:pt x="99" y="131"/>
                      <a:pt x="99" y="136"/>
                    </a:cubicBezTo>
                    <a:cubicBezTo>
                      <a:pt x="99" y="140"/>
                      <a:pt x="96" y="143"/>
                      <a:pt x="91" y="143"/>
                    </a:cubicBezTo>
                    <a:close/>
                    <a:moveTo>
                      <a:pt x="171" y="121"/>
                    </a:moveTo>
                    <a:cubicBezTo>
                      <a:pt x="12" y="121"/>
                      <a:pt x="12" y="121"/>
                      <a:pt x="12" y="121"/>
                    </a:cubicBezTo>
                    <a:cubicBezTo>
                      <a:pt x="12" y="11"/>
                      <a:pt x="12" y="11"/>
                      <a:pt x="12" y="11"/>
                    </a:cubicBezTo>
                    <a:cubicBezTo>
                      <a:pt x="171" y="11"/>
                      <a:pt x="171" y="11"/>
                      <a:pt x="171" y="11"/>
                    </a:cubicBezTo>
                    <a:lnTo>
                      <a:pt x="171"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71" name="Freeform 34"/>
              <p:cNvSpPr>
                <a:spLocks/>
              </p:cNvSpPr>
              <p:nvPr/>
            </p:nvSpPr>
            <p:spPr bwMode="auto">
              <a:xfrm>
                <a:off x="2497614" y="1574944"/>
                <a:ext cx="313684" cy="107344"/>
              </a:xfrm>
              <a:custGeom>
                <a:avLst/>
                <a:gdLst>
                  <a:gd name="T0" fmla="*/ 102 w 111"/>
                  <a:gd name="T1" fmla="*/ 26 h 38"/>
                  <a:gd name="T2" fmla="*/ 75 w 111"/>
                  <a:gd name="T3" fmla="*/ 26 h 38"/>
                  <a:gd name="T4" fmla="*/ 75 w 111"/>
                  <a:gd name="T5" fmla="*/ 0 h 38"/>
                  <a:gd name="T6" fmla="*/ 36 w 111"/>
                  <a:gd name="T7" fmla="*/ 0 h 38"/>
                  <a:gd name="T8" fmla="*/ 36 w 111"/>
                  <a:gd name="T9" fmla="*/ 26 h 38"/>
                  <a:gd name="T10" fmla="*/ 9 w 111"/>
                  <a:gd name="T11" fmla="*/ 26 h 38"/>
                  <a:gd name="T12" fmla="*/ 0 w 111"/>
                  <a:gd name="T13" fmla="*/ 31 h 38"/>
                  <a:gd name="T14" fmla="*/ 0 w 111"/>
                  <a:gd name="T15" fmla="*/ 38 h 38"/>
                  <a:gd name="T16" fmla="*/ 111 w 111"/>
                  <a:gd name="T17" fmla="*/ 38 h 38"/>
                  <a:gd name="T18" fmla="*/ 111 w 111"/>
                  <a:gd name="T19" fmla="*/ 31 h 38"/>
                  <a:gd name="T20" fmla="*/ 102 w 111"/>
                  <a:gd name="T21"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38">
                    <a:moveTo>
                      <a:pt x="102" y="26"/>
                    </a:moveTo>
                    <a:cubicBezTo>
                      <a:pt x="75" y="26"/>
                      <a:pt x="75" y="26"/>
                      <a:pt x="75" y="26"/>
                    </a:cubicBezTo>
                    <a:cubicBezTo>
                      <a:pt x="75" y="0"/>
                      <a:pt x="75" y="0"/>
                      <a:pt x="75" y="0"/>
                    </a:cubicBezTo>
                    <a:cubicBezTo>
                      <a:pt x="36" y="0"/>
                      <a:pt x="36" y="0"/>
                      <a:pt x="36" y="0"/>
                    </a:cubicBezTo>
                    <a:cubicBezTo>
                      <a:pt x="36" y="26"/>
                      <a:pt x="36" y="26"/>
                      <a:pt x="36" y="26"/>
                    </a:cubicBezTo>
                    <a:cubicBezTo>
                      <a:pt x="9" y="26"/>
                      <a:pt x="9" y="26"/>
                      <a:pt x="9" y="26"/>
                    </a:cubicBezTo>
                    <a:cubicBezTo>
                      <a:pt x="4" y="26"/>
                      <a:pt x="0" y="29"/>
                      <a:pt x="0" y="31"/>
                    </a:cubicBezTo>
                    <a:cubicBezTo>
                      <a:pt x="0" y="38"/>
                      <a:pt x="0" y="38"/>
                      <a:pt x="0" y="38"/>
                    </a:cubicBezTo>
                    <a:cubicBezTo>
                      <a:pt x="111" y="38"/>
                      <a:pt x="111" y="38"/>
                      <a:pt x="111" y="38"/>
                    </a:cubicBezTo>
                    <a:cubicBezTo>
                      <a:pt x="111" y="31"/>
                      <a:pt x="111" y="31"/>
                      <a:pt x="111" y="31"/>
                    </a:cubicBezTo>
                    <a:cubicBezTo>
                      <a:pt x="111" y="29"/>
                      <a:pt x="107" y="26"/>
                      <a:pt x="102"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72" name="Freeform 35"/>
              <p:cNvSpPr>
                <a:spLocks/>
              </p:cNvSpPr>
              <p:nvPr/>
            </p:nvSpPr>
            <p:spPr bwMode="auto">
              <a:xfrm>
                <a:off x="2449906" y="1281536"/>
                <a:ext cx="90646" cy="101381"/>
              </a:xfrm>
              <a:custGeom>
                <a:avLst/>
                <a:gdLst>
                  <a:gd name="T0" fmla="*/ 76 w 76"/>
                  <a:gd name="T1" fmla="*/ 69 h 85"/>
                  <a:gd name="T2" fmla="*/ 19 w 76"/>
                  <a:gd name="T3" fmla="*/ 43 h 85"/>
                  <a:gd name="T4" fmla="*/ 19 w 76"/>
                  <a:gd name="T5" fmla="*/ 43 h 85"/>
                  <a:gd name="T6" fmla="*/ 76 w 76"/>
                  <a:gd name="T7" fmla="*/ 17 h 85"/>
                  <a:gd name="T8" fmla="*/ 76 w 76"/>
                  <a:gd name="T9" fmla="*/ 0 h 85"/>
                  <a:gd name="T10" fmla="*/ 0 w 76"/>
                  <a:gd name="T11" fmla="*/ 36 h 85"/>
                  <a:gd name="T12" fmla="*/ 0 w 76"/>
                  <a:gd name="T13" fmla="*/ 50 h 85"/>
                  <a:gd name="T14" fmla="*/ 76 w 76"/>
                  <a:gd name="T15" fmla="*/ 85 h 85"/>
                  <a:gd name="T16" fmla="*/ 76 w 76"/>
                  <a:gd name="T17" fmla="*/ 6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85">
                    <a:moveTo>
                      <a:pt x="76" y="69"/>
                    </a:moveTo>
                    <a:lnTo>
                      <a:pt x="19" y="43"/>
                    </a:lnTo>
                    <a:lnTo>
                      <a:pt x="19" y="43"/>
                    </a:lnTo>
                    <a:lnTo>
                      <a:pt x="76" y="17"/>
                    </a:lnTo>
                    <a:lnTo>
                      <a:pt x="76" y="0"/>
                    </a:lnTo>
                    <a:lnTo>
                      <a:pt x="0" y="36"/>
                    </a:lnTo>
                    <a:lnTo>
                      <a:pt x="0" y="50"/>
                    </a:lnTo>
                    <a:lnTo>
                      <a:pt x="76" y="85"/>
                    </a:lnTo>
                    <a:lnTo>
                      <a:pt x="76"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73" name="Freeform 36"/>
              <p:cNvSpPr>
                <a:spLocks/>
              </p:cNvSpPr>
              <p:nvPr/>
            </p:nvSpPr>
            <p:spPr bwMode="auto">
              <a:xfrm>
                <a:off x="2765975" y="1281536"/>
                <a:ext cx="93032" cy="101381"/>
              </a:xfrm>
              <a:custGeom>
                <a:avLst/>
                <a:gdLst>
                  <a:gd name="T0" fmla="*/ 78 w 78"/>
                  <a:gd name="T1" fmla="*/ 36 h 85"/>
                  <a:gd name="T2" fmla="*/ 0 w 78"/>
                  <a:gd name="T3" fmla="*/ 0 h 85"/>
                  <a:gd name="T4" fmla="*/ 0 w 78"/>
                  <a:gd name="T5" fmla="*/ 17 h 85"/>
                  <a:gd name="T6" fmla="*/ 59 w 78"/>
                  <a:gd name="T7" fmla="*/ 43 h 85"/>
                  <a:gd name="T8" fmla="*/ 59 w 78"/>
                  <a:gd name="T9" fmla="*/ 43 h 85"/>
                  <a:gd name="T10" fmla="*/ 0 w 78"/>
                  <a:gd name="T11" fmla="*/ 69 h 85"/>
                  <a:gd name="T12" fmla="*/ 0 w 78"/>
                  <a:gd name="T13" fmla="*/ 85 h 85"/>
                  <a:gd name="T14" fmla="*/ 78 w 78"/>
                  <a:gd name="T15" fmla="*/ 50 h 85"/>
                  <a:gd name="T16" fmla="*/ 78 w 78"/>
                  <a:gd name="T1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85">
                    <a:moveTo>
                      <a:pt x="78" y="36"/>
                    </a:moveTo>
                    <a:lnTo>
                      <a:pt x="0" y="0"/>
                    </a:lnTo>
                    <a:lnTo>
                      <a:pt x="0" y="17"/>
                    </a:lnTo>
                    <a:lnTo>
                      <a:pt x="59" y="43"/>
                    </a:lnTo>
                    <a:lnTo>
                      <a:pt x="59" y="43"/>
                    </a:lnTo>
                    <a:lnTo>
                      <a:pt x="0" y="69"/>
                    </a:lnTo>
                    <a:lnTo>
                      <a:pt x="0" y="85"/>
                    </a:lnTo>
                    <a:lnTo>
                      <a:pt x="78" y="50"/>
                    </a:lnTo>
                    <a:lnTo>
                      <a:pt x="78"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74" name="Freeform 37"/>
              <p:cNvSpPr>
                <a:spLocks noEditPoints="1"/>
              </p:cNvSpPr>
              <p:nvPr/>
            </p:nvSpPr>
            <p:spPr bwMode="auto">
              <a:xfrm>
                <a:off x="2559635" y="1236213"/>
                <a:ext cx="189642" cy="187256"/>
              </a:xfrm>
              <a:custGeom>
                <a:avLst/>
                <a:gdLst>
                  <a:gd name="T0" fmla="*/ 9 w 67"/>
                  <a:gd name="T1" fmla="*/ 49 h 66"/>
                  <a:gd name="T2" fmla="*/ 6 w 67"/>
                  <a:gd name="T3" fmla="*/ 52 h 66"/>
                  <a:gd name="T4" fmla="*/ 14 w 67"/>
                  <a:gd name="T5" fmla="*/ 61 h 66"/>
                  <a:gd name="T6" fmla="*/ 18 w 67"/>
                  <a:gd name="T7" fmla="*/ 57 h 66"/>
                  <a:gd name="T8" fmla="*/ 27 w 67"/>
                  <a:gd name="T9" fmla="*/ 61 h 66"/>
                  <a:gd name="T10" fmla="*/ 27 w 67"/>
                  <a:gd name="T11" fmla="*/ 66 h 66"/>
                  <a:gd name="T12" fmla="*/ 39 w 67"/>
                  <a:gd name="T13" fmla="*/ 66 h 66"/>
                  <a:gd name="T14" fmla="*/ 39 w 67"/>
                  <a:gd name="T15" fmla="*/ 61 h 66"/>
                  <a:gd name="T16" fmla="*/ 49 w 67"/>
                  <a:gd name="T17" fmla="*/ 57 h 66"/>
                  <a:gd name="T18" fmla="*/ 53 w 67"/>
                  <a:gd name="T19" fmla="*/ 61 h 66"/>
                  <a:gd name="T20" fmla="*/ 61 w 67"/>
                  <a:gd name="T21" fmla="*/ 52 h 66"/>
                  <a:gd name="T22" fmla="*/ 58 w 67"/>
                  <a:gd name="T23" fmla="*/ 49 h 66"/>
                  <a:gd name="T24" fmla="*/ 62 w 67"/>
                  <a:gd name="T25" fmla="*/ 39 h 66"/>
                  <a:gd name="T26" fmla="*/ 67 w 67"/>
                  <a:gd name="T27" fmla="*/ 39 h 66"/>
                  <a:gd name="T28" fmla="*/ 67 w 67"/>
                  <a:gd name="T29" fmla="*/ 27 h 66"/>
                  <a:gd name="T30" fmla="*/ 62 w 67"/>
                  <a:gd name="T31" fmla="*/ 27 h 66"/>
                  <a:gd name="T32" fmla="*/ 58 w 67"/>
                  <a:gd name="T33" fmla="*/ 17 h 66"/>
                  <a:gd name="T34" fmla="*/ 62 w 67"/>
                  <a:gd name="T35" fmla="*/ 14 h 66"/>
                  <a:gd name="T36" fmla="*/ 53 w 67"/>
                  <a:gd name="T37" fmla="*/ 5 h 66"/>
                  <a:gd name="T38" fmla="*/ 49 w 67"/>
                  <a:gd name="T39" fmla="*/ 9 h 66"/>
                  <a:gd name="T40" fmla="*/ 39 w 67"/>
                  <a:gd name="T41" fmla="*/ 5 h 66"/>
                  <a:gd name="T42" fmla="*/ 39 w 67"/>
                  <a:gd name="T43" fmla="*/ 0 h 66"/>
                  <a:gd name="T44" fmla="*/ 27 w 67"/>
                  <a:gd name="T45" fmla="*/ 0 h 66"/>
                  <a:gd name="T46" fmla="*/ 27 w 67"/>
                  <a:gd name="T47" fmla="*/ 5 h 66"/>
                  <a:gd name="T48" fmla="*/ 18 w 67"/>
                  <a:gd name="T49" fmla="*/ 9 h 66"/>
                  <a:gd name="T50" fmla="*/ 14 w 67"/>
                  <a:gd name="T51" fmla="*/ 5 h 66"/>
                  <a:gd name="T52" fmla="*/ 5 w 67"/>
                  <a:gd name="T53" fmla="*/ 13 h 66"/>
                  <a:gd name="T54" fmla="*/ 9 w 67"/>
                  <a:gd name="T55" fmla="*/ 17 h 66"/>
                  <a:gd name="T56" fmla="*/ 5 w 67"/>
                  <a:gd name="T57" fmla="*/ 27 h 66"/>
                  <a:gd name="T58" fmla="*/ 0 w 67"/>
                  <a:gd name="T59" fmla="*/ 27 h 66"/>
                  <a:gd name="T60" fmla="*/ 0 w 67"/>
                  <a:gd name="T61" fmla="*/ 39 h 66"/>
                  <a:gd name="T62" fmla="*/ 5 w 67"/>
                  <a:gd name="T63" fmla="*/ 39 h 66"/>
                  <a:gd name="T64" fmla="*/ 9 w 67"/>
                  <a:gd name="T65" fmla="*/ 49 h 66"/>
                  <a:gd name="T66" fmla="*/ 34 w 67"/>
                  <a:gd name="T67" fmla="*/ 13 h 66"/>
                  <a:gd name="T68" fmla="*/ 54 w 67"/>
                  <a:gd name="T69" fmla="*/ 33 h 66"/>
                  <a:gd name="T70" fmla="*/ 34 w 67"/>
                  <a:gd name="T71" fmla="*/ 53 h 66"/>
                  <a:gd name="T72" fmla="*/ 13 w 67"/>
                  <a:gd name="T73" fmla="*/ 33 h 66"/>
                  <a:gd name="T74" fmla="*/ 34 w 67"/>
                  <a:gd name="T75" fmla="*/ 1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 h="66">
                    <a:moveTo>
                      <a:pt x="9" y="49"/>
                    </a:moveTo>
                    <a:cubicBezTo>
                      <a:pt x="6" y="52"/>
                      <a:pt x="6" y="52"/>
                      <a:pt x="6" y="52"/>
                    </a:cubicBezTo>
                    <a:cubicBezTo>
                      <a:pt x="14" y="61"/>
                      <a:pt x="14" y="61"/>
                      <a:pt x="14" y="61"/>
                    </a:cubicBezTo>
                    <a:cubicBezTo>
                      <a:pt x="18" y="57"/>
                      <a:pt x="18" y="57"/>
                      <a:pt x="18" y="57"/>
                    </a:cubicBezTo>
                    <a:cubicBezTo>
                      <a:pt x="21" y="59"/>
                      <a:pt x="24" y="60"/>
                      <a:pt x="27" y="61"/>
                    </a:cubicBezTo>
                    <a:cubicBezTo>
                      <a:pt x="27" y="66"/>
                      <a:pt x="27" y="66"/>
                      <a:pt x="27" y="66"/>
                    </a:cubicBezTo>
                    <a:cubicBezTo>
                      <a:pt x="39" y="66"/>
                      <a:pt x="39" y="66"/>
                      <a:pt x="39" y="66"/>
                    </a:cubicBezTo>
                    <a:cubicBezTo>
                      <a:pt x="39" y="61"/>
                      <a:pt x="39" y="61"/>
                      <a:pt x="39" y="61"/>
                    </a:cubicBezTo>
                    <a:cubicBezTo>
                      <a:pt x="43" y="60"/>
                      <a:pt x="46" y="59"/>
                      <a:pt x="49" y="57"/>
                    </a:cubicBezTo>
                    <a:cubicBezTo>
                      <a:pt x="53" y="61"/>
                      <a:pt x="53" y="61"/>
                      <a:pt x="53" y="61"/>
                    </a:cubicBezTo>
                    <a:cubicBezTo>
                      <a:pt x="61" y="52"/>
                      <a:pt x="61" y="52"/>
                      <a:pt x="61" y="52"/>
                    </a:cubicBezTo>
                    <a:cubicBezTo>
                      <a:pt x="58" y="49"/>
                      <a:pt x="58" y="49"/>
                      <a:pt x="58" y="49"/>
                    </a:cubicBezTo>
                    <a:cubicBezTo>
                      <a:pt x="60" y="46"/>
                      <a:pt x="61" y="43"/>
                      <a:pt x="62" y="39"/>
                    </a:cubicBezTo>
                    <a:cubicBezTo>
                      <a:pt x="67" y="39"/>
                      <a:pt x="67" y="39"/>
                      <a:pt x="67" y="39"/>
                    </a:cubicBezTo>
                    <a:cubicBezTo>
                      <a:pt x="67" y="27"/>
                      <a:pt x="67" y="27"/>
                      <a:pt x="67" y="27"/>
                    </a:cubicBezTo>
                    <a:cubicBezTo>
                      <a:pt x="62" y="27"/>
                      <a:pt x="62" y="27"/>
                      <a:pt x="62" y="27"/>
                    </a:cubicBezTo>
                    <a:cubicBezTo>
                      <a:pt x="61" y="24"/>
                      <a:pt x="60" y="20"/>
                      <a:pt x="58" y="17"/>
                    </a:cubicBezTo>
                    <a:cubicBezTo>
                      <a:pt x="62" y="14"/>
                      <a:pt x="62" y="14"/>
                      <a:pt x="62" y="14"/>
                    </a:cubicBezTo>
                    <a:cubicBezTo>
                      <a:pt x="53" y="5"/>
                      <a:pt x="53" y="5"/>
                      <a:pt x="53" y="5"/>
                    </a:cubicBezTo>
                    <a:cubicBezTo>
                      <a:pt x="49" y="9"/>
                      <a:pt x="49" y="9"/>
                      <a:pt x="49" y="9"/>
                    </a:cubicBezTo>
                    <a:cubicBezTo>
                      <a:pt x="46" y="7"/>
                      <a:pt x="43" y="6"/>
                      <a:pt x="39" y="5"/>
                    </a:cubicBezTo>
                    <a:cubicBezTo>
                      <a:pt x="39" y="0"/>
                      <a:pt x="39" y="0"/>
                      <a:pt x="39" y="0"/>
                    </a:cubicBezTo>
                    <a:cubicBezTo>
                      <a:pt x="27" y="0"/>
                      <a:pt x="27" y="0"/>
                      <a:pt x="27" y="0"/>
                    </a:cubicBezTo>
                    <a:cubicBezTo>
                      <a:pt x="27" y="5"/>
                      <a:pt x="27" y="5"/>
                      <a:pt x="27" y="5"/>
                    </a:cubicBezTo>
                    <a:cubicBezTo>
                      <a:pt x="24" y="6"/>
                      <a:pt x="21" y="7"/>
                      <a:pt x="18" y="9"/>
                    </a:cubicBezTo>
                    <a:cubicBezTo>
                      <a:pt x="14" y="5"/>
                      <a:pt x="14" y="5"/>
                      <a:pt x="14" y="5"/>
                    </a:cubicBezTo>
                    <a:cubicBezTo>
                      <a:pt x="5" y="13"/>
                      <a:pt x="5" y="13"/>
                      <a:pt x="5" y="13"/>
                    </a:cubicBezTo>
                    <a:cubicBezTo>
                      <a:pt x="9" y="17"/>
                      <a:pt x="9" y="17"/>
                      <a:pt x="9" y="17"/>
                    </a:cubicBezTo>
                    <a:cubicBezTo>
                      <a:pt x="7" y="20"/>
                      <a:pt x="6" y="24"/>
                      <a:pt x="5" y="27"/>
                    </a:cubicBezTo>
                    <a:cubicBezTo>
                      <a:pt x="0" y="27"/>
                      <a:pt x="0" y="27"/>
                      <a:pt x="0" y="27"/>
                    </a:cubicBezTo>
                    <a:cubicBezTo>
                      <a:pt x="0" y="39"/>
                      <a:pt x="0" y="39"/>
                      <a:pt x="0" y="39"/>
                    </a:cubicBezTo>
                    <a:cubicBezTo>
                      <a:pt x="5" y="39"/>
                      <a:pt x="5" y="39"/>
                      <a:pt x="5" y="39"/>
                    </a:cubicBezTo>
                    <a:cubicBezTo>
                      <a:pt x="6" y="43"/>
                      <a:pt x="8" y="46"/>
                      <a:pt x="9" y="49"/>
                    </a:cubicBezTo>
                    <a:close/>
                    <a:moveTo>
                      <a:pt x="34" y="13"/>
                    </a:moveTo>
                    <a:cubicBezTo>
                      <a:pt x="45" y="13"/>
                      <a:pt x="54" y="22"/>
                      <a:pt x="54" y="33"/>
                    </a:cubicBezTo>
                    <a:cubicBezTo>
                      <a:pt x="54" y="44"/>
                      <a:pt x="45" y="53"/>
                      <a:pt x="34" y="53"/>
                    </a:cubicBezTo>
                    <a:cubicBezTo>
                      <a:pt x="22" y="53"/>
                      <a:pt x="13" y="44"/>
                      <a:pt x="13" y="33"/>
                    </a:cubicBezTo>
                    <a:cubicBezTo>
                      <a:pt x="13" y="22"/>
                      <a:pt x="22" y="13"/>
                      <a:pt x="34"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75" name="Freeform 38"/>
              <p:cNvSpPr>
                <a:spLocks noEditPoints="1"/>
              </p:cNvSpPr>
              <p:nvPr/>
            </p:nvSpPr>
            <p:spPr bwMode="auto">
              <a:xfrm>
                <a:off x="2610922" y="1287500"/>
                <a:ext cx="87068" cy="84683"/>
              </a:xfrm>
              <a:custGeom>
                <a:avLst/>
                <a:gdLst>
                  <a:gd name="T0" fmla="*/ 15 w 31"/>
                  <a:gd name="T1" fmla="*/ 30 h 30"/>
                  <a:gd name="T2" fmla="*/ 31 w 31"/>
                  <a:gd name="T3" fmla="*/ 15 h 30"/>
                  <a:gd name="T4" fmla="*/ 15 w 31"/>
                  <a:gd name="T5" fmla="*/ 0 h 30"/>
                  <a:gd name="T6" fmla="*/ 0 w 31"/>
                  <a:gd name="T7" fmla="*/ 15 h 30"/>
                  <a:gd name="T8" fmla="*/ 15 w 31"/>
                  <a:gd name="T9" fmla="*/ 30 h 30"/>
                  <a:gd name="T10" fmla="*/ 15 w 31"/>
                  <a:gd name="T11" fmla="*/ 5 h 30"/>
                  <a:gd name="T12" fmla="*/ 26 w 31"/>
                  <a:gd name="T13" fmla="*/ 15 h 30"/>
                  <a:gd name="T14" fmla="*/ 15 w 31"/>
                  <a:gd name="T15" fmla="*/ 25 h 30"/>
                  <a:gd name="T16" fmla="*/ 5 w 31"/>
                  <a:gd name="T17" fmla="*/ 15 h 30"/>
                  <a:gd name="T18" fmla="*/ 15 w 31"/>
                  <a:gd name="T19"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0">
                    <a:moveTo>
                      <a:pt x="15" y="30"/>
                    </a:moveTo>
                    <a:cubicBezTo>
                      <a:pt x="24" y="30"/>
                      <a:pt x="31" y="23"/>
                      <a:pt x="31" y="15"/>
                    </a:cubicBezTo>
                    <a:cubicBezTo>
                      <a:pt x="31" y="7"/>
                      <a:pt x="24" y="0"/>
                      <a:pt x="15" y="0"/>
                    </a:cubicBezTo>
                    <a:cubicBezTo>
                      <a:pt x="7" y="0"/>
                      <a:pt x="0" y="7"/>
                      <a:pt x="0" y="15"/>
                    </a:cubicBezTo>
                    <a:cubicBezTo>
                      <a:pt x="0" y="23"/>
                      <a:pt x="7" y="30"/>
                      <a:pt x="15" y="30"/>
                    </a:cubicBezTo>
                    <a:close/>
                    <a:moveTo>
                      <a:pt x="15" y="5"/>
                    </a:moveTo>
                    <a:cubicBezTo>
                      <a:pt x="21" y="5"/>
                      <a:pt x="26" y="9"/>
                      <a:pt x="26" y="15"/>
                    </a:cubicBezTo>
                    <a:cubicBezTo>
                      <a:pt x="26" y="21"/>
                      <a:pt x="21" y="25"/>
                      <a:pt x="15" y="25"/>
                    </a:cubicBezTo>
                    <a:cubicBezTo>
                      <a:pt x="10" y="25"/>
                      <a:pt x="5" y="21"/>
                      <a:pt x="5" y="15"/>
                    </a:cubicBezTo>
                    <a:cubicBezTo>
                      <a:pt x="5" y="9"/>
                      <a:pt x="10" y="5"/>
                      <a:pt x="1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76" name="Oval 39"/>
              <p:cNvSpPr>
                <a:spLocks noChangeArrowheads="1"/>
              </p:cNvSpPr>
              <p:nvPr/>
            </p:nvSpPr>
            <p:spPr bwMode="auto">
              <a:xfrm>
                <a:off x="2639547" y="1316125"/>
                <a:ext cx="31011" cy="2743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grpSp>
      </p:grpSp>
      <p:grpSp>
        <p:nvGrpSpPr>
          <p:cNvPr id="10" name="组合 9"/>
          <p:cNvGrpSpPr/>
          <p:nvPr/>
        </p:nvGrpSpPr>
        <p:grpSpPr>
          <a:xfrm>
            <a:off x="3653355" y="4548706"/>
            <a:ext cx="910191" cy="910191"/>
            <a:chOff x="2740016" y="3411529"/>
            <a:chExt cx="682643" cy="682643"/>
          </a:xfrm>
        </p:grpSpPr>
        <p:grpSp>
          <p:nvGrpSpPr>
            <p:cNvPr id="29" name="组合 28"/>
            <p:cNvGrpSpPr/>
            <p:nvPr/>
          </p:nvGrpSpPr>
          <p:grpSpPr>
            <a:xfrm>
              <a:off x="2740016" y="3411529"/>
              <a:ext cx="682643" cy="682643"/>
              <a:chOff x="996100" y="1952903"/>
              <a:chExt cx="2952197" cy="2952197"/>
            </a:xfrm>
          </p:grpSpPr>
          <p:sp>
            <p:nvSpPr>
              <p:cNvPr id="30" name="椭圆 29"/>
              <p:cNvSpPr/>
              <p:nvPr/>
            </p:nvSpPr>
            <p:spPr>
              <a:xfrm>
                <a:off x="996100" y="1952903"/>
                <a:ext cx="2952197" cy="2952197"/>
              </a:xfrm>
              <a:prstGeom prst="ellipse">
                <a:avLst/>
              </a:prstGeom>
              <a:gradFill>
                <a:gsLst>
                  <a:gs pos="0">
                    <a:srgbClr val="ECECEC"/>
                  </a:gs>
                  <a:gs pos="100000">
                    <a:schemeClr val="bg1"/>
                  </a:gs>
                </a:gsLst>
                <a:lin ang="5400000" scaled="1"/>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grpSp>
            <p:nvGrpSpPr>
              <p:cNvPr id="31" name="组合 30"/>
              <p:cNvGrpSpPr/>
              <p:nvPr/>
            </p:nvGrpSpPr>
            <p:grpSpPr>
              <a:xfrm>
                <a:off x="1373307" y="2330110"/>
                <a:ext cx="2197781" cy="2197781"/>
                <a:chOff x="8502650" y="2178050"/>
                <a:chExt cx="2120900" cy="2120900"/>
              </a:xfrm>
            </p:grpSpPr>
            <p:sp>
              <p:nvSpPr>
                <p:cNvPr id="32" name="椭圆 31"/>
                <p:cNvSpPr/>
                <p:nvPr/>
              </p:nvSpPr>
              <p:spPr>
                <a:xfrm>
                  <a:off x="8502650" y="2178050"/>
                  <a:ext cx="2120900" cy="2120900"/>
                </a:xfrm>
                <a:prstGeom prst="ellipse">
                  <a:avLst/>
                </a:prstGeom>
                <a:gradFill>
                  <a:gsLst>
                    <a:gs pos="100000">
                      <a:srgbClr val="E4E4E4"/>
                    </a:gs>
                    <a:gs pos="0">
                      <a:schemeClr val="bg1"/>
                    </a:gs>
                  </a:gsLst>
                  <a:lin ang="5400000" scaled="1"/>
                </a:gradFill>
                <a:ln>
                  <a:noFill/>
                </a:ln>
                <a:effectLst>
                  <a:outerShdw blurRad="63500" dist="254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33" name="椭圆 32"/>
                <p:cNvSpPr/>
                <p:nvPr/>
              </p:nvSpPr>
              <p:spPr>
                <a:xfrm>
                  <a:off x="8502650" y="2178050"/>
                  <a:ext cx="2120900" cy="2120900"/>
                </a:xfrm>
                <a:prstGeom prst="ellipse">
                  <a:avLst/>
                </a:prstGeom>
                <a:gradFill>
                  <a:gsLst>
                    <a:gs pos="100000">
                      <a:srgbClr val="E4E4E4"/>
                    </a:gs>
                    <a:gs pos="0">
                      <a:srgbClr val="FBFBFB"/>
                    </a:gs>
                  </a:gsLst>
                  <a:lin ang="5400000" scaled="1"/>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grpSp>
        </p:grpSp>
        <p:grpSp>
          <p:nvGrpSpPr>
            <p:cNvPr id="98" name="组合 97"/>
            <p:cNvGrpSpPr/>
            <p:nvPr/>
          </p:nvGrpSpPr>
          <p:grpSpPr>
            <a:xfrm>
              <a:off x="2960787" y="3627565"/>
              <a:ext cx="247447" cy="241337"/>
              <a:chOff x="2435593" y="2384795"/>
              <a:chExt cx="483049" cy="471122"/>
            </a:xfrm>
            <a:solidFill>
              <a:schemeClr val="accent5"/>
            </a:solidFill>
          </p:grpSpPr>
          <p:sp>
            <p:nvSpPr>
              <p:cNvPr id="77" name="Freeform 80"/>
              <p:cNvSpPr>
                <a:spLocks/>
              </p:cNvSpPr>
              <p:nvPr/>
            </p:nvSpPr>
            <p:spPr bwMode="auto">
              <a:xfrm>
                <a:off x="2610922" y="2506452"/>
                <a:ext cx="202761" cy="186063"/>
              </a:xfrm>
              <a:custGeom>
                <a:avLst/>
                <a:gdLst>
                  <a:gd name="T0" fmla="*/ 29 w 72"/>
                  <a:gd name="T1" fmla="*/ 34 h 66"/>
                  <a:gd name="T2" fmla="*/ 56 w 72"/>
                  <a:gd name="T3" fmla="*/ 56 h 66"/>
                  <a:gd name="T4" fmla="*/ 45 w 72"/>
                  <a:gd name="T5" fmla="*/ 66 h 66"/>
                  <a:gd name="T6" fmla="*/ 67 w 72"/>
                  <a:gd name="T7" fmla="*/ 51 h 66"/>
                  <a:gd name="T8" fmla="*/ 36 w 72"/>
                  <a:gd name="T9" fmla="*/ 17 h 66"/>
                  <a:gd name="T10" fmla="*/ 29 w 72"/>
                  <a:gd name="T11" fmla="*/ 16 h 66"/>
                  <a:gd name="T12" fmla="*/ 28 w 72"/>
                  <a:gd name="T13" fmla="*/ 0 h 66"/>
                  <a:gd name="T14" fmla="*/ 0 w 72"/>
                  <a:gd name="T15" fmla="*/ 25 h 66"/>
                  <a:gd name="T16" fmla="*/ 29 w 72"/>
                  <a:gd name="T17" fmla="*/ 50 h 66"/>
                  <a:gd name="T18" fmla="*/ 29 w 72"/>
                  <a:gd name="T19" fmla="*/ 3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66">
                    <a:moveTo>
                      <a:pt x="29" y="34"/>
                    </a:moveTo>
                    <a:cubicBezTo>
                      <a:pt x="50" y="35"/>
                      <a:pt x="59" y="45"/>
                      <a:pt x="56" y="56"/>
                    </a:cubicBezTo>
                    <a:cubicBezTo>
                      <a:pt x="54" y="60"/>
                      <a:pt x="50" y="64"/>
                      <a:pt x="45" y="66"/>
                    </a:cubicBezTo>
                    <a:cubicBezTo>
                      <a:pt x="56" y="64"/>
                      <a:pt x="65" y="59"/>
                      <a:pt x="67" y="51"/>
                    </a:cubicBezTo>
                    <a:cubicBezTo>
                      <a:pt x="72" y="38"/>
                      <a:pt x="58" y="23"/>
                      <a:pt x="36" y="17"/>
                    </a:cubicBezTo>
                    <a:cubicBezTo>
                      <a:pt x="33" y="17"/>
                      <a:pt x="31" y="16"/>
                      <a:pt x="29" y="16"/>
                    </a:cubicBezTo>
                    <a:cubicBezTo>
                      <a:pt x="28" y="0"/>
                      <a:pt x="28" y="0"/>
                      <a:pt x="28" y="0"/>
                    </a:cubicBezTo>
                    <a:cubicBezTo>
                      <a:pt x="0" y="25"/>
                      <a:pt x="0" y="25"/>
                      <a:pt x="0" y="25"/>
                    </a:cubicBezTo>
                    <a:cubicBezTo>
                      <a:pt x="29" y="50"/>
                      <a:pt x="29" y="50"/>
                      <a:pt x="29" y="50"/>
                    </a:cubicBezTo>
                    <a:lnTo>
                      <a:pt x="29"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78" name="Freeform 81"/>
              <p:cNvSpPr>
                <a:spLocks/>
              </p:cNvSpPr>
              <p:nvPr/>
            </p:nvSpPr>
            <p:spPr bwMode="auto">
              <a:xfrm>
                <a:off x="2540552" y="2616182"/>
                <a:ext cx="202761" cy="186063"/>
              </a:xfrm>
              <a:custGeom>
                <a:avLst/>
                <a:gdLst>
                  <a:gd name="T0" fmla="*/ 36 w 72"/>
                  <a:gd name="T1" fmla="*/ 49 h 66"/>
                  <a:gd name="T2" fmla="*/ 43 w 72"/>
                  <a:gd name="T3" fmla="*/ 50 h 66"/>
                  <a:gd name="T4" fmla="*/ 43 w 72"/>
                  <a:gd name="T5" fmla="*/ 66 h 66"/>
                  <a:gd name="T6" fmla="*/ 72 w 72"/>
                  <a:gd name="T7" fmla="*/ 41 h 66"/>
                  <a:gd name="T8" fmla="*/ 43 w 72"/>
                  <a:gd name="T9" fmla="*/ 16 h 66"/>
                  <a:gd name="T10" fmla="*/ 43 w 72"/>
                  <a:gd name="T11" fmla="*/ 32 h 66"/>
                  <a:gd name="T12" fmla="*/ 16 w 72"/>
                  <a:gd name="T13" fmla="*/ 10 h 66"/>
                  <a:gd name="T14" fmla="*/ 26 w 72"/>
                  <a:gd name="T15" fmla="*/ 0 h 66"/>
                  <a:gd name="T16" fmla="*/ 4 w 72"/>
                  <a:gd name="T17" fmla="*/ 15 h 66"/>
                  <a:gd name="T18" fmla="*/ 36 w 72"/>
                  <a:gd name="T19" fmla="*/ 49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66">
                    <a:moveTo>
                      <a:pt x="36" y="49"/>
                    </a:moveTo>
                    <a:cubicBezTo>
                      <a:pt x="38" y="50"/>
                      <a:pt x="41" y="50"/>
                      <a:pt x="43" y="50"/>
                    </a:cubicBezTo>
                    <a:cubicBezTo>
                      <a:pt x="43" y="66"/>
                      <a:pt x="43" y="66"/>
                      <a:pt x="43" y="66"/>
                    </a:cubicBezTo>
                    <a:cubicBezTo>
                      <a:pt x="72" y="41"/>
                      <a:pt x="72" y="41"/>
                      <a:pt x="72" y="41"/>
                    </a:cubicBezTo>
                    <a:cubicBezTo>
                      <a:pt x="43" y="16"/>
                      <a:pt x="43" y="16"/>
                      <a:pt x="43" y="16"/>
                    </a:cubicBezTo>
                    <a:cubicBezTo>
                      <a:pt x="43" y="32"/>
                      <a:pt x="43" y="32"/>
                      <a:pt x="43" y="32"/>
                    </a:cubicBezTo>
                    <a:cubicBezTo>
                      <a:pt x="21" y="31"/>
                      <a:pt x="12" y="21"/>
                      <a:pt x="16" y="10"/>
                    </a:cubicBezTo>
                    <a:cubicBezTo>
                      <a:pt x="17" y="6"/>
                      <a:pt x="21" y="2"/>
                      <a:pt x="26" y="0"/>
                    </a:cubicBezTo>
                    <a:cubicBezTo>
                      <a:pt x="15" y="2"/>
                      <a:pt x="7" y="7"/>
                      <a:pt x="4" y="15"/>
                    </a:cubicBezTo>
                    <a:cubicBezTo>
                      <a:pt x="0" y="29"/>
                      <a:pt x="14" y="44"/>
                      <a:pt x="36" y="4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79" name="Freeform 82"/>
              <p:cNvSpPr>
                <a:spLocks noEditPoints="1"/>
              </p:cNvSpPr>
              <p:nvPr/>
            </p:nvSpPr>
            <p:spPr bwMode="auto">
              <a:xfrm>
                <a:off x="2435593" y="2384795"/>
                <a:ext cx="483049" cy="471122"/>
              </a:xfrm>
              <a:custGeom>
                <a:avLst/>
                <a:gdLst>
                  <a:gd name="T0" fmla="*/ 166 w 171"/>
                  <a:gd name="T1" fmla="*/ 0 h 167"/>
                  <a:gd name="T2" fmla="*/ 4 w 171"/>
                  <a:gd name="T3" fmla="*/ 0 h 167"/>
                  <a:gd name="T4" fmla="*/ 0 w 171"/>
                  <a:gd name="T5" fmla="*/ 5 h 167"/>
                  <a:gd name="T6" fmla="*/ 0 w 171"/>
                  <a:gd name="T7" fmla="*/ 161 h 167"/>
                  <a:gd name="T8" fmla="*/ 4 w 171"/>
                  <a:gd name="T9" fmla="*/ 167 h 167"/>
                  <a:gd name="T10" fmla="*/ 166 w 171"/>
                  <a:gd name="T11" fmla="*/ 167 h 167"/>
                  <a:gd name="T12" fmla="*/ 171 w 171"/>
                  <a:gd name="T13" fmla="*/ 161 h 167"/>
                  <a:gd name="T14" fmla="*/ 171 w 171"/>
                  <a:gd name="T15" fmla="*/ 5 h 167"/>
                  <a:gd name="T16" fmla="*/ 166 w 171"/>
                  <a:gd name="T17" fmla="*/ 0 h 167"/>
                  <a:gd name="T18" fmla="*/ 138 w 171"/>
                  <a:gd name="T19" fmla="*/ 6 h 167"/>
                  <a:gd name="T20" fmla="*/ 160 w 171"/>
                  <a:gd name="T21" fmla="*/ 6 h 167"/>
                  <a:gd name="T22" fmla="*/ 160 w 171"/>
                  <a:gd name="T23" fmla="*/ 29 h 167"/>
                  <a:gd name="T24" fmla="*/ 138 w 171"/>
                  <a:gd name="T25" fmla="*/ 29 h 167"/>
                  <a:gd name="T26" fmla="*/ 138 w 171"/>
                  <a:gd name="T27" fmla="*/ 6 h 167"/>
                  <a:gd name="T28" fmla="*/ 108 w 171"/>
                  <a:gd name="T29" fmla="*/ 7 h 167"/>
                  <a:gd name="T30" fmla="*/ 130 w 171"/>
                  <a:gd name="T31" fmla="*/ 7 h 167"/>
                  <a:gd name="T32" fmla="*/ 130 w 171"/>
                  <a:gd name="T33" fmla="*/ 30 h 167"/>
                  <a:gd name="T34" fmla="*/ 108 w 171"/>
                  <a:gd name="T35" fmla="*/ 30 h 167"/>
                  <a:gd name="T36" fmla="*/ 108 w 171"/>
                  <a:gd name="T37" fmla="*/ 7 h 167"/>
                  <a:gd name="T38" fmla="*/ 77 w 171"/>
                  <a:gd name="T39" fmla="*/ 7 h 167"/>
                  <a:gd name="T40" fmla="*/ 100 w 171"/>
                  <a:gd name="T41" fmla="*/ 7 h 167"/>
                  <a:gd name="T42" fmla="*/ 100 w 171"/>
                  <a:gd name="T43" fmla="*/ 30 h 167"/>
                  <a:gd name="T44" fmla="*/ 77 w 171"/>
                  <a:gd name="T45" fmla="*/ 30 h 167"/>
                  <a:gd name="T46" fmla="*/ 77 w 171"/>
                  <a:gd name="T47" fmla="*/ 7 h 167"/>
                  <a:gd name="T48" fmla="*/ 161 w 171"/>
                  <a:gd name="T49" fmla="*/ 156 h 167"/>
                  <a:gd name="T50" fmla="*/ 9 w 171"/>
                  <a:gd name="T51" fmla="*/ 156 h 167"/>
                  <a:gd name="T52" fmla="*/ 9 w 171"/>
                  <a:gd name="T53" fmla="*/ 38 h 167"/>
                  <a:gd name="T54" fmla="*/ 161 w 171"/>
                  <a:gd name="T55" fmla="*/ 38 h 167"/>
                  <a:gd name="T56" fmla="*/ 161 w 171"/>
                  <a:gd name="T57" fmla="*/ 15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67">
                    <a:moveTo>
                      <a:pt x="166" y="0"/>
                    </a:moveTo>
                    <a:cubicBezTo>
                      <a:pt x="4" y="0"/>
                      <a:pt x="4" y="0"/>
                      <a:pt x="4" y="0"/>
                    </a:cubicBezTo>
                    <a:cubicBezTo>
                      <a:pt x="2" y="0"/>
                      <a:pt x="0" y="2"/>
                      <a:pt x="0" y="5"/>
                    </a:cubicBezTo>
                    <a:cubicBezTo>
                      <a:pt x="0" y="161"/>
                      <a:pt x="0" y="161"/>
                      <a:pt x="0" y="161"/>
                    </a:cubicBezTo>
                    <a:cubicBezTo>
                      <a:pt x="0" y="164"/>
                      <a:pt x="2" y="167"/>
                      <a:pt x="4" y="167"/>
                    </a:cubicBezTo>
                    <a:cubicBezTo>
                      <a:pt x="166" y="167"/>
                      <a:pt x="166" y="167"/>
                      <a:pt x="166" y="167"/>
                    </a:cubicBezTo>
                    <a:cubicBezTo>
                      <a:pt x="169" y="167"/>
                      <a:pt x="171" y="164"/>
                      <a:pt x="171" y="161"/>
                    </a:cubicBezTo>
                    <a:cubicBezTo>
                      <a:pt x="171" y="5"/>
                      <a:pt x="171" y="5"/>
                      <a:pt x="171" y="5"/>
                    </a:cubicBezTo>
                    <a:cubicBezTo>
                      <a:pt x="171" y="2"/>
                      <a:pt x="169" y="0"/>
                      <a:pt x="166" y="0"/>
                    </a:cubicBezTo>
                    <a:close/>
                    <a:moveTo>
                      <a:pt x="138" y="6"/>
                    </a:moveTo>
                    <a:cubicBezTo>
                      <a:pt x="160" y="6"/>
                      <a:pt x="160" y="6"/>
                      <a:pt x="160" y="6"/>
                    </a:cubicBezTo>
                    <a:cubicBezTo>
                      <a:pt x="160" y="29"/>
                      <a:pt x="160" y="29"/>
                      <a:pt x="160" y="29"/>
                    </a:cubicBezTo>
                    <a:cubicBezTo>
                      <a:pt x="138" y="29"/>
                      <a:pt x="138" y="29"/>
                      <a:pt x="138" y="29"/>
                    </a:cubicBezTo>
                    <a:lnTo>
                      <a:pt x="138" y="6"/>
                    </a:lnTo>
                    <a:close/>
                    <a:moveTo>
                      <a:pt x="108" y="7"/>
                    </a:moveTo>
                    <a:cubicBezTo>
                      <a:pt x="130" y="7"/>
                      <a:pt x="130" y="7"/>
                      <a:pt x="130" y="7"/>
                    </a:cubicBezTo>
                    <a:cubicBezTo>
                      <a:pt x="130" y="30"/>
                      <a:pt x="130" y="30"/>
                      <a:pt x="130" y="30"/>
                    </a:cubicBezTo>
                    <a:cubicBezTo>
                      <a:pt x="108" y="30"/>
                      <a:pt x="108" y="30"/>
                      <a:pt x="108" y="30"/>
                    </a:cubicBezTo>
                    <a:lnTo>
                      <a:pt x="108" y="7"/>
                    </a:lnTo>
                    <a:close/>
                    <a:moveTo>
                      <a:pt x="77" y="7"/>
                    </a:moveTo>
                    <a:cubicBezTo>
                      <a:pt x="100" y="7"/>
                      <a:pt x="100" y="7"/>
                      <a:pt x="100" y="7"/>
                    </a:cubicBezTo>
                    <a:cubicBezTo>
                      <a:pt x="100" y="30"/>
                      <a:pt x="100" y="30"/>
                      <a:pt x="100" y="30"/>
                    </a:cubicBezTo>
                    <a:cubicBezTo>
                      <a:pt x="77" y="30"/>
                      <a:pt x="77" y="30"/>
                      <a:pt x="77" y="30"/>
                    </a:cubicBezTo>
                    <a:lnTo>
                      <a:pt x="77" y="7"/>
                    </a:lnTo>
                    <a:close/>
                    <a:moveTo>
                      <a:pt x="161" y="156"/>
                    </a:moveTo>
                    <a:cubicBezTo>
                      <a:pt x="9" y="156"/>
                      <a:pt x="9" y="156"/>
                      <a:pt x="9" y="156"/>
                    </a:cubicBezTo>
                    <a:cubicBezTo>
                      <a:pt x="9" y="38"/>
                      <a:pt x="9" y="38"/>
                      <a:pt x="9" y="38"/>
                    </a:cubicBezTo>
                    <a:cubicBezTo>
                      <a:pt x="161" y="38"/>
                      <a:pt x="161" y="38"/>
                      <a:pt x="161" y="38"/>
                    </a:cubicBezTo>
                    <a:lnTo>
                      <a:pt x="161"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grpSp>
      </p:grpSp>
      <p:grpSp>
        <p:nvGrpSpPr>
          <p:cNvPr id="4" name="组合 3"/>
          <p:cNvGrpSpPr/>
          <p:nvPr/>
        </p:nvGrpSpPr>
        <p:grpSpPr>
          <a:xfrm>
            <a:off x="7628455" y="4548706"/>
            <a:ext cx="910191" cy="910191"/>
            <a:chOff x="5721341" y="3411529"/>
            <a:chExt cx="682643" cy="682643"/>
          </a:xfrm>
        </p:grpSpPr>
        <p:grpSp>
          <p:nvGrpSpPr>
            <p:cNvPr id="34" name="组合 33"/>
            <p:cNvGrpSpPr/>
            <p:nvPr/>
          </p:nvGrpSpPr>
          <p:grpSpPr>
            <a:xfrm>
              <a:off x="5721341" y="3411529"/>
              <a:ext cx="682643" cy="682643"/>
              <a:chOff x="996100" y="1952903"/>
              <a:chExt cx="2952197" cy="2952197"/>
            </a:xfrm>
          </p:grpSpPr>
          <p:sp>
            <p:nvSpPr>
              <p:cNvPr id="35" name="椭圆 34"/>
              <p:cNvSpPr/>
              <p:nvPr/>
            </p:nvSpPr>
            <p:spPr>
              <a:xfrm>
                <a:off x="996100" y="1952903"/>
                <a:ext cx="2952197" cy="2952197"/>
              </a:xfrm>
              <a:prstGeom prst="ellipse">
                <a:avLst/>
              </a:prstGeom>
              <a:gradFill>
                <a:gsLst>
                  <a:gs pos="0">
                    <a:srgbClr val="ECECEC"/>
                  </a:gs>
                  <a:gs pos="100000">
                    <a:schemeClr val="bg1"/>
                  </a:gs>
                </a:gsLst>
                <a:lin ang="5400000" scaled="1"/>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grpSp>
            <p:nvGrpSpPr>
              <p:cNvPr id="36" name="组合 35"/>
              <p:cNvGrpSpPr/>
              <p:nvPr/>
            </p:nvGrpSpPr>
            <p:grpSpPr>
              <a:xfrm>
                <a:off x="1373307" y="2330110"/>
                <a:ext cx="2197781" cy="2197781"/>
                <a:chOff x="8502650" y="2178050"/>
                <a:chExt cx="2120900" cy="2120900"/>
              </a:xfrm>
            </p:grpSpPr>
            <p:sp>
              <p:nvSpPr>
                <p:cNvPr id="37" name="椭圆 36"/>
                <p:cNvSpPr/>
                <p:nvPr/>
              </p:nvSpPr>
              <p:spPr>
                <a:xfrm>
                  <a:off x="8502650" y="2178050"/>
                  <a:ext cx="2120900" cy="2120900"/>
                </a:xfrm>
                <a:prstGeom prst="ellipse">
                  <a:avLst/>
                </a:prstGeom>
                <a:gradFill>
                  <a:gsLst>
                    <a:gs pos="100000">
                      <a:srgbClr val="E4E4E4"/>
                    </a:gs>
                    <a:gs pos="0">
                      <a:schemeClr val="bg1"/>
                    </a:gs>
                  </a:gsLst>
                  <a:lin ang="5400000" scaled="1"/>
                </a:gradFill>
                <a:ln>
                  <a:noFill/>
                </a:ln>
                <a:effectLst>
                  <a:outerShdw blurRad="63500" dist="254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38" name="椭圆 37"/>
                <p:cNvSpPr/>
                <p:nvPr/>
              </p:nvSpPr>
              <p:spPr>
                <a:xfrm>
                  <a:off x="8502650" y="2178050"/>
                  <a:ext cx="2120900" cy="2120900"/>
                </a:xfrm>
                <a:prstGeom prst="ellipse">
                  <a:avLst/>
                </a:prstGeom>
                <a:gradFill>
                  <a:gsLst>
                    <a:gs pos="100000">
                      <a:srgbClr val="E4E4E4"/>
                    </a:gs>
                    <a:gs pos="0">
                      <a:srgbClr val="FBFBFB"/>
                    </a:gs>
                  </a:gsLst>
                  <a:lin ang="5400000" scaled="1"/>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grpSp>
        </p:grpSp>
        <p:grpSp>
          <p:nvGrpSpPr>
            <p:cNvPr id="100" name="组合 99"/>
            <p:cNvGrpSpPr/>
            <p:nvPr/>
          </p:nvGrpSpPr>
          <p:grpSpPr>
            <a:xfrm>
              <a:off x="5897087" y="3617019"/>
              <a:ext cx="331150" cy="274330"/>
              <a:chOff x="2427245" y="4642599"/>
              <a:chExt cx="646449" cy="535528"/>
            </a:xfrm>
            <a:solidFill>
              <a:schemeClr val="accent4"/>
            </a:solidFill>
          </p:grpSpPr>
          <p:sp>
            <p:nvSpPr>
              <p:cNvPr id="80" name="Freeform 127"/>
              <p:cNvSpPr>
                <a:spLocks noEditPoints="1"/>
              </p:cNvSpPr>
              <p:nvPr/>
            </p:nvSpPr>
            <p:spPr bwMode="auto">
              <a:xfrm>
                <a:off x="2435593" y="4721318"/>
                <a:ext cx="307720" cy="301757"/>
              </a:xfrm>
              <a:custGeom>
                <a:avLst/>
                <a:gdLst>
                  <a:gd name="T0" fmla="*/ 15 w 109"/>
                  <a:gd name="T1" fmla="*/ 79 h 107"/>
                  <a:gd name="T2" fmla="*/ 9 w 109"/>
                  <a:gd name="T3" fmla="*/ 85 h 107"/>
                  <a:gd name="T4" fmla="*/ 23 w 109"/>
                  <a:gd name="T5" fmla="*/ 99 h 107"/>
                  <a:gd name="T6" fmla="*/ 29 w 109"/>
                  <a:gd name="T7" fmla="*/ 93 h 107"/>
                  <a:gd name="T8" fmla="*/ 44 w 109"/>
                  <a:gd name="T9" fmla="*/ 99 h 107"/>
                  <a:gd name="T10" fmla="*/ 44 w 109"/>
                  <a:gd name="T11" fmla="*/ 107 h 107"/>
                  <a:gd name="T12" fmla="*/ 64 w 109"/>
                  <a:gd name="T13" fmla="*/ 107 h 107"/>
                  <a:gd name="T14" fmla="*/ 64 w 109"/>
                  <a:gd name="T15" fmla="*/ 99 h 107"/>
                  <a:gd name="T16" fmla="*/ 80 w 109"/>
                  <a:gd name="T17" fmla="*/ 93 h 107"/>
                  <a:gd name="T18" fmla="*/ 86 w 109"/>
                  <a:gd name="T19" fmla="*/ 99 h 107"/>
                  <a:gd name="T20" fmla="*/ 100 w 109"/>
                  <a:gd name="T21" fmla="*/ 85 h 107"/>
                  <a:gd name="T22" fmla="*/ 94 w 109"/>
                  <a:gd name="T23" fmla="*/ 79 h 107"/>
                  <a:gd name="T24" fmla="*/ 101 w 109"/>
                  <a:gd name="T25" fmla="*/ 64 h 107"/>
                  <a:gd name="T26" fmla="*/ 109 w 109"/>
                  <a:gd name="T27" fmla="*/ 64 h 107"/>
                  <a:gd name="T28" fmla="*/ 109 w 109"/>
                  <a:gd name="T29" fmla="*/ 44 h 107"/>
                  <a:gd name="T30" fmla="*/ 101 w 109"/>
                  <a:gd name="T31" fmla="*/ 44 h 107"/>
                  <a:gd name="T32" fmla="*/ 94 w 109"/>
                  <a:gd name="T33" fmla="*/ 28 h 107"/>
                  <a:gd name="T34" fmla="*/ 100 w 109"/>
                  <a:gd name="T35" fmla="*/ 22 h 107"/>
                  <a:gd name="T36" fmla="*/ 86 w 109"/>
                  <a:gd name="T37" fmla="*/ 8 h 107"/>
                  <a:gd name="T38" fmla="*/ 80 w 109"/>
                  <a:gd name="T39" fmla="*/ 14 h 107"/>
                  <a:gd name="T40" fmla="*/ 64 w 109"/>
                  <a:gd name="T41" fmla="*/ 7 h 107"/>
                  <a:gd name="T42" fmla="*/ 64 w 109"/>
                  <a:gd name="T43" fmla="*/ 0 h 107"/>
                  <a:gd name="T44" fmla="*/ 44 w 109"/>
                  <a:gd name="T45" fmla="*/ 0 h 107"/>
                  <a:gd name="T46" fmla="*/ 44 w 109"/>
                  <a:gd name="T47" fmla="*/ 8 h 107"/>
                  <a:gd name="T48" fmla="*/ 29 w 109"/>
                  <a:gd name="T49" fmla="*/ 14 h 107"/>
                  <a:gd name="T50" fmla="*/ 22 w 109"/>
                  <a:gd name="T51" fmla="*/ 8 h 107"/>
                  <a:gd name="T52" fmla="*/ 8 w 109"/>
                  <a:gd name="T53" fmla="*/ 21 h 107"/>
                  <a:gd name="T54" fmla="*/ 15 w 109"/>
                  <a:gd name="T55" fmla="*/ 28 h 107"/>
                  <a:gd name="T56" fmla="*/ 8 w 109"/>
                  <a:gd name="T57" fmla="*/ 44 h 107"/>
                  <a:gd name="T58" fmla="*/ 0 w 109"/>
                  <a:gd name="T59" fmla="*/ 44 h 107"/>
                  <a:gd name="T60" fmla="*/ 0 w 109"/>
                  <a:gd name="T61" fmla="*/ 64 h 107"/>
                  <a:gd name="T62" fmla="*/ 9 w 109"/>
                  <a:gd name="T63" fmla="*/ 64 h 107"/>
                  <a:gd name="T64" fmla="*/ 15 w 109"/>
                  <a:gd name="T65" fmla="*/ 79 h 107"/>
                  <a:gd name="T66" fmla="*/ 55 w 109"/>
                  <a:gd name="T67" fmla="*/ 20 h 107"/>
                  <a:gd name="T68" fmla="*/ 88 w 109"/>
                  <a:gd name="T69" fmla="*/ 53 h 107"/>
                  <a:gd name="T70" fmla="*/ 55 w 109"/>
                  <a:gd name="T71" fmla="*/ 87 h 107"/>
                  <a:gd name="T72" fmla="*/ 21 w 109"/>
                  <a:gd name="T73" fmla="*/ 53 h 107"/>
                  <a:gd name="T74" fmla="*/ 55 w 109"/>
                  <a:gd name="T75" fmla="*/ 2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9" h="107">
                    <a:moveTo>
                      <a:pt x="15" y="79"/>
                    </a:moveTo>
                    <a:cubicBezTo>
                      <a:pt x="9" y="85"/>
                      <a:pt x="9" y="85"/>
                      <a:pt x="9" y="85"/>
                    </a:cubicBezTo>
                    <a:cubicBezTo>
                      <a:pt x="23" y="99"/>
                      <a:pt x="23" y="99"/>
                      <a:pt x="23" y="99"/>
                    </a:cubicBezTo>
                    <a:cubicBezTo>
                      <a:pt x="29" y="93"/>
                      <a:pt x="29" y="93"/>
                      <a:pt x="29" y="93"/>
                    </a:cubicBezTo>
                    <a:cubicBezTo>
                      <a:pt x="34" y="96"/>
                      <a:pt x="39" y="98"/>
                      <a:pt x="44" y="99"/>
                    </a:cubicBezTo>
                    <a:cubicBezTo>
                      <a:pt x="44" y="107"/>
                      <a:pt x="44" y="107"/>
                      <a:pt x="44" y="107"/>
                    </a:cubicBezTo>
                    <a:cubicBezTo>
                      <a:pt x="64" y="107"/>
                      <a:pt x="64" y="107"/>
                      <a:pt x="64" y="107"/>
                    </a:cubicBezTo>
                    <a:cubicBezTo>
                      <a:pt x="64" y="99"/>
                      <a:pt x="64" y="99"/>
                      <a:pt x="64" y="99"/>
                    </a:cubicBezTo>
                    <a:cubicBezTo>
                      <a:pt x="70" y="98"/>
                      <a:pt x="75" y="96"/>
                      <a:pt x="80" y="93"/>
                    </a:cubicBezTo>
                    <a:cubicBezTo>
                      <a:pt x="86" y="99"/>
                      <a:pt x="86" y="99"/>
                      <a:pt x="86" y="99"/>
                    </a:cubicBezTo>
                    <a:cubicBezTo>
                      <a:pt x="100" y="85"/>
                      <a:pt x="100" y="85"/>
                      <a:pt x="100" y="85"/>
                    </a:cubicBezTo>
                    <a:cubicBezTo>
                      <a:pt x="94" y="79"/>
                      <a:pt x="94" y="79"/>
                      <a:pt x="94" y="79"/>
                    </a:cubicBezTo>
                    <a:cubicBezTo>
                      <a:pt x="97" y="75"/>
                      <a:pt x="99" y="69"/>
                      <a:pt x="101" y="64"/>
                    </a:cubicBezTo>
                    <a:cubicBezTo>
                      <a:pt x="109" y="64"/>
                      <a:pt x="109" y="64"/>
                      <a:pt x="109" y="64"/>
                    </a:cubicBezTo>
                    <a:cubicBezTo>
                      <a:pt x="109" y="44"/>
                      <a:pt x="109" y="44"/>
                      <a:pt x="109" y="44"/>
                    </a:cubicBezTo>
                    <a:cubicBezTo>
                      <a:pt x="101" y="44"/>
                      <a:pt x="101" y="44"/>
                      <a:pt x="101" y="44"/>
                    </a:cubicBezTo>
                    <a:cubicBezTo>
                      <a:pt x="100" y="38"/>
                      <a:pt x="97" y="33"/>
                      <a:pt x="94" y="28"/>
                    </a:cubicBezTo>
                    <a:cubicBezTo>
                      <a:pt x="100" y="22"/>
                      <a:pt x="100" y="22"/>
                      <a:pt x="100" y="22"/>
                    </a:cubicBezTo>
                    <a:cubicBezTo>
                      <a:pt x="86" y="8"/>
                      <a:pt x="86" y="8"/>
                      <a:pt x="86" y="8"/>
                    </a:cubicBezTo>
                    <a:cubicBezTo>
                      <a:pt x="80" y="14"/>
                      <a:pt x="80" y="14"/>
                      <a:pt x="80" y="14"/>
                    </a:cubicBezTo>
                    <a:cubicBezTo>
                      <a:pt x="75" y="11"/>
                      <a:pt x="70" y="9"/>
                      <a:pt x="64" y="7"/>
                    </a:cubicBezTo>
                    <a:cubicBezTo>
                      <a:pt x="64" y="0"/>
                      <a:pt x="64" y="0"/>
                      <a:pt x="64" y="0"/>
                    </a:cubicBezTo>
                    <a:cubicBezTo>
                      <a:pt x="44" y="0"/>
                      <a:pt x="44" y="0"/>
                      <a:pt x="44" y="0"/>
                    </a:cubicBezTo>
                    <a:cubicBezTo>
                      <a:pt x="44" y="8"/>
                      <a:pt x="44" y="8"/>
                      <a:pt x="44" y="8"/>
                    </a:cubicBezTo>
                    <a:cubicBezTo>
                      <a:pt x="39" y="9"/>
                      <a:pt x="33" y="11"/>
                      <a:pt x="29" y="14"/>
                    </a:cubicBezTo>
                    <a:cubicBezTo>
                      <a:pt x="22" y="8"/>
                      <a:pt x="22" y="8"/>
                      <a:pt x="22" y="8"/>
                    </a:cubicBezTo>
                    <a:cubicBezTo>
                      <a:pt x="8" y="21"/>
                      <a:pt x="8" y="21"/>
                      <a:pt x="8" y="21"/>
                    </a:cubicBezTo>
                    <a:cubicBezTo>
                      <a:pt x="15" y="28"/>
                      <a:pt x="15" y="28"/>
                      <a:pt x="15" y="28"/>
                    </a:cubicBezTo>
                    <a:cubicBezTo>
                      <a:pt x="12" y="33"/>
                      <a:pt x="10" y="38"/>
                      <a:pt x="8" y="44"/>
                    </a:cubicBezTo>
                    <a:cubicBezTo>
                      <a:pt x="0" y="44"/>
                      <a:pt x="0" y="44"/>
                      <a:pt x="0" y="44"/>
                    </a:cubicBezTo>
                    <a:cubicBezTo>
                      <a:pt x="0" y="64"/>
                      <a:pt x="0" y="64"/>
                      <a:pt x="0" y="64"/>
                    </a:cubicBezTo>
                    <a:cubicBezTo>
                      <a:pt x="9" y="64"/>
                      <a:pt x="9" y="64"/>
                      <a:pt x="9" y="64"/>
                    </a:cubicBezTo>
                    <a:cubicBezTo>
                      <a:pt x="10" y="69"/>
                      <a:pt x="12" y="74"/>
                      <a:pt x="15" y="79"/>
                    </a:cubicBezTo>
                    <a:close/>
                    <a:moveTo>
                      <a:pt x="55" y="20"/>
                    </a:moveTo>
                    <a:cubicBezTo>
                      <a:pt x="73" y="20"/>
                      <a:pt x="88" y="35"/>
                      <a:pt x="88" y="53"/>
                    </a:cubicBezTo>
                    <a:cubicBezTo>
                      <a:pt x="88" y="72"/>
                      <a:pt x="73" y="87"/>
                      <a:pt x="55" y="87"/>
                    </a:cubicBezTo>
                    <a:cubicBezTo>
                      <a:pt x="36" y="87"/>
                      <a:pt x="21" y="72"/>
                      <a:pt x="21" y="53"/>
                    </a:cubicBezTo>
                    <a:cubicBezTo>
                      <a:pt x="21" y="35"/>
                      <a:pt x="36" y="20"/>
                      <a:pt x="55"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81" name="Freeform 128"/>
              <p:cNvSpPr>
                <a:spLocks/>
              </p:cNvSpPr>
              <p:nvPr/>
            </p:nvSpPr>
            <p:spPr bwMode="auto">
              <a:xfrm>
                <a:off x="2588260" y="4760678"/>
                <a:ext cx="485434" cy="417449"/>
              </a:xfrm>
              <a:custGeom>
                <a:avLst/>
                <a:gdLst>
                  <a:gd name="T0" fmla="*/ 106 w 172"/>
                  <a:gd name="T1" fmla="*/ 60 h 148"/>
                  <a:gd name="T2" fmla="*/ 106 w 172"/>
                  <a:gd name="T3" fmla="*/ 55 h 148"/>
                  <a:gd name="T4" fmla="*/ 97 w 172"/>
                  <a:gd name="T5" fmla="*/ 46 h 148"/>
                  <a:gd name="T6" fmla="*/ 92 w 172"/>
                  <a:gd name="T7" fmla="*/ 46 h 148"/>
                  <a:gd name="T8" fmla="*/ 107 w 172"/>
                  <a:gd name="T9" fmla="*/ 24 h 148"/>
                  <a:gd name="T10" fmla="*/ 84 w 172"/>
                  <a:gd name="T11" fmla="*/ 0 h 148"/>
                  <a:gd name="T12" fmla="*/ 60 w 172"/>
                  <a:gd name="T13" fmla="*/ 24 h 148"/>
                  <a:gd name="T14" fmla="*/ 60 w 172"/>
                  <a:gd name="T15" fmla="*/ 24 h 148"/>
                  <a:gd name="T16" fmla="*/ 61 w 172"/>
                  <a:gd name="T17" fmla="*/ 24 h 148"/>
                  <a:gd name="T18" fmla="*/ 61 w 172"/>
                  <a:gd name="T19" fmla="*/ 28 h 148"/>
                  <a:gd name="T20" fmla="*/ 75 w 172"/>
                  <a:gd name="T21" fmla="*/ 46 h 148"/>
                  <a:gd name="T22" fmla="*/ 61 w 172"/>
                  <a:gd name="T23" fmla="*/ 46 h 148"/>
                  <a:gd name="T24" fmla="*/ 61 w 172"/>
                  <a:gd name="T25" fmla="*/ 55 h 148"/>
                  <a:gd name="T26" fmla="*/ 51 w 172"/>
                  <a:gd name="T27" fmla="*/ 55 h 148"/>
                  <a:gd name="T28" fmla="*/ 47 w 172"/>
                  <a:gd name="T29" fmla="*/ 64 h 148"/>
                  <a:gd name="T30" fmla="*/ 48 w 172"/>
                  <a:gd name="T31" fmla="*/ 66 h 148"/>
                  <a:gd name="T32" fmla="*/ 48 w 172"/>
                  <a:gd name="T33" fmla="*/ 62 h 148"/>
                  <a:gd name="T34" fmla="*/ 104 w 172"/>
                  <a:gd name="T35" fmla="*/ 62 h 148"/>
                  <a:gd name="T36" fmla="*/ 104 w 172"/>
                  <a:gd name="T37" fmla="*/ 77 h 148"/>
                  <a:gd name="T38" fmla="*/ 48 w 172"/>
                  <a:gd name="T39" fmla="*/ 77 h 148"/>
                  <a:gd name="T40" fmla="*/ 48 w 172"/>
                  <a:gd name="T41" fmla="*/ 76 h 148"/>
                  <a:gd name="T42" fmla="*/ 32 w 172"/>
                  <a:gd name="T43" fmla="*/ 93 h 148"/>
                  <a:gd name="T44" fmla="*/ 26 w 172"/>
                  <a:gd name="T45" fmla="*/ 86 h 148"/>
                  <a:gd name="T46" fmla="*/ 24 w 172"/>
                  <a:gd name="T47" fmla="*/ 86 h 148"/>
                  <a:gd name="T48" fmla="*/ 24 w 172"/>
                  <a:gd name="T49" fmla="*/ 86 h 148"/>
                  <a:gd name="T50" fmla="*/ 15 w 172"/>
                  <a:gd name="T51" fmla="*/ 90 h 148"/>
                  <a:gd name="T52" fmla="*/ 15 w 172"/>
                  <a:gd name="T53" fmla="*/ 98 h 148"/>
                  <a:gd name="T54" fmla="*/ 0 w 172"/>
                  <a:gd name="T55" fmla="*/ 98 h 148"/>
                  <a:gd name="T56" fmla="*/ 0 w 172"/>
                  <a:gd name="T57" fmla="*/ 125 h 148"/>
                  <a:gd name="T58" fmla="*/ 9 w 172"/>
                  <a:gd name="T59" fmla="*/ 134 h 148"/>
                  <a:gd name="T60" fmla="*/ 97 w 172"/>
                  <a:gd name="T61" fmla="*/ 134 h 148"/>
                  <a:gd name="T62" fmla="*/ 106 w 172"/>
                  <a:gd name="T63" fmla="*/ 125 h 148"/>
                  <a:gd name="T64" fmla="*/ 106 w 172"/>
                  <a:gd name="T65" fmla="*/ 120 h 148"/>
                  <a:gd name="T66" fmla="*/ 172 w 172"/>
                  <a:gd name="T67" fmla="*/ 148 h 148"/>
                  <a:gd name="T68" fmla="*/ 172 w 172"/>
                  <a:gd name="T69" fmla="*/ 34 h 148"/>
                  <a:gd name="T70" fmla="*/ 106 w 172"/>
                  <a:gd name="T71" fmla="*/ 6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 h="148">
                    <a:moveTo>
                      <a:pt x="106" y="60"/>
                    </a:moveTo>
                    <a:cubicBezTo>
                      <a:pt x="106" y="55"/>
                      <a:pt x="106" y="55"/>
                      <a:pt x="106" y="55"/>
                    </a:cubicBezTo>
                    <a:cubicBezTo>
                      <a:pt x="106" y="50"/>
                      <a:pt x="102" y="46"/>
                      <a:pt x="97" y="46"/>
                    </a:cubicBezTo>
                    <a:cubicBezTo>
                      <a:pt x="92" y="46"/>
                      <a:pt x="92" y="46"/>
                      <a:pt x="92" y="46"/>
                    </a:cubicBezTo>
                    <a:cubicBezTo>
                      <a:pt x="101" y="42"/>
                      <a:pt x="107" y="34"/>
                      <a:pt x="107" y="24"/>
                    </a:cubicBezTo>
                    <a:cubicBezTo>
                      <a:pt x="107" y="11"/>
                      <a:pt x="97" y="0"/>
                      <a:pt x="84" y="0"/>
                    </a:cubicBezTo>
                    <a:cubicBezTo>
                      <a:pt x="71" y="0"/>
                      <a:pt x="60" y="11"/>
                      <a:pt x="60" y="24"/>
                    </a:cubicBezTo>
                    <a:cubicBezTo>
                      <a:pt x="60" y="24"/>
                      <a:pt x="60" y="24"/>
                      <a:pt x="60" y="24"/>
                    </a:cubicBezTo>
                    <a:cubicBezTo>
                      <a:pt x="61" y="24"/>
                      <a:pt x="61" y="24"/>
                      <a:pt x="61" y="24"/>
                    </a:cubicBezTo>
                    <a:cubicBezTo>
                      <a:pt x="61" y="28"/>
                      <a:pt x="61" y="28"/>
                      <a:pt x="61" y="28"/>
                    </a:cubicBezTo>
                    <a:cubicBezTo>
                      <a:pt x="62" y="36"/>
                      <a:pt x="68" y="43"/>
                      <a:pt x="75" y="46"/>
                    </a:cubicBezTo>
                    <a:cubicBezTo>
                      <a:pt x="61" y="46"/>
                      <a:pt x="61" y="46"/>
                      <a:pt x="61" y="46"/>
                    </a:cubicBezTo>
                    <a:cubicBezTo>
                      <a:pt x="61" y="55"/>
                      <a:pt x="61" y="55"/>
                      <a:pt x="61" y="55"/>
                    </a:cubicBezTo>
                    <a:cubicBezTo>
                      <a:pt x="51" y="55"/>
                      <a:pt x="51" y="55"/>
                      <a:pt x="51" y="55"/>
                    </a:cubicBezTo>
                    <a:cubicBezTo>
                      <a:pt x="50" y="58"/>
                      <a:pt x="49" y="61"/>
                      <a:pt x="47" y="64"/>
                    </a:cubicBezTo>
                    <a:cubicBezTo>
                      <a:pt x="48" y="66"/>
                      <a:pt x="48" y="66"/>
                      <a:pt x="48" y="66"/>
                    </a:cubicBezTo>
                    <a:cubicBezTo>
                      <a:pt x="48" y="62"/>
                      <a:pt x="48" y="62"/>
                      <a:pt x="48" y="62"/>
                    </a:cubicBezTo>
                    <a:cubicBezTo>
                      <a:pt x="104" y="62"/>
                      <a:pt x="104" y="62"/>
                      <a:pt x="104" y="62"/>
                    </a:cubicBezTo>
                    <a:cubicBezTo>
                      <a:pt x="104" y="77"/>
                      <a:pt x="104" y="77"/>
                      <a:pt x="104" y="77"/>
                    </a:cubicBezTo>
                    <a:cubicBezTo>
                      <a:pt x="48" y="77"/>
                      <a:pt x="48" y="77"/>
                      <a:pt x="48" y="77"/>
                    </a:cubicBezTo>
                    <a:cubicBezTo>
                      <a:pt x="48" y="76"/>
                      <a:pt x="48" y="76"/>
                      <a:pt x="48" y="76"/>
                    </a:cubicBezTo>
                    <a:cubicBezTo>
                      <a:pt x="32" y="93"/>
                      <a:pt x="32" y="93"/>
                      <a:pt x="32" y="93"/>
                    </a:cubicBezTo>
                    <a:cubicBezTo>
                      <a:pt x="26" y="86"/>
                      <a:pt x="26" y="86"/>
                      <a:pt x="26" y="86"/>
                    </a:cubicBezTo>
                    <a:cubicBezTo>
                      <a:pt x="25" y="86"/>
                      <a:pt x="25" y="86"/>
                      <a:pt x="24" y="86"/>
                    </a:cubicBezTo>
                    <a:cubicBezTo>
                      <a:pt x="24" y="86"/>
                      <a:pt x="24" y="86"/>
                      <a:pt x="24" y="86"/>
                    </a:cubicBezTo>
                    <a:cubicBezTo>
                      <a:pt x="21" y="88"/>
                      <a:pt x="18" y="89"/>
                      <a:pt x="15" y="90"/>
                    </a:cubicBezTo>
                    <a:cubicBezTo>
                      <a:pt x="15" y="98"/>
                      <a:pt x="15" y="98"/>
                      <a:pt x="15" y="98"/>
                    </a:cubicBezTo>
                    <a:cubicBezTo>
                      <a:pt x="0" y="98"/>
                      <a:pt x="0" y="98"/>
                      <a:pt x="0" y="98"/>
                    </a:cubicBezTo>
                    <a:cubicBezTo>
                      <a:pt x="0" y="125"/>
                      <a:pt x="0" y="125"/>
                      <a:pt x="0" y="125"/>
                    </a:cubicBezTo>
                    <a:cubicBezTo>
                      <a:pt x="0" y="130"/>
                      <a:pt x="4" y="134"/>
                      <a:pt x="9" y="134"/>
                    </a:cubicBezTo>
                    <a:cubicBezTo>
                      <a:pt x="97" y="134"/>
                      <a:pt x="97" y="134"/>
                      <a:pt x="97" y="134"/>
                    </a:cubicBezTo>
                    <a:cubicBezTo>
                      <a:pt x="102" y="134"/>
                      <a:pt x="106" y="130"/>
                      <a:pt x="106" y="125"/>
                    </a:cubicBezTo>
                    <a:cubicBezTo>
                      <a:pt x="106" y="120"/>
                      <a:pt x="106" y="120"/>
                      <a:pt x="106" y="120"/>
                    </a:cubicBezTo>
                    <a:cubicBezTo>
                      <a:pt x="172" y="148"/>
                      <a:pt x="172" y="148"/>
                      <a:pt x="172" y="148"/>
                    </a:cubicBezTo>
                    <a:cubicBezTo>
                      <a:pt x="172" y="34"/>
                      <a:pt x="172" y="34"/>
                      <a:pt x="172" y="34"/>
                    </a:cubicBezTo>
                    <a:lnTo>
                      <a:pt x="106"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82" name="Freeform 129"/>
              <p:cNvSpPr>
                <a:spLocks/>
              </p:cNvSpPr>
              <p:nvPr/>
            </p:nvSpPr>
            <p:spPr bwMode="auto">
              <a:xfrm>
                <a:off x="2720652" y="4800037"/>
                <a:ext cx="5964" cy="11927"/>
              </a:xfrm>
              <a:custGeom>
                <a:avLst/>
                <a:gdLst>
                  <a:gd name="T0" fmla="*/ 2 w 2"/>
                  <a:gd name="T1" fmla="*/ 4 h 4"/>
                  <a:gd name="T2" fmla="*/ 0 w 2"/>
                  <a:gd name="T3" fmla="*/ 0 h 4"/>
                  <a:gd name="T4" fmla="*/ 0 w 2"/>
                  <a:gd name="T5" fmla="*/ 1 h 4"/>
                  <a:gd name="T6" fmla="*/ 2 w 2"/>
                  <a:gd name="T7" fmla="*/ 4 h 4"/>
                </a:gdLst>
                <a:ahLst/>
                <a:cxnLst>
                  <a:cxn ang="0">
                    <a:pos x="T0" y="T1"/>
                  </a:cxn>
                  <a:cxn ang="0">
                    <a:pos x="T2" y="T3"/>
                  </a:cxn>
                  <a:cxn ang="0">
                    <a:pos x="T4" y="T5"/>
                  </a:cxn>
                  <a:cxn ang="0">
                    <a:pos x="T6" y="T7"/>
                  </a:cxn>
                </a:cxnLst>
                <a:rect l="0" t="0" r="r" b="b"/>
                <a:pathLst>
                  <a:path w="2" h="4">
                    <a:moveTo>
                      <a:pt x="2" y="4"/>
                    </a:moveTo>
                    <a:cubicBezTo>
                      <a:pt x="1" y="3"/>
                      <a:pt x="1" y="1"/>
                      <a:pt x="0" y="0"/>
                    </a:cubicBezTo>
                    <a:cubicBezTo>
                      <a:pt x="0" y="1"/>
                      <a:pt x="0" y="1"/>
                      <a:pt x="0" y="1"/>
                    </a:cubicBezTo>
                    <a:cubicBezTo>
                      <a:pt x="1" y="2"/>
                      <a:pt x="1"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83" name="Oval 130"/>
              <p:cNvSpPr>
                <a:spLocks noChangeArrowheads="1"/>
              </p:cNvSpPr>
              <p:nvPr/>
            </p:nvSpPr>
            <p:spPr bwMode="auto">
              <a:xfrm>
                <a:off x="2563214" y="4847746"/>
                <a:ext cx="50094" cy="4890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84" name="Freeform 131"/>
              <p:cNvSpPr>
                <a:spLocks noEditPoints="1"/>
              </p:cNvSpPr>
              <p:nvPr/>
            </p:nvSpPr>
            <p:spPr bwMode="auto">
              <a:xfrm>
                <a:off x="2695604" y="4642599"/>
                <a:ext cx="109730" cy="107344"/>
              </a:xfrm>
              <a:custGeom>
                <a:avLst/>
                <a:gdLst>
                  <a:gd name="T0" fmla="*/ 6 w 39"/>
                  <a:gd name="T1" fmla="*/ 28 h 38"/>
                  <a:gd name="T2" fmla="*/ 4 w 39"/>
                  <a:gd name="T3" fmla="*/ 30 h 38"/>
                  <a:gd name="T4" fmla="*/ 9 w 39"/>
                  <a:gd name="T5" fmla="*/ 35 h 38"/>
                  <a:gd name="T6" fmla="*/ 11 w 39"/>
                  <a:gd name="T7" fmla="*/ 33 h 38"/>
                  <a:gd name="T8" fmla="*/ 16 w 39"/>
                  <a:gd name="T9" fmla="*/ 35 h 38"/>
                  <a:gd name="T10" fmla="*/ 16 w 39"/>
                  <a:gd name="T11" fmla="*/ 38 h 38"/>
                  <a:gd name="T12" fmla="*/ 23 w 39"/>
                  <a:gd name="T13" fmla="*/ 38 h 38"/>
                  <a:gd name="T14" fmla="*/ 23 w 39"/>
                  <a:gd name="T15" fmla="*/ 35 h 38"/>
                  <a:gd name="T16" fmla="*/ 29 w 39"/>
                  <a:gd name="T17" fmla="*/ 33 h 38"/>
                  <a:gd name="T18" fmla="*/ 31 w 39"/>
                  <a:gd name="T19" fmla="*/ 35 h 38"/>
                  <a:gd name="T20" fmla="*/ 36 w 39"/>
                  <a:gd name="T21" fmla="*/ 30 h 38"/>
                  <a:gd name="T22" fmla="*/ 34 w 39"/>
                  <a:gd name="T23" fmla="*/ 28 h 38"/>
                  <a:gd name="T24" fmla="*/ 36 w 39"/>
                  <a:gd name="T25" fmla="*/ 22 h 38"/>
                  <a:gd name="T26" fmla="*/ 39 w 39"/>
                  <a:gd name="T27" fmla="*/ 22 h 38"/>
                  <a:gd name="T28" fmla="*/ 39 w 39"/>
                  <a:gd name="T29" fmla="*/ 15 h 38"/>
                  <a:gd name="T30" fmla="*/ 36 w 39"/>
                  <a:gd name="T31" fmla="*/ 15 h 38"/>
                  <a:gd name="T32" fmla="*/ 34 w 39"/>
                  <a:gd name="T33" fmla="*/ 10 h 38"/>
                  <a:gd name="T34" fmla="*/ 36 w 39"/>
                  <a:gd name="T35" fmla="*/ 7 h 38"/>
                  <a:gd name="T36" fmla="*/ 31 w 39"/>
                  <a:gd name="T37" fmla="*/ 2 h 38"/>
                  <a:gd name="T38" fmla="*/ 29 w 39"/>
                  <a:gd name="T39" fmla="*/ 5 h 38"/>
                  <a:gd name="T40" fmla="*/ 23 w 39"/>
                  <a:gd name="T41" fmla="*/ 2 h 38"/>
                  <a:gd name="T42" fmla="*/ 23 w 39"/>
                  <a:gd name="T43" fmla="*/ 0 h 38"/>
                  <a:gd name="T44" fmla="*/ 16 w 39"/>
                  <a:gd name="T45" fmla="*/ 0 h 38"/>
                  <a:gd name="T46" fmla="*/ 16 w 39"/>
                  <a:gd name="T47" fmla="*/ 2 h 38"/>
                  <a:gd name="T48" fmla="*/ 11 w 39"/>
                  <a:gd name="T49" fmla="*/ 5 h 38"/>
                  <a:gd name="T50" fmla="*/ 8 w 39"/>
                  <a:gd name="T51" fmla="*/ 2 h 38"/>
                  <a:gd name="T52" fmla="*/ 3 w 39"/>
                  <a:gd name="T53" fmla="*/ 7 h 38"/>
                  <a:gd name="T54" fmla="*/ 6 w 39"/>
                  <a:gd name="T55" fmla="*/ 10 h 38"/>
                  <a:gd name="T56" fmla="*/ 3 w 39"/>
                  <a:gd name="T57" fmla="*/ 15 h 38"/>
                  <a:gd name="T58" fmla="*/ 0 w 39"/>
                  <a:gd name="T59" fmla="*/ 15 h 38"/>
                  <a:gd name="T60" fmla="*/ 0 w 39"/>
                  <a:gd name="T61" fmla="*/ 22 h 38"/>
                  <a:gd name="T62" fmla="*/ 4 w 39"/>
                  <a:gd name="T63" fmla="*/ 22 h 38"/>
                  <a:gd name="T64" fmla="*/ 6 w 39"/>
                  <a:gd name="T65" fmla="*/ 28 h 38"/>
                  <a:gd name="T66" fmla="*/ 20 w 39"/>
                  <a:gd name="T67" fmla="*/ 7 h 38"/>
                  <a:gd name="T68" fmla="*/ 32 w 39"/>
                  <a:gd name="T69" fmla="*/ 19 h 38"/>
                  <a:gd name="T70" fmla="*/ 20 w 39"/>
                  <a:gd name="T71" fmla="*/ 30 h 38"/>
                  <a:gd name="T72" fmla="*/ 8 w 39"/>
                  <a:gd name="T73" fmla="*/ 19 h 38"/>
                  <a:gd name="T74" fmla="*/ 20 w 39"/>
                  <a:gd name="T75"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 h="38">
                    <a:moveTo>
                      <a:pt x="6" y="28"/>
                    </a:moveTo>
                    <a:cubicBezTo>
                      <a:pt x="4" y="30"/>
                      <a:pt x="4" y="30"/>
                      <a:pt x="4" y="30"/>
                    </a:cubicBezTo>
                    <a:cubicBezTo>
                      <a:pt x="9" y="35"/>
                      <a:pt x="9" y="35"/>
                      <a:pt x="9" y="35"/>
                    </a:cubicBezTo>
                    <a:cubicBezTo>
                      <a:pt x="11" y="33"/>
                      <a:pt x="11" y="33"/>
                      <a:pt x="11" y="33"/>
                    </a:cubicBezTo>
                    <a:cubicBezTo>
                      <a:pt x="12" y="34"/>
                      <a:pt x="14" y="34"/>
                      <a:pt x="16" y="35"/>
                    </a:cubicBezTo>
                    <a:cubicBezTo>
                      <a:pt x="16" y="38"/>
                      <a:pt x="16" y="38"/>
                      <a:pt x="16" y="38"/>
                    </a:cubicBezTo>
                    <a:cubicBezTo>
                      <a:pt x="23" y="38"/>
                      <a:pt x="23" y="38"/>
                      <a:pt x="23" y="38"/>
                    </a:cubicBezTo>
                    <a:cubicBezTo>
                      <a:pt x="23" y="35"/>
                      <a:pt x="23" y="35"/>
                      <a:pt x="23" y="35"/>
                    </a:cubicBezTo>
                    <a:cubicBezTo>
                      <a:pt x="25" y="35"/>
                      <a:pt x="27" y="34"/>
                      <a:pt x="29" y="33"/>
                    </a:cubicBezTo>
                    <a:cubicBezTo>
                      <a:pt x="31" y="35"/>
                      <a:pt x="31" y="35"/>
                      <a:pt x="31" y="35"/>
                    </a:cubicBezTo>
                    <a:cubicBezTo>
                      <a:pt x="36" y="30"/>
                      <a:pt x="36" y="30"/>
                      <a:pt x="36" y="30"/>
                    </a:cubicBezTo>
                    <a:cubicBezTo>
                      <a:pt x="34" y="28"/>
                      <a:pt x="34" y="28"/>
                      <a:pt x="34" y="28"/>
                    </a:cubicBezTo>
                    <a:cubicBezTo>
                      <a:pt x="35" y="26"/>
                      <a:pt x="36" y="24"/>
                      <a:pt x="36" y="22"/>
                    </a:cubicBezTo>
                    <a:cubicBezTo>
                      <a:pt x="39" y="22"/>
                      <a:pt x="39" y="22"/>
                      <a:pt x="39" y="22"/>
                    </a:cubicBezTo>
                    <a:cubicBezTo>
                      <a:pt x="39" y="15"/>
                      <a:pt x="39" y="15"/>
                      <a:pt x="39" y="15"/>
                    </a:cubicBezTo>
                    <a:cubicBezTo>
                      <a:pt x="36" y="15"/>
                      <a:pt x="36" y="15"/>
                      <a:pt x="36" y="15"/>
                    </a:cubicBezTo>
                    <a:cubicBezTo>
                      <a:pt x="36" y="13"/>
                      <a:pt x="35" y="11"/>
                      <a:pt x="34" y="10"/>
                    </a:cubicBezTo>
                    <a:cubicBezTo>
                      <a:pt x="36" y="7"/>
                      <a:pt x="36" y="7"/>
                      <a:pt x="36" y="7"/>
                    </a:cubicBezTo>
                    <a:cubicBezTo>
                      <a:pt x="31" y="2"/>
                      <a:pt x="31" y="2"/>
                      <a:pt x="31" y="2"/>
                    </a:cubicBezTo>
                    <a:cubicBezTo>
                      <a:pt x="29" y="5"/>
                      <a:pt x="29" y="5"/>
                      <a:pt x="29" y="5"/>
                    </a:cubicBezTo>
                    <a:cubicBezTo>
                      <a:pt x="27" y="4"/>
                      <a:pt x="25" y="3"/>
                      <a:pt x="23" y="2"/>
                    </a:cubicBezTo>
                    <a:cubicBezTo>
                      <a:pt x="23" y="0"/>
                      <a:pt x="23" y="0"/>
                      <a:pt x="23" y="0"/>
                    </a:cubicBezTo>
                    <a:cubicBezTo>
                      <a:pt x="16" y="0"/>
                      <a:pt x="16" y="0"/>
                      <a:pt x="16" y="0"/>
                    </a:cubicBezTo>
                    <a:cubicBezTo>
                      <a:pt x="16" y="2"/>
                      <a:pt x="16" y="2"/>
                      <a:pt x="16" y="2"/>
                    </a:cubicBezTo>
                    <a:cubicBezTo>
                      <a:pt x="14" y="3"/>
                      <a:pt x="12" y="4"/>
                      <a:pt x="11" y="5"/>
                    </a:cubicBezTo>
                    <a:cubicBezTo>
                      <a:pt x="8" y="2"/>
                      <a:pt x="8" y="2"/>
                      <a:pt x="8" y="2"/>
                    </a:cubicBezTo>
                    <a:cubicBezTo>
                      <a:pt x="3" y="7"/>
                      <a:pt x="3" y="7"/>
                      <a:pt x="3" y="7"/>
                    </a:cubicBezTo>
                    <a:cubicBezTo>
                      <a:pt x="6" y="10"/>
                      <a:pt x="6" y="10"/>
                      <a:pt x="6" y="10"/>
                    </a:cubicBezTo>
                    <a:cubicBezTo>
                      <a:pt x="5" y="11"/>
                      <a:pt x="4" y="13"/>
                      <a:pt x="3" y="15"/>
                    </a:cubicBezTo>
                    <a:cubicBezTo>
                      <a:pt x="0" y="15"/>
                      <a:pt x="0" y="15"/>
                      <a:pt x="0" y="15"/>
                    </a:cubicBezTo>
                    <a:cubicBezTo>
                      <a:pt x="0" y="22"/>
                      <a:pt x="0" y="22"/>
                      <a:pt x="0" y="22"/>
                    </a:cubicBezTo>
                    <a:cubicBezTo>
                      <a:pt x="4" y="22"/>
                      <a:pt x="4" y="22"/>
                      <a:pt x="4" y="22"/>
                    </a:cubicBezTo>
                    <a:cubicBezTo>
                      <a:pt x="4" y="24"/>
                      <a:pt x="5" y="26"/>
                      <a:pt x="6" y="28"/>
                    </a:cubicBezTo>
                    <a:close/>
                    <a:moveTo>
                      <a:pt x="20" y="7"/>
                    </a:moveTo>
                    <a:cubicBezTo>
                      <a:pt x="26" y="7"/>
                      <a:pt x="32" y="12"/>
                      <a:pt x="32" y="19"/>
                    </a:cubicBezTo>
                    <a:cubicBezTo>
                      <a:pt x="32" y="25"/>
                      <a:pt x="26" y="30"/>
                      <a:pt x="20" y="30"/>
                    </a:cubicBezTo>
                    <a:cubicBezTo>
                      <a:pt x="13" y="30"/>
                      <a:pt x="8" y="25"/>
                      <a:pt x="8" y="19"/>
                    </a:cubicBezTo>
                    <a:cubicBezTo>
                      <a:pt x="8" y="12"/>
                      <a:pt x="13" y="7"/>
                      <a:pt x="2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85" name="Oval 132"/>
              <p:cNvSpPr>
                <a:spLocks noChangeArrowheads="1"/>
              </p:cNvSpPr>
              <p:nvPr/>
            </p:nvSpPr>
            <p:spPr bwMode="auto">
              <a:xfrm>
                <a:off x="2743313" y="4687922"/>
                <a:ext cx="16698" cy="1669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86" name="Freeform 133"/>
              <p:cNvSpPr>
                <a:spLocks noEditPoints="1"/>
              </p:cNvSpPr>
              <p:nvPr/>
            </p:nvSpPr>
            <p:spPr bwMode="auto">
              <a:xfrm>
                <a:off x="2427245" y="5023075"/>
                <a:ext cx="138355" cy="132391"/>
              </a:xfrm>
              <a:custGeom>
                <a:avLst/>
                <a:gdLst>
                  <a:gd name="T0" fmla="*/ 42 w 49"/>
                  <a:gd name="T1" fmla="*/ 12 h 47"/>
                  <a:gd name="T2" fmla="*/ 45 w 49"/>
                  <a:gd name="T3" fmla="*/ 9 h 47"/>
                  <a:gd name="T4" fmla="*/ 38 w 49"/>
                  <a:gd name="T5" fmla="*/ 3 h 47"/>
                  <a:gd name="T6" fmla="*/ 36 w 49"/>
                  <a:gd name="T7" fmla="*/ 6 h 47"/>
                  <a:gd name="T8" fmla="*/ 28 w 49"/>
                  <a:gd name="T9" fmla="*/ 3 h 47"/>
                  <a:gd name="T10" fmla="*/ 28 w 49"/>
                  <a:gd name="T11" fmla="*/ 0 h 47"/>
                  <a:gd name="T12" fmla="*/ 20 w 49"/>
                  <a:gd name="T13" fmla="*/ 0 h 47"/>
                  <a:gd name="T14" fmla="*/ 20 w 49"/>
                  <a:gd name="T15" fmla="*/ 3 h 47"/>
                  <a:gd name="T16" fmla="*/ 13 w 49"/>
                  <a:gd name="T17" fmla="*/ 6 h 47"/>
                  <a:gd name="T18" fmla="*/ 10 w 49"/>
                  <a:gd name="T19" fmla="*/ 3 h 47"/>
                  <a:gd name="T20" fmla="*/ 4 w 49"/>
                  <a:gd name="T21" fmla="*/ 9 h 47"/>
                  <a:gd name="T22" fmla="*/ 7 w 49"/>
                  <a:gd name="T23" fmla="*/ 12 h 47"/>
                  <a:gd name="T24" fmla="*/ 4 w 49"/>
                  <a:gd name="T25" fmla="*/ 19 h 47"/>
                  <a:gd name="T26" fmla="*/ 0 w 49"/>
                  <a:gd name="T27" fmla="*/ 19 h 47"/>
                  <a:gd name="T28" fmla="*/ 0 w 49"/>
                  <a:gd name="T29" fmla="*/ 28 h 47"/>
                  <a:gd name="T30" fmla="*/ 4 w 49"/>
                  <a:gd name="T31" fmla="*/ 28 h 47"/>
                  <a:gd name="T32" fmla="*/ 7 w 49"/>
                  <a:gd name="T33" fmla="*/ 35 h 47"/>
                  <a:gd name="T34" fmla="*/ 4 w 49"/>
                  <a:gd name="T35" fmla="*/ 38 h 47"/>
                  <a:gd name="T36" fmla="*/ 10 w 49"/>
                  <a:gd name="T37" fmla="*/ 44 h 47"/>
                  <a:gd name="T38" fmla="*/ 13 w 49"/>
                  <a:gd name="T39" fmla="*/ 41 h 47"/>
                  <a:gd name="T40" fmla="*/ 20 w 49"/>
                  <a:gd name="T41" fmla="*/ 44 h 47"/>
                  <a:gd name="T42" fmla="*/ 20 w 49"/>
                  <a:gd name="T43" fmla="*/ 47 h 47"/>
                  <a:gd name="T44" fmla="*/ 28 w 49"/>
                  <a:gd name="T45" fmla="*/ 47 h 47"/>
                  <a:gd name="T46" fmla="*/ 28 w 49"/>
                  <a:gd name="T47" fmla="*/ 44 h 47"/>
                  <a:gd name="T48" fmla="*/ 36 w 49"/>
                  <a:gd name="T49" fmla="*/ 41 h 47"/>
                  <a:gd name="T50" fmla="*/ 38 w 49"/>
                  <a:gd name="T51" fmla="*/ 44 h 47"/>
                  <a:gd name="T52" fmla="*/ 44 w 49"/>
                  <a:gd name="T53" fmla="*/ 38 h 47"/>
                  <a:gd name="T54" fmla="*/ 42 w 49"/>
                  <a:gd name="T55" fmla="*/ 35 h 47"/>
                  <a:gd name="T56" fmla="*/ 45 w 49"/>
                  <a:gd name="T57" fmla="*/ 28 h 47"/>
                  <a:gd name="T58" fmla="*/ 49 w 49"/>
                  <a:gd name="T59" fmla="*/ 28 h 47"/>
                  <a:gd name="T60" fmla="*/ 49 w 49"/>
                  <a:gd name="T61" fmla="*/ 19 h 47"/>
                  <a:gd name="T62" fmla="*/ 45 w 49"/>
                  <a:gd name="T63" fmla="*/ 19 h 47"/>
                  <a:gd name="T64" fmla="*/ 42 w 49"/>
                  <a:gd name="T65" fmla="*/ 12 h 47"/>
                  <a:gd name="T66" fmla="*/ 24 w 49"/>
                  <a:gd name="T67" fmla="*/ 38 h 47"/>
                  <a:gd name="T68" fmla="*/ 9 w 49"/>
                  <a:gd name="T69" fmla="*/ 24 h 47"/>
                  <a:gd name="T70" fmla="*/ 24 w 49"/>
                  <a:gd name="T71" fmla="*/ 9 h 47"/>
                  <a:gd name="T72" fmla="*/ 39 w 49"/>
                  <a:gd name="T73" fmla="*/ 24 h 47"/>
                  <a:gd name="T74" fmla="*/ 24 w 49"/>
                  <a:gd name="T75"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47">
                    <a:moveTo>
                      <a:pt x="42" y="12"/>
                    </a:moveTo>
                    <a:cubicBezTo>
                      <a:pt x="45" y="9"/>
                      <a:pt x="45" y="9"/>
                      <a:pt x="45" y="9"/>
                    </a:cubicBezTo>
                    <a:cubicBezTo>
                      <a:pt x="38" y="3"/>
                      <a:pt x="38" y="3"/>
                      <a:pt x="38" y="3"/>
                    </a:cubicBezTo>
                    <a:cubicBezTo>
                      <a:pt x="36" y="6"/>
                      <a:pt x="36" y="6"/>
                      <a:pt x="36" y="6"/>
                    </a:cubicBezTo>
                    <a:cubicBezTo>
                      <a:pt x="33" y="5"/>
                      <a:pt x="31" y="4"/>
                      <a:pt x="28" y="3"/>
                    </a:cubicBezTo>
                    <a:cubicBezTo>
                      <a:pt x="28" y="0"/>
                      <a:pt x="28" y="0"/>
                      <a:pt x="28" y="0"/>
                    </a:cubicBezTo>
                    <a:cubicBezTo>
                      <a:pt x="20" y="0"/>
                      <a:pt x="20" y="0"/>
                      <a:pt x="20" y="0"/>
                    </a:cubicBezTo>
                    <a:cubicBezTo>
                      <a:pt x="20" y="3"/>
                      <a:pt x="20" y="3"/>
                      <a:pt x="20" y="3"/>
                    </a:cubicBezTo>
                    <a:cubicBezTo>
                      <a:pt x="17" y="4"/>
                      <a:pt x="15" y="5"/>
                      <a:pt x="13" y="6"/>
                    </a:cubicBezTo>
                    <a:cubicBezTo>
                      <a:pt x="10" y="3"/>
                      <a:pt x="10" y="3"/>
                      <a:pt x="10" y="3"/>
                    </a:cubicBezTo>
                    <a:cubicBezTo>
                      <a:pt x="4" y="9"/>
                      <a:pt x="4" y="9"/>
                      <a:pt x="4" y="9"/>
                    </a:cubicBezTo>
                    <a:cubicBezTo>
                      <a:pt x="7" y="12"/>
                      <a:pt x="7" y="12"/>
                      <a:pt x="7" y="12"/>
                    </a:cubicBezTo>
                    <a:cubicBezTo>
                      <a:pt x="5" y="14"/>
                      <a:pt x="4" y="17"/>
                      <a:pt x="4" y="19"/>
                    </a:cubicBezTo>
                    <a:cubicBezTo>
                      <a:pt x="0" y="19"/>
                      <a:pt x="0" y="19"/>
                      <a:pt x="0" y="19"/>
                    </a:cubicBezTo>
                    <a:cubicBezTo>
                      <a:pt x="0" y="28"/>
                      <a:pt x="0" y="28"/>
                      <a:pt x="0" y="28"/>
                    </a:cubicBezTo>
                    <a:cubicBezTo>
                      <a:pt x="4" y="28"/>
                      <a:pt x="4" y="28"/>
                      <a:pt x="4" y="28"/>
                    </a:cubicBezTo>
                    <a:cubicBezTo>
                      <a:pt x="4" y="31"/>
                      <a:pt x="5" y="33"/>
                      <a:pt x="7" y="35"/>
                    </a:cubicBezTo>
                    <a:cubicBezTo>
                      <a:pt x="4" y="38"/>
                      <a:pt x="4" y="38"/>
                      <a:pt x="4" y="38"/>
                    </a:cubicBezTo>
                    <a:cubicBezTo>
                      <a:pt x="10" y="44"/>
                      <a:pt x="10" y="44"/>
                      <a:pt x="10" y="44"/>
                    </a:cubicBezTo>
                    <a:cubicBezTo>
                      <a:pt x="13" y="41"/>
                      <a:pt x="13" y="41"/>
                      <a:pt x="13" y="41"/>
                    </a:cubicBezTo>
                    <a:cubicBezTo>
                      <a:pt x="15" y="42"/>
                      <a:pt x="17" y="43"/>
                      <a:pt x="20" y="44"/>
                    </a:cubicBezTo>
                    <a:cubicBezTo>
                      <a:pt x="20" y="47"/>
                      <a:pt x="20" y="47"/>
                      <a:pt x="20" y="47"/>
                    </a:cubicBezTo>
                    <a:cubicBezTo>
                      <a:pt x="28" y="47"/>
                      <a:pt x="28" y="47"/>
                      <a:pt x="28" y="47"/>
                    </a:cubicBezTo>
                    <a:cubicBezTo>
                      <a:pt x="28" y="44"/>
                      <a:pt x="28" y="44"/>
                      <a:pt x="28" y="44"/>
                    </a:cubicBezTo>
                    <a:cubicBezTo>
                      <a:pt x="31" y="44"/>
                      <a:pt x="33" y="43"/>
                      <a:pt x="36" y="41"/>
                    </a:cubicBezTo>
                    <a:cubicBezTo>
                      <a:pt x="38" y="44"/>
                      <a:pt x="38" y="44"/>
                      <a:pt x="38" y="44"/>
                    </a:cubicBezTo>
                    <a:cubicBezTo>
                      <a:pt x="44" y="38"/>
                      <a:pt x="44" y="38"/>
                      <a:pt x="44" y="38"/>
                    </a:cubicBezTo>
                    <a:cubicBezTo>
                      <a:pt x="42" y="35"/>
                      <a:pt x="42" y="35"/>
                      <a:pt x="42" y="35"/>
                    </a:cubicBezTo>
                    <a:cubicBezTo>
                      <a:pt x="43" y="33"/>
                      <a:pt x="44" y="31"/>
                      <a:pt x="45" y="28"/>
                    </a:cubicBezTo>
                    <a:cubicBezTo>
                      <a:pt x="49" y="28"/>
                      <a:pt x="49" y="28"/>
                      <a:pt x="49" y="28"/>
                    </a:cubicBezTo>
                    <a:cubicBezTo>
                      <a:pt x="49" y="19"/>
                      <a:pt x="49" y="19"/>
                      <a:pt x="49" y="19"/>
                    </a:cubicBezTo>
                    <a:cubicBezTo>
                      <a:pt x="45" y="19"/>
                      <a:pt x="45" y="19"/>
                      <a:pt x="45" y="19"/>
                    </a:cubicBezTo>
                    <a:cubicBezTo>
                      <a:pt x="44" y="17"/>
                      <a:pt x="43" y="14"/>
                      <a:pt x="42" y="12"/>
                    </a:cubicBezTo>
                    <a:close/>
                    <a:moveTo>
                      <a:pt x="24" y="38"/>
                    </a:moveTo>
                    <a:cubicBezTo>
                      <a:pt x="16" y="38"/>
                      <a:pt x="9" y="32"/>
                      <a:pt x="9" y="24"/>
                    </a:cubicBezTo>
                    <a:cubicBezTo>
                      <a:pt x="9" y="15"/>
                      <a:pt x="16" y="9"/>
                      <a:pt x="24" y="9"/>
                    </a:cubicBezTo>
                    <a:cubicBezTo>
                      <a:pt x="33" y="9"/>
                      <a:pt x="39" y="15"/>
                      <a:pt x="39" y="24"/>
                    </a:cubicBezTo>
                    <a:cubicBezTo>
                      <a:pt x="39" y="32"/>
                      <a:pt x="33" y="38"/>
                      <a:pt x="2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87" name="Oval 134"/>
              <p:cNvSpPr>
                <a:spLocks noChangeArrowheads="1"/>
              </p:cNvSpPr>
              <p:nvPr/>
            </p:nvSpPr>
            <p:spPr bwMode="auto">
              <a:xfrm>
                <a:off x="2484495" y="5079132"/>
                <a:ext cx="21469" cy="22662"/>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grpSp>
      </p:grpSp>
      <p:grpSp>
        <p:nvGrpSpPr>
          <p:cNvPr id="8" name="组合 7"/>
          <p:cNvGrpSpPr/>
          <p:nvPr/>
        </p:nvGrpSpPr>
        <p:grpSpPr>
          <a:xfrm>
            <a:off x="7628455" y="1399106"/>
            <a:ext cx="910191" cy="910191"/>
            <a:chOff x="5721341" y="1049329"/>
            <a:chExt cx="682643" cy="682643"/>
          </a:xfrm>
        </p:grpSpPr>
        <p:grpSp>
          <p:nvGrpSpPr>
            <p:cNvPr id="24" name="组合 23"/>
            <p:cNvGrpSpPr/>
            <p:nvPr/>
          </p:nvGrpSpPr>
          <p:grpSpPr>
            <a:xfrm>
              <a:off x="5721341" y="1049329"/>
              <a:ext cx="682643" cy="682643"/>
              <a:chOff x="996100" y="1952903"/>
              <a:chExt cx="2952197" cy="2952197"/>
            </a:xfrm>
          </p:grpSpPr>
          <p:sp>
            <p:nvSpPr>
              <p:cNvPr id="25" name="椭圆 24"/>
              <p:cNvSpPr/>
              <p:nvPr/>
            </p:nvSpPr>
            <p:spPr>
              <a:xfrm>
                <a:off x="996100" y="1952903"/>
                <a:ext cx="2952197" cy="2952197"/>
              </a:xfrm>
              <a:prstGeom prst="ellipse">
                <a:avLst/>
              </a:prstGeom>
              <a:gradFill>
                <a:gsLst>
                  <a:gs pos="0">
                    <a:srgbClr val="ECECEC"/>
                  </a:gs>
                  <a:gs pos="100000">
                    <a:schemeClr val="bg1"/>
                  </a:gs>
                </a:gsLst>
                <a:lin ang="5400000" scaled="1"/>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grpSp>
            <p:nvGrpSpPr>
              <p:cNvPr id="26" name="组合 25"/>
              <p:cNvGrpSpPr/>
              <p:nvPr/>
            </p:nvGrpSpPr>
            <p:grpSpPr>
              <a:xfrm>
                <a:off x="1373307" y="2330110"/>
                <a:ext cx="2197781" cy="2197781"/>
                <a:chOff x="8502650" y="2178050"/>
                <a:chExt cx="2120900" cy="2120900"/>
              </a:xfrm>
            </p:grpSpPr>
            <p:sp>
              <p:nvSpPr>
                <p:cNvPr id="27" name="椭圆 26"/>
                <p:cNvSpPr/>
                <p:nvPr/>
              </p:nvSpPr>
              <p:spPr>
                <a:xfrm>
                  <a:off x="8502650" y="2178050"/>
                  <a:ext cx="2120900" cy="2120900"/>
                </a:xfrm>
                <a:prstGeom prst="ellipse">
                  <a:avLst/>
                </a:prstGeom>
                <a:gradFill>
                  <a:gsLst>
                    <a:gs pos="100000">
                      <a:srgbClr val="E4E4E4"/>
                    </a:gs>
                    <a:gs pos="0">
                      <a:schemeClr val="bg1"/>
                    </a:gs>
                  </a:gsLst>
                  <a:lin ang="5400000" scaled="1"/>
                </a:gradFill>
                <a:ln>
                  <a:noFill/>
                </a:ln>
                <a:effectLst>
                  <a:outerShdw blurRad="63500" dist="25400" dir="5400000" algn="t"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sp>
              <p:nvSpPr>
                <p:cNvPr id="28" name="椭圆 27"/>
                <p:cNvSpPr/>
                <p:nvPr/>
              </p:nvSpPr>
              <p:spPr>
                <a:xfrm>
                  <a:off x="8502650" y="2178050"/>
                  <a:ext cx="2120900" cy="2120900"/>
                </a:xfrm>
                <a:prstGeom prst="ellipse">
                  <a:avLst/>
                </a:prstGeom>
                <a:gradFill>
                  <a:gsLst>
                    <a:gs pos="100000">
                      <a:srgbClr val="E4E4E4"/>
                    </a:gs>
                    <a:gs pos="0">
                      <a:srgbClr val="FBFBFB"/>
                    </a:gs>
                  </a:gsLst>
                  <a:lin ang="5400000" scaled="1"/>
                </a:gra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a:solidFill>
                      <a:srgbClr val="FFFFFF"/>
                    </a:solidFill>
                    <a:latin typeface="Calibri"/>
                    <a:ea typeface="宋体" panose="02010600030101010101" pitchFamily="2" charset="-122"/>
                  </a:endParaRPr>
                </a:p>
              </p:txBody>
            </p:sp>
          </p:grpSp>
        </p:grpSp>
        <p:grpSp>
          <p:nvGrpSpPr>
            <p:cNvPr id="99" name="组合 98"/>
            <p:cNvGrpSpPr/>
            <p:nvPr/>
          </p:nvGrpSpPr>
          <p:grpSpPr>
            <a:xfrm>
              <a:off x="5930468" y="1264371"/>
              <a:ext cx="264387" cy="248280"/>
              <a:chOff x="2458255" y="3558424"/>
              <a:chExt cx="567731" cy="533142"/>
            </a:xfrm>
            <a:solidFill>
              <a:schemeClr val="accent3"/>
            </a:solidFill>
          </p:grpSpPr>
          <p:sp>
            <p:nvSpPr>
              <p:cNvPr id="88" name="Freeform 156"/>
              <p:cNvSpPr>
                <a:spLocks/>
              </p:cNvSpPr>
              <p:nvPr/>
            </p:nvSpPr>
            <p:spPr bwMode="auto">
              <a:xfrm>
                <a:off x="2458255" y="3558424"/>
                <a:ext cx="363778" cy="435340"/>
              </a:xfrm>
              <a:custGeom>
                <a:avLst/>
                <a:gdLst>
                  <a:gd name="T0" fmla="*/ 11 w 129"/>
                  <a:gd name="T1" fmla="*/ 12 h 154"/>
                  <a:gd name="T2" fmla="*/ 118 w 129"/>
                  <a:gd name="T3" fmla="*/ 12 h 154"/>
                  <a:gd name="T4" fmla="*/ 118 w 129"/>
                  <a:gd name="T5" fmla="*/ 31 h 154"/>
                  <a:gd name="T6" fmla="*/ 129 w 129"/>
                  <a:gd name="T7" fmla="*/ 31 h 154"/>
                  <a:gd name="T8" fmla="*/ 129 w 129"/>
                  <a:gd name="T9" fmla="*/ 10 h 154"/>
                  <a:gd name="T10" fmla="*/ 120 w 129"/>
                  <a:gd name="T11" fmla="*/ 0 h 154"/>
                  <a:gd name="T12" fmla="*/ 10 w 129"/>
                  <a:gd name="T13" fmla="*/ 0 h 154"/>
                  <a:gd name="T14" fmla="*/ 0 w 129"/>
                  <a:gd name="T15" fmla="*/ 10 h 154"/>
                  <a:gd name="T16" fmla="*/ 0 w 129"/>
                  <a:gd name="T17" fmla="*/ 144 h 154"/>
                  <a:gd name="T18" fmla="*/ 10 w 129"/>
                  <a:gd name="T19" fmla="*/ 154 h 154"/>
                  <a:gd name="T20" fmla="*/ 69 w 129"/>
                  <a:gd name="T21" fmla="*/ 154 h 154"/>
                  <a:gd name="T22" fmla="*/ 69 w 129"/>
                  <a:gd name="T23" fmla="*/ 143 h 154"/>
                  <a:gd name="T24" fmla="*/ 11 w 129"/>
                  <a:gd name="T25" fmla="*/ 143 h 154"/>
                  <a:gd name="T26" fmla="*/ 11 w 129"/>
                  <a:gd name="T27" fmla="*/ 1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154">
                    <a:moveTo>
                      <a:pt x="11" y="12"/>
                    </a:moveTo>
                    <a:cubicBezTo>
                      <a:pt x="118" y="12"/>
                      <a:pt x="118" y="12"/>
                      <a:pt x="118" y="12"/>
                    </a:cubicBezTo>
                    <a:cubicBezTo>
                      <a:pt x="118" y="31"/>
                      <a:pt x="118" y="31"/>
                      <a:pt x="118" y="31"/>
                    </a:cubicBezTo>
                    <a:cubicBezTo>
                      <a:pt x="129" y="31"/>
                      <a:pt x="129" y="31"/>
                      <a:pt x="129" y="31"/>
                    </a:cubicBezTo>
                    <a:cubicBezTo>
                      <a:pt x="129" y="10"/>
                      <a:pt x="129" y="10"/>
                      <a:pt x="129" y="10"/>
                    </a:cubicBezTo>
                    <a:cubicBezTo>
                      <a:pt x="129" y="5"/>
                      <a:pt x="125" y="0"/>
                      <a:pt x="120" y="0"/>
                    </a:cubicBezTo>
                    <a:cubicBezTo>
                      <a:pt x="10" y="0"/>
                      <a:pt x="10" y="0"/>
                      <a:pt x="10" y="0"/>
                    </a:cubicBezTo>
                    <a:cubicBezTo>
                      <a:pt x="5" y="0"/>
                      <a:pt x="0" y="5"/>
                      <a:pt x="0" y="10"/>
                    </a:cubicBezTo>
                    <a:cubicBezTo>
                      <a:pt x="0" y="144"/>
                      <a:pt x="0" y="144"/>
                      <a:pt x="0" y="144"/>
                    </a:cubicBezTo>
                    <a:cubicBezTo>
                      <a:pt x="0" y="150"/>
                      <a:pt x="5" y="154"/>
                      <a:pt x="10" y="154"/>
                    </a:cubicBezTo>
                    <a:cubicBezTo>
                      <a:pt x="69" y="154"/>
                      <a:pt x="69" y="154"/>
                      <a:pt x="69" y="154"/>
                    </a:cubicBezTo>
                    <a:cubicBezTo>
                      <a:pt x="69" y="143"/>
                      <a:pt x="69" y="143"/>
                      <a:pt x="69" y="143"/>
                    </a:cubicBezTo>
                    <a:cubicBezTo>
                      <a:pt x="11" y="143"/>
                      <a:pt x="11" y="143"/>
                      <a:pt x="11" y="143"/>
                    </a:cubicBezTo>
                    <a:lnTo>
                      <a:pt x="1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89" name="Freeform 157"/>
              <p:cNvSpPr>
                <a:spLocks noEditPoints="1"/>
              </p:cNvSpPr>
              <p:nvPr/>
            </p:nvSpPr>
            <p:spPr bwMode="auto">
              <a:xfrm>
                <a:off x="2664594" y="3657419"/>
                <a:ext cx="361392" cy="434147"/>
              </a:xfrm>
              <a:custGeom>
                <a:avLst/>
                <a:gdLst>
                  <a:gd name="T0" fmla="*/ 119 w 128"/>
                  <a:gd name="T1" fmla="*/ 0 h 154"/>
                  <a:gd name="T2" fmla="*/ 9 w 128"/>
                  <a:gd name="T3" fmla="*/ 0 h 154"/>
                  <a:gd name="T4" fmla="*/ 0 w 128"/>
                  <a:gd name="T5" fmla="*/ 10 h 154"/>
                  <a:gd name="T6" fmla="*/ 0 w 128"/>
                  <a:gd name="T7" fmla="*/ 144 h 154"/>
                  <a:gd name="T8" fmla="*/ 9 w 128"/>
                  <a:gd name="T9" fmla="*/ 154 h 154"/>
                  <a:gd name="T10" fmla="*/ 119 w 128"/>
                  <a:gd name="T11" fmla="*/ 154 h 154"/>
                  <a:gd name="T12" fmla="*/ 128 w 128"/>
                  <a:gd name="T13" fmla="*/ 144 h 154"/>
                  <a:gd name="T14" fmla="*/ 128 w 128"/>
                  <a:gd name="T15" fmla="*/ 10 h 154"/>
                  <a:gd name="T16" fmla="*/ 119 w 128"/>
                  <a:gd name="T17" fmla="*/ 0 h 154"/>
                  <a:gd name="T18" fmla="*/ 117 w 128"/>
                  <a:gd name="T19" fmla="*/ 142 h 154"/>
                  <a:gd name="T20" fmla="*/ 10 w 128"/>
                  <a:gd name="T21" fmla="*/ 142 h 154"/>
                  <a:gd name="T22" fmla="*/ 10 w 128"/>
                  <a:gd name="T23" fmla="*/ 12 h 154"/>
                  <a:gd name="T24" fmla="*/ 117 w 128"/>
                  <a:gd name="T25" fmla="*/ 12 h 154"/>
                  <a:gd name="T26" fmla="*/ 117 w 128"/>
                  <a:gd name="T27" fmla="*/ 14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154">
                    <a:moveTo>
                      <a:pt x="119" y="0"/>
                    </a:moveTo>
                    <a:cubicBezTo>
                      <a:pt x="9" y="0"/>
                      <a:pt x="9" y="0"/>
                      <a:pt x="9" y="0"/>
                    </a:cubicBezTo>
                    <a:cubicBezTo>
                      <a:pt x="4" y="0"/>
                      <a:pt x="0" y="5"/>
                      <a:pt x="0" y="10"/>
                    </a:cubicBezTo>
                    <a:cubicBezTo>
                      <a:pt x="0" y="144"/>
                      <a:pt x="0" y="144"/>
                      <a:pt x="0" y="144"/>
                    </a:cubicBezTo>
                    <a:cubicBezTo>
                      <a:pt x="0" y="150"/>
                      <a:pt x="4" y="154"/>
                      <a:pt x="9" y="154"/>
                    </a:cubicBezTo>
                    <a:cubicBezTo>
                      <a:pt x="119" y="154"/>
                      <a:pt x="119" y="154"/>
                      <a:pt x="119" y="154"/>
                    </a:cubicBezTo>
                    <a:cubicBezTo>
                      <a:pt x="124" y="154"/>
                      <a:pt x="128" y="150"/>
                      <a:pt x="128" y="144"/>
                    </a:cubicBezTo>
                    <a:cubicBezTo>
                      <a:pt x="128" y="10"/>
                      <a:pt x="128" y="10"/>
                      <a:pt x="128" y="10"/>
                    </a:cubicBezTo>
                    <a:cubicBezTo>
                      <a:pt x="128" y="5"/>
                      <a:pt x="124" y="0"/>
                      <a:pt x="119" y="0"/>
                    </a:cubicBezTo>
                    <a:close/>
                    <a:moveTo>
                      <a:pt x="117" y="142"/>
                    </a:moveTo>
                    <a:cubicBezTo>
                      <a:pt x="10" y="142"/>
                      <a:pt x="10" y="142"/>
                      <a:pt x="10" y="142"/>
                    </a:cubicBezTo>
                    <a:cubicBezTo>
                      <a:pt x="10" y="12"/>
                      <a:pt x="10" y="12"/>
                      <a:pt x="10" y="12"/>
                    </a:cubicBezTo>
                    <a:cubicBezTo>
                      <a:pt x="117" y="12"/>
                      <a:pt x="117" y="12"/>
                      <a:pt x="117" y="12"/>
                    </a:cubicBezTo>
                    <a:lnTo>
                      <a:pt x="117" y="1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90" name="Rectangle 158"/>
              <p:cNvSpPr>
                <a:spLocks noChangeArrowheads="1"/>
              </p:cNvSpPr>
              <p:nvPr/>
            </p:nvSpPr>
            <p:spPr bwMode="auto">
              <a:xfrm>
                <a:off x="2718266" y="3764763"/>
                <a:ext cx="256434" cy="250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91" name="Rectangle 159"/>
              <p:cNvSpPr>
                <a:spLocks noChangeArrowheads="1"/>
              </p:cNvSpPr>
              <p:nvPr/>
            </p:nvSpPr>
            <p:spPr bwMode="auto">
              <a:xfrm>
                <a:off x="2718266" y="3832748"/>
                <a:ext cx="256434" cy="250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92" name="Rectangle 160"/>
              <p:cNvSpPr>
                <a:spLocks noChangeArrowheads="1"/>
              </p:cNvSpPr>
              <p:nvPr/>
            </p:nvSpPr>
            <p:spPr bwMode="auto">
              <a:xfrm>
                <a:off x="2718266" y="3900732"/>
                <a:ext cx="256434" cy="214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93" name="Rectangle 161"/>
              <p:cNvSpPr>
                <a:spLocks noChangeArrowheads="1"/>
              </p:cNvSpPr>
              <p:nvPr/>
            </p:nvSpPr>
            <p:spPr bwMode="auto">
              <a:xfrm>
                <a:off x="2718266" y="3967524"/>
                <a:ext cx="256434" cy="226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94" name="Freeform 162"/>
              <p:cNvSpPr>
                <a:spLocks/>
              </p:cNvSpPr>
              <p:nvPr/>
            </p:nvSpPr>
            <p:spPr bwMode="auto">
              <a:xfrm>
                <a:off x="2515505" y="3669346"/>
                <a:ext cx="132391" cy="273131"/>
              </a:xfrm>
              <a:custGeom>
                <a:avLst/>
                <a:gdLst>
                  <a:gd name="T0" fmla="*/ 47 w 47"/>
                  <a:gd name="T1" fmla="*/ 97 h 97"/>
                  <a:gd name="T2" fmla="*/ 47 w 47"/>
                  <a:gd name="T3" fmla="*/ 78 h 97"/>
                  <a:gd name="T4" fmla="*/ 47 w 47"/>
                  <a:gd name="T5" fmla="*/ 78 h 97"/>
                  <a:gd name="T6" fmla="*/ 17 w 47"/>
                  <a:gd name="T7" fmla="*/ 48 h 97"/>
                  <a:gd name="T8" fmla="*/ 47 w 47"/>
                  <a:gd name="T9" fmla="*/ 19 h 97"/>
                  <a:gd name="T10" fmla="*/ 47 w 47"/>
                  <a:gd name="T11" fmla="*/ 19 h 97"/>
                  <a:gd name="T12" fmla="*/ 47 w 47"/>
                  <a:gd name="T13" fmla="*/ 0 h 97"/>
                  <a:gd name="T14" fmla="*/ 38 w 47"/>
                  <a:gd name="T15" fmla="*/ 0 h 97"/>
                  <a:gd name="T16" fmla="*/ 38 w 47"/>
                  <a:gd name="T17" fmla="*/ 8 h 97"/>
                  <a:gd name="T18" fmla="*/ 24 w 47"/>
                  <a:gd name="T19" fmla="*/ 14 h 97"/>
                  <a:gd name="T20" fmla="*/ 19 w 47"/>
                  <a:gd name="T21" fmla="*/ 8 h 97"/>
                  <a:gd name="T22" fmla="*/ 6 w 47"/>
                  <a:gd name="T23" fmla="*/ 20 h 97"/>
                  <a:gd name="T24" fmla="*/ 12 w 47"/>
                  <a:gd name="T25" fmla="*/ 26 h 97"/>
                  <a:gd name="T26" fmla="*/ 6 w 47"/>
                  <a:gd name="T27" fmla="*/ 40 h 97"/>
                  <a:gd name="T28" fmla="*/ 0 w 47"/>
                  <a:gd name="T29" fmla="*/ 40 h 97"/>
                  <a:gd name="T30" fmla="*/ 0 w 47"/>
                  <a:gd name="T31" fmla="*/ 57 h 97"/>
                  <a:gd name="T32" fmla="*/ 6 w 47"/>
                  <a:gd name="T33" fmla="*/ 57 h 97"/>
                  <a:gd name="T34" fmla="*/ 12 w 47"/>
                  <a:gd name="T35" fmla="*/ 71 h 97"/>
                  <a:gd name="T36" fmla="*/ 6 w 47"/>
                  <a:gd name="T37" fmla="*/ 77 h 97"/>
                  <a:gd name="T38" fmla="*/ 18 w 47"/>
                  <a:gd name="T39" fmla="*/ 89 h 97"/>
                  <a:gd name="T40" fmla="*/ 24 w 47"/>
                  <a:gd name="T41" fmla="*/ 83 h 97"/>
                  <a:gd name="T42" fmla="*/ 38 w 47"/>
                  <a:gd name="T43" fmla="*/ 89 h 97"/>
                  <a:gd name="T44" fmla="*/ 38 w 47"/>
                  <a:gd name="T45" fmla="*/ 97 h 97"/>
                  <a:gd name="T46" fmla="*/ 47 w 47"/>
                  <a:gd name="T47"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97">
                    <a:moveTo>
                      <a:pt x="47" y="97"/>
                    </a:moveTo>
                    <a:cubicBezTo>
                      <a:pt x="47" y="78"/>
                      <a:pt x="47" y="78"/>
                      <a:pt x="47" y="78"/>
                    </a:cubicBezTo>
                    <a:cubicBezTo>
                      <a:pt x="47" y="78"/>
                      <a:pt x="47" y="78"/>
                      <a:pt x="47" y="78"/>
                    </a:cubicBezTo>
                    <a:cubicBezTo>
                      <a:pt x="30" y="78"/>
                      <a:pt x="17" y="64"/>
                      <a:pt x="17" y="48"/>
                    </a:cubicBezTo>
                    <a:cubicBezTo>
                      <a:pt x="17" y="32"/>
                      <a:pt x="30" y="19"/>
                      <a:pt x="47" y="19"/>
                    </a:cubicBezTo>
                    <a:cubicBezTo>
                      <a:pt x="47" y="19"/>
                      <a:pt x="47" y="19"/>
                      <a:pt x="47" y="19"/>
                    </a:cubicBezTo>
                    <a:cubicBezTo>
                      <a:pt x="47" y="0"/>
                      <a:pt x="47" y="0"/>
                      <a:pt x="47" y="0"/>
                    </a:cubicBezTo>
                    <a:cubicBezTo>
                      <a:pt x="38" y="0"/>
                      <a:pt x="38" y="0"/>
                      <a:pt x="38" y="0"/>
                    </a:cubicBezTo>
                    <a:cubicBezTo>
                      <a:pt x="38" y="8"/>
                      <a:pt x="38" y="8"/>
                      <a:pt x="38" y="8"/>
                    </a:cubicBezTo>
                    <a:cubicBezTo>
                      <a:pt x="33" y="9"/>
                      <a:pt x="28" y="11"/>
                      <a:pt x="24" y="14"/>
                    </a:cubicBezTo>
                    <a:cubicBezTo>
                      <a:pt x="19" y="8"/>
                      <a:pt x="19" y="8"/>
                      <a:pt x="19" y="8"/>
                    </a:cubicBezTo>
                    <a:cubicBezTo>
                      <a:pt x="6" y="20"/>
                      <a:pt x="6" y="20"/>
                      <a:pt x="6" y="20"/>
                    </a:cubicBezTo>
                    <a:cubicBezTo>
                      <a:pt x="12" y="26"/>
                      <a:pt x="12" y="26"/>
                      <a:pt x="12" y="26"/>
                    </a:cubicBezTo>
                    <a:cubicBezTo>
                      <a:pt x="9" y="30"/>
                      <a:pt x="7" y="35"/>
                      <a:pt x="6" y="40"/>
                    </a:cubicBezTo>
                    <a:cubicBezTo>
                      <a:pt x="0" y="40"/>
                      <a:pt x="0" y="40"/>
                      <a:pt x="0" y="40"/>
                    </a:cubicBezTo>
                    <a:cubicBezTo>
                      <a:pt x="0" y="57"/>
                      <a:pt x="0" y="57"/>
                      <a:pt x="0" y="57"/>
                    </a:cubicBezTo>
                    <a:cubicBezTo>
                      <a:pt x="6" y="57"/>
                      <a:pt x="6" y="57"/>
                      <a:pt x="6" y="57"/>
                    </a:cubicBezTo>
                    <a:cubicBezTo>
                      <a:pt x="7" y="62"/>
                      <a:pt x="9" y="67"/>
                      <a:pt x="12" y="71"/>
                    </a:cubicBezTo>
                    <a:cubicBezTo>
                      <a:pt x="6" y="77"/>
                      <a:pt x="6" y="77"/>
                      <a:pt x="6" y="77"/>
                    </a:cubicBezTo>
                    <a:cubicBezTo>
                      <a:pt x="18" y="89"/>
                      <a:pt x="18" y="89"/>
                      <a:pt x="18" y="89"/>
                    </a:cubicBezTo>
                    <a:cubicBezTo>
                      <a:pt x="24" y="83"/>
                      <a:pt x="24" y="83"/>
                      <a:pt x="24" y="83"/>
                    </a:cubicBezTo>
                    <a:cubicBezTo>
                      <a:pt x="28" y="86"/>
                      <a:pt x="33" y="88"/>
                      <a:pt x="38" y="89"/>
                    </a:cubicBezTo>
                    <a:cubicBezTo>
                      <a:pt x="38" y="97"/>
                      <a:pt x="38" y="97"/>
                      <a:pt x="38" y="97"/>
                    </a:cubicBezTo>
                    <a:lnTo>
                      <a:pt x="47" y="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95" name="Freeform 163"/>
              <p:cNvSpPr>
                <a:spLocks/>
              </p:cNvSpPr>
              <p:nvPr/>
            </p:nvSpPr>
            <p:spPr bwMode="auto">
              <a:xfrm>
                <a:off x="2585875" y="3742102"/>
                <a:ext cx="62021" cy="127621"/>
              </a:xfrm>
              <a:custGeom>
                <a:avLst/>
                <a:gdLst>
                  <a:gd name="T0" fmla="*/ 22 w 22"/>
                  <a:gd name="T1" fmla="*/ 7 h 45"/>
                  <a:gd name="T2" fmla="*/ 22 w 22"/>
                  <a:gd name="T3" fmla="*/ 0 h 45"/>
                  <a:gd name="T4" fmla="*/ 22 w 22"/>
                  <a:gd name="T5" fmla="*/ 0 h 45"/>
                  <a:gd name="T6" fmla="*/ 0 w 22"/>
                  <a:gd name="T7" fmla="*/ 22 h 45"/>
                  <a:gd name="T8" fmla="*/ 22 w 22"/>
                  <a:gd name="T9" fmla="*/ 45 h 45"/>
                  <a:gd name="T10" fmla="*/ 22 w 22"/>
                  <a:gd name="T11" fmla="*/ 45 h 45"/>
                  <a:gd name="T12" fmla="*/ 22 w 22"/>
                  <a:gd name="T13" fmla="*/ 38 h 45"/>
                  <a:gd name="T14" fmla="*/ 22 w 22"/>
                  <a:gd name="T15" fmla="*/ 38 h 45"/>
                  <a:gd name="T16" fmla="*/ 7 w 22"/>
                  <a:gd name="T17" fmla="*/ 22 h 45"/>
                  <a:gd name="T18" fmla="*/ 22 w 22"/>
                  <a:gd name="T19" fmla="*/ 7 h 45"/>
                  <a:gd name="T20" fmla="*/ 22 w 22"/>
                  <a:gd name="T21" fmla="*/ 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5">
                    <a:moveTo>
                      <a:pt x="22" y="7"/>
                    </a:moveTo>
                    <a:cubicBezTo>
                      <a:pt x="22" y="0"/>
                      <a:pt x="22" y="0"/>
                      <a:pt x="22" y="0"/>
                    </a:cubicBezTo>
                    <a:cubicBezTo>
                      <a:pt x="22" y="0"/>
                      <a:pt x="22" y="0"/>
                      <a:pt x="22" y="0"/>
                    </a:cubicBezTo>
                    <a:cubicBezTo>
                      <a:pt x="9" y="0"/>
                      <a:pt x="0" y="10"/>
                      <a:pt x="0" y="22"/>
                    </a:cubicBezTo>
                    <a:cubicBezTo>
                      <a:pt x="0" y="35"/>
                      <a:pt x="9" y="45"/>
                      <a:pt x="22" y="45"/>
                    </a:cubicBezTo>
                    <a:cubicBezTo>
                      <a:pt x="22" y="45"/>
                      <a:pt x="22" y="45"/>
                      <a:pt x="22" y="45"/>
                    </a:cubicBezTo>
                    <a:cubicBezTo>
                      <a:pt x="22" y="38"/>
                      <a:pt x="22" y="38"/>
                      <a:pt x="22" y="38"/>
                    </a:cubicBezTo>
                    <a:cubicBezTo>
                      <a:pt x="22" y="38"/>
                      <a:pt x="22" y="38"/>
                      <a:pt x="22" y="38"/>
                    </a:cubicBezTo>
                    <a:cubicBezTo>
                      <a:pt x="13" y="38"/>
                      <a:pt x="7" y="31"/>
                      <a:pt x="7" y="22"/>
                    </a:cubicBezTo>
                    <a:cubicBezTo>
                      <a:pt x="7" y="14"/>
                      <a:pt x="13" y="7"/>
                      <a:pt x="22" y="7"/>
                    </a:cubicBezTo>
                    <a:cubicBezTo>
                      <a:pt x="22" y="7"/>
                      <a:pt x="22" y="7"/>
                      <a:pt x="22"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sp>
            <p:nvSpPr>
              <p:cNvPr id="96" name="Freeform 164"/>
              <p:cNvSpPr>
                <a:spLocks/>
              </p:cNvSpPr>
              <p:nvPr/>
            </p:nvSpPr>
            <p:spPr bwMode="auto">
              <a:xfrm>
                <a:off x="2625235" y="3781461"/>
                <a:ext cx="22662" cy="45323"/>
              </a:xfrm>
              <a:custGeom>
                <a:avLst/>
                <a:gdLst>
                  <a:gd name="T0" fmla="*/ 8 w 8"/>
                  <a:gd name="T1" fmla="*/ 16 h 16"/>
                  <a:gd name="T2" fmla="*/ 8 w 8"/>
                  <a:gd name="T3" fmla="*/ 0 h 16"/>
                  <a:gd name="T4" fmla="*/ 0 w 8"/>
                  <a:gd name="T5" fmla="*/ 8 h 16"/>
                  <a:gd name="T6" fmla="*/ 8 w 8"/>
                  <a:gd name="T7" fmla="*/ 16 h 16"/>
                </a:gdLst>
                <a:ahLst/>
                <a:cxnLst>
                  <a:cxn ang="0">
                    <a:pos x="T0" y="T1"/>
                  </a:cxn>
                  <a:cxn ang="0">
                    <a:pos x="T2" y="T3"/>
                  </a:cxn>
                  <a:cxn ang="0">
                    <a:pos x="T4" y="T5"/>
                  </a:cxn>
                  <a:cxn ang="0">
                    <a:pos x="T6" y="T7"/>
                  </a:cxn>
                </a:cxnLst>
                <a:rect l="0" t="0" r="r" b="b"/>
                <a:pathLst>
                  <a:path w="8" h="16">
                    <a:moveTo>
                      <a:pt x="8" y="16"/>
                    </a:moveTo>
                    <a:cubicBezTo>
                      <a:pt x="8" y="0"/>
                      <a:pt x="8" y="0"/>
                      <a:pt x="8" y="0"/>
                    </a:cubicBezTo>
                    <a:cubicBezTo>
                      <a:pt x="3" y="0"/>
                      <a:pt x="0" y="4"/>
                      <a:pt x="0" y="8"/>
                    </a:cubicBezTo>
                    <a:cubicBezTo>
                      <a:pt x="0" y="13"/>
                      <a:pt x="3" y="16"/>
                      <a:pt x="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zh-CN" altLang="en-US" sz="2400">
                  <a:solidFill>
                    <a:srgbClr val="000000"/>
                  </a:solidFill>
                  <a:latin typeface="Calibri"/>
                  <a:ea typeface="宋体" panose="02010600030101010101" pitchFamily="2" charset="-122"/>
                </a:endParaRPr>
              </a:p>
            </p:txBody>
          </p:sp>
        </p:grpSp>
      </p:grpSp>
      <p:grpSp>
        <p:nvGrpSpPr>
          <p:cNvPr id="104" name="组合 103"/>
          <p:cNvGrpSpPr/>
          <p:nvPr/>
        </p:nvGrpSpPr>
        <p:grpSpPr>
          <a:xfrm flipH="1">
            <a:off x="8683547" y="1427889"/>
            <a:ext cx="2335184" cy="1070748"/>
            <a:chOff x="2652976" y="4783304"/>
            <a:chExt cx="2335184" cy="1070747"/>
          </a:xfrm>
        </p:grpSpPr>
        <p:sp>
          <p:nvSpPr>
            <p:cNvPr id="105" name="文本框 104"/>
            <p:cNvSpPr txBox="1"/>
            <p:nvPr/>
          </p:nvSpPr>
          <p:spPr bwMode="auto">
            <a:xfrm>
              <a:off x="2652976" y="5096921"/>
              <a:ext cx="2335184" cy="757130"/>
            </a:xfrm>
            <a:prstGeom prst="rect">
              <a:avLst/>
            </a:prstGeom>
            <a:noFill/>
          </p:spPr>
          <p:txBody>
            <a:bodyPr wrap="square">
              <a:spAutoFit/>
            </a:bodyPr>
            <a:lstStyle/>
            <a:p>
              <a:pPr>
                <a:lnSpc>
                  <a:spcPct val="120000"/>
                </a:lnSpc>
                <a:defRPr/>
              </a:pPr>
              <a:r>
                <a:rPr lang="zh-CN" altLang="en-US" sz="1200" dirty="0">
                  <a:solidFill>
                    <a:srgbClr val="FFFFFF">
                      <a:lumMod val="50000"/>
                    </a:srgbClr>
                  </a:solidFill>
                  <a:latin typeface="方正正纤黑简体" panose="02000000000000000000" pitchFamily="2" charset="-122"/>
                  <a:ea typeface="方正正纤黑简体" panose="02000000000000000000" pitchFamily="2" charset="-122"/>
                </a:rPr>
                <a:t>点击输入具体内容点击输入具体内容点击输入具体内容点击输入具体内容</a:t>
              </a:r>
            </a:p>
          </p:txBody>
        </p:sp>
        <p:sp>
          <p:nvSpPr>
            <p:cNvPr id="106" name="文本框 105"/>
            <p:cNvSpPr txBox="1"/>
            <p:nvPr/>
          </p:nvSpPr>
          <p:spPr bwMode="auto">
            <a:xfrm>
              <a:off x="3053108" y="4783304"/>
              <a:ext cx="1922797" cy="400110"/>
            </a:xfrm>
            <a:prstGeom prst="rect">
              <a:avLst/>
            </a:prstGeom>
            <a:noFill/>
          </p:spPr>
          <p:txBody>
            <a:bodyPr>
              <a:spAutoFit/>
            </a:bodyPr>
            <a:lstStyle/>
            <a:p>
              <a:pPr>
                <a:defRPr/>
              </a:pPr>
              <a:r>
                <a:rPr lang="zh-CN" altLang="en-US" sz="2000" dirty="0">
                  <a:solidFill>
                    <a:srgbClr val="01B3C5"/>
                  </a:solidFill>
                  <a:latin typeface="方正正黑简体" panose="02000000000000000000" pitchFamily="2" charset="-122"/>
                  <a:ea typeface="方正正黑简体" panose="02000000000000000000" pitchFamily="2" charset="-122"/>
                </a:rPr>
                <a:t>在此添加标题</a:t>
              </a:r>
            </a:p>
          </p:txBody>
        </p:sp>
      </p:grpSp>
      <p:grpSp>
        <p:nvGrpSpPr>
          <p:cNvPr id="107" name="组合 106"/>
          <p:cNvGrpSpPr/>
          <p:nvPr/>
        </p:nvGrpSpPr>
        <p:grpSpPr>
          <a:xfrm flipH="1">
            <a:off x="8683547" y="4570224"/>
            <a:ext cx="2335184" cy="1070748"/>
            <a:chOff x="2652976" y="4783304"/>
            <a:chExt cx="2335184" cy="1070747"/>
          </a:xfrm>
        </p:grpSpPr>
        <p:sp>
          <p:nvSpPr>
            <p:cNvPr id="108" name="文本框 107"/>
            <p:cNvSpPr txBox="1"/>
            <p:nvPr/>
          </p:nvSpPr>
          <p:spPr bwMode="auto">
            <a:xfrm>
              <a:off x="2652976" y="5096921"/>
              <a:ext cx="2335184" cy="757130"/>
            </a:xfrm>
            <a:prstGeom prst="rect">
              <a:avLst/>
            </a:prstGeom>
            <a:noFill/>
          </p:spPr>
          <p:txBody>
            <a:bodyPr wrap="square">
              <a:spAutoFit/>
            </a:bodyPr>
            <a:lstStyle/>
            <a:p>
              <a:pPr>
                <a:lnSpc>
                  <a:spcPct val="120000"/>
                </a:lnSpc>
                <a:defRPr/>
              </a:pPr>
              <a:r>
                <a:rPr lang="zh-CN" altLang="en-US" sz="1200" dirty="0">
                  <a:solidFill>
                    <a:srgbClr val="FFFFFF">
                      <a:lumMod val="50000"/>
                    </a:srgbClr>
                  </a:solidFill>
                  <a:latin typeface="方正正纤黑简体" panose="02000000000000000000" pitchFamily="2" charset="-122"/>
                  <a:ea typeface="方正正纤黑简体" panose="02000000000000000000" pitchFamily="2" charset="-122"/>
                </a:rPr>
                <a:t>点击输入具体内容点击输入具体内容点击输入具体内容点击输入具体内容</a:t>
              </a:r>
            </a:p>
          </p:txBody>
        </p:sp>
        <p:sp>
          <p:nvSpPr>
            <p:cNvPr id="109" name="文本框 108"/>
            <p:cNvSpPr txBox="1"/>
            <p:nvPr/>
          </p:nvSpPr>
          <p:spPr bwMode="auto">
            <a:xfrm>
              <a:off x="3053108" y="4783304"/>
              <a:ext cx="1922797" cy="400110"/>
            </a:xfrm>
            <a:prstGeom prst="rect">
              <a:avLst/>
            </a:prstGeom>
            <a:noFill/>
          </p:spPr>
          <p:txBody>
            <a:bodyPr>
              <a:spAutoFit/>
            </a:bodyPr>
            <a:lstStyle/>
            <a:p>
              <a:pPr>
                <a:defRPr/>
              </a:pPr>
              <a:r>
                <a:rPr lang="zh-CN" altLang="en-US" sz="2000" dirty="0">
                  <a:solidFill>
                    <a:srgbClr val="985CB0"/>
                  </a:solidFill>
                  <a:latin typeface="方正正黑简体" panose="02000000000000000000" pitchFamily="2" charset="-122"/>
                  <a:ea typeface="方正正黑简体" panose="02000000000000000000" pitchFamily="2" charset="-122"/>
                </a:rPr>
                <a:t>在此添加标题</a:t>
              </a:r>
            </a:p>
          </p:txBody>
        </p:sp>
      </p:grpSp>
      <p:grpSp>
        <p:nvGrpSpPr>
          <p:cNvPr id="110" name="组合 109"/>
          <p:cNvGrpSpPr/>
          <p:nvPr/>
        </p:nvGrpSpPr>
        <p:grpSpPr>
          <a:xfrm>
            <a:off x="1153099" y="1415960"/>
            <a:ext cx="2335184" cy="1070748"/>
            <a:chOff x="2652976" y="4783304"/>
            <a:chExt cx="2335184" cy="1070747"/>
          </a:xfrm>
        </p:grpSpPr>
        <p:sp>
          <p:nvSpPr>
            <p:cNvPr id="111" name="文本框 110"/>
            <p:cNvSpPr txBox="1"/>
            <p:nvPr/>
          </p:nvSpPr>
          <p:spPr bwMode="auto">
            <a:xfrm>
              <a:off x="2652976" y="5096921"/>
              <a:ext cx="2335184" cy="757130"/>
            </a:xfrm>
            <a:prstGeom prst="rect">
              <a:avLst/>
            </a:prstGeom>
            <a:noFill/>
          </p:spPr>
          <p:txBody>
            <a:bodyPr wrap="square">
              <a:spAutoFit/>
            </a:bodyPr>
            <a:lstStyle/>
            <a:p>
              <a:pPr algn="r">
                <a:lnSpc>
                  <a:spcPct val="120000"/>
                </a:lnSpc>
                <a:defRPr/>
              </a:pPr>
              <a:r>
                <a:rPr lang="zh-CN" altLang="en-US" sz="1200" dirty="0">
                  <a:solidFill>
                    <a:srgbClr val="FFFFFF">
                      <a:lumMod val="50000"/>
                    </a:srgbClr>
                  </a:solidFill>
                  <a:latin typeface="方正正纤黑简体" panose="02000000000000000000" pitchFamily="2" charset="-122"/>
                  <a:ea typeface="方正正纤黑简体" panose="02000000000000000000" pitchFamily="2" charset="-122"/>
                </a:rPr>
                <a:t>点击输入具体内容点击输入具体内容点击输入具体内容点击输入具体内容</a:t>
              </a:r>
            </a:p>
          </p:txBody>
        </p:sp>
        <p:sp>
          <p:nvSpPr>
            <p:cNvPr id="112" name="文本框 111"/>
            <p:cNvSpPr txBox="1"/>
            <p:nvPr/>
          </p:nvSpPr>
          <p:spPr bwMode="auto">
            <a:xfrm>
              <a:off x="3053108" y="4783304"/>
              <a:ext cx="1922797" cy="400110"/>
            </a:xfrm>
            <a:prstGeom prst="rect">
              <a:avLst/>
            </a:prstGeom>
            <a:noFill/>
          </p:spPr>
          <p:txBody>
            <a:bodyPr>
              <a:spAutoFit/>
            </a:bodyPr>
            <a:lstStyle/>
            <a:p>
              <a:pPr algn="r">
                <a:defRPr/>
              </a:pPr>
              <a:r>
                <a:rPr lang="zh-CN" altLang="en-US" sz="2000" dirty="0">
                  <a:solidFill>
                    <a:srgbClr val="FFBF53"/>
                  </a:solidFill>
                  <a:latin typeface="方正正黑简体" panose="02000000000000000000" pitchFamily="2" charset="-122"/>
                  <a:ea typeface="方正正黑简体" panose="02000000000000000000" pitchFamily="2" charset="-122"/>
                </a:rPr>
                <a:t>在此添加标题</a:t>
              </a:r>
            </a:p>
          </p:txBody>
        </p:sp>
      </p:grpSp>
      <p:grpSp>
        <p:nvGrpSpPr>
          <p:cNvPr id="113" name="组合 112"/>
          <p:cNvGrpSpPr/>
          <p:nvPr/>
        </p:nvGrpSpPr>
        <p:grpSpPr>
          <a:xfrm>
            <a:off x="1153099" y="4579229"/>
            <a:ext cx="2335184" cy="1070748"/>
            <a:chOff x="2652976" y="4783304"/>
            <a:chExt cx="2335184" cy="1070747"/>
          </a:xfrm>
        </p:grpSpPr>
        <p:sp>
          <p:nvSpPr>
            <p:cNvPr id="114" name="文本框 113"/>
            <p:cNvSpPr txBox="1"/>
            <p:nvPr/>
          </p:nvSpPr>
          <p:spPr bwMode="auto">
            <a:xfrm>
              <a:off x="2652976" y="5096921"/>
              <a:ext cx="2335184" cy="757130"/>
            </a:xfrm>
            <a:prstGeom prst="rect">
              <a:avLst/>
            </a:prstGeom>
            <a:noFill/>
          </p:spPr>
          <p:txBody>
            <a:bodyPr wrap="square">
              <a:spAutoFit/>
            </a:bodyPr>
            <a:lstStyle/>
            <a:p>
              <a:pPr algn="r">
                <a:lnSpc>
                  <a:spcPct val="120000"/>
                </a:lnSpc>
                <a:defRPr/>
              </a:pPr>
              <a:r>
                <a:rPr lang="zh-CN" altLang="en-US" sz="1200" dirty="0">
                  <a:solidFill>
                    <a:srgbClr val="FFFFFF">
                      <a:lumMod val="50000"/>
                    </a:srgbClr>
                  </a:solidFill>
                  <a:latin typeface="方正正纤黑简体" panose="02000000000000000000" pitchFamily="2" charset="-122"/>
                  <a:ea typeface="方正正纤黑简体" panose="02000000000000000000" pitchFamily="2" charset="-122"/>
                </a:rPr>
                <a:t>点击输入具体内容点击输入具体内容点击输入具体内容点击输入具体内容</a:t>
              </a:r>
            </a:p>
          </p:txBody>
        </p:sp>
        <p:sp>
          <p:nvSpPr>
            <p:cNvPr id="115" name="文本框 114"/>
            <p:cNvSpPr txBox="1"/>
            <p:nvPr/>
          </p:nvSpPr>
          <p:spPr bwMode="auto">
            <a:xfrm>
              <a:off x="3053108" y="4783304"/>
              <a:ext cx="1922797" cy="400110"/>
            </a:xfrm>
            <a:prstGeom prst="rect">
              <a:avLst/>
            </a:prstGeom>
            <a:noFill/>
          </p:spPr>
          <p:txBody>
            <a:bodyPr>
              <a:spAutoFit/>
            </a:bodyPr>
            <a:lstStyle/>
            <a:p>
              <a:pPr algn="r">
                <a:defRPr/>
              </a:pPr>
              <a:r>
                <a:rPr lang="zh-CN" altLang="en-US" sz="2000" dirty="0">
                  <a:solidFill>
                    <a:srgbClr val="C65885"/>
                  </a:solidFill>
                  <a:latin typeface="方正正黑简体" panose="02000000000000000000" pitchFamily="2" charset="-122"/>
                  <a:ea typeface="方正正黑简体" panose="02000000000000000000" pitchFamily="2" charset="-122"/>
                </a:rPr>
                <a:t>在此添加标题</a:t>
              </a:r>
            </a:p>
          </p:txBody>
        </p:sp>
      </p:grpSp>
      <p:sp>
        <p:nvSpPr>
          <p:cNvPr id="46" name="标题 45"/>
          <p:cNvSpPr>
            <a:spLocks noGrp="1"/>
          </p:cNvSpPr>
          <p:nvPr>
            <p:ph type="title"/>
          </p:nvPr>
        </p:nvSpPr>
        <p:spPr/>
        <p:txBody>
          <a:bodyPr/>
          <a:lstStyle/>
          <a:p>
            <a:r>
              <a:rPr lang="zh-CN" altLang="en-US" dirty="0"/>
              <a:t>请在此处输入您的标题</a:t>
            </a:r>
          </a:p>
        </p:txBody>
      </p:sp>
    </p:spTree>
    <p:extLst>
      <p:ext uri="{BB962C8B-B14F-4D97-AF65-F5344CB8AC3E}">
        <p14:creationId xmlns:p14="http://schemas.microsoft.com/office/powerpoint/2010/main" val="337196505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childTnLst>
                          </p:cTn>
                        </p:par>
                        <p:par>
                          <p:cTn id="34" fill="hold">
                            <p:stCondLst>
                              <p:cond delay="2500"/>
                            </p:stCondLst>
                            <p:childTnLst>
                              <p:par>
                                <p:cTn id="35" presetID="22" presetClass="entr" presetSubtype="4" fill="hold" nodeType="after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down)">
                                      <p:cBhvr>
                                        <p:cTn id="37" dur="500"/>
                                        <p:tgtEl>
                                          <p:spTgt spid="42"/>
                                        </p:tgtEl>
                                      </p:cBhvr>
                                    </p:animEffect>
                                  </p:childTnLst>
                                </p:cTn>
                              </p:par>
                              <p:par>
                                <p:cTn id="38" presetID="22" presetClass="entr" presetSubtype="4" fill="hold"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down)">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25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nodeType="withEffect">
                                  <p:stCondLst>
                                    <p:cond delay="25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10" presetClass="entr" presetSubtype="0" fill="hold" nodeType="withEffect">
                                  <p:stCondLst>
                                    <p:cond delay="25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par>
                                <p:cTn id="52" presetID="10" presetClass="entr" presetSubtype="0" fill="hold" nodeType="withEffect">
                                  <p:stCondLst>
                                    <p:cond delay="25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500"/>
                                        <p:tgtEl>
                                          <p:spTgt spid="4"/>
                                        </p:tgtEl>
                                      </p:cBhvr>
                                    </p:animEffect>
                                  </p:childTnLst>
                                </p:cTn>
                              </p:par>
                              <p:par>
                                <p:cTn id="55" presetID="0" presetClass="path" presetSubtype="0" accel="50000" decel="50000" fill="hold" nodeType="withEffect">
                                  <p:stCondLst>
                                    <p:cond delay="0"/>
                                  </p:stCondLst>
                                  <p:childTnLst>
                                    <p:animMotion origin="layout" path="M 0.16337 0.22098 L 0.16337 0.22098 C 0.16007 0.21636 0.1566 0.21234 0.15347 0.20771 C 0.15139 0.20463 0.14982 0.19969 0.14739 0.19691 C 0.14496 0.19413 0.14253 0.19136 0.1401 0.18827 C 0.1375 0.18487 0.13541 0.18086 0.13281 0.17747 C 0.12743 0.17068 0.12291 0.16759 0.11823 0.16018 C 0.11597 0.15679 0.11441 0.15216 0.11215 0.14938 C 0.10868 0.14506 0.10451 0.1429 0.10104 0.13827 C 0.09826 0.13487 0.09635 0.12932 0.09375 0.12531 C 0.09149 0.12191 0.08889 0.11975 0.08646 0.11666 C 0.07535 0.10185 0.08368 0.10864 0.07187 0.10154 C 0.06944 0.09722 0.06719 0.09259 0.06458 0.08858 C 0.06337 0.08673 0.06198 0.0858 0.06094 0.08426 C 0.05746 0.0787 0.05486 0.07129 0.05104 0.06666 C 0.04982 0.06543 0.04861 0.06419 0.04739 0.06234 C 0.04653 0.06111 0.04566 0.05987 0.04496 0.05802 C 0.04323 0.05401 0.04253 0.04784 0.0401 0.04506 C 0.03889 0.04352 0.03767 0.04197 0.03646 0.04074 C 0.03264 0.03703 0.03125 0.03703 0.02795 0.0321 C 0.02048 0.02098 0.02847 0.02932 0.01944 0.02129 C 0.01857 0.01913 0.01823 0.01605 0.01701 0.01481 C 0.01475 0.01234 0.00972 0.01049 0.00972 0.01049 C 0.0085 0.00833 0.00746 0.00555 0.00607 0.00401 C 0.00486 0.00247 0.00347 0.00247 0.00243 0.00185 C 0.00156 0.00123 0.00069 0.00031 1.38889E-6 -0.00031 L 1.38889E-6 -0.00031 " pathEditMode="relative" ptsTypes="AAAAAAAAAAAAAAAAAAAAAAAAAAA">
                                      <p:cBhvr>
                                        <p:cTn id="56" dur="2000" fill="hold"/>
                                        <p:tgtEl>
                                          <p:spTgt spid="41"/>
                                        </p:tgtEl>
                                        <p:attrNameLst>
                                          <p:attrName>ppt_x</p:attrName>
                                          <p:attrName>ppt_y</p:attrName>
                                        </p:attrNameLst>
                                      </p:cBhvr>
                                    </p:animMotion>
                                  </p:childTnLst>
                                </p:cTn>
                              </p:par>
                              <p:par>
                                <p:cTn id="57" presetID="0" presetClass="path" presetSubtype="0" accel="50000" decel="50000" fill="hold" nodeType="withEffect">
                                  <p:stCondLst>
                                    <p:cond delay="0"/>
                                  </p:stCondLst>
                                  <p:childTnLst>
                                    <p:animMotion origin="layout" path="M 0.16111 -0.22561 L 0.16111 -0.22561 C 0.1585 -0.22006 0.1559 -0.2145 0.15364 -0.20833 C 0.15277 -0.20586 0.15243 -0.20216 0.15121 -0.19969 C 0.14878 -0.19413 0.14565 -0.1895 0.1427 -0.18456 L 0.13541 -0.1716 C 0.13385 -0.16882 0.13194 -0.16605 0.13055 -0.16296 C 0.12517 -0.15123 0.12413 -0.14784 0.11718 -0.13919 C 0.1144 -0.1358 0.11128 -0.13364 0.1085 -0.13024 C 0.10486 -0.12561 0.10347 -0.11851 0.09999 -0.11296 C 0.09583 -0.10617 0.09114 -0.1 0.08663 -0.09351 C 0.08506 -0.09135 0.08177 -0.08703 0.08177 -0.08703 C 0.07986 -0.08179 0.07864 -0.07777 0.07569 -0.07407 C 0.0644 -0.05987 0.07725 -0.08086 0.06597 -0.06327 C 0.06423 -0.06049 0.06284 -0.05709 0.06093 -0.05463 C 0.05954 -0.05246 0.05763 -0.05185 0.05607 -0.0503 C 0.05486 -0.04876 0.05381 -0.04722 0.05243 -0.04598 C 0.04687 -0.04043 0.04114 -0.0358 0.03541 -0.03055 C 0.02934 -0.0253 0.03229 -0.02746 0.0269 -0.02407 C 0.02274 -0.01296 0.02673 -0.02037 0.0184 -0.01543 C 0.01666 -0.0145 0.0151 -0.01234 0.01354 -0.01111 C 0.01232 -0.01018 0.01093 -0.00987 0.00972 -0.00895 C 0.00329 0.00247 0.01267 -0.01234 0.00243 -0.00246 C 0.00017 -0.0003 -0.00157 0.0034 -0.00365 0.00618 C -0.00487 0.00772 -0.00608 0.00895 -0.0073 0.0105 C -0.00816 0.01173 -0.00869 0.01389 -0.00973 0.01482 C -0.01077 0.01605 -0.01216 0.01636 -0.01337 0.01698 C -0.01459 0.01852 -0.01598 0.02315 -0.01702 0.0213 C -0.01806 0.01945 -0.01563 0.01667 -0.01459 0.01482 C -0.01303 0.01173 -0.01129 0.00895 -0.00973 0.00618 C -0.00886 0.00463 -0.00834 0.00216 -0.0073 0.00186 L -5.55556E-6 -0.0003 L -5.55556E-6 -0.0003 " pathEditMode="relative" ptsTypes="AAAAAAAAAAAAAAAAAAAAAAAAAAAAAAAAA">
                                      <p:cBhvr>
                                        <p:cTn id="58" dur="2000" fill="hold"/>
                                        <p:tgtEl>
                                          <p:spTgt spid="10"/>
                                        </p:tgtEl>
                                        <p:attrNameLst>
                                          <p:attrName>ppt_x</p:attrName>
                                          <p:attrName>ppt_y</p:attrName>
                                        </p:attrNameLst>
                                      </p:cBhvr>
                                    </p:animMotion>
                                  </p:childTnLst>
                                </p:cTn>
                              </p:par>
                              <p:par>
                                <p:cTn id="59" presetID="0" presetClass="path" presetSubtype="0" accel="50000" decel="50000" fill="hold" nodeType="withEffect">
                                  <p:stCondLst>
                                    <p:cond delay="0"/>
                                  </p:stCondLst>
                                  <p:childTnLst>
                                    <p:animMotion origin="layout" path="M -0.16823 0.22747 L -0.16823 0.22747 C -0.16458 0.22376 -0.16093 0.22037 -0.15729 0.21635 C -0.15642 0.21543 -0.15573 0.21327 -0.15486 0.21203 C -0.15208 0.20802 -0.14965 0.20648 -0.14635 0.20339 C -0.14479 0.19969 -0.14357 0.19506 -0.14149 0.19259 C -0.13854 0.18919 -0.13489 0.18889 -0.13177 0.18611 C -0.12916 0.18364 -0.12673 0.18055 -0.12448 0.17747 C -0.12187 0.17407 -0.11979 0.16975 -0.11718 0.16666 C -0.1125 0.16111 -0.10694 0.1574 -0.10243 0.15123 C -0.09635 0.14321 -0.09965 0.14568 -0.0927 0.14259 C -0.09236 0.14043 -0.09236 0.13796 -0.09149 0.13611 C -0.09045 0.13364 -0.0842 0.1287 -0.08298 0.12747 C -0.08177 0.12531 -0.08073 0.12284 -0.07934 0.12098 C -0.07777 0.11913 -0.07604 0.11821 -0.07448 0.11666 C -0.07309 0.11543 -0.07204 0.11389 -0.07083 0.11234 C -0.06996 0.11018 -0.06944 0.10771 -0.0684 0.10586 C -0.06684 0.10339 -0.0651 0.10154 -0.06354 0.09938 C -0.06111 0.09629 -0.05816 0.09444 -0.05607 0.09074 C -0.05156 0.0824 -0.05416 0.08518 -0.04878 0.0821 C -0.04722 0.07808 -0.04409 0.06975 -0.04149 0.06666 C -0.04045 0.06543 -0.03906 0.06574 -0.03784 0.0645 C -0.03524 0.06203 -0.03316 0.05833 -0.03055 0.05586 C -0.02673 0.05247 -0.01701 0.04475 -0.01354 0.03858 C -0.00763 0.02808 -0.01475 0.04135 -0.00868 0.02777 C -0.00607 0.02222 -0.00555 0.02438 -0.00382 0.01697 C -0.00277 0.01265 -0.00243 0.00802 -0.00138 0.00401 L -3.05556E-6 -0.00031 L -3.05556E-6 -0.00031 " pathEditMode="relative" ptsTypes="AAAAAAAAAAAAAAAAAAAAAAAAAAAAA">
                                      <p:cBhvr>
                                        <p:cTn id="60" dur="2000" fill="hold"/>
                                        <p:tgtEl>
                                          <p:spTgt spid="8"/>
                                        </p:tgtEl>
                                        <p:attrNameLst>
                                          <p:attrName>ppt_x</p:attrName>
                                          <p:attrName>ppt_y</p:attrName>
                                        </p:attrNameLst>
                                      </p:cBhvr>
                                    </p:animMotion>
                                  </p:childTnLst>
                                </p:cTn>
                              </p:par>
                              <p:par>
                                <p:cTn id="61" presetID="0" presetClass="path" presetSubtype="0" accel="50000" decel="50000" fill="hold" nodeType="withEffect">
                                  <p:stCondLst>
                                    <p:cond delay="0"/>
                                  </p:stCondLst>
                                  <p:childTnLst>
                                    <p:animMotion origin="layout" path="M -0.16684 -0.23642 L -0.16684 -0.23642 C -0.16319 -0.2321 -0.15937 -0.22839 -0.1559 -0.22345 C -0.14722 -0.21172 -0.15521 -0.21666 -0.14618 -0.21265 C -0.14531 -0.21049 -0.14496 -0.20771 -0.14375 -0.20617 C -0.1408 -0.20247 -0.13663 -0.20216 -0.13403 -0.19753 C -0.12326 -0.1787 -0.13681 -0.20185 -0.12674 -0.18672 C -0.12535 -0.18487 -0.12448 -0.1821 -0.12309 -0.18024 C -0.12153 -0.17839 -0.11979 -0.17747 -0.11823 -0.17592 C -0.11615 -0.17376 -0.11406 -0.1716 -0.11215 -0.16944 C -0.11094 -0.16666 -0.10955 -0.16358 -0.10833 -0.1608 C -0.10764 -0.15864 -0.10712 -0.15586 -0.1059 -0.15432 C -0.10451 -0.15216 -0.1026 -0.15185 -0.10104 -0.15 C -0.09653 -0.14444 -0.09167 -0.1395 -0.08767 -0.13271 C -0.08611 -0.12963 -0.08455 -0.12654 -0.08281 -0.12407 C -0.0809 -0.12129 -0.07847 -0.12037 -0.07674 -0.11728 C -0.07431 -0.11358 -0.07292 -0.10833 -0.07066 -0.10432 C -0.06007 -0.08549 -0.06719 -0.1003 -0.05608 -0.08703 C -0.0533 -0.08395 -0.05121 -0.07963 -0.04861 -0.07623 C -0.04635 -0.07314 -0.04392 -0.07006 -0.04132 -0.06759 C -0.03663 -0.06327 -0.03576 -0.06327 -0.0316 -0.05679 C -0.02986 -0.05401 -0.0283 -0.05092 -0.02674 -0.04814 C -0.02587 -0.0466 -0.02535 -0.04475 -0.02431 -0.04382 C -0.01806 -0.03827 -0.02101 -0.04135 -0.0158 -0.03518 C -0.01493 -0.03302 -0.01441 -0.03055 -0.01337 -0.0287 C -0.00851 -0.02006 -0.01094 -0.02839 -0.00729 -0.02006 C -0.00556 -0.01574 -0.00451 -0.01049 -0.00243 -0.0071 C 0.00035 -0.00216 5.55556E-7 -0.00463 5.55556E-7 -0.0003 L 5.55556E-7 -0.0003 " pathEditMode="relative" ptsTypes="AAAAAAAAAAAAAAAAAAAAAAAAAAAAA">
                                      <p:cBhvr>
                                        <p:cTn id="62" dur="2000" fill="hold"/>
                                        <p:tgtEl>
                                          <p:spTgt spid="4"/>
                                        </p:tgtEl>
                                        <p:attrNameLst>
                                          <p:attrName>ppt_x</p:attrName>
                                          <p:attrName>ppt_y</p:attrName>
                                        </p:attrNameLst>
                                      </p:cBhvr>
                                    </p:animMotion>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107"/>
                                        </p:tgtEl>
                                        <p:attrNameLst>
                                          <p:attrName>style.visibility</p:attrName>
                                        </p:attrNameLst>
                                      </p:cBhvr>
                                      <p:to>
                                        <p:strVal val="visible"/>
                                      </p:to>
                                    </p:set>
                                    <p:animEffect transition="in" filter="fade">
                                      <p:cBhvr>
                                        <p:cTn id="67" dur="1000"/>
                                        <p:tgtEl>
                                          <p:spTgt spid="107"/>
                                        </p:tgtEl>
                                      </p:cBhvr>
                                    </p:animEffect>
                                    <p:anim calcmode="lin" valueType="num">
                                      <p:cBhvr>
                                        <p:cTn id="68" dur="1000" fill="hold"/>
                                        <p:tgtEl>
                                          <p:spTgt spid="107"/>
                                        </p:tgtEl>
                                        <p:attrNameLst>
                                          <p:attrName>ppt_x</p:attrName>
                                        </p:attrNameLst>
                                      </p:cBhvr>
                                      <p:tavLst>
                                        <p:tav tm="0">
                                          <p:val>
                                            <p:strVal val="#ppt_x"/>
                                          </p:val>
                                        </p:tav>
                                        <p:tav tm="100000">
                                          <p:val>
                                            <p:strVal val="#ppt_x"/>
                                          </p:val>
                                        </p:tav>
                                      </p:tavLst>
                                    </p:anim>
                                    <p:anim calcmode="lin" valueType="num">
                                      <p:cBhvr>
                                        <p:cTn id="69" dur="1000" fill="hold"/>
                                        <p:tgtEl>
                                          <p:spTgt spid="107"/>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04"/>
                                        </p:tgtEl>
                                        <p:attrNameLst>
                                          <p:attrName>style.visibility</p:attrName>
                                        </p:attrNameLst>
                                      </p:cBhvr>
                                      <p:to>
                                        <p:strVal val="visible"/>
                                      </p:to>
                                    </p:set>
                                    <p:animEffect transition="in" filter="fade">
                                      <p:cBhvr>
                                        <p:cTn id="72" dur="1000"/>
                                        <p:tgtEl>
                                          <p:spTgt spid="104"/>
                                        </p:tgtEl>
                                      </p:cBhvr>
                                    </p:animEffect>
                                    <p:anim calcmode="lin" valueType="num">
                                      <p:cBhvr>
                                        <p:cTn id="73" dur="1000" fill="hold"/>
                                        <p:tgtEl>
                                          <p:spTgt spid="104"/>
                                        </p:tgtEl>
                                        <p:attrNameLst>
                                          <p:attrName>ppt_x</p:attrName>
                                        </p:attrNameLst>
                                      </p:cBhvr>
                                      <p:tavLst>
                                        <p:tav tm="0">
                                          <p:val>
                                            <p:strVal val="#ppt_x"/>
                                          </p:val>
                                        </p:tav>
                                        <p:tav tm="100000">
                                          <p:val>
                                            <p:strVal val="#ppt_x"/>
                                          </p:val>
                                        </p:tav>
                                      </p:tavLst>
                                    </p:anim>
                                    <p:anim calcmode="lin" valueType="num">
                                      <p:cBhvr>
                                        <p:cTn id="74" dur="1000" fill="hold"/>
                                        <p:tgtEl>
                                          <p:spTgt spid="104"/>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10"/>
                                        </p:tgtEl>
                                        <p:attrNameLst>
                                          <p:attrName>style.visibility</p:attrName>
                                        </p:attrNameLst>
                                      </p:cBhvr>
                                      <p:to>
                                        <p:strVal val="visible"/>
                                      </p:to>
                                    </p:set>
                                    <p:animEffect transition="in" filter="fade">
                                      <p:cBhvr>
                                        <p:cTn id="77" dur="1000"/>
                                        <p:tgtEl>
                                          <p:spTgt spid="110"/>
                                        </p:tgtEl>
                                      </p:cBhvr>
                                    </p:animEffect>
                                    <p:anim calcmode="lin" valueType="num">
                                      <p:cBhvr>
                                        <p:cTn id="78" dur="1000" fill="hold"/>
                                        <p:tgtEl>
                                          <p:spTgt spid="110"/>
                                        </p:tgtEl>
                                        <p:attrNameLst>
                                          <p:attrName>ppt_x</p:attrName>
                                        </p:attrNameLst>
                                      </p:cBhvr>
                                      <p:tavLst>
                                        <p:tav tm="0">
                                          <p:val>
                                            <p:strVal val="#ppt_x"/>
                                          </p:val>
                                        </p:tav>
                                        <p:tav tm="100000">
                                          <p:val>
                                            <p:strVal val="#ppt_x"/>
                                          </p:val>
                                        </p:tav>
                                      </p:tavLst>
                                    </p:anim>
                                    <p:anim calcmode="lin" valueType="num">
                                      <p:cBhvr>
                                        <p:cTn id="79" dur="1000" fill="hold"/>
                                        <p:tgtEl>
                                          <p:spTgt spid="110"/>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13"/>
                                        </p:tgtEl>
                                        <p:attrNameLst>
                                          <p:attrName>style.visibility</p:attrName>
                                        </p:attrNameLst>
                                      </p:cBhvr>
                                      <p:to>
                                        <p:strVal val="visible"/>
                                      </p:to>
                                    </p:set>
                                    <p:animEffect transition="in" filter="fade">
                                      <p:cBhvr>
                                        <p:cTn id="82" dur="1000"/>
                                        <p:tgtEl>
                                          <p:spTgt spid="113"/>
                                        </p:tgtEl>
                                      </p:cBhvr>
                                    </p:animEffect>
                                    <p:anim calcmode="lin" valueType="num">
                                      <p:cBhvr>
                                        <p:cTn id="83" dur="1000" fill="hold"/>
                                        <p:tgtEl>
                                          <p:spTgt spid="113"/>
                                        </p:tgtEl>
                                        <p:attrNameLst>
                                          <p:attrName>ppt_x</p:attrName>
                                        </p:attrNameLst>
                                      </p:cBhvr>
                                      <p:tavLst>
                                        <p:tav tm="0">
                                          <p:val>
                                            <p:strVal val="#ppt_x"/>
                                          </p:val>
                                        </p:tav>
                                        <p:tav tm="100000">
                                          <p:val>
                                            <p:strVal val="#ppt_x"/>
                                          </p:val>
                                        </p:tav>
                                      </p:tavLst>
                                    </p:anim>
                                    <p:anim calcmode="lin" valueType="num">
                                      <p:cBhvr>
                                        <p:cTn id="84"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flipH="1">
            <a:off x="3117355" y="3159575"/>
            <a:ext cx="5040000" cy="157896"/>
          </a:xfrm>
          <a:prstGeom prst="rect">
            <a:avLst/>
          </a:prstGeom>
          <a:gradFill>
            <a:gsLst>
              <a:gs pos="0">
                <a:schemeClr val="bg1">
                  <a:alpha val="0"/>
                </a:schemeClr>
              </a:gs>
              <a:gs pos="40000">
                <a:schemeClr val="bg1"/>
              </a:gs>
            </a:gsLst>
            <a:lin ang="7200000" scaled="0"/>
          </a:gradFill>
          <a:ln>
            <a:no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8" name="矩形 37"/>
          <p:cNvSpPr/>
          <p:nvPr/>
        </p:nvSpPr>
        <p:spPr>
          <a:xfrm flipH="1">
            <a:off x="3117355" y="4369679"/>
            <a:ext cx="5040000" cy="157896"/>
          </a:xfrm>
          <a:prstGeom prst="rect">
            <a:avLst/>
          </a:prstGeom>
          <a:gradFill>
            <a:gsLst>
              <a:gs pos="0">
                <a:schemeClr val="bg1">
                  <a:alpha val="0"/>
                </a:schemeClr>
              </a:gs>
              <a:gs pos="40000">
                <a:schemeClr val="bg1"/>
              </a:gs>
            </a:gsLst>
            <a:lin ang="7200000" scaled="0"/>
          </a:gradFill>
          <a:ln>
            <a:no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2" name="文本框 21"/>
          <p:cNvSpPr txBox="1"/>
          <p:nvPr/>
        </p:nvSpPr>
        <p:spPr>
          <a:xfrm>
            <a:off x="3232910" y="3467918"/>
            <a:ext cx="800219" cy="830997"/>
          </a:xfrm>
          <a:prstGeom prst="rect">
            <a:avLst/>
          </a:prstGeom>
          <a:noFill/>
        </p:spPr>
        <p:txBody>
          <a:bodyPr wrap="none" rtlCol="0">
            <a:spAutoFit/>
          </a:bodyPr>
          <a:lstStyle/>
          <a:p>
            <a:r>
              <a:rPr lang="en-US" altLang="zh-CN" sz="4800" dirty="0">
                <a:solidFill>
                  <a:schemeClr val="accent5"/>
                </a:solidFill>
                <a:latin typeface="时尚中黑简体" panose="01010104010101010101" pitchFamily="2" charset="-122"/>
                <a:ea typeface="时尚中黑简体" panose="01010104010101010101" pitchFamily="2" charset="-122"/>
              </a:rPr>
              <a:t>02</a:t>
            </a:r>
            <a:endParaRPr lang="zh-CN" altLang="en-US" sz="4800" dirty="0">
              <a:solidFill>
                <a:schemeClr val="accent5"/>
              </a:solidFill>
              <a:latin typeface="时尚中黑简体" panose="01010104010101010101" pitchFamily="2" charset="-122"/>
              <a:ea typeface="时尚中黑简体" panose="01010104010101010101" pitchFamily="2" charset="-122"/>
            </a:endParaRPr>
          </a:p>
        </p:txBody>
      </p:sp>
      <p:cxnSp>
        <p:nvCxnSpPr>
          <p:cNvPr id="23" name="直接连接符 22"/>
          <p:cNvCxnSpPr/>
          <p:nvPr/>
        </p:nvCxnSpPr>
        <p:spPr>
          <a:xfrm>
            <a:off x="4271295" y="3631138"/>
            <a:ext cx="0" cy="504557"/>
          </a:xfrm>
          <a:prstGeom prst="line">
            <a:avLst/>
          </a:prstGeom>
          <a:gradFill flip="none" rotWithShape="1">
            <a:gsLst>
              <a:gs pos="0">
                <a:schemeClr val="bg1">
                  <a:alpha val="3000"/>
                </a:schemeClr>
              </a:gs>
              <a:gs pos="88000">
                <a:schemeClr val="bg1"/>
              </a:gs>
            </a:gsLst>
            <a:lin ang="10800000" scaled="1"/>
            <a:tileRect/>
          </a:gradFill>
          <a:ln w="25400">
            <a:solidFill>
              <a:schemeClr val="accent5"/>
            </a:solid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4" name="矩形 3"/>
          <p:cNvSpPr/>
          <p:nvPr/>
        </p:nvSpPr>
        <p:spPr>
          <a:xfrm>
            <a:off x="4386259" y="2792639"/>
            <a:ext cx="5040000" cy="157896"/>
          </a:xfrm>
          <a:prstGeom prst="rect">
            <a:avLst/>
          </a:prstGeom>
          <a:gradFill>
            <a:gsLst>
              <a:gs pos="0">
                <a:schemeClr val="bg1">
                  <a:alpha val="0"/>
                </a:schemeClr>
              </a:gs>
              <a:gs pos="40000">
                <a:schemeClr val="bg1"/>
              </a:gs>
            </a:gsLst>
            <a:lin ang="7200000" scaled="0"/>
          </a:gradFill>
          <a:ln>
            <a:no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 name="矩形 2"/>
          <p:cNvSpPr/>
          <p:nvPr/>
        </p:nvSpPr>
        <p:spPr>
          <a:xfrm>
            <a:off x="4386259" y="1582535"/>
            <a:ext cx="5040000" cy="157896"/>
          </a:xfrm>
          <a:prstGeom prst="rect">
            <a:avLst/>
          </a:prstGeom>
          <a:gradFill>
            <a:gsLst>
              <a:gs pos="0">
                <a:schemeClr val="bg1">
                  <a:alpha val="0"/>
                </a:schemeClr>
              </a:gs>
              <a:gs pos="40000">
                <a:schemeClr val="bg1"/>
              </a:gs>
            </a:gsLst>
            <a:lin ang="7200000" scaled="0"/>
          </a:gradFill>
          <a:ln>
            <a:no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6" name="文本框 15"/>
          <p:cNvSpPr txBox="1"/>
          <p:nvPr/>
        </p:nvSpPr>
        <p:spPr>
          <a:xfrm>
            <a:off x="8497221" y="1852367"/>
            <a:ext cx="800219" cy="830997"/>
          </a:xfrm>
          <a:prstGeom prst="rect">
            <a:avLst/>
          </a:prstGeom>
          <a:noFill/>
        </p:spPr>
        <p:txBody>
          <a:bodyPr wrap="none" rtlCol="0">
            <a:spAutoFit/>
          </a:bodyPr>
          <a:lstStyle/>
          <a:p>
            <a:r>
              <a:rPr lang="en-US" altLang="zh-CN" sz="4800" dirty="0">
                <a:solidFill>
                  <a:schemeClr val="accent3"/>
                </a:solidFill>
                <a:latin typeface="时尚中黑简体" panose="01010104010101010101" pitchFamily="2" charset="-122"/>
                <a:ea typeface="时尚中黑简体" panose="01010104010101010101" pitchFamily="2" charset="-122"/>
              </a:rPr>
              <a:t>01</a:t>
            </a:r>
            <a:endParaRPr lang="zh-CN" altLang="en-US" sz="4800" dirty="0">
              <a:solidFill>
                <a:schemeClr val="accent3"/>
              </a:solidFill>
              <a:latin typeface="时尚中黑简体" panose="01010104010101010101" pitchFamily="2" charset="-122"/>
              <a:ea typeface="时尚中黑简体" panose="01010104010101010101" pitchFamily="2" charset="-122"/>
            </a:endParaRPr>
          </a:p>
        </p:txBody>
      </p:sp>
      <p:cxnSp>
        <p:nvCxnSpPr>
          <p:cNvPr id="17" name="直接连接符 16"/>
          <p:cNvCxnSpPr/>
          <p:nvPr/>
        </p:nvCxnSpPr>
        <p:spPr>
          <a:xfrm>
            <a:off x="8271759" y="2015587"/>
            <a:ext cx="0" cy="504557"/>
          </a:xfrm>
          <a:prstGeom prst="line">
            <a:avLst/>
          </a:prstGeom>
          <a:gradFill flip="none" rotWithShape="1">
            <a:gsLst>
              <a:gs pos="0">
                <a:schemeClr val="bg1">
                  <a:alpha val="3000"/>
                </a:schemeClr>
              </a:gs>
              <a:gs pos="88000">
                <a:schemeClr val="bg1"/>
              </a:gs>
            </a:gsLst>
            <a:lin ang="10800000" scaled="1"/>
            <a:tileRect/>
          </a:gradFill>
          <a:ln w="25400">
            <a:solidFill>
              <a:schemeClr val="accent3"/>
            </a:solid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nvGrpSpPr>
          <p:cNvPr id="5" name="组合 4"/>
          <p:cNvGrpSpPr/>
          <p:nvPr/>
        </p:nvGrpSpPr>
        <p:grpSpPr>
          <a:xfrm>
            <a:off x="2899704" y="1582535"/>
            <a:ext cx="1493165" cy="1368000"/>
            <a:chOff x="2174778" y="1186901"/>
            <a:chExt cx="1119874" cy="1026000"/>
          </a:xfrm>
        </p:grpSpPr>
        <p:sp>
          <p:nvSpPr>
            <p:cNvPr id="28" name="矩形 27"/>
            <p:cNvSpPr/>
            <p:nvPr/>
          </p:nvSpPr>
          <p:spPr>
            <a:xfrm>
              <a:off x="2174778" y="1186901"/>
              <a:ext cx="1119874" cy="1026000"/>
            </a:xfrm>
            <a:prstGeom prst="rect">
              <a:avLst/>
            </a:prstGeom>
            <a:solidFill>
              <a:schemeClr val="bg1"/>
            </a:solidFill>
            <a:ln>
              <a:no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 name="矩形 1"/>
            <p:cNvSpPr>
              <a:spLocks noChangeAspect="1"/>
            </p:cNvSpPr>
            <p:nvPr/>
          </p:nvSpPr>
          <p:spPr>
            <a:xfrm>
              <a:off x="2306408" y="1294901"/>
              <a:ext cx="856613" cy="810000"/>
            </a:xfrm>
            <a:prstGeom prst="rect">
              <a:avLst/>
            </a:prstGeom>
            <a:solidFill>
              <a:schemeClr val="accent3"/>
            </a:solidFill>
            <a:ln w="184150">
              <a:noFill/>
            </a:ln>
            <a:effectLst>
              <a:innerShdw blurRad="152400" dist="165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7" name="Freeform 29"/>
            <p:cNvSpPr>
              <a:spLocks noChangeAspect="1" noEditPoints="1"/>
            </p:cNvSpPr>
            <p:nvPr/>
          </p:nvSpPr>
          <p:spPr bwMode="auto">
            <a:xfrm>
              <a:off x="2514211" y="1510901"/>
              <a:ext cx="421105" cy="378000"/>
            </a:xfrm>
            <a:custGeom>
              <a:avLst/>
              <a:gdLst>
                <a:gd name="T0" fmla="*/ 124 w 254"/>
                <a:gd name="T1" fmla="*/ 162 h 228"/>
                <a:gd name="T2" fmla="*/ 105 w 254"/>
                <a:gd name="T3" fmla="*/ 162 h 228"/>
                <a:gd name="T4" fmla="*/ 105 w 254"/>
                <a:gd name="T5" fmla="*/ 178 h 228"/>
                <a:gd name="T6" fmla="*/ 124 w 254"/>
                <a:gd name="T7" fmla="*/ 178 h 228"/>
                <a:gd name="T8" fmla="*/ 124 w 254"/>
                <a:gd name="T9" fmla="*/ 162 h 228"/>
                <a:gd name="T10" fmla="*/ 43 w 254"/>
                <a:gd name="T11" fmla="*/ 109 h 228"/>
                <a:gd name="T12" fmla="*/ 129 w 254"/>
                <a:gd name="T13" fmla="*/ 26 h 228"/>
                <a:gd name="T14" fmla="*/ 212 w 254"/>
                <a:gd name="T15" fmla="*/ 109 h 228"/>
                <a:gd name="T16" fmla="*/ 55 w 254"/>
                <a:gd name="T17" fmla="*/ 109 h 228"/>
                <a:gd name="T18" fmla="*/ 43 w 254"/>
                <a:gd name="T19" fmla="*/ 109 h 228"/>
                <a:gd name="T20" fmla="*/ 129 w 254"/>
                <a:gd name="T21" fmla="*/ 0 h 228"/>
                <a:gd name="T22" fmla="*/ 121 w 254"/>
                <a:gd name="T23" fmla="*/ 7 h 228"/>
                <a:gd name="T24" fmla="*/ 15 w 254"/>
                <a:gd name="T25" fmla="*/ 112 h 228"/>
                <a:gd name="T26" fmla="*/ 0 w 254"/>
                <a:gd name="T27" fmla="*/ 128 h 228"/>
                <a:gd name="T28" fmla="*/ 53 w 254"/>
                <a:gd name="T29" fmla="*/ 128 h 228"/>
                <a:gd name="T30" fmla="*/ 53 w 254"/>
                <a:gd name="T31" fmla="*/ 228 h 228"/>
                <a:gd name="T32" fmla="*/ 69 w 254"/>
                <a:gd name="T33" fmla="*/ 228 h 228"/>
                <a:gd name="T34" fmla="*/ 69 w 254"/>
                <a:gd name="T35" fmla="*/ 128 h 228"/>
                <a:gd name="T36" fmla="*/ 181 w 254"/>
                <a:gd name="T37" fmla="*/ 128 h 228"/>
                <a:gd name="T38" fmla="*/ 181 w 254"/>
                <a:gd name="T39" fmla="*/ 228 h 228"/>
                <a:gd name="T40" fmla="*/ 197 w 254"/>
                <a:gd name="T41" fmla="*/ 228 h 228"/>
                <a:gd name="T42" fmla="*/ 197 w 254"/>
                <a:gd name="T43" fmla="*/ 128 h 228"/>
                <a:gd name="T44" fmla="*/ 254 w 254"/>
                <a:gd name="T45" fmla="*/ 128 h 228"/>
                <a:gd name="T46" fmla="*/ 240 w 254"/>
                <a:gd name="T47" fmla="*/ 112 h 228"/>
                <a:gd name="T48" fmla="*/ 242 w 254"/>
                <a:gd name="T49" fmla="*/ 109 h 228"/>
                <a:gd name="T50" fmla="*/ 240 w 254"/>
                <a:gd name="T51" fmla="*/ 112 h 228"/>
                <a:gd name="T52" fmla="*/ 133 w 254"/>
                <a:gd name="T53" fmla="*/ 7 h 228"/>
                <a:gd name="T54" fmla="*/ 129 w 254"/>
                <a:gd name="T5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 h="228">
                  <a:moveTo>
                    <a:pt x="124" y="162"/>
                  </a:moveTo>
                  <a:lnTo>
                    <a:pt x="105" y="162"/>
                  </a:lnTo>
                  <a:lnTo>
                    <a:pt x="105" y="178"/>
                  </a:lnTo>
                  <a:lnTo>
                    <a:pt x="124" y="178"/>
                  </a:lnTo>
                  <a:lnTo>
                    <a:pt x="124" y="162"/>
                  </a:lnTo>
                  <a:close/>
                  <a:moveTo>
                    <a:pt x="43" y="109"/>
                  </a:moveTo>
                  <a:lnTo>
                    <a:pt x="129" y="26"/>
                  </a:lnTo>
                  <a:lnTo>
                    <a:pt x="212" y="109"/>
                  </a:lnTo>
                  <a:lnTo>
                    <a:pt x="55" y="109"/>
                  </a:lnTo>
                  <a:lnTo>
                    <a:pt x="43" y="109"/>
                  </a:lnTo>
                  <a:close/>
                  <a:moveTo>
                    <a:pt x="129" y="0"/>
                  </a:moveTo>
                  <a:lnTo>
                    <a:pt x="121" y="7"/>
                  </a:lnTo>
                  <a:lnTo>
                    <a:pt x="15" y="112"/>
                  </a:lnTo>
                  <a:lnTo>
                    <a:pt x="0" y="128"/>
                  </a:lnTo>
                  <a:lnTo>
                    <a:pt x="53" y="128"/>
                  </a:lnTo>
                  <a:lnTo>
                    <a:pt x="53" y="228"/>
                  </a:lnTo>
                  <a:lnTo>
                    <a:pt x="69" y="228"/>
                  </a:lnTo>
                  <a:lnTo>
                    <a:pt x="69" y="128"/>
                  </a:lnTo>
                  <a:lnTo>
                    <a:pt x="181" y="128"/>
                  </a:lnTo>
                  <a:lnTo>
                    <a:pt x="181" y="228"/>
                  </a:lnTo>
                  <a:lnTo>
                    <a:pt x="197" y="228"/>
                  </a:lnTo>
                  <a:lnTo>
                    <a:pt x="197" y="128"/>
                  </a:lnTo>
                  <a:lnTo>
                    <a:pt x="254" y="128"/>
                  </a:lnTo>
                  <a:lnTo>
                    <a:pt x="240" y="112"/>
                  </a:lnTo>
                  <a:lnTo>
                    <a:pt x="242" y="109"/>
                  </a:lnTo>
                  <a:lnTo>
                    <a:pt x="240" y="112"/>
                  </a:lnTo>
                  <a:lnTo>
                    <a:pt x="133" y="7"/>
                  </a:lnTo>
                  <a:lnTo>
                    <a:pt x="129" y="0"/>
                  </a:lnTo>
                  <a:close/>
                </a:path>
              </a:pathLst>
            </a:custGeom>
            <a:solidFill>
              <a:schemeClr val="bg1"/>
            </a:solidFill>
            <a:ln w="12700">
              <a:solidFill>
                <a:schemeClr val="bg1"/>
              </a:solidFill>
            </a:ln>
          </p:spPr>
          <p:txBody>
            <a:bodyPr vert="horz" wrap="square" lIns="91440" tIns="45720" rIns="91440" bIns="45720" numCol="1" anchor="t" anchorCtr="0" compatLnSpc="1">
              <a:prstTxWarp prst="textNoShape">
                <a:avLst/>
              </a:prstTxWarp>
            </a:bodyPr>
            <a:lstStyle/>
            <a:p>
              <a:endParaRPr lang="zh-CN" altLang="en-US" sz="1351"/>
            </a:p>
          </p:txBody>
        </p:sp>
      </p:grpSp>
      <p:sp>
        <p:nvSpPr>
          <p:cNvPr id="19" name="文本框 18"/>
          <p:cNvSpPr txBox="1"/>
          <p:nvPr/>
        </p:nvSpPr>
        <p:spPr>
          <a:xfrm>
            <a:off x="8497221" y="5083470"/>
            <a:ext cx="800219" cy="830997"/>
          </a:xfrm>
          <a:prstGeom prst="rect">
            <a:avLst/>
          </a:prstGeom>
          <a:noFill/>
        </p:spPr>
        <p:txBody>
          <a:bodyPr wrap="none" rtlCol="0">
            <a:spAutoFit/>
          </a:bodyPr>
          <a:lstStyle/>
          <a:p>
            <a:r>
              <a:rPr lang="en-US" altLang="zh-CN" sz="4800" dirty="0">
                <a:solidFill>
                  <a:schemeClr val="accent6"/>
                </a:solidFill>
                <a:latin typeface="时尚中黑简体" panose="01010104010101010101" pitchFamily="2" charset="-122"/>
                <a:ea typeface="时尚中黑简体" panose="01010104010101010101" pitchFamily="2" charset="-122"/>
              </a:rPr>
              <a:t>03</a:t>
            </a:r>
            <a:endParaRPr lang="zh-CN" altLang="en-US" sz="4800" dirty="0">
              <a:solidFill>
                <a:schemeClr val="accent6"/>
              </a:solidFill>
              <a:latin typeface="时尚中黑简体" panose="01010104010101010101" pitchFamily="2" charset="-122"/>
              <a:ea typeface="时尚中黑简体" panose="01010104010101010101" pitchFamily="2" charset="-122"/>
            </a:endParaRPr>
          </a:p>
        </p:txBody>
      </p:sp>
      <p:cxnSp>
        <p:nvCxnSpPr>
          <p:cNvPr id="20" name="直接连接符 19"/>
          <p:cNvCxnSpPr/>
          <p:nvPr/>
        </p:nvCxnSpPr>
        <p:spPr>
          <a:xfrm>
            <a:off x="8271759" y="5246688"/>
            <a:ext cx="0" cy="504557"/>
          </a:xfrm>
          <a:prstGeom prst="line">
            <a:avLst/>
          </a:prstGeom>
          <a:gradFill flip="none" rotWithShape="1">
            <a:gsLst>
              <a:gs pos="0">
                <a:schemeClr val="bg1">
                  <a:alpha val="3000"/>
                </a:schemeClr>
              </a:gs>
              <a:gs pos="88000">
                <a:schemeClr val="bg1"/>
              </a:gs>
            </a:gsLst>
            <a:lin ang="10800000" scaled="1"/>
            <a:tileRect/>
          </a:gradFill>
          <a:ln w="25400">
            <a:solidFill>
              <a:schemeClr val="accent6"/>
            </a:solid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31" name="矩形 30"/>
          <p:cNvSpPr/>
          <p:nvPr/>
        </p:nvSpPr>
        <p:spPr>
          <a:xfrm>
            <a:off x="4386259" y="5974479"/>
            <a:ext cx="5040000" cy="157896"/>
          </a:xfrm>
          <a:prstGeom prst="rect">
            <a:avLst/>
          </a:prstGeom>
          <a:gradFill>
            <a:gsLst>
              <a:gs pos="0">
                <a:schemeClr val="bg1">
                  <a:alpha val="0"/>
                </a:schemeClr>
              </a:gs>
              <a:gs pos="40000">
                <a:schemeClr val="bg1"/>
              </a:gs>
            </a:gsLst>
            <a:lin ang="7200000" scaled="0"/>
          </a:gradFill>
          <a:ln>
            <a:no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3" name="矩形 32"/>
          <p:cNvSpPr/>
          <p:nvPr/>
        </p:nvSpPr>
        <p:spPr>
          <a:xfrm>
            <a:off x="4386259" y="4764375"/>
            <a:ext cx="5040000" cy="157896"/>
          </a:xfrm>
          <a:prstGeom prst="rect">
            <a:avLst/>
          </a:prstGeom>
          <a:gradFill>
            <a:gsLst>
              <a:gs pos="0">
                <a:schemeClr val="bg1">
                  <a:alpha val="0"/>
                </a:schemeClr>
              </a:gs>
              <a:gs pos="40000">
                <a:schemeClr val="bg1"/>
              </a:gs>
            </a:gsLst>
            <a:lin ang="7200000" scaled="0"/>
          </a:gradFill>
          <a:ln>
            <a:no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7" name="组合 6"/>
          <p:cNvGrpSpPr/>
          <p:nvPr/>
        </p:nvGrpSpPr>
        <p:grpSpPr>
          <a:xfrm>
            <a:off x="2899704" y="4764375"/>
            <a:ext cx="1493165" cy="1368000"/>
            <a:chOff x="2174778" y="3573281"/>
            <a:chExt cx="1119874" cy="1026000"/>
          </a:xfrm>
        </p:grpSpPr>
        <p:sp>
          <p:nvSpPr>
            <p:cNvPr id="29" name="矩形 28"/>
            <p:cNvSpPr/>
            <p:nvPr/>
          </p:nvSpPr>
          <p:spPr>
            <a:xfrm>
              <a:off x="2174778" y="3573281"/>
              <a:ext cx="1119874" cy="1026000"/>
            </a:xfrm>
            <a:prstGeom prst="rect">
              <a:avLst/>
            </a:prstGeom>
            <a:solidFill>
              <a:schemeClr val="bg1"/>
            </a:solidFill>
            <a:ln>
              <a:no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0" name="矩形 29"/>
            <p:cNvSpPr>
              <a:spLocks noChangeAspect="1"/>
            </p:cNvSpPr>
            <p:nvPr/>
          </p:nvSpPr>
          <p:spPr>
            <a:xfrm>
              <a:off x="2306408" y="3681281"/>
              <a:ext cx="856613" cy="810000"/>
            </a:xfrm>
            <a:prstGeom prst="rect">
              <a:avLst/>
            </a:prstGeom>
            <a:solidFill>
              <a:schemeClr val="accent6"/>
            </a:solidFill>
            <a:ln w="184150">
              <a:noFill/>
            </a:ln>
            <a:effectLst>
              <a:innerShdw blurRad="152400" dist="165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5" name="Freeform 27"/>
            <p:cNvSpPr>
              <a:spLocks noChangeAspect="1" noEditPoints="1"/>
            </p:cNvSpPr>
            <p:nvPr/>
          </p:nvSpPr>
          <p:spPr bwMode="auto">
            <a:xfrm>
              <a:off x="2538031" y="3938064"/>
              <a:ext cx="373465" cy="378000"/>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chemeClr val="bg1">
                <a:alpha val="88000"/>
              </a:schemeClr>
            </a:solidFill>
            <a:ln>
              <a:noFill/>
            </a:ln>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6" name="组合 5"/>
          <p:cNvGrpSpPr/>
          <p:nvPr/>
        </p:nvGrpSpPr>
        <p:grpSpPr>
          <a:xfrm>
            <a:off x="8150746" y="3159575"/>
            <a:ext cx="1493165" cy="1368000"/>
            <a:chOff x="6113059" y="2369681"/>
            <a:chExt cx="1119874" cy="1026000"/>
          </a:xfrm>
        </p:grpSpPr>
        <p:sp>
          <p:nvSpPr>
            <p:cNvPr id="36" name="矩形 35"/>
            <p:cNvSpPr/>
            <p:nvPr/>
          </p:nvSpPr>
          <p:spPr>
            <a:xfrm flipH="1">
              <a:off x="6113059" y="2369681"/>
              <a:ext cx="1119874" cy="1026000"/>
            </a:xfrm>
            <a:prstGeom prst="rect">
              <a:avLst/>
            </a:prstGeom>
            <a:solidFill>
              <a:schemeClr val="bg1"/>
            </a:solidFill>
            <a:ln>
              <a:no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7" name="矩形 36"/>
            <p:cNvSpPr>
              <a:spLocks noChangeAspect="1"/>
            </p:cNvSpPr>
            <p:nvPr/>
          </p:nvSpPr>
          <p:spPr>
            <a:xfrm flipH="1">
              <a:off x="6244690" y="2477681"/>
              <a:ext cx="856613" cy="810000"/>
            </a:xfrm>
            <a:prstGeom prst="rect">
              <a:avLst/>
            </a:prstGeom>
            <a:solidFill>
              <a:schemeClr val="accent5"/>
            </a:solidFill>
            <a:ln w="184150">
              <a:noFill/>
            </a:ln>
            <a:effectLst>
              <a:innerShdw blurRad="152400" dist="165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6" name="Freeform 13"/>
            <p:cNvSpPr>
              <a:spLocks noChangeAspect="1" noEditPoints="1"/>
            </p:cNvSpPr>
            <p:nvPr/>
          </p:nvSpPr>
          <p:spPr bwMode="auto">
            <a:xfrm>
              <a:off x="6463630" y="2758870"/>
              <a:ext cx="418733" cy="378000"/>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chemeClr val="bg1">
                <a:alpha val="89000"/>
              </a:schemeClr>
            </a:solidFill>
            <a:ln>
              <a:noFill/>
            </a:ln>
          </p:spPr>
          <p:txBody>
            <a:bodyPr vert="horz" wrap="square" lIns="91440" tIns="45720" rIns="91440" bIns="45720" numCol="1" anchor="t" anchorCtr="0" compatLnSpc="1">
              <a:prstTxWarp prst="textNoShape">
                <a:avLst/>
              </a:prstTxWarp>
            </a:bodyPr>
            <a:lstStyle/>
            <a:p>
              <a:endParaRPr lang="zh-CN" altLang="en-US" sz="1351"/>
            </a:p>
          </p:txBody>
        </p:sp>
      </p:grpSp>
      <p:sp>
        <p:nvSpPr>
          <p:cNvPr id="32" name="文本框 31"/>
          <p:cNvSpPr txBox="1"/>
          <p:nvPr/>
        </p:nvSpPr>
        <p:spPr>
          <a:xfrm>
            <a:off x="5074667" y="1884070"/>
            <a:ext cx="2646878" cy="830997"/>
          </a:xfrm>
          <a:prstGeom prst="rect">
            <a:avLst/>
          </a:prstGeom>
          <a:noFill/>
        </p:spPr>
        <p:txBody>
          <a:bodyPr wrap="none" rtlCol="0">
            <a:spAutoFit/>
          </a:bodyPr>
          <a:lstStyle/>
          <a:p>
            <a:r>
              <a:rPr lang="zh-CN" altLang="en-US" sz="24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2400"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24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34" name="文本框 33"/>
          <p:cNvSpPr txBox="1"/>
          <p:nvPr/>
        </p:nvSpPr>
        <p:spPr>
          <a:xfrm>
            <a:off x="5074667" y="3428078"/>
            <a:ext cx="2646878" cy="830997"/>
          </a:xfrm>
          <a:prstGeom prst="rect">
            <a:avLst/>
          </a:prstGeom>
          <a:noFill/>
        </p:spPr>
        <p:txBody>
          <a:bodyPr wrap="none" rtlCol="0">
            <a:spAutoFit/>
          </a:bodyPr>
          <a:lstStyle/>
          <a:p>
            <a:r>
              <a:rPr lang="zh-CN" altLang="en-US" sz="24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2400"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24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35" name="文本框 34"/>
          <p:cNvSpPr txBox="1"/>
          <p:nvPr/>
        </p:nvSpPr>
        <p:spPr>
          <a:xfrm>
            <a:off x="5074667" y="5034101"/>
            <a:ext cx="2646878" cy="830997"/>
          </a:xfrm>
          <a:prstGeom prst="rect">
            <a:avLst/>
          </a:prstGeom>
          <a:noFill/>
        </p:spPr>
        <p:txBody>
          <a:bodyPr wrap="none" rtlCol="0">
            <a:spAutoFit/>
          </a:bodyPr>
          <a:lstStyle/>
          <a:p>
            <a:r>
              <a:rPr lang="zh-CN" altLang="en-US" sz="24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2400"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24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8" name="标题 7"/>
          <p:cNvSpPr>
            <a:spLocks noGrp="1"/>
          </p:cNvSpPr>
          <p:nvPr>
            <p:ph type="title"/>
          </p:nvPr>
        </p:nvSpPr>
        <p:spPr/>
        <p:txBody>
          <a:bodyPr/>
          <a:lstStyle/>
          <a:p>
            <a:r>
              <a:rPr lang="zh-CN" altLang="en-US" dirty="0"/>
              <a:t>请在此处输入您的标题</a:t>
            </a:r>
          </a:p>
        </p:txBody>
      </p:sp>
    </p:spTree>
    <p:extLst>
      <p:ext uri="{BB962C8B-B14F-4D97-AF65-F5344CB8AC3E}">
        <p14:creationId xmlns:p14="http://schemas.microsoft.com/office/powerpoint/2010/main" val="12400805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500"/>
                                        <p:tgtEl>
                                          <p:spTgt spid="16"/>
                                        </p:tgtEl>
                                      </p:cBhvr>
                                    </p:animEffect>
                                  </p:childTnLst>
                                </p:cTn>
                              </p:par>
                              <p:par>
                                <p:cTn id="20" presetID="22" presetClass="entr" presetSubtype="2"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right)">
                                      <p:cBhvr>
                                        <p:cTn id="22" dur="500"/>
                                        <p:tgtEl>
                                          <p:spTgt spid="17"/>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right)">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2" presetClass="entr" presetSubtype="2"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right)">
                                      <p:cBhvr>
                                        <p:cTn id="35" dur="500"/>
                                        <p:tgtEl>
                                          <p:spTgt spid="39"/>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right)">
                                      <p:cBhvr>
                                        <p:cTn id="38" dur="500"/>
                                        <p:tgtEl>
                                          <p:spTgt spid="38"/>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par>
                                <p:cTn id="46" presetID="22" presetClass="entr" presetSubtype="8"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left)">
                                      <p:cBhvr>
                                        <p:cTn id="58" dur="500"/>
                                        <p:tgtEl>
                                          <p:spTgt spid="33"/>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500"/>
                                        <p:tgtEl>
                                          <p:spTgt spid="31"/>
                                        </p:tgtEl>
                                      </p:cBhvr>
                                    </p:animEffect>
                                  </p:childTnLst>
                                </p:cTn>
                              </p:par>
                            </p:childTnLst>
                          </p:cTn>
                        </p:par>
                        <p:par>
                          <p:cTn id="62" fill="hold">
                            <p:stCondLst>
                              <p:cond delay="1000"/>
                            </p:stCondLst>
                            <p:childTnLst>
                              <p:par>
                                <p:cTn id="63" presetID="22" presetClass="entr" presetSubtype="2" fill="hold" grpId="0" nodeType="after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wipe(right)">
                                      <p:cBhvr>
                                        <p:cTn id="65" dur="500"/>
                                        <p:tgtEl>
                                          <p:spTgt spid="35"/>
                                        </p:tgtEl>
                                      </p:cBhvr>
                                    </p:animEffect>
                                  </p:childTnLst>
                                </p:cTn>
                              </p:par>
                              <p:par>
                                <p:cTn id="66" presetID="22" presetClass="entr" presetSubtype="2" fill="hold"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right)">
                                      <p:cBhvr>
                                        <p:cTn id="68" dur="500"/>
                                        <p:tgtEl>
                                          <p:spTgt spid="20"/>
                                        </p:tgtEl>
                                      </p:cBhvr>
                                    </p:animEffect>
                                  </p:childTnLst>
                                </p:cTn>
                              </p:par>
                              <p:par>
                                <p:cTn id="69" presetID="22" presetClass="entr" presetSubtype="2"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right)">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8" grpId="0" animBg="1"/>
      <p:bldP spid="22" grpId="0"/>
      <p:bldP spid="4" grpId="0" animBg="1"/>
      <p:bldP spid="3" grpId="0" animBg="1"/>
      <p:bldP spid="16" grpId="0"/>
      <p:bldP spid="19" grpId="0"/>
      <p:bldP spid="31" grpId="0" animBg="1"/>
      <p:bldP spid="33" grpId="0" animBg="1"/>
      <p:bldP spid="32" grpId="0"/>
      <p:bldP spid="34" grpId="0"/>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9"/>
          <p:cNvSpPr>
            <a:spLocks noChangeAspect="1" noEditPoints="1"/>
          </p:cNvSpPr>
          <p:nvPr/>
        </p:nvSpPr>
        <p:spPr bwMode="auto">
          <a:xfrm>
            <a:off x="5714878" y="3012941"/>
            <a:ext cx="721893" cy="648000"/>
          </a:xfrm>
          <a:custGeom>
            <a:avLst/>
            <a:gdLst>
              <a:gd name="T0" fmla="*/ 124 w 254"/>
              <a:gd name="T1" fmla="*/ 162 h 228"/>
              <a:gd name="T2" fmla="*/ 105 w 254"/>
              <a:gd name="T3" fmla="*/ 162 h 228"/>
              <a:gd name="T4" fmla="*/ 105 w 254"/>
              <a:gd name="T5" fmla="*/ 178 h 228"/>
              <a:gd name="T6" fmla="*/ 124 w 254"/>
              <a:gd name="T7" fmla="*/ 178 h 228"/>
              <a:gd name="T8" fmla="*/ 124 w 254"/>
              <a:gd name="T9" fmla="*/ 162 h 228"/>
              <a:gd name="T10" fmla="*/ 43 w 254"/>
              <a:gd name="T11" fmla="*/ 109 h 228"/>
              <a:gd name="T12" fmla="*/ 129 w 254"/>
              <a:gd name="T13" fmla="*/ 26 h 228"/>
              <a:gd name="T14" fmla="*/ 212 w 254"/>
              <a:gd name="T15" fmla="*/ 109 h 228"/>
              <a:gd name="T16" fmla="*/ 55 w 254"/>
              <a:gd name="T17" fmla="*/ 109 h 228"/>
              <a:gd name="T18" fmla="*/ 43 w 254"/>
              <a:gd name="T19" fmla="*/ 109 h 228"/>
              <a:gd name="T20" fmla="*/ 129 w 254"/>
              <a:gd name="T21" fmla="*/ 0 h 228"/>
              <a:gd name="T22" fmla="*/ 121 w 254"/>
              <a:gd name="T23" fmla="*/ 7 h 228"/>
              <a:gd name="T24" fmla="*/ 15 w 254"/>
              <a:gd name="T25" fmla="*/ 112 h 228"/>
              <a:gd name="T26" fmla="*/ 0 w 254"/>
              <a:gd name="T27" fmla="*/ 128 h 228"/>
              <a:gd name="T28" fmla="*/ 53 w 254"/>
              <a:gd name="T29" fmla="*/ 128 h 228"/>
              <a:gd name="T30" fmla="*/ 53 w 254"/>
              <a:gd name="T31" fmla="*/ 228 h 228"/>
              <a:gd name="T32" fmla="*/ 69 w 254"/>
              <a:gd name="T33" fmla="*/ 228 h 228"/>
              <a:gd name="T34" fmla="*/ 69 w 254"/>
              <a:gd name="T35" fmla="*/ 128 h 228"/>
              <a:gd name="T36" fmla="*/ 181 w 254"/>
              <a:gd name="T37" fmla="*/ 128 h 228"/>
              <a:gd name="T38" fmla="*/ 181 w 254"/>
              <a:gd name="T39" fmla="*/ 228 h 228"/>
              <a:gd name="T40" fmla="*/ 197 w 254"/>
              <a:gd name="T41" fmla="*/ 228 h 228"/>
              <a:gd name="T42" fmla="*/ 197 w 254"/>
              <a:gd name="T43" fmla="*/ 128 h 228"/>
              <a:gd name="T44" fmla="*/ 254 w 254"/>
              <a:gd name="T45" fmla="*/ 128 h 228"/>
              <a:gd name="T46" fmla="*/ 240 w 254"/>
              <a:gd name="T47" fmla="*/ 112 h 228"/>
              <a:gd name="T48" fmla="*/ 242 w 254"/>
              <a:gd name="T49" fmla="*/ 109 h 228"/>
              <a:gd name="T50" fmla="*/ 240 w 254"/>
              <a:gd name="T51" fmla="*/ 112 h 228"/>
              <a:gd name="T52" fmla="*/ 133 w 254"/>
              <a:gd name="T53" fmla="*/ 7 h 228"/>
              <a:gd name="T54" fmla="*/ 129 w 254"/>
              <a:gd name="T5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 h="228">
                <a:moveTo>
                  <a:pt x="124" y="162"/>
                </a:moveTo>
                <a:lnTo>
                  <a:pt x="105" y="162"/>
                </a:lnTo>
                <a:lnTo>
                  <a:pt x="105" y="178"/>
                </a:lnTo>
                <a:lnTo>
                  <a:pt x="124" y="178"/>
                </a:lnTo>
                <a:lnTo>
                  <a:pt x="124" y="162"/>
                </a:lnTo>
                <a:close/>
                <a:moveTo>
                  <a:pt x="43" y="109"/>
                </a:moveTo>
                <a:lnTo>
                  <a:pt x="129" y="26"/>
                </a:lnTo>
                <a:lnTo>
                  <a:pt x="212" y="109"/>
                </a:lnTo>
                <a:lnTo>
                  <a:pt x="55" y="109"/>
                </a:lnTo>
                <a:lnTo>
                  <a:pt x="43" y="109"/>
                </a:lnTo>
                <a:close/>
                <a:moveTo>
                  <a:pt x="129" y="0"/>
                </a:moveTo>
                <a:lnTo>
                  <a:pt x="121" y="7"/>
                </a:lnTo>
                <a:lnTo>
                  <a:pt x="15" y="112"/>
                </a:lnTo>
                <a:lnTo>
                  <a:pt x="0" y="128"/>
                </a:lnTo>
                <a:lnTo>
                  <a:pt x="53" y="128"/>
                </a:lnTo>
                <a:lnTo>
                  <a:pt x="53" y="228"/>
                </a:lnTo>
                <a:lnTo>
                  <a:pt x="69" y="228"/>
                </a:lnTo>
                <a:lnTo>
                  <a:pt x="69" y="128"/>
                </a:lnTo>
                <a:lnTo>
                  <a:pt x="181" y="128"/>
                </a:lnTo>
                <a:lnTo>
                  <a:pt x="181" y="228"/>
                </a:lnTo>
                <a:lnTo>
                  <a:pt x="197" y="228"/>
                </a:lnTo>
                <a:lnTo>
                  <a:pt x="197" y="128"/>
                </a:lnTo>
                <a:lnTo>
                  <a:pt x="254" y="128"/>
                </a:lnTo>
                <a:lnTo>
                  <a:pt x="240" y="112"/>
                </a:lnTo>
                <a:lnTo>
                  <a:pt x="242" y="109"/>
                </a:lnTo>
                <a:lnTo>
                  <a:pt x="240" y="112"/>
                </a:lnTo>
                <a:lnTo>
                  <a:pt x="133" y="7"/>
                </a:lnTo>
                <a:lnTo>
                  <a:pt x="129" y="0"/>
                </a:lnTo>
                <a:close/>
              </a:path>
            </a:pathLst>
          </a:custGeom>
          <a:solidFill>
            <a:schemeClr val="tx1">
              <a:lumMod val="65000"/>
              <a:lumOff val="35000"/>
            </a:schemeClr>
          </a:solidFill>
          <a:ln w="12700">
            <a:solidFill>
              <a:schemeClr val="tx1">
                <a:lumMod val="75000"/>
                <a:lumOff val="25000"/>
              </a:schemeClr>
            </a:solidFill>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sz="1351"/>
          </a:p>
        </p:txBody>
      </p:sp>
      <p:grpSp>
        <p:nvGrpSpPr>
          <p:cNvPr id="2" name="组合 1"/>
          <p:cNvGrpSpPr/>
          <p:nvPr/>
        </p:nvGrpSpPr>
        <p:grpSpPr>
          <a:xfrm>
            <a:off x="4334096" y="2157602"/>
            <a:ext cx="3513805" cy="3515983"/>
            <a:chOff x="3250572" y="1618201"/>
            <a:chExt cx="2635354" cy="2636987"/>
          </a:xfrm>
        </p:grpSpPr>
        <p:sp>
          <p:nvSpPr>
            <p:cNvPr id="11" name="Freeform 29"/>
            <p:cNvSpPr>
              <a:spLocks/>
            </p:cNvSpPr>
            <p:nvPr/>
          </p:nvSpPr>
          <p:spPr bwMode="auto">
            <a:xfrm>
              <a:off x="3250572" y="2935993"/>
              <a:ext cx="1319188" cy="1319195"/>
            </a:xfrm>
            <a:custGeom>
              <a:avLst/>
              <a:gdLst>
                <a:gd name="T0" fmla="*/ 168 w 1187"/>
                <a:gd name="T1" fmla="*/ 0 h 1187"/>
                <a:gd name="T2" fmla="*/ 0 w 1187"/>
                <a:gd name="T3" fmla="*/ 0 h 1187"/>
                <a:gd name="T4" fmla="*/ 1187 w 1187"/>
                <a:gd name="T5" fmla="*/ 1187 h 1187"/>
                <a:gd name="T6" fmla="*/ 1187 w 1187"/>
                <a:gd name="T7" fmla="*/ 1019 h 1187"/>
                <a:gd name="T8" fmla="*/ 168 w 1187"/>
                <a:gd name="T9" fmla="*/ 0 h 1187"/>
              </a:gdLst>
              <a:ahLst/>
              <a:cxnLst>
                <a:cxn ang="0">
                  <a:pos x="T0" y="T1"/>
                </a:cxn>
                <a:cxn ang="0">
                  <a:pos x="T2" y="T3"/>
                </a:cxn>
                <a:cxn ang="0">
                  <a:pos x="T4" y="T5"/>
                </a:cxn>
                <a:cxn ang="0">
                  <a:pos x="T6" y="T7"/>
                </a:cxn>
                <a:cxn ang="0">
                  <a:pos x="T8" y="T9"/>
                </a:cxn>
              </a:cxnLst>
              <a:rect l="0" t="0" r="r" b="b"/>
              <a:pathLst>
                <a:path w="1187" h="1187">
                  <a:moveTo>
                    <a:pt x="168" y="0"/>
                  </a:moveTo>
                  <a:cubicBezTo>
                    <a:pt x="0" y="0"/>
                    <a:pt x="0" y="0"/>
                    <a:pt x="0" y="0"/>
                  </a:cubicBezTo>
                  <a:cubicBezTo>
                    <a:pt x="0" y="656"/>
                    <a:pt x="531" y="1187"/>
                    <a:pt x="1187" y="1187"/>
                  </a:cubicBezTo>
                  <a:cubicBezTo>
                    <a:pt x="1187" y="1019"/>
                    <a:pt x="1187" y="1019"/>
                    <a:pt x="1187" y="1019"/>
                  </a:cubicBezTo>
                  <a:cubicBezTo>
                    <a:pt x="624" y="1019"/>
                    <a:pt x="168" y="563"/>
                    <a:pt x="168" y="0"/>
                  </a:cubicBezTo>
                  <a:close/>
                </a:path>
              </a:pathLst>
            </a:custGeom>
            <a:solidFill>
              <a:schemeClr val="accent6"/>
            </a:solidFill>
            <a:ln>
              <a:noFill/>
            </a:ln>
            <a:effectLst>
              <a:innerShdw blurRad="165100" dist="114300" dir="108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sz="1351"/>
            </a:p>
          </p:txBody>
        </p:sp>
        <p:sp>
          <p:nvSpPr>
            <p:cNvPr id="12" name="Freeform 30"/>
            <p:cNvSpPr>
              <a:spLocks/>
            </p:cNvSpPr>
            <p:nvPr/>
          </p:nvSpPr>
          <p:spPr bwMode="auto">
            <a:xfrm>
              <a:off x="4566738" y="1618201"/>
              <a:ext cx="1319188" cy="1319195"/>
            </a:xfrm>
            <a:custGeom>
              <a:avLst/>
              <a:gdLst>
                <a:gd name="T0" fmla="*/ 1019 w 1187"/>
                <a:gd name="T1" fmla="*/ 1187 h 1187"/>
                <a:gd name="T2" fmla="*/ 1187 w 1187"/>
                <a:gd name="T3" fmla="*/ 1187 h 1187"/>
                <a:gd name="T4" fmla="*/ 0 w 1187"/>
                <a:gd name="T5" fmla="*/ 0 h 1187"/>
                <a:gd name="T6" fmla="*/ 0 w 1187"/>
                <a:gd name="T7" fmla="*/ 168 h 1187"/>
                <a:gd name="T8" fmla="*/ 1019 w 1187"/>
                <a:gd name="T9" fmla="*/ 1187 h 1187"/>
              </a:gdLst>
              <a:ahLst/>
              <a:cxnLst>
                <a:cxn ang="0">
                  <a:pos x="T0" y="T1"/>
                </a:cxn>
                <a:cxn ang="0">
                  <a:pos x="T2" y="T3"/>
                </a:cxn>
                <a:cxn ang="0">
                  <a:pos x="T4" y="T5"/>
                </a:cxn>
                <a:cxn ang="0">
                  <a:pos x="T6" y="T7"/>
                </a:cxn>
                <a:cxn ang="0">
                  <a:pos x="T8" y="T9"/>
                </a:cxn>
              </a:cxnLst>
              <a:rect l="0" t="0" r="r" b="b"/>
              <a:pathLst>
                <a:path w="1187" h="1187">
                  <a:moveTo>
                    <a:pt x="1019" y="1187"/>
                  </a:moveTo>
                  <a:cubicBezTo>
                    <a:pt x="1187" y="1187"/>
                    <a:pt x="1187" y="1187"/>
                    <a:pt x="1187" y="1187"/>
                  </a:cubicBezTo>
                  <a:cubicBezTo>
                    <a:pt x="1187" y="531"/>
                    <a:pt x="656" y="0"/>
                    <a:pt x="0" y="0"/>
                  </a:cubicBezTo>
                  <a:cubicBezTo>
                    <a:pt x="0" y="168"/>
                    <a:pt x="0" y="168"/>
                    <a:pt x="0" y="168"/>
                  </a:cubicBezTo>
                  <a:cubicBezTo>
                    <a:pt x="563" y="168"/>
                    <a:pt x="1019" y="624"/>
                    <a:pt x="1019" y="1187"/>
                  </a:cubicBezTo>
                  <a:close/>
                </a:path>
              </a:pathLst>
            </a:custGeom>
            <a:solidFill>
              <a:schemeClr val="accent3"/>
            </a:solidFill>
            <a:ln>
              <a:noFill/>
            </a:ln>
            <a:effectLst>
              <a:innerShdw blurRad="165100" dist="114300" dir="66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sz="1351"/>
            </a:p>
          </p:txBody>
        </p:sp>
        <p:sp>
          <p:nvSpPr>
            <p:cNvPr id="18" name="Freeform 40"/>
            <p:cNvSpPr>
              <a:spLocks/>
            </p:cNvSpPr>
            <p:nvPr/>
          </p:nvSpPr>
          <p:spPr bwMode="auto">
            <a:xfrm>
              <a:off x="3250572" y="1618201"/>
              <a:ext cx="1319188" cy="1319195"/>
            </a:xfrm>
            <a:custGeom>
              <a:avLst/>
              <a:gdLst>
                <a:gd name="T0" fmla="*/ 1187 w 1187"/>
                <a:gd name="T1" fmla="*/ 168 h 1187"/>
                <a:gd name="T2" fmla="*/ 1187 w 1187"/>
                <a:gd name="T3" fmla="*/ 0 h 1187"/>
                <a:gd name="T4" fmla="*/ 0 w 1187"/>
                <a:gd name="T5" fmla="*/ 1187 h 1187"/>
                <a:gd name="T6" fmla="*/ 168 w 1187"/>
                <a:gd name="T7" fmla="*/ 1187 h 1187"/>
                <a:gd name="T8" fmla="*/ 1187 w 1187"/>
                <a:gd name="T9" fmla="*/ 168 h 1187"/>
              </a:gdLst>
              <a:ahLst/>
              <a:cxnLst>
                <a:cxn ang="0">
                  <a:pos x="T0" y="T1"/>
                </a:cxn>
                <a:cxn ang="0">
                  <a:pos x="T2" y="T3"/>
                </a:cxn>
                <a:cxn ang="0">
                  <a:pos x="T4" y="T5"/>
                </a:cxn>
                <a:cxn ang="0">
                  <a:pos x="T6" y="T7"/>
                </a:cxn>
                <a:cxn ang="0">
                  <a:pos x="T8" y="T9"/>
                </a:cxn>
              </a:cxnLst>
              <a:rect l="0" t="0" r="r" b="b"/>
              <a:pathLst>
                <a:path w="1187" h="1187">
                  <a:moveTo>
                    <a:pt x="1187" y="168"/>
                  </a:moveTo>
                  <a:cubicBezTo>
                    <a:pt x="1187" y="0"/>
                    <a:pt x="1187" y="0"/>
                    <a:pt x="1187" y="0"/>
                  </a:cubicBezTo>
                  <a:cubicBezTo>
                    <a:pt x="531" y="0"/>
                    <a:pt x="0" y="531"/>
                    <a:pt x="0" y="1187"/>
                  </a:cubicBezTo>
                  <a:cubicBezTo>
                    <a:pt x="168" y="1187"/>
                    <a:pt x="168" y="1187"/>
                    <a:pt x="168" y="1187"/>
                  </a:cubicBezTo>
                  <a:cubicBezTo>
                    <a:pt x="168" y="624"/>
                    <a:pt x="624" y="168"/>
                    <a:pt x="1187" y="168"/>
                  </a:cubicBezTo>
                  <a:close/>
                </a:path>
              </a:pathLst>
            </a:custGeom>
            <a:solidFill>
              <a:schemeClr val="accent2"/>
            </a:solidFill>
            <a:ln>
              <a:noFill/>
            </a:ln>
            <a:effectLst>
              <a:innerShdw blurRad="165100" dist="1143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sz="1351"/>
            </a:p>
          </p:txBody>
        </p:sp>
        <p:sp>
          <p:nvSpPr>
            <p:cNvPr id="21" name="Freeform 43"/>
            <p:cNvSpPr>
              <a:spLocks/>
            </p:cNvSpPr>
            <p:nvPr/>
          </p:nvSpPr>
          <p:spPr bwMode="auto">
            <a:xfrm>
              <a:off x="4566738" y="2935993"/>
              <a:ext cx="1319188" cy="1319195"/>
            </a:xfrm>
            <a:custGeom>
              <a:avLst/>
              <a:gdLst>
                <a:gd name="T0" fmla="*/ 1187 w 1187"/>
                <a:gd name="T1" fmla="*/ 0 h 1187"/>
                <a:gd name="T2" fmla="*/ 1019 w 1187"/>
                <a:gd name="T3" fmla="*/ 0 h 1187"/>
                <a:gd name="T4" fmla="*/ 0 w 1187"/>
                <a:gd name="T5" fmla="*/ 1019 h 1187"/>
                <a:gd name="T6" fmla="*/ 0 w 1187"/>
                <a:gd name="T7" fmla="*/ 1187 h 1187"/>
                <a:gd name="T8" fmla="*/ 1187 w 1187"/>
                <a:gd name="T9" fmla="*/ 0 h 1187"/>
              </a:gdLst>
              <a:ahLst/>
              <a:cxnLst>
                <a:cxn ang="0">
                  <a:pos x="T0" y="T1"/>
                </a:cxn>
                <a:cxn ang="0">
                  <a:pos x="T2" y="T3"/>
                </a:cxn>
                <a:cxn ang="0">
                  <a:pos x="T4" y="T5"/>
                </a:cxn>
                <a:cxn ang="0">
                  <a:pos x="T6" y="T7"/>
                </a:cxn>
                <a:cxn ang="0">
                  <a:pos x="T8" y="T9"/>
                </a:cxn>
              </a:cxnLst>
              <a:rect l="0" t="0" r="r" b="b"/>
              <a:pathLst>
                <a:path w="1187" h="1187">
                  <a:moveTo>
                    <a:pt x="1187" y="0"/>
                  </a:moveTo>
                  <a:cubicBezTo>
                    <a:pt x="1019" y="0"/>
                    <a:pt x="1019" y="0"/>
                    <a:pt x="1019" y="0"/>
                  </a:cubicBezTo>
                  <a:cubicBezTo>
                    <a:pt x="1019" y="563"/>
                    <a:pt x="563" y="1019"/>
                    <a:pt x="0" y="1019"/>
                  </a:cubicBezTo>
                  <a:cubicBezTo>
                    <a:pt x="0" y="1187"/>
                    <a:pt x="0" y="1187"/>
                    <a:pt x="0" y="1187"/>
                  </a:cubicBezTo>
                  <a:cubicBezTo>
                    <a:pt x="656" y="1187"/>
                    <a:pt x="1187" y="656"/>
                    <a:pt x="1187" y="0"/>
                  </a:cubicBezTo>
                  <a:close/>
                </a:path>
              </a:pathLst>
            </a:custGeom>
            <a:solidFill>
              <a:schemeClr val="accent5"/>
            </a:solidFill>
            <a:ln>
              <a:noFill/>
            </a:ln>
            <a:effectLst>
              <a:innerShdw blurRad="165100" dist="1143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sz="1351"/>
            </a:p>
          </p:txBody>
        </p:sp>
      </p:grpSp>
      <p:sp>
        <p:nvSpPr>
          <p:cNvPr id="24" name="Freeform 50"/>
          <p:cNvSpPr>
            <a:spLocks/>
          </p:cNvSpPr>
          <p:nvPr/>
        </p:nvSpPr>
        <p:spPr bwMode="auto">
          <a:xfrm>
            <a:off x="6097188" y="2153786"/>
            <a:ext cx="1758917" cy="1758927"/>
          </a:xfrm>
          <a:custGeom>
            <a:avLst/>
            <a:gdLst>
              <a:gd name="T0" fmla="*/ 1019 w 1187"/>
              <a:gd name="T1" fmla="*/ 1187 h 1187"/>
              <a:gd name="T2" fmla="*/ 1187 w 1187"/>
              <a:gd name="T3" fmla="*/ 1187 h 1187"/>
              <a:gd name="T4" fmla="*/ 0 w 1187"/>
              <a:gd name="T5" fmla="*/ 0 h 1187"/>
              <a:gd name="T6" fmla="*/ 0 w 1187"/>
              <a:gd name="T7" fmla="*/ 168 h 1187"/>
              <a:gd name="T8" fmla="*/ 1019 w 1187"/>
              <a:gd name="T9" fmla="*/ 1187 h 1187"/>
            </a:gdLst>
            <a:ahLst/>
            <a:cxnLst>
              <a:cxn ang="0">
                <a:pos x="T0" y="T1"/>
              </a:cxn>
              <a:cxn ang="0">
                <a:pos x="T2" y="T3"/>
              </a:cxn>
              <a:cxn ang="0">
                <a:pos x="T4" y="T5"/>
              </a:cxn>
              <a:cxn ang="0">
                <a:pos x="T6" y="T7"/>
              </a:cxn>
              <a:cxn ang="0">
                <a:pos x="T8" y="T9"/>
              </a:cxn>
            </a:cxnLst>
            <a:rect l="0" t="0" r="r" b="b"/>
            <a:pathLst>
              <a:path w="1187" h="1187">
                <a:moveTo>
                  <a:pt x="1019" y="1187"/>
                </a:moveTo>
                <a:cubicBezTo>
                  <a:pt x="1187" y="1187"/>
                  <a:pt x="1187" y="1187"/>
                  <a:pt x="1187" y="1187"/>
                </a:cubicBezTo>
                <a:cubicBezTo>
                  <a:pt x="1187" y="531"/>
                  <a:pt x="656" y="0"/>
                  <a:pt x="0" y="0"/>
                </a:cubicBezTo>
                <a:cubicBezTo>
                  <a:pt x="0" y="168"/>
                  <a:pt x="0" y="168"/>
                  <a:pt x="0" y="168"/>
                </a:cubicBezTo>
                <a:cubicBezTo>
                  <a:pt x="563" y="168"/>
                  <a:pt x="1019" y="624"/>
                  <a:pt x="1019" y="1187"/>
                </a:cubicBezTo>
                <a:close/>
              </a:path>
            </a:pathLst>
          </a:custGeom>
          <a:noFill/>
          <a:ln w="15875" cap="flat">
            <a:no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5" name="文本框 14"/>
          <p:cNvSpPr txBox="1"/>
          <p:nvPr/>
        </p:nvSpPr>
        <p:spPr>
          <a:xfrm>
            <a:off x="6616951" y="1775483"/>
            <a:ext cx="1826141" cy="584775"/>
          </a:xfrm>
          <a:prstGeom prst="rect">
            <a:avLst/>
          </a:prstGeom>
          <a:noFill/>
        </p:spPr>
        <p:txBody>
          <a:bodyPr wrap="none" rtlCol="0">
            <a:spAutoFit/>
          </a:bodyPr>
          <a:lstStyle/>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1600"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16" name="文本框 15"/>
          <p:cNvSpPr txBox="1"/>
          <p:nvPr/>
        </p:nvSpPr>
        <p:spPr>
          <a:xfrm>
            <a:off x="8287945" y="3663145"/>
            <a:ext cx="1826141" cy="584775"/>
          </a:xfrm>
          <a:prstGeom prst="rect">
            <a:avLst/>
          </a:prstGeom>
          <a:noFill/>
        </p:spPr>
        <p:txBody>
          <a:bodyPr wrap="none" rtlCol="0">
            <a:spAutoFit/>
          </a:bodyPr>
          <a:lstStyle/>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1600"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17" name="文本框 16"/>
          <p:cNvSpPr txBox="1"/>
          <p:nvPr/>
        </p:nvSpPr>
        <p:spPr>
          <a:xfrm>
            <a:off x="1971583" y="3663145"/>
            <a:ext cx="1826141" cy="584775"/>
          </a:xfrm>
          <a:prstGeom prst="rect">
            <a:avLst/>
          </a:prstGeom>
          <a:noFill/>
        </p:spPr>
        <p:txBody>
          <a:bodyPr wrap="none" rtlCol="0">
            <a:spAutoFit/>
          </a:bodyPr>
          <a:lstStyle/>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1600"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19" name="文本框 18"/>
          <p:cNvSpPr txBox="1"/>
          <p:nvPr/>
        </p:nvSpPr>
        <p:spPr>
          <a:xfrm>
            <a:off x="3722475" y="5589283"/>
            <a:ext cx="1826141" cy="584775"/>
          </a:xfrm>
          <a:prstGeom prst="rect">
            <a:avLst/>
          </a:prstGeom>
          <a:noFill/>
        </p:spPr>
        <p:txBody>
          <a:bodyPr wrap="none" rtlCol="0">
            <a:spAutoFit/>
          </a:bodyPr>
          <a:lstStyle/>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1600"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20" name="文本框 19"/>
          <p:cNvSpPr txBox="1"/>
          <p:nvPr/>
        </p:nvSpPr>
        <p:spPr>
          <a:xfrm>
            <a:off x="4945864" y="3763369"/>
            <a:ext cx="2236510" cy="707886"/>
          </a:xfrm>
          <a:prstGeom prst="rect">
            <a:avLst/>
          </a:prstGeom>
          <a:noFill/>
        </p:spPr>
        <p:txBody>
          <a:bodyPr wrap="none" rtlCol="0">
            <a:spAutoFit/>
          </a:bodyPr>
          <a:lstStyle/>
          <a:p>
            <a:r>
              <a:rPr lang="zh-CN" altLang="en-US" sz="2000" dirty="0">
                <a:solidFill>
                  <a:schemeClr val="tx2"/>
                </a:solidFill>
                <a:latin typeface="时尚中黑简体" panose="01010104010101010101" pitchFamily="2" charset="-122"/>
                <a:ea typeface="时尚中黑简体" panose="01010104010101010101" pitchFamily="2" charset="-122"/>
              </a:rPr>
              <a:t>点击添加标题文字</a:t>
            </a:r>
            <a:endParaRPr lang="en-US" altLang="zh-CN" sz="2000" dirty="0">
              <a:solidFill>
                <a:schemeClr val="tx2"/>
              </a:solidFill>
              <a:latin typeface="时尚中黑简体" panose="01010104010101010101" pitchFamily="2" charset="-122"/>
              <a:ea typeface="时尚中黑简体" panose="01010104010101010101" pitchFamily="2" charset="-122"/>
            </a:endParaRPr>
          </a:p>
          <a:p>
            <a:r>
              <a:rPr lang="zh-CN" altLang="en-US" sz="2000" dirty="0">
                <a:solidFill>
                  <a:schemeClr val="tx2"/>
                </a:solidFill>
                <a:latin typeface="时尚中黑简体" panose="01010104010101010101" pitchFamily="2" charset="-122"/>
                <a:ea typeface="时尚中黑简体" panose="01010104010101010101" pitchFamily="2" charset="-122"/>
              </a:rPr>
              <a:t>点击添加标题文字</a:t>
            </a:r>
          </a:p>
        </p:txBody>
      </p:sp>
      <p:grpSp>
        <p:nvGrpSpPr>
          <p:cNvPr id="5" name="组合 4"/>
          <p:cNvGrpSpPr/>
          <p:nvPr/>
        </p:nvGrpSpPr>
        <p:grpSpPr>
          <a:xfrm>
            <a:off x="5680453" y="1844190"/>
            <a:ext cx="821095" cy="821095"/>
            <a:chOff x="4260338" y="1383141"/>
            <a:chExt cx="615821" cy="615821"/>
          </a:xfrm>
        </p:grpSpPr>
        <p:sp>
          <p:nvSpPr>
            <p:cNvPr id="27" name="椭圆 26"/>
            <p:cNvSpPr/>
            <p:nvPr/>
          </p:nvSpPr>
          <p:spPr>
            <a:xfrm>
              <a:off x="4260338" y="1383141"/>
              <a:ext cx="615821" cy="615821"/>
            </a:xfrm>
            <a:prstGeom prst="ellipse">
              <a:avLst/>
            </a:prstGeom>
            <a:gradFill flip="none" rotWithShape="1">
              <a:gsLst>
                <a:gs pos="0">
                  <a:schemeClr val="bg1"/>
                </a:gs>
                <a:gs pos="100000">
                  <a:schemeClr val="bg1">
                    <a:lumMod val="50000"/>
                  </a:schemeClr>
                </a:gs>
              </a:gsLst>
              <a:lin ang="2700000" scaled="1"/>
              <a:tileRect/>
            </a:gradFill>
            <a:ln>
              <a:gradFill flip="none" rotWithShape="1">
                <a:gsLst>
                  <a:gs pos="0">
                    <a:schemeClr val="accent1">
                      <a:lumMod val="5000"/>
                      <a:lumOff val="95000"/>
                    </a:schemeClr>
                  </a:gs>
                  <a:gs pos="100000">
                    <a:schemeClr val="bg1">
                      <a:lumMod val="50000"/>
                    </a:schemeClr>
                  </a:gs>
                </a:gsLst>
                <a:lin ang="13500000" scaled="1"/>
                <a:tileRect/>
              </a:gradFill>
            </a:ln>
            <a:effectLst>
              <a:outerShdw blurRad="190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7" name="文本框 56"/>
            <p:cNvSpPr txBox="1"/>
            <p:nvPr/>
          </p:nvSpPr>
          <p:spPr>
            <a:xfrm>
              <a:off x="4306639" y="1425594"/>
              <a:ext cx="523220" cy="530915"/>
            </a:xfrm>
            <a:prstGeom prst="rect">
              <a:avLst/>
            </a:prstGeom>
            <a:noFill/>
          </p:spPr>
          <p:txBody>
            <a:bodyPr wrap="none" rtlCol="0">
              <a:spAutoFit/>
            </a:bodyPr>
            <a:lstStyle/>
            <a:p>
              <a:r>
                <a:rPr lang="en-US" altLang="zh-CN" sz="4000" dirty="0">
                  <a:solidFill>
                    <a:schemeClr val="accent2"/>
                  </a:solidFill>
                  <a:latin typeface="时尚中黑简体" panose="01010104010101010101" pitchFamily="2" charset="-122"/>
                  <a:ea typeface="时尚中黑简体" panose="01010104010101010101" pitchFamily="2" charset="-122"/>
                </a:rPr>
                <a:t>01</a:t>
              </a:r>
              <a:endParaRPr lang="zh-CN" altLang="en-US" sz="4000" dirty="0">
                <a:solidFill>
                  <a:schemeClr val="accent2"/>
                </a:solidFill>
                <a:latin typeface="时尚中黑简体" panose="01010104010101010101" pitchFamily="2" charset="-122"/>
                <a:ea typeface="时尚中黑简体" panose="01010104010101010101" pitchFamily="2" charset="-122"/>
              </a:endParaRPr>
            </a:p>
          </p:txBody>
        </p:sp>
      </p:grpSp>
      <p:grpSp>
        <p:nvGrpSpPr>
          <p:cNvPr id="4" name="组合 3"/>
          <p:cNvGrpSpPr/>
          <p:nvPr/>
        </p:nvGrpSpPr>
        <p:grpSpPr>
          <a:xfrm>
            <a:off x="7403962" y="3542508"/>
            <a:ext cx="821095" cy="821095"/>
            <a:chOff x="5552969" y="2656880"/>
            <a:chExt cx="615821" cy="615821"/>
          </a:xfrm>
        </p:grpSpPr>
        <p:sp>
          <p:nvSpPr>
            <p:cNvPr id="56" name="椭圆 55"/>
            <p:cNvSpPr/>
            <p:nvPr/>
          </p:nvSpPr>
          <p:spPr>
            <a:xfrm>
              <a:off x="5552969" y="2656880"/>
              <a:ext cx="615821" cy="615821"/>
            </a:xfrm>
            <a:prstGeom prst="ellipse">
              <a:avLst/>
            </a:prstGeom>
            <a:gradFill flip="none" rotWithShape="1">
              <a:gsLst>
                <a:gs pos="0">
                  <a:schemeClr val="bg1"/>
                </a:gs>
                <a:gs pos="100000">
                  <a:schemeClr val="bg1">
                    <a:lumMod val="50000"/>
                  </a:schemeClr>
                </a:gs>
              </a:gsLst>
              <a:lin ang="2700000" scaled="1"/>
              <a:tileRect/>
            </a:gradFill>
            <a:ln>
              <a:gradFill flip="none" rotWithShape="1">
                <a:gsLst>
                  <a:gs pos="0">
                    <a:schemeClr val="accent1">
                      <a:lumMod val="5000"/>
                      <a:lumOff val="95000"/>
                    </a:schemeClr>
                  </a:gs>
                  <a:gs pos="100000">
                    <a:schemeClr val="bg1">
                      <a:lumMod val="50000"/>
                    </a:schemeClr>
                  </a:gs>
                </a:gsLst>
                <a:lin ang="13500000" scaled="1"/>
                <a:tileRect/>
              </a:gradFill>
            </a:ln>
            <a:effectLst>
              <a:outerShdw blurRad="190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8" name="文本框 57"/>
            <p:cNvSpPr txBox="1"/>
            <p:nvPr/>
          </p:nvSpPr>
          <p:spPr>
            <a:xfrm>
              <a:off x="5599270" y="2699333"/>
              <a:ext cx="523220" cy="530915"/>
            </a:xfrm>
            <a:prstGeom prst="rect">
              <a:avLst/>
            </a:prstGeom>
            <a:noFill/>
          </p:spPr>
          <p:txBody>
            <a:bodyPr wrap="none" rtlCol="0">
              <a:spAutoFit/>
            </a:bodyPr>
            <a:lstStyle/>
            <a:p>
              <a:r>
                <a:rPr lang="en-US" altLang="zh-CN" sz="4000" dirty="0">
                  <a:solidFill>
                    <a:schemeClr val="accent3"/>
                  </a:solidFill>
                  <a:latin typeface="时尚中黑简体" panose="01010104010101010101" pitchFamily="2" charset="-122"/>
                  <a:ea typeface="时尚中黑简体" panose="01010104010101010101" pitchFamily="2" charset="-122"/>
                </a:rPr>
                <a:t>02</a:t>
              </a:r>
              <a:endParaRPr lang="zh-CN" altLang="en-US" sz="4000" dirty="0">
                <a:solidFill>
                  <a:schemeClr val="accent3"/>
                </a:solidFill>
                <a:latin typeface="时尚中黑简体" panose="01010104010101010101" pitchFamily="2" charset="-122"/>
                <a:ea typeface="时尚中黑简体" panose="01010104010101010101" pitchFamily="2" charset="-122"/>
              </a:endParaRPr>
            </a:p>
          </p:txBody>
        </p:sp>
      </p:grpSp>
      <p:grpSp>
        <p:nvGrpSpPr>
          <p:cNvPr id="3" name="组合 2"/>
          <p:cNvGrpSpPr/>
          <p:nvPr/>
        </p:nvGrpSpPr>
        <p:grpSpPr>
          <a:xfrm>
            <a:off x="5680453" y="5103732"/>
            <a:ext cx="821095" cy="821095"/>
            <a:chOff x="4260338" y="3827797"/>
            <a:chExt cx="615821" cy="615821"/>
          </a:xfrm>
        </p:grpSpPr>
        <p:sp>
          <p:nvSpPr>
            <p:cNvPr id="54" name="椭圆 53"/>
            <p:cNvSpPr/>
            <p:nvPr/>
          </p:nvSpPr>
          <p:spPr>
            <a:xfrm>
              <a:off x="4260338" y="3827797"/>
              <a:ext cx="615821" cy="615821"/>
            </a:xfrm>
            <a:prstGeom prst="ellipse">
              <a:avLst/>
            </a:prstGeom>
            <a:gradFill flip="none" rotWithShape="1">
              <a:gsLst>
                <a:gs pos="0">
                  <a:schemeClr val="bg1"/>
                </a:gs>
                <a:gs pos="100000">
                  <a:schemeClr val="bg1">
                    <a:lumMod val="50000"/>
                  </a:schemeClr>
                </a:gs>
              </a:gsLst>
              <a:lin ang="2700000" scaled="1"/>
              <a:tileRect/>
            </a:gradFill>
            <a:ln>
              <a:gradFill flip="none" rotWithShape="1">
                <a:gsLst>
                  <a:gs pos="0">
                    <a:schemeClr val="accent1">
                      <a:lumMod val="5000"/>
                      <a:lumOff val="95000"/>
                    </a:schemeClr>
                  </a:gs>
                  <a:gs pos="100000">
                    <a:schemeClr val="bg1">
                      <a:lumMod val="50000"/>
                    </a:schemeClr>
                  </a:gs>
                </a:gsLst>
                <a:lin ang="13500000" scaled="1"/>
                <a:tileRect/>
              </a:gradFill>
            </a:ln>
            <a:effectLst>
              <a:outerShdw blurRad="190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9" name="文本框 58"/>
            <p:cNvSpPr txBox="1"/>
            <p:nvPr/>
          </p:nvSpPr>
          <p:spPr>
            <a:xfrm>
              <a:off x="4306639" y="3870250"/>
              <a:ext cx="523220" cy="530915"/>
            </a:xfrm>
            <a:prstGeom prst="rect">
              <a:avLst/>
            </a:prstGeom>
            <a:noFill/>
          </p:spPr>
          <p:txBody>
            <a:bodyPr wrap="none" rtlCol="0">
              <a:spAutoFit/>
            </a:bodyPr>
            <a:lstStyle/>
            <a:p>
              <a:r>
                <a:rPr lang="en-US" altLang="zh-CN" sz="4000" dirty="0">
                  <a:solidFill>
                    <a:schemeClr val="accent5"/>
                  </a:solidFill>
                  <a:latin typeface="时尚中黑简体" panose="01010104010101010101" pitchFamily="2" charset="-122"/>
                  <a:ea typeface="时尚中黑简体" panose="01010104010101010101" pitchFamily="2" charset="-122"/>
                </a:rPr>
                <a:t>03</a:t>
              </a:r>
              <a:endParaRPr lang="zh-CN" altLang="en-US" sz="4000" dirty="0">
                <a:solidFill>
                  <a:schemeClr val="accent5"/>
                </a:solidFill>
                <a:latin typeface="时尚中黑简体" panose="01010104010101010101" pitchFamily="2" charset="-122"/>
                <a:ea typeface="时尚中黑简体" panose="01010104010101010101" pitchFamily="2" charset="-122"/>
              </a:endParaRPr>
            </a:p>
          </p:txBody>
        </p:sp>
      </p:grpSp>
      <p:grpSp>
        <p:nvGrpSpPr>
          <p:cNvPr id="6" name="组合 5"/>
          <p:cNvGrpSpPr/>
          <p:nvPr/>
        </p:nvGrpSpPr>
        <p:grpSpPr>
          <a:xfrm>
            <a:off x="3979901" y="3542508"/>
            <a:ext cx="821095" cy="821095"/>
            <a:chOff x="2984924" y="2656880"/>
            <a:chExt cx="615821" cy="615821"/>
          </a:xfrm>
        </p:grpSpPr>
        <p:sp>
          <p:nvSpPr>
            <p:cNvPr id="55" name="椭圆 54"/>
            <p:cNvSpPr/>
            <p:nvPr/>
          </p:nvSpPr>
          <p:spPr>
            <a:xfrm>
              <a:off x="2984924" y="2656880"/>
              <a:ext cx="615821" cy="615821"/>
            </a:xfrm>
            <a:prstGeom prst="ellipse">
              <a:avLst/>
            </a:prstGeom>
            <a:gradFill flip="none" rotWithShape="1">
              <a:gsLst>
                <a:gs pos="0">
                  <a:schemeClr val="bg1"/>
                </a:gs>
                <a:gs pos="100000">
                  <a:schemeClr val="bg1">
                    <a:lumMod val="50000"/>
                  </a:schemeClr>
                </a:gs>
              </a:gsLst>
              <a:lin ang="2700000" scaled="1"/>
              <a:tileRect/>
            </a:gradFill>
            <a:ln>
              <a:gradFill flip="none" rotWithShape="1">
                <a:gsLst>
                  <a:gs pos="0">
                    <a:schemeClr val="accent1">
                      <a:lumMod val="5000"/>
                      <a:lumOff val="95000"/>
                    </a:schemeClr>
                  </a:gs>
                  <a:gs pos="100000">
                    <a:schemeClr val="bg1">
                      <a:lumMod val="50000"/>
                    </a:schemeClr>
                  </a:gs>
                </a:gsLst>
                <a:lin ang="13500000" scaled="1"/>
                <a:tileRect/>
              </a:gradFill>
            </a:ln>
            <a:effectLst>
              <a:outerShdw blurRad="1905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60" name="文本框 59"/>
            <p:cNvSpPr txBox="1"/>
            <p:nvPr/>
          </p:nvSpPr>
          <p:spPr>
            <a:xfrm>
              <a:off x="3031225" y="2699333"/>
              <a:ext cx="523220" cy="530915"/>
            </a:xfrm>
            <a:prstGeom prst="rect">
              <a:avLst/>
            </a:prstGeom>
            <a:noFill/>
          </p:spPr>
          <p:txBody>
            <a:bodyPr wrap="none" rtlCol="0">
              <a:spAutoFit/>
            </a:bodyPr>
            <a:lstStyle/>
            <a:p>
              <a:r>
                <a:rPr lang="en-US" altLang="zh-CN" sz="4000" dirty="0">
                  <a:solidFill>
                    <a:schemeClr val="accent6"/>
                  </a:solidFill>
                  <a:latin typeface="时尚中黑简体" panose="01010104010101010101" pitchFamily="2" charset="-122"/>
                  <a:ea typeface="时尚中黑简体" panose="01010104010101010101" pitchFamily="2" charset="-122"/>
                </a:rPr>
                <a:t>04</a:t>
              </a:r>
              <a:endParaRPr lang="zh-CN" altLang="en-US" sz="4000" dirty="0">
                <a:solidFill>
                  <a:schemeClr val="accent6"/>
                </a:solidFill>
                <a:latin typeface="时尚中黑简体" panose="01010104010101010101" pitchFamily="2" charset="-122"/>
                <a:ea typeface="时尚中黑简体" panose="01010104010101010101" pitchFamily="2" charset="-122"/>
              </a:endParaRPr>
            </a:p>
          </p:txBody>
        </p:sp>
      </p:grpSp>
      <p:sp>
        <p:nvSpPr>
          <p:cNvPr id="7" name="标题 6"/>
          <p:cNvSpPr>
            <a:spLocks noGrp="1"/>
          </p:cNvSpPr>
          <p:nvPr>
            <p:ph type="title"/>
          </p:nvPr>
        </p:nvSpPr>
        <p:spPr/>
        <p:txBody>
          <a:bodyPr/>
          <a:lstStyle/>
          <a:p>
            <a:r>
              <a:rPr lang="zh-CN" altLang="en-US" dirty="0"/>
              <a:t>请在此处输入您的标题</a:t>
            </a:r>
          </a:p>
        </p:txBody>
      </p:sp>
    </p:spTree>
    <p:extLst>
      <p:ext uri="{BB962C8B-B14F-4D97-AF65-F5344CB8AC3E}">
        <p14:creationId xmlns:p14="http://schemas.microsoft.com/office/powerpoint/2010/main" val="2607238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par>
                          <p:cTn id="15" fill="hold">
                            <p:stCondLst>
                              <p:cond delay="500"/>
                            </p:stCondLst>
                            <p:childTnLst>
                              <p:par>
                                <p:cTn id="16" presetID="21" presetClass="entr" presetSubtype="1"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heel(1)">
                                      <p:cBhvr>
                                        <p:cTn id="18" dur="2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50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nodeType="withEffect">
                                  <p:stCondLst>
                                    <p:cond delay="50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nodeType="withEffect">
                                  <p:stCondLst>
                                    <p:cond delay="50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par>
                                <p:cTn id="30" presetID="10" presetClass="entr" presetSubtype="0" fill="hold" nodeType="withEffect">
                                  <p:stCondLst>
                                    <p:cond delay="50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0" presetClass="path" presetSubtype="0" accel="50000" decel="50000" fill="hold" nodeType="withEffect">
                                  <p:stCondLst>
                                    <p:cond delay="0"/>
                                  </p:stCondLst>
                                  <p:childTnLst>
                                    <p:animMotion origin="layout" path="M 0.00278 0.24661 L 0.00278 0.24661 C 0.0033 0.23828 0.00365 0.22994 0.00417 0.22192 C 0.00451 0.21852 0.00556 0.21513 0.00556 0.21204 C 0.00556 0.18025 0.00608 0.18488 0.00278 0.1676 C 0.00243 0.15525 0.00261 0.1426 0.00139 0.13056 C 0.00122 0.12686 -0.00104 0.12408 -0.00139 0.12068 C -0.00243 0.10432 -0.00208 0.08766 -0.00278 0.0713 C -0.00312 0.06111 -0.00364 0.05155 -0.00399 0.04167 C -0.00364 0.03334 -0.00347 0.025 -0.00278 0.01698 C 0.00017 -0.0108 1.94444E-6 0.00926 1.94444E-6 -0.0003 L 1.94444E-6 -0.0003 " pathEditMode="relative" ptsTypes="AAAAAAAAAAAA">
                                      <p:cBhvr>
                                        <p:cTn id="34" dur="2000" fill="hold"/>
                                        <p:tgtEl>
                                          <p:spTgt spid="5"/>
                                        </p:tgtEl>
                                        <p:attrNameLst>
                                          <p:attrName>ppt_x</p:attrName>
                                          <p:attrName>ppt_y</p:attrName>
                                        </p:attrNameLst>
                                      </p:cBhvr>
                                    </p:animMotion>
                                  </p:childTnLst>
                                </p:cTn>
                              </p:par>
                              <p:par>
                                <p:cTn id="35" presetID="0" presetClass="path" presetSubtype="0" accel="50000" decel="50000" fill="hold" nodeType="withEffect">
                                  <p:stCondLst>
                                    <p:cond delay="0"/>
                                  </p:stCondLst>
                                  <p:childTnLst>
                                    <p:animMotion origin="layout" path="M -0.14027 -0.00277 L -0.14027 -0.00277 L -0.04027 -0.0003 C -0.03663 -0.0003 -0.03298 0.00216 -0.02916 0.00216 C -0.02552 0.00216 -0.02187 -6.17284E-7 -0.01805 -0.0003 C -0.01215 -0.00092 -0.00607 -0.0003 -2.22222E-6 -0.0003 L -2.22222E-6 -0.0003 " pathEditMode="relative" ptsTypes="AAAAAAA">
                                      <p:cBhvr>
                                        <p:cTn id="36" dur="2000" fill="hold"/>
                                        <p:tgtEl>
                                          <p:spTgt spid="4"/>
                                        </p:tgtEl>
                                        <p:attrNameLst>
                                          <p:attrName>ppt_x</p:attrName>
                                          <p:attrName>ppt_y</p:attrName>
                                        </p:attrNameLst>
                                      </p:cBhvr>
                                    </p:animMotion>
                                  </p:childTnLst>
                                </p:cTn>
                              </p:par>
                              <p:par>
                                <p:cTn id="37" presetID="0" presetClass="path" presetSubtype="0" accel="50000" decel="50000" fill="hold" nodeType="withEffect">
                                  <p:stCondLst>
                                    <p:cond delay="0"/>
                                  </p:stCondLst>
                                  <p:childTnLst>
                                    <p:animMotion origin="layout" path="M 0.00556 -0.23981 L 0.00556 -0.23981 C 0.00503 -0.21604 0.00469 -0.19228 0.00417 -0.1682 C 0.00313 -0.12623 0.00451 -0.13919 0.00139 -0.11635 L 2.77778E-6 -0.0003 L 2.77778E-6 -0.0003 " pathEditMode="relative" ptsTypes="AAAAAA">
                                      <p:cBhvr>
                                        <p:cTn id="38" dur="2000" fill="hold"/>
                                        <p:tgtEl>
                                          <p:spTgt spid="3"/>
                                        </p:tgtEl>
                                        <p:attrNameLst>
                                          <p:attrName>ppt_x</p:attrName>
                                          <p:attrName>ppt_y</p:attrName>
                                        </p:attrNameLst>
                                      </p:cBhvr>
                                    </p:animMotion>
                                  </p:childTnLst>
                                </p:cTn>
                              </p:par>
                              <p:par>
                                <p:cTn id="39" presetID="0" presetClass="path" presetSubtype="0" accel="50000" decel="50000" fill="hold" nodeType="withEffect">
                                  <p:stCondLst>
                                    <p:cond delay="0"/>
                                  </p:stCondLst>
                                  <p:childTnLst>
                                    <p:animMotion origin="layout" path="M 0.14722 -0.00524 L 0.14722 -0.00524 C 0.13785 -0.00617 0.12865 -0.00771 0.11945 -0.00771 C 0.08177 -0.00771 0.04427 -0.00709 0.00695 -0.00524 C 0.00538 -0.00524 0.004 -0.00401 0.00278 -0.00277 C 0.00174 -0.00215 0.00087 -0.00123 -2.77778E-6 -0.0003 L -2.77778E-6 -0.0003 " pathEditMode="relative" ptsTypes="AAAAAAA">
                                      <p:cBhvr>
                                        <p:cTn id="40" dur="2000" fill="hold"/>
                                        <p:tgtEl>
                                          <p:spTgt spid="6"/>
                                        </p:tgtEl>
                                        <p:attrNameLst>
                                          <p:attrName>ppt_x</p:attrName>
                                          <p:attrName>ppt_y</p:attrName>
                                        </p:attrNameLst>
                                      </p:cBhvr>
                                    </p:animMotion>
                                  </p:childTnLst>
                                </p:cTn>
                              </p:par>
                            </p:childTnLst>
                          </p:cTn>
                        </p:par>
                        <p:par>
                          <p:cTn id="41" fill="hold">
                            <p:stCondLst>
                              <p:cond delay="2000"/>
                            </p:stCondLst>
                            <p:childTnLst>
                              <p:par>
                                <p:cTn id="42" presetID="42" presetClass="entr" presetSubtype="0"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anim calcmode="lin" valueType="num">
                                      <p:cBhvr>
                                        <p:cTn id="55" dur="1000" fill="hold"/>
                                        <p:tgtEl>
                                          <p:spTgt spid="17"/>
                                        </p:tgtEl>
                                        <p:attrNameLst>
                                          <p:attrName>ppt_x</p:attrName>
                                        </p:attrNameLst>
                                      </p:cBhvr>
                                      <p:tavLst>
                                        <p:tav tm="0">
                                          <p:val>
                                            <p:strVal val="#ppt_x"/>
                                          </p:val>
                                        </p:tav>
                                        <p:tav tm="100000">
                                          <p:val>
                                            <p:strVal val="#ppt_x"/>
                                          </p:val>
                                        </p:tav>
                                      </p:tavLst>
                                    </p:anim>
                                    <p:anim calcmode="lin" valueType="num">
                                      <p:cBhvr>
                                        <p:cTn id="56" dur="1000" fill="hold"/>
                                        <p:tgtEl>
                                          <p:spTgt spid="1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anim calcmode="lin" valueType="num">
                                      <p:cBhvr>
                                        <p:cTn id="60" dur="1000" fill="hold"/>
                                        <p:tgtEl>
                                          <p:spTgt spid="15"/>
                                        </p:tgtEl>
                                        <p:attrNameLst>
                                          <p:attrName>ppt_x</p:attrName>
                                        </p:attrNameLst>
                                      </p:cBhvr>
                                      <p:tavLst>
                                        <p:tav tm="0">
                                          <p:val>
                                            <p:strVal val="#ppt_x"/>
                                          </p:val>
                                        </p:tav>
                                        <p:tav tm="100000">
                                          <p:val>
                                            <p:strVal val="#ppt_x"/>
                                          </p:val>
                                        </p:tav>
                                      </p:tavLst>
                                    </p:anim>
                                    <p:anim calcmode="lin" valueType="num">
                                      <p:cBhvr>
                                        <p:cTn id="6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5" grpId="0"/>
      <p:bldP spid="16" grpId="0"/>
      <p:bldP spid="17"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6925793" y="4044712"/>
            <a:ext cx="1296000" cy="1296000"/>
            <a:chOff x="5194345" y="3033534"/>
            <a:chExt cx="972000" cy="972000"/>
          </a:xfrm>
        </p:grpSpPr>
        <p:sp>
          <p:nvSpPr>
            <p:cNvPr id="5" name="椭圆 4"/>
            <p:cNvSpPr>
              <a:spLocks noChangeAspect="1"/>
            </p:cNvSpPr>
            <p:nvPr/>
          </p:nvSpPr>
          <p:spPr>
            <a:xfrm>
              <a:off x="5194345" y="3033534"/>
              <a:ext cx="972000" cy="972000"/>
            </a:xfrm>
            <a:prstGeom prst="ellipse">
              <a:avLst/>
            </a:prstGeom>
            <a:gradFill flip="none" rotWithShape="1">
              <a:gsLst>
                <a:gs pos="0">
                  <a:schemeClr val="bg1"/>
                </a:gs>
                <a:gs pos="100000">
                  <a:schemeClr val="bg1">
                    <a:lumMod val="50000"/>
                  </a:schemeClr>
                </a:gs>
              </a:gsLst>
              <a:lin ang="13500000" scaled="1"/>
              <a:tileRect/>
            </a:gradFill>
            <a:ln w="19050">
              <a:gradFill flip="none" rotWithShape="1">
                <a:gsLst>
                  <a:gs pos="0">
                    <a:schemeClr val="accent1">
                      <a:lumMod val="5000"/>
                      <a:lumOff val="95000"/>
                    </a:schemeClr>
                  </a:gs>
                  <a:gs pos="100000">
                    <a:schemeClr val="bg2">
                      <a:lumMod val="75000"/>
                    </a:schemeClr>
                  </a:gs>
                </a:gsLst>
                <a:lin ang="2700000" scaled="1"/>
                <a:tileRect/>
              </a:gradFill>
            </a:ln>
            <a:effectLst>
              <a:outerShdw blurRad="889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9" name="椭圆 8"/>
            <p:cNvSpPr>
              <a:spLocks noChangeAspect="1"/>
            </p:cNvSpPr>
            <p:nvPr/>
          </p:nvSpPr>
          <p:spPr>
            <a:xfrm>
              <a:off x="5329345" y="3168534"/>
              <a:ext cx="702000" cy="702000"/>
            </a:xfrm>
            <a:prstGeom prst="ellipse">
              <a:avLst/>
            </a:prstGeom>
            <a:solidFill>
              <a:schemeClr val="accent6"/>
            </a:solidFill>
            <a:ln>
              <a:noFill/>
            </a:ln>
            <a:effectLst>
              <a:innerShdw blurRad="1143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0" name="Freeform 27"/>
            <p:cNvSpPr>
              <a:spLocks noChangeAspect="1" noEditPoints="1"/>
            </p:cNvSpPr>
            <p:nvPr/>
          </p:nvSpPr>
          <p:spPr bwMode="auto">
            <a:xfrm>
              <a:off x="5493613" y="3330534"/>
              <a:ext cx="373465" cy="378000"/>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chemeClr val="bg1">
                <a:alpha val="88000"/>
              </a:schemeClr>
            </a:solidFill>
            <a:ln>
              <a:noFill/>
            </a:ln>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23" name="组合 22"/>
          <p:cNvGrpSpPr/>
          <p:nvPr/>
        </p:nvGrpSpPr>
        <p:grpSpPr>
          <a:xfrm>
            <a:off x="5642969" y="3320093"/>
            <a:ext cx="1584000" cy="1584000"/>
            <a:chOff x="4232227" y="2490070"/>
            <a:chExt cx="1188000" cy="1188000"/>
          </a:xfrm>
        </p:grpSpPr>
        <p:sp>
          <p:nvSpPr>
            <p:cNvPr id="4" name="椭圆 3"/>
            <p:cNvSpPr>
              <a:spLocks noChangeAspect="1"/>
            </p:cNvSpPr>
            <p:nvPr/>
          </p:nvSpPr>
          <p:spPr>
            <a:xfrm>
              <a:off x="4232227" y="2490070"/>
              <a:ext cx="1188000" cy="1188000"/>
            </a:xfrm>
            <a:prstGeom prst="ellipse">
              <a:avLst/>
            </a:prstGeom>
            <a:gradFill flip="none" rotWithShape="1">
              <a:gsLst>
                <a:gs pos="0">
                  <a:schemeClr val="bg1"/>
                </a:gs>
                <a:gs pos="100000">
                  <a:schemeClr val="bg1">
                    <a:lumMod val="50000"/>
                  </a:schemeClr>
                </a:gs>
              </a:gsLst>
              <a:lin ang="13500000" scaled="1"/>
              <a:tileRect/>
            </a:gradFill>
            <a:ln w="19050">
              <a:gradFill flip="none" rotWithShape="1">
                <a:gsLst>
                  <a:gs pos="0">
                    <a:schemeClr val="accent1">
                      <a:lumMod val="5000"/>
                      <a:lumOff val="95000"/>
                    </a:schemeClr>
                  </a:gs>
                  <a:gs pos="100000">
                    <a:schemeClr val="bg2">
                      <a:lumMod val="75000"/>
                    </a:schemeClr>
                  </a:gs>
                </a:gsLst>
                <a:lin ang="2700000" scaled="1"/>
                <a:tileRect/>
              </a:gradFill>
            </a:ln>
            <a:effectLst>
              <a:outerShdw blurRad="889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8" name="椭圆 7"/>
            <p:cNvSpPr>
              <a:spLocks noChangeAspect="1"/>
            </p:cNvSpPr>
            <p:nvPr/>
          </p:nvSpPr>
          <p:spPr>
            <a:xfrm>
              <a:off x="4394227" y="2652070"/>
              <a:ext cx="864000" cy="864000"/>
            </a:xfrm>
            <a:prstGeom prst="ellipse">
              <a:avLst/>
            </a:prstGeom>
            <a:solidFill>
              <a:schemeClr val="accent5"/>
            </a:solidFill>
            <a:ln>
              <a:noFill/>
            </a:ln>
            <a:effectLst>
              <a:innerShdw blurRad="1143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1" name="Freeform 13"/>
            <p:cNvSpPr>
              <a:spLocks noChangeAspect="1" noEditPoints="1"/>
            </p:cNvSpPr>
            <p:nvPr/>
          </p:nvSpPr>
          <p:spPr bwMode="auto">
            <a:xfrm>
              <a:off x="4616860" y="2895070"/>
              <a:ext cx="418733" cy="378000"/>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chemeClr val="bg1">
                <a:alpha val="89000"/>
              </a:schemeClr>
            </a:solidFill>
            <a:ln>
              <a:noFill/>
            </a:ln>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24" name="组合 23"/>
          <p:cNvGrpSpPr/>
          <p:nvPr/>
        </p:nvGrpSpPr>
        <p:grpSpPr>
          <a:xfrm>
            <a:off x="4098295" y="2562045"/>
            <a:ext cx="1872000" cy="1872000"/>
            <a:chOff x="3073721" y="1921534"/>
            <a:chExt cx="1404000" cy="1404000"/>
          </a:xfrm>
        </p:grpSpPr>
        <p:sp>
          <p:nvSpPr>
            <p:cNvPr id="3" name="椭圆 2"/>
            <p:cNvSpPr>
              <a:spLocks noChangeAspect="1"/>
            </p:cNvSpPr>
            <p:nvPr/>
          </p:nvSpPr>
          <p:spPr>
            <a:xfrm>
              <a:off x="3073721" y="1921534"/>
              <a:ext cx="1404000" cy="1404000"/>
            </a:xfrm>
            <a:prstGeom prst="ellipse">
              <a:avLst/>
            </a:prstGeom>
            <a:gradFill flip="none" rotWithShape="1">
              <a:gsLst>
                <a:gs pos="0">
                  <a:schemeClr val="bg1"/>
                </a:gs>
                <a:gs pos="100000">
                  <a:schemeClr val="bg1">
                    <a:lumMod val="50000"/>
                  </a:schemeClr>
                </a:gs>
              </a:gsLst>
              <a:lin ang="13500000" scaled="1"/>
              <a:tileRect/>
            </a:gradFill>
            <a:ln w="19050">
              <a:gradFill flip="none" rotWithShape="1">
                <a:gsLst>
                  <a:gs pos="0">
                    <a:schemeClr val="accent1">
                      <a:lumMod val="5000"/>
                      <a:lumOff val="95000"/>
                    </a:schemeClr>
                  </a:gs>
                  <a:gs pos="100000">
                    <a:schemeClr val="bg2">
                      <a:lumMod val="75000"/>
                    </a:schemeClr>
                  </a:gs>
                </a:gsLst>
                <a:lin ang="2700000" scaled="1"/>
                <a:tileRect/>
              </a:gradFill>
            </a:ln>
            <a:effectLst>
              <a:outerShdw blurRad="889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7" name="椭圆 6"/>
            <p:cNvSpPr>
              <a:spLocks noChangeAspect="1"/>
            </p:cNvSpPr>
            <p:nvPr/>
          </p:nvSpPr>
          <p:spPr>
            <a:xfrm>
              <a:off x="3208721" y="2056534"/>
              <a:ext cx="1134000" cy="1134000"/>
            </a:xfrm>
            <a:prstGeom prst="ellipse">
              <a:avLst/>
            </a:prstGeom>
            <a:solidFill>
              <a:schemeClr val="accent3"/>
            </a:solidFill>
            <a:ln>
              <a:noFill/>
            </a:ln>
            <a:effectLst>
              <a:innerShdw blurRad="1143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2" name="Freeform 9"/>
            <p:cNvSpPr>
              <a:spLocks noChangeAspect="1" noEditPoints="1"/>
            </p:cNvSpPr>
            <p:nvPr/>
          </p:nvSpPr>
          <p:spPr bwMode="auto">
            <a:xfrm>
              <a:off x="3462522" y="2441875"/>
              <a:ext cx="626399" cy="363317"/>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bg1">
                <a:alpha val="88000"/>
              </a:schemeClr>
            </a:solidFill>
            <a:ln>
              <a:noFill/>
            </a:ln>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25" name="组合 24"/>
          <p:cNvGrpSpPr/>
          <p:nvPr/>
        </p:nvGrpSpPr>
        <p:grpSpPr>
          <a:xfrm>
            <a:off x="2352315" y="1644949"/>
            <a:ext cx="2087592" cy="2087592"/>
            <a:chOff x="1764236" y="1233712"/>
            <a:chExt cx="1565694" cy="1565694"/>
          </a:xfrm>
        </p:grpSpPr>
        <p:sp>
          <p:nvSpPr>
            <p:cNvPr id="2" name="椭圆 1"/>
            <p:cNvSpPr/>
            <p:nvPr/>
          </p:nvSpPr>
          <p:spPr>
            <a:xfrm>
              <a:off x="1764236" y="1233712"/>
              <a:ext cx="1565694" cy="1565694"/>
            </a:xfrm>
            <a:prstGeom prst="ellipse">
              <a:avLst/>
            </a:prstGeom>
            <a:gradFill flip="none" rotWithShape="1">
              <a:gsLst>
                <a:gs pos="0">
                  <a:schemeClr val="bg1"/>
                </a:gs>
                <a:gs pos="100000">
                  <a:schemeClr val="bg1">
                    <a:lumMod val="50000"/>
                  </a:schemeClr>
                </a:gs>
              </a:gsLst>
              <a:lin ang="13500000" scaled="1"/>
              <a:tileRect/>
            </a:gradFill>
            <a:ln w="19050">
              <a:gradFill flip="none" rotWithShape="1">
                <a:gsLst>
                  <a:gs pos="0">
                    <a:schemeClr val="accent1">
                      <a:lumMod val="5000"/>
                      <a:lumOff val="95000"/>
                    </a:schemeClr>
                  </a:gs>
                  <a:gs pos="100000">
                    <a:schemeClr val="bg2">
                      <a:lumMod val="75000"/>
                    </a:schemeClr>
                  </a:gs>
                </a:gsLst>
                <a:lin ang="2700000" scaled="1"/>
                <a:tileRect/>
              </a:gradFill>
            </a:ln>
            <a:effectLst>
              <a:outerShdw blurRad="889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6" name="椭圆 5"/>
            <p:cNvSpPr/>
            <p:nvPr/>
          </p:nvSpPr>
          <p:spPr>
            <a:xfrm>
              <a:off x="1903058" y="1372534"/>
              <a:ext cx="1288052" cy="1288052"/>
            </a:xfrm>
            <a:prstGeom prst="ellipse">
              <a:avLst/>
            </a:prstGeom>
            <a:solidFill>
              <a:schemeClr val="accent2"/>
            </a:solidFill>
            <a:ln>
              <a:noFill/>
            </a:ln>
            <a:effectLst>
              <a:innerShdw blurRad="1143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3" name="Freeform 29"/>
            <p:cNvSpPr>
              <a:spLocks noChangeAspect="1" noEditPoints="1"/>
            </p:cNvSpPr>
            <p:nvPr/>
          </p:nvSpPr>
          <p:spPr bwMode="auto">
            <a:xfrm>
              <a:off x="2336532" y="1827559"/>
              <a:ext cx="421105" cy="378000"/>
            </a:xfrm>
            <a:custGeom>
              <a:avLst/>
              <a:gdLst>
                <a:gd name="T0" fmla="*/ 124 w 254"/>
                <a:gd name="T1" fmla="*/ 162 h 228"/>
                <a:gd name="T2" fmla="*/ 105 w 254"/>
                <a:gd name="T3" fmla="*/ 162 h 228"/>
                <a:gd name="T4" fmla="*/ 105 w 254"/>
                <a:gd name="T5" fmla="*/ 178 h 228"/>
                <a:gd name="T6" fmla="*/ 124 w 254"/>
                <a:gd name="T7" fmla="*/ 178 h 228"/>
                <a:gd name="T8" fmla="*/ 124 w 254"/>
                <a:gd name="T9" fmla="*/ 162 h 228"/>
                <a:gd name="T10" fmla="*/ 43 w 254"/>
                <a:gd name="T11" fmla="*/ 109 h 228"/>
                <a:gd name="T12" fmla="*/ 129 w 254"/>
                <a:gd name="T13" fmla="*/ 26 h 228"/>
                <a:gd name="T14" fmla="*/ 212 w 254"/>
                <a:gd name="T15" fmla="*/ 109 h 228"/>
                <a:gd name="T16" fmla="*/ 55 w 254"/>
                <a:gd name="T17" fmla="*/ 109 h 228"/>
                <a:gd name="T18" fmla="*/ 43 w 254"/>
                <a:gd name="T19" fmla="*/ 109 h 228"/>
                <a:gd name="T20" fmla="*/ 129 w 254"/>
                <a:gd name="T21" fmla="*/ 0 h 228"/>
                <a:gd name="T22" fmla="*/ 121 w 254"/>
                <a:gd name="T23" fmla="*/ 7 h 228"/>
                <a:gd name="T24" fmla="*/ 15 w 254"/>
                <a:gd name="T25" fmla="*/ 112 h 228"/>
                <a:gd name="T26" fmla="*/ 0 w 254"/>
                <a:gd name="T27" fmla="*/ 128 h 228"/>
                <a:gd name="T28" fmla="*/ 53 w 254"/>
                <a:gd name="T29" fmla="*/ 128 h 228"/>
                <a:gd name="T30" fmla="*/ 53 w 254"/>
                <a:gd name="T31" fmla="*/ 228 h 228"/>
                <a:gd name="T32" fmla="*/ 69 w 254"/>
                <a:gd name="T33" fmla="*/ 228 h 228"/>
                <a:gd name="T34" fmla="*/ 69 w 254"/>
                <a:gd name="T35" fmla="*/ 128 h 228"/>
                <a:gd name="T36" fmla="*/ 181 w 254"/>
                <a:gd name="T37" fmla="*/ 128 h 228"/>
                <a:gd name="T38" fmla="*/ 181 w 254"/>
                <a:gd name="T39" fmla="*/ 228 h 228"/>
                <a:gd name="T40" fmla="*/ 197 w 254"/>
                <a:gd name="T41" fmla="*/ 228 h 228"/>
                <a:gd name="T42" fmla="*/ 197 w 254"/>
                <a:gd name="T43" fmla="*/ 128 h 228"/>
                <a:gd name="T44" fmla="*/ 254 w 254"/>
                <a:gd name="T45" fmla="*/ 128 h 228"/>
                <a:gd name="T46" fmla="*/ 240 w 254"/>
                <a:gd name="T47" fmla="*/ 112 h 228"/>
                <a:gd name="T48" fmla="*/ 242 w 254"/>
                <a:gd name="T49" fmla="*/ 109 h 228"/>
                <a:gd name="T50" fmla="*/ 240 w 254"/>
                <a:gd name="T51" fmla="*/ 112 h 228"/>
                <a:gd name="T52" fmla="*/ 133 w 254"/>
                <a:gd name="T53" fmla="*/ 7 h 228"/>
                <a:gd name="T54" fmla="*/ 129 w 254"/>
                <a:gd name="T5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 h="228">
                  <a:moveTo>
                    <a:pt x="124" y="162"/>
                  </a:moveTo>
                  <a:lnTo>
                    <a:pt x="105" y="162"/>
                  </a:lnTo>
                  <a:lnTo>
                    <a:pt x="105" y="178"/>
                  </a:lnTo>
                  <a:lnTo>
                    <a:pt x="124" y="178"/>
                  </a:lnTo>
                  <a:lnTo>
                    <a:pt x="124" y="162"/>
                  </a:lnTo>
                  <a:close/>
                  <a:moveTo>
                    <a:pt x="43" y="109"/>
                  </a:moveTo>
                  <a:lnTo>
                    <a:pt x="129" y="26"/>
                  </a:lnTo>
                  <a:lnTo>
                    <a:pt x="212" y="109"/>
                  </a:lnTo>
                  <a:lnTo>
                    <a:pt x="55" y="109"/>
                  </a:lnTo>
                  <a:lnTo>
                    <a:pt x="43" y="109"/>
                  </a:lnTo>
                  <a:close/>
                  <a:moveTo>
                    <a:pt x="129" y="0"/>
                  </a:moveTo>
                  <a:lnTo>
                    <a:pt x="121" y="7"/>
                  </a:lnTo>
                  <a:lnTo>
                    <a:pt x="15" y="112"/>
                  </a:lnTo>
                  <a:lnTo>
                    <a:pt x="0" y="128"/>
                  </a:lnTo>
                  <a:lnTo>
                    <a:pt x="53" y="128"/>
                  </a:lnTo>
                  <a:lnTo>
                    <a:pt x="53" y="228"/>
                  </a:lnTo>
                  <a:lnTo>
                    <a:pt x="69" y="228"/>
                  </a:lnTo>
                  <a:lnTo>
                    <a:pt x="69" y="128"/>
                  </a:lnTo>
                  <a:lnTo>
                    <a:pt x="181" y="128"/>
                  </a:lnTo>
                  <a:lnTo>
                    <a:pt x="181" y="228"/>
                  </a:lnTo>
                  <a:lnTo>
                    <a:pt x="197" y="228"/>
                  </a:lnTo>
                  <a:lnTo>
                    <a:pt x="197" y="128"/>
                  </a:lnTo>
                  <a:lnTo>
                    <a:pt x="254" y="128"/>
                  </a:lnTo>
                  <a:lnTo>
                    <a:pt x="240" y="112"/>
                  </a:lnTo>
                  <a:lnTo>
                    <a:pt x="242" y="109"/>
                  </a:lnTo>
                  <a:lnTo>
                    <a:pt x="240" y="112"/>
                  </a:lnTo>
                  <a:lnTo>
                    <a:pt x="133" y="7"/>
                  </a:lnTo>
                  <a:lnTo>
                    <a:pt x="129" y="0"/>
                  </a:lnTo>
                  <a:close/>
                </a:path>
              </a:pathLst>
            </a:custGeom>
            <a:solidFill>
              <a:schemeClr val="bg1"/>
            </a:solidFill>
            <a:ln>
              <a:solidFill>
                <a:schemeClr val="bg1"/>
              </a:solidFill>
            </a:ln>
          </p:spPr>
          <p:txBody>
            <a:bodyPr vert="horz" wrap="square" lIns="91440" tIns="45720" rIns="91440" bIns="45720" numCol="1" anchor="t" anchorCtr="0" compatLnSpc="1">
              <a:prstTxWarp prst="textNoShape">
                <a:avLst/>
              </a:prstTxWarp>
            </a:bodyPr>
            <a:lstStyle/>
            <a:p>
              <a:endParaRPr lang="zh-CN" altLang="en-US" sz="1351"/>
            </a:p>
          </p:txBody>
        </p:sp>
      </p:grpSp>
      <p:sp>
        <p:nvSpPr>
          <p:cNvPr id="14" name="文本框 13"/>
          <p:cNvSpPr txBox="1"/>
          <p:nvPr/>
        </p:nvSpPr>
        <p:spPr>
          <a:xfrm>
            <a:off x="5097287" y="1572009"/>
            <a:ext cx="1569660" cy="508088"/>
          </a:xfrm>
          <a:prstGeom prst="rect">
            <a:avLst/>
          </a:prstGeom>
          <a:noFill/>
        </p:spPr>
        <p:txBody>
          <a:bodyPr wrap="none" rtlCol="0">
            <a:spAutoFit/>
          </a:bodyPr>
          <a:lstStyle/>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1351"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15" name="文本框 14"/>
          <p:cNvSpPr txBox="1"/>
          <p:nvPr/>
        </p:nvSpPr>
        <p:spPr>
          <a:xfrm>
            <a:off x="4340242" y="1541231"/>
            <a:ext cx="704039" cy="707886"/>
          </a:xfrm>
          <a:prstGeom prst="rect">
            <a:avLst/>
          </a:prstGeom>
          <a:noFill/>
        </p:spPr>
        <p:txBody>
          <a:bodyPr wrap="none" rtlCol="0">
            <a:spAutoFit/>
          </a:bodyPr>
          <a:lstStyle/>
          <a:p>
            <a:r>
              <a:rPr lang="en-US" altLang="zh-CN" sz="4000" dirty="0">
                <a:solidFill>
                  <a:schemeClr val="accent2"/>
                </a:solidFill>
              </a:rPr>
              <a:t>01</a:t>
            </a:r>
            <a:endParaRPr lang="zh-CN" altLang="en-US" sz="4000" dirty="0">
              <a:solidFill>
                <a:schemeClr val="accent2"/>
              </a:solidFill>
            </a:endParaRPr>
          </a:p>
        </p:txBody>
      </p:sp>
      <p:sp>
        <p:nvSpPr>
          <p:cNvPr id="16" name="文本框 15"/>
          <p:cNvSpPr txBox="1"/>
          <p:nvPr/>
        </p:nvSpPr>
        <p:spPr>
          <a:xfrm>
            <a:off x="2195465" y="3859559"/>
            <a:ext cx="1569660" cy="508088"/>
          </a:xfrm>
          <a:prstGeom prst="rect">
            <a:avLst/>
          </a:prstGeom>
          <a:noFill/>
        </p:spPr>
        <p:txBody>
          <a:bodyPr wrap="none" rtlCol="0">
            <a:spAutoFit/>
          </a:bodyPr>
          <a:lstStyle/>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1351"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17" name="文本框 16"/>
          <p:cNvSpPr txBox="1"/>
          <p:nvPr/>
        </p:nvSpPr>
        <p:spPr>
          <a:xfrm>
            <a:off x="1438419" y="3828781"/>
            <a:ext cx="913896" cy="707886"/>
          </a:xfrm>
          <a:prstGeom prst="rect">
            <a:avLst/>
          </a:prstGeom>
          <a:noFill/>
        </p:spPr>
        <p:txBody>
          <a:bodyPr wrap="square" rtlCol="0">
            <a:spAutoFit/>
          </a:bodyPr>
          <a:lstStyle/>
          <a:p>
            <a:r>
              <a:rPr lang="en-US" altLang="zh-CN" sz="4000" dirty="0">
                <a:solidFill>
                  <a:schemeClr val="accent3"/>
                </a:solidFill>
              </a:rPr>
              <a:t>02</a:t>
            </a:r>
            <a:endParaRPr lang="zh-CN" altLang="en-US" sz="4000" dirty="0">
              <a:solidFill>
                <a:schemeClr val="accent3"/>
              </a:solidFill>
            </a:endParaRPr>
          </a:p>
        </p:txBody>
      </p:sp>
      <p:sp>
        <p:nvSpPr>
          <p:cNvPr id="18" name="文本框 17"/>
          <p:cNvSpPr txBox="1"/>
          <p:nvPr/>
        </p:nvSpPr>
        <p:spPr>
          <a:xfrm>
            <a:off x="7954084" y="3384093"/>
            <a:ext cx="1569660" cy="508088"/>
          </a:xfrm>
          <a:prstGeom prst="rect">
            <a:avLst/>
          </a:prstGeom>
          <a:noFill/>
        </p:spPr>
        <p:txBody>
          <a:bodyPr wrap="none" rtlCol="0">
            <a:spAutoFit/>
          </a:bodyPr>
          <a:lstStyle/>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1351"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19" name="文本框 18"/>
          <p:cNvSpPr txBox="1"/>
          <p:nvPr/>
        </p:nvSpPr>
        <p:spPr>
          <a:xfrm>
            <a:off x="7197039" y="3353315"/>
            <a:ext cx="704039" cy="707886"/>
          </a:xfrm>
          <a:prstGeom prst="rect">
            <a:avLst/>
          </a:prstGeom>
          <a:noFill/>
        </p:spPr>
        <p:txBody>
          <a:bodyPr wrap="none" rtlCol="0">
            <a:spAutoFit/>
          </a:bodyPr>
          <a:lstStyle/>
          <a:p>
            <a:r>
              <a:rPr lang="en-US" altLang="zh-CN" sz="4000" dirty="0">
                <a:solidFill>
                  <a:schemeClr val="accent5"/>
                </a:solidFill>
              </a:rPr>
              <a:t>03</a:t>
            </a:r>
            <a:endParaRPr lang="zh-CN" altLang="en-US" sz="4000" dirty="0">
              <a:solidFill>
                <a:schemeClr val="accent5"/>
              </a:solidFill>
            </a:endParaRPr>
          </a:p>
        </p:txBody>
      </p:sp>
      <p:sp>
        <p:nvSpPr>
          <p:cNvPr id="20" name="文本框 19"/>
          <p:cNvSpPr txBox="1"/>
          <p:nvPr/>
        </p:nvSpPr>
        <p:spPr>
          <a:xfrm>
            <a:off x="4936780" y="5047444"/>
            <a:ext cx="1569660" cy="508088"/>
          </a:xfrm>
          <a:prstGeom prst="rect">
            <a:avLst/>
          </a:prstGeom>
          <a:noFill/>
        </p:spPr>
        <p:txBody>
          <a:bodyPr wrap="none" rtlCol="0">
            <a:spAutoFit/>
          </a:bodyPr>
          <a:lstStyle/>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1351"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21" name="文本框 20"/>
          <p:cNvSpPr txBox="1"/>
          <p:nvPr/>
        </p:nvSpPr>
        <p:spPr>
          <a:xfrm>
            <a:off x="4179735" y="5016665"/>
            <a:ext cx="704039" cy="707886"/>
          </a:xfrm>
          <a:prstGeom prst="rect">
            <a:avLst/>
          </a:prstGeom>
          <a:noFill/>
        </p:spPr>
        <p:txBody>
          <a:bodyPr wrap="none" rtlCol="0">
            <a:spAutoFit/>
          </a:bodyPr>
          <a:lstStyle/>
          <a:p>
            <a:r>
              <a:rPr lang="en-US" altLang="zh-CN" sz="4000" dirty="0">
                <a:solidFill>
                  <a:schemeClr val="accent6"/>
                </a:solidFill>
              </a:rPr>
              <a:t>04</a:t>
            </a:r>
            <a:endParaRPr lang="zh-CN" altLang="en-US" sz="4000" dirty="0">
              <a:solidFill>
                <a:schemeClr val="accent6"/>
              </a:solidFill>
            </a:endParaRPr>
          </a:p>
        </p:txBody>
      </p:sp>
      <p:sp>
        <p:nvSpPr>
          <p:cNvPr id="26" name="标题 25"/>
          <p:cNvSpPr>
            <a:spLocks noGrp="1"/>
          </p:cNvSpPr>
          <p:nvPr>
            <p:ph type="title"/>
          </p:nvPr>
        </p:nvSpPr>
        <p:spPr/>
        <p:txBody>
          <a:bodyPr/>
          <a:lstStyle/>
          <a:p>
            <a:r>
              <a:rPr lang="zh-CN" altLang="en-US" dirty="0"/>
              <a:t>请在此处输入您的标题</a:t>
            </a:r>
          </a:p>
        </p:txBody>
      </p:sp>
    </p:spTree>
    <p:extLst>
      <p:ext uri="{BB962C8B-B14F-4D97-AF65-F5344CB8AC3E}">
        <p14:creationId xmlns:p14="http://schemas.microsoft.com/office/powerpoint/2010/main" val="3223706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10" presetClass="entr" presetSubtype="0" fill="hold" nodeType="afterEffect">
                                  <p:stCondLst>
                                    <p:cond delay="50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0" presetClass="path" presetSubtype="0" accel="50000" decel="50000" fill="hold" nodeType="withEffect">
                                  <p:stCondLst>
                                    <p:cond delay="0"/>
                                  </p:stCondLst>
                                  <p:childTnLst>
                                    <p:animMotion origin="layout" path="M 0.61667 0.61943 L 0.61667 0.61943 C 0.61112 0.61203 0.60574 0.60369 0.60001 0.59721 C 0.59688 0.59382 0.59341 0.59258 0.59028 0.58981 C 0.58594 0.58579 0.58212 0.58085 0.57778 0.57746 C 0.56442 0.56666 0.55087 0.5574 0.53751 0.54783 C 0.52813 0.54104 0.51928 0.53209 0.50973 0.52808 C 0.4889 0.51882 0.46772 0.5111 0.44723 0.50092 C 0.44063 0.49752 0.43421 0.49382 0.42778 0.49104 C 0.42362 0.48888 0.41928 0.48795 0.41528 0.4861 C 0.40886 0.48271 0.39914 0.47653 0.39306 0.47129 C 0.38994 0.46851 0.37987 0.45678 0.37778 0.454 C 0.37587 0.45153 0.37414 0.44845 0.37223 0.4466 C 0.36945 0.44351 0.36633 0.44227 0.3639 0.43919 C 0.36164 0.43641 0.36025 0.43209 0.35834 0.42931 C 0.35608 0.42622 0.35348 0.42437 0.3514 0.4219 C 0.34897 0.41882 0.34688 0.4145 0.34445 0.41203 C 0.33803 0.40555 0.33091 0.40215 0.32501 0.39474 C 0.30278 0.36666 0.32813 0.39721 0.30417 0.37252 C 0.30209 0.37036 0.30053 0.36727 0.29862 0.36511 C 0.29358 0.35894 0.28803 0.35431 0.28334 0.34783 C 0.28091 0.34443 0.27883 0.34042 0.2764 0.33795 C 0.26268 0.32314 0.27605 0.34351 0.26251 0.32561 C 0.26094 0.32345 0.2599 0.32005 0.25834 0.3182 C 0.25383 0.31264 0.24879 0.30863 0.24445 0.30339 C 0.24306 0.30153 0.2415 0.29999 0.24028 0.29845 C 0.23594 0.29258 0.2323 0.28579 0.22778 0.28116 C 0.22535 0.27869 0.22292 0.27653 0.22084 0.27376 C 0.21928 0.2716 0.21824 0.26789 0.21667 0.26635 C 0.21442 0.26388 0.21181 0.26326 0.20973 0.26141 C 0.20765 0.25925 0.20591 0.25616 0.20417 0.254 C 0.20278 0.25215 0.2014 0.2503 0.20001 0.24906 C 0.1981 0.24721 0.19601 0.24598 0.19445 0.24413 C 0.19272 0.24197 0.19167 0.23888 0.19028 0.23672 C 0.18803 0.23302 0.1856 0.22993 0.18334 0.22684 C 0.18056 0.22314 0.17761 0.22036 0.17501 0.21697 C 0.17015 0.21048 0.16563 0.20369 0.16112 0.19721 C 0.15869 0.19382 0.1566 0.19011 0.15417 0.18734 C 0.1514 0.18394 0.14844 0.18085 0.14584 0.17746 C 0.1415 0.1719 0.13751 0.16573 0.13334 0.16018 C 0.13143 0.1574 0.13004 0.15369 0.12778 0.15277 L 0.12223 0.1503 C 0.1073 0.129 0.12136 0.14845 0.11112 0.13548 C 0.10921 0.13302 0.10747 0.13024 0.10556 0.12808 C 0.10365 0.12592 0.10174 0.12468 0.10001 0.12314 C 0.09758 0.12067 0.09532 0.1182 0.09306 0.11573 C 0.09011 0.11234 0.08733 0.10925 0.08473 0.10585 C 0.08282 0.10339 0.08108 0.1003 0.07917 0.09845 C 0.07692 0.09629 0.07431 0.09567 0.07223 0.09351 C 0.06841 0.08888 0.06094 0.07653 0.05556 0.07129 C 0.05365 0.06943 0.05174 0.06789 0.05001 0.06635 C 0.04844 0.06481 0.04723 0.06264 0.04584 0.06141 C 0.0415 0.05678 0.03976 0.05678 0.03612 0.05153 C 0.03456 0.04906 0.03351 0.04598 0.03195 0.04413 C 0.03022 0.04197 0.02796 0.04104 0.0264 0.03919 C 0.01719 0.02746 0.02692 0.03456 0.01806 0.02931 C 0.0132 0.02067 0.01424 0.0216 0.00834 0.0145 C -0.00086 0.00308 5.55556E-6 0.01048 5.55556E-6 -0.00032 L 5.55556E-6 -0.00032 " pathEditMode="relative" ptsTypes="AAAAAAAAAAAAAAAAAAAAAAAAAAAAAAAAAAAAAAAAAAAAAAAAAAAAAAAAAAA">
                                      <p:cBhvr>
                                        <p:cTn id="18" dur="2000" fill="hold"/>
                                        <p:tgtEl>
                                          <p:spTgt spid="25"/>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0-#ppt_w/2"/>
                                          </p:val>
                                        </p:tav>
                                        <p:tav tm="100000">
                                          <p:val>
                                            <p:strVal val="#ppt_x"/>
                                          </p:val>
                                        </p:tav>
                                      </p:tavLst>
                                    </p:anim>
                                    <p:anim calcmode="lin" valueType="num">
                                      <p:cBhvr additive="base">
                                        <p:cTn id="28" dur="500" fill="hold"/>
                                        <p:tgtEl>
                                          <p:spTgt spid="17"/>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10" presetClass="entr" presetSubtype="0" fill="hold" nodeType="afterEffect">
                                  <p:stCondLst>
                                    <p:cond delay="50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0" presetClass="path" presetSubtype="0" accel="50000" decel="50000" fill="hold" nodeType="withEffect">
                                  <p:stCondLst>
                                    <p:cond delay="0"/>
                                  </p:stCondLst>
                                  <p:childTnLst>
                                    <p:animMotion origin="layout" path="M 0.61667 0.61943 L 0.61667 0.61943 C 0.61112 0.61203 0.60574 0.60369 0.60001 0.59721 C 0.59688 0.59382 0.59341 0.59258 0.59028 0.58981 C 0.58594 0.58579 0.58212 0.58085 0.57778 0.57746 C 0.56442 0.56666 0.55087 0.5574 0.53751 0.54783 C 0.52813 0.54104 0.51928 0.53209 0.50973 0.52808 C 0.4889 0.51882 0.46772 0.5111 0.44723 0.50092 C 0.44063 0.49752 0.43421 0.49382 0.42778 0.49104 C 0.42362 0.48888 0.41928 0.48795 0.41528 0.4861 C 0.40886 0.48271 0.39914 0.47653 0.39306 0.47129 C 0.38994 0.46851 0.37987 0.45678 0.37778 0.454 C 0.37587 0.45153 0.37414 0.44845 0.37223 0.4466 C 0.36945 0.44351 0.36633 0.44227 0.3639 0.43919 C 0.36164 0.43641 0.36025 0.43209 0.35834 0.42931 C 0.35608 0.42622 0.35348 0.42437 0.3514 0.4219 C 0.34897 0.41882 0.34688 0.4145 0.34445 0.41203 C 0.33803 0.40555 0.33091 0.40215 0.32501 0.39474 C 0.30278 0.36666 0.32813 0.39721 0.30417 0.37252 C 0.30209 0.37036 0.30053 0.36727 0.29862 0.36511 C 0.29358 0.35894 0.28803 0.35431 0.28334 0.34783 C 0.28091 0.34443 0.27883 0.34042 0.2764 0.33795 C 0.26268 0.32314 0.27605 0.34351 0.26251 0.32561 C 0.26094 0.32345 0.2599 0.32005 0.25834 0.3182 C 0.25383 0.31264 0.24879 0.30863 0.24445 0.30339 C 0.24306 0.30153 0.2415 0.29999 0.24028 0.29845 C 0.23594 0.29258 0.2323 0.28579 0.22778 0.28116 C 0.22535 0.27869 0.22292 0.27653 0.22084 0.27376 C 0.21928 0.2716 0.21824 0.26789 0.21667 0.26635 C 0.21442 0.26388 0.21181 0.26326 0.20973 0.26141 C 0.20765 0.25925 0.20591 0.25616 0.20417 0.254 C 0.20278 0.25215 0.2014 0.2503 0.20001 0.24906 C 0.1981 0.24721 0.19601 0.24598 0.19445 0.24413 C 0.19272 0.24197 0.19167 0.23888 0.19028 0.23672 C 0.18803 0.23302 0.1856 0.22993 0.18334 0.22684 C 0.18056 0.22314 0.17761 0.22036 0.17501 0.21697 C 0.17015 0.21048 0.16563 0.20369 0.16112 0.19721 C 0.15869 0.19382 0.1566 0.19011 0.15417 0.18734 C 0.1514 0.18394 0.14844 0.18085 0.14584 0.17746 C 0.1415 0.1719 0.13751 0.16573 0.13334 0.16018 C 0.13143 0.1574 0.13004 0.15369 0.12778 0.15277 L 0.12223 0.1503 C 0.1073 0.129 0.12136 0.14845 0.11112 0.13548 C 0.10921 0.13302 0.10747 0.13024 0.10556 0.12808 C 0.10365 0.12592 0.10174 0.12468 0.10001 0.12314 C 0.09758 0.12067 0.09532 0.1182 0.09306 0.11573 C 0.09011 0.11234 0.08733 0.10925 0.08473 0.10585 C 0.08282 0.10339 0.08108 0.1003 0.07917 0.09845 C 0.07692 0.09629 0.07431 0.09567 0.07223 0.09351 C 0.06841 0.08888 0.06094 0.07653 0.05556 0.07129 C 0.05365 0.06943 0.05174 0.06789 0.05001 0.06635 C 0.04844 0.06481 0.04723 0.06264 0.04584 0.06141 C 0.0415 0.05678 0.03976 0.05678 0.03612 0.05153 C 0.03456 0.04906 0.03351 0.04598 0.03195 0.04413 C 0.03022 0.04197 0.02796 0.04104 0.0264 0.03919 C 0.01719 0.02746 0.02692 0.03456 0.01806 0.02931 C 0.0132 0.02067 0.01424 0.0216 0.00834 0.0145 C -0.00086 0.00308 5.55556E-6 0.01048 5.55556E-6 -0.00032 L 5.55556E-6 -0.00032 " pathEditMode="relative" ptsTypes="AAAAAAAAAAAAAAAAAAAAAAAAAAAAAAAAAAAAAAAAAAAAAAAAAAAAAAAAAAA">
                                      <p:cBhvr>
                                        <p:cTn id="34" dur="2000" fill="hold"/>
                                        <p:tgtEl>
                                          <p:spTgt spid="24"/>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1+#ppt_w/2"/>
                                          </p:val>
                                        </p:tav>
                                        <p:tav tm="100000">
                                          <p:val>
                                            <p:strVal val="#ppt_x"/>
                                          </p:val>
                                        </p:tav>
                                      </p:tavLst>
                                    </p:anim>
                                    <p:anim calcmode="lin" valueType="num">
                                      <p:cBhvr additive="base">
                                        <p:cTn id="40" dur="500" fill="hold"/>
                                        <p:tgtEl>
                                          <p:spTgt spid="1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1+#ppt_w/2"/>
                                          </p:val>
                                        </p:tav>
                                        <p:tav tm="100000">
                                          <p:val>
                                            <p:strVal val="#ppt_x"/>
                                          </p:val>
                                        </p:tav>
                                      </p:tavLst>
                                    </p:anim>
                                    <p:anim calcmode="lin" valueType="num">
                                      <p:cBhvr additive="base">
                                        <p:cTn id="44" dur="500" fill="hold"/>
                                        <p:tgtEl>
                                          <p:spTgt spid="19"/>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10" presetClass="entr" presetSubtype="0" fill="hold" nodeType="afterEffect">
                                  <p:stCondLst>
                                    <p:cond delay="50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0" presetClass="path" presetSubtype="0" accel="50000" decel="50000" fill="hold" nodeType="withEffect">
                                  <p:stCondLst>
                                    <p:cond delay="0"/>
                                  </p:stCondLst>
                                  <p:childTnLst>
                                    <p:animMotion origin="layout" path="M 0.61667 0.61943 L 0.61667 0.61943 C 0.61112 0.61203 0.60574 0.60369 0.60001 0.59721 C 0.59688 0.59382 0.59341 0.59258 0.59028 0.58981 C 0.58594 0.58579 0.58212 0.58085 0.57778 0.57746 C 0.56442 0.56666 0.55087 0.5574 0.53751 0.54783 C 0.52813 0.54104 0.51928 0.53209 0.50973 0.52808 C 0.4889 0.51882 0.46772 0.5111 0.44723 0.50092 C 0.44063 0.49752 0.43421 0.49382 0.42778 0.49104 C 0.42362 0.48888 0.41928 0.48795 0.41528 0.4861 C 0.40886 0.48271 0.39914 0.47653 0.39306 0.47129 C 0.38994 0.46851 0.37987 0.45678 0.37778 0.454 C 0.37587 0.45153 0.37414 0.44845 0.37223 0.4466 C 0.36945 0.44351 0.36633 0.44227 0.3639 0.43919 C 0.36164 0.43641 0.36025 0.43209 0.35834 0.42931 C 0.35608 0.42622 0.35348 0.42437 0.3514 0.4219 C 0.34897 0.41882 0.34688 0.4145 0.34445 0.41203 C 0.33803 0.40555 0.33091 0.40215 0.32501 0.39474 C 0.30278 0.36666 0.32813 0.39721 0.30417 0.37252 C 0.30209 0.37036 0.30053 0.36727 0.29862 0.36511 C 0.29358 0.35894 0.28803 0.35431 0.28334 0.34783 C 0.28091 0.34443 0.27883 0.34042 0.2764 0.33795 C 0.26268 0.32314 0.27605 0.34351 0.26251 0.32561 C 0.26094 0.32345 0.2599 0.32005 0.25834 0.3182 C 0.25383 0.31264 0.24879 0.30863 0.24445 0.30339 C 0.24306 0.30153 0.2415 0.29999 0.24028 0.29845 C 0.23594 0.29258 0.2323 0.28579 0.22778 0.28116 C 0.22535 0.27869 0.22292 0.27653 0.22084 0.27376 C 0.21928 0.2716 0.21824 0.26789 0.21667 0.26635 C 0.21442 0.26388 0.21181 0.26326 0.20973 0.26141 C 0.20765 0.25925 0.20591 0.25616 0.20417 0.254 C 0.20278 0.25215 0.2014 0.2503 0.20001 0.24906 C 0.1981 0.24721 0.19601 0.24598 0.19445 0.24413 C 0.19272 0.24197 0.19167 0.23888 0.19028 0.23672 C 0.18803 0.23302 0.1856 0.22993 0.18334 0.22684 C 0.18056 0.22314 0.17761 0.22036 0.17501 0.21697 C 0.17015 0.21048 0.16563 0.20369 0.16112 0.19721 C 0.15869 0.19382 0.1566 0.19011 0.15417 0.18734 C 0.1514 0.18394 0.14844 0.18085 0.14584 0.17746 C 0.1415 0.1719 0.13751 0.16573 0.13334 0.16018 C 0.13143 0.1574 0.13004 0.15369 0.12778 0.15277 L 0.12223 0.1503 C 0.1073 0.129 0.12136 0.14845 0.11112 0.13548 C 0.10921 0.13302 0.10747 0.13024 0.10556 0.12808 C 0.10365 0.12592 0.10174 0.12468 0.10001 0.12314 C 0.09758 0.12067 0.09532 0.1182 0.09306 0.11573 C 0.09011 0.11234 0.08733 0.10925 0.08473 0.10585 C 0.08282 0.10339 0.08108 0.1003 0.07917 0.09845 C 0.07692 0.09629 0.07431 0.09567 0.07223 0.09351 C 0.06841 0.08888 0.06094 0.07653 0.05556 0.07129 C 0.05365 0.06943 0.05174 0.06789 0.05001 0.06635 C 0.04844 0.06481 0.04723 0.06264 0.04584 0.06141 C 0.0415 0.05678 0.03976 0.05678 0.03612 0.05153 C 0.03456 0.04906 0.03351 0.04598 0.03195 0.04413 C 0.03022 0.04197 0.02796 0.04104 0.0264 0.03919 C 0.01719 0.02746 0.02692 0.03456 0.01806 0.02931 C 0.0132 0.02067 0.01424 0.0216 0.00834 0.0145 C -0.00086 0.00308 5.55556E-6 0.01048 5.55556E-6 -0.00032 L 5.55556E-6 -0.00032 " pathEditMode="relative" ptsTypes="AAAAAAAAAAAAAAAAAAAAAAAAAAAAAAAAAAAAAAAAAAAAAAAAAAAAAAAAAAA">
                                      <p:cBhvr>
                                        <p:cTn id="50" dur="2000" fill="hold"/>
                                        <p:tgtEl>
                                          <p:spTgt spid="23"/>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0-#ppt_w/2"/>
                                          </p:val>
                                        </p:tav>
                                        <p:tav tm="100000">
                                          <p:val>
                                            <p:strVal val="#ppt_x"/>
                                          </p:val>
                                        </p:tav>
                                      </p:tavLst>
                                    </p:anim>
                                    <p:anim calcmode="lin" valueType="num">
                                      <p:cBhvr additive="base">
                                        <p:cTn id="56" dur="500" fill="hold"/>
                                        <p:tgtEl>
                                          <p:spTgt spid="21"/>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0-#ppt_w/2"/>
                                          </p:val>
                                        </p:tav>
                                        <p:tav tm="100000">
                                          <p:val>
                                            <p:strVal val="#ppt_x"/>
                                          </p:val>
                                        </p:tav>
                                      </p:tavLst>
                                    </p:anim>
                                    <p:anim calcmode="lin" valueType="num">
                                      <p:cBhvr additive="base">
                                        <p:cTn id="60" dur="500" fill="hold"/>
                                        <p:tgtEl>
                                          <p:spTgt spid="20"/>
                                        </p:tgtEl>
                                        <p:attrNameLst>
                                          <p:attrName>ppt_y</p:attrName>
                                        </p:attrNameLst>
                                      </p:cBhvr>
                                      <p:tavLst>
                                        <p:tav tm="0">
                                          <p:val>
                                            <p:strVal val="#ppt_y"/>
                                          </p:val>
                                        </p:tav>
                                        <p:tav tm="100000">
                                          <p:val>
                                            <p:strVal val="#ppt_y"/>
                                          </p:val>
                                        </p:tav>
                                      </p:tavLst>
                                    </p:anim>
                                  </p:childTnLst>
                                </p:cTn>
                              </p:par>
                            </p:childTnLst>
                          </p:cTn>
                        </p:par>
                        <p:par>
                          <p:cTn id="61" fill="hold">
                            <p:stCondLst>
                              <p:cond delay="500"/>
                            </p:stCondLst>
                            <p:childTnLst>
                              <p:par>
                                <p:cTn id="62" presetID="10" presetClass="entr" presetSubtype="0" fill="hold" nodeType="afterEffect">
                                  <p:stCondLst>
                                    <p:cond delay="50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500"/>
                                        <p:tgtEl>
                                          <p:spTgt spid="22"/>
                                        </p:tgtEl>
                                      </p:cBhvr>
                                    </p:animEffect>
                                  </p:childTnLst>
                                </p:cTn>
                              </p:par>
                              <p:par>
                                <p:cTn id="65" presetID="0" presetClass="path" presetSubtype="0" accel="50000" decel="50000" fill="hold" nodeType="withEffect">
                                  <p:stCondLst>
                                    <p:cond delay="0"/>
                                  </p:stCondLst>
                                  <p:childTnLst>
                                    <p:animMotion origin="layout" path="M 0.61667 0.61943 L 0.61667 0.61943 C 0.61112 0.61203 0.60574 0.60369 0.60001 0.59721 C 0.59688 0.59382 0.59341 0.59258 0.59028 0.58981 C 0.58594 0.58579 0.58212 0.58085 0.57778 0.57746 C 0.56442 0.56666 0.55087 0.5574 0.53751 0.54783 C 0.52813 0.54104 0.51928 0.53209 0.50973 0.52808 C 0.4889 0.51882 0.46772 0.5111 0.44723 0.50092 C 0.44063 0.49752 0.43421 0.49382 0.42778 0.49104 C 0.42362 0.48888 0.41928 0.48795 0.41528 0.4861 C 0.40886 0.48271 0.39914 0.47653 0.39306 0.47129 C 0.38994 0.46851 0.37987 0.45678 0.37778 0.454 C 0.37587 0.45153 0.37414 0.44845 0.37223 0.4466 C 0.36945 0.44351 0.36633 0.44227 0.3639 0.43919 C 0.36164 0.43641 0.36025 0.43209 0.35834 0.42931 C 0.35608 0.42622 0.35348 0.42437 0.3514 0.4219 C 0.34897 0.41882 0.34688 0.4145 0.34445 0.41203 C 0.33803 0.40555 0.33091 0.40215 0.32501 0.39474 C 0.30278 0.36666 0.32813 0.39721 0.30417 0.37252 C 0.30209 0.37036 0.30053 0.36727 0.29862 0.36511 C 0.29358 0.35894 0.28803 0.35431 0.28334 0.34783 C 0.28091 0.34443 0.27883 0.34042 0.2764 0.33795 C 0.26268 0.32314 0.27605 0.34351 0.26251 0.32561 C 0.26094 0.32345 0.2599 0.32005 0.25834 0.3182 C 0.25383 0.31264 0.24879 0.30863 0.24445 0.30339 C 0.24306 0.30153 0.2415 0.29999 0.24028 0.29845 C 0.23594 0.29258 0.2323 0.28579 0.22778 0.28116 C 0.22535 0.27869 0.22292 0.27653 0.22084 0.27376 C 0.21928 0.2716 0.21824 0.26789 0.21667 0.26635 C 0.21442 0.26388 0.21181 0.26326 0.20973 0.26141 C 0.20765 0.25925 0.20591 0.25616 0.20417 0.254 C 0.20278 0.25215 0.2014 0.2503 0.20001 0.24906 C 0.1981 0.24721 0.19601 0.24598 0.19445 0.24413 C 0.19272 0.24197 0.19167 0.23888 0.19028 0.23672 C 0.18803 0.23302 0.1856 0.22993 0.18334 0.22684 C 0.18056 0.22314 0.17761 0.22036 0.17501 0.21697 C 0.17015 0.21048 0.16563 0.20369 0.16112 0.19721 C 0.15869 0.19382 0.1566 0.19011 0.15417 0.18734 C 0.1514 0.18394 0.14844 0.18085 0.14584 0.17746 C 0.1415 0.1719 0.13751 0.16573 0.13334 0.16018 C 0.13143 0.1574 0.13004 0.15369 0.12778 0.15277 L 0.12223 0.1503 C 0.1073 0.129 0.12136 0.14845 0.11112 0.13548 C 0.10921 0.13302 0.10747 0.13024 0.10556 0.12808 C 0.10365 0.12592 0.10174 0.12468 0.10001 0.12314 C 0.09758 0.12067 0.09532 0.1182 0.09306 0.11573 C 0.09011 0.11234 0.08733 0.10925 0.08473 0.10585 C 0.08282 0.10339 0.08108 0.1003 0.07917 0.09845 C 0.07692 0.09629 0.07431 0.09567 0.07223 0.09351 C 0.06841 0.08888 0.06094 0.07653 0.05556 0.07129 C 0.05365 0.06943 0.05174 0.06789 0.05001 0.06635 C 0.04844 0.06481 0.04723 0.06264 0.04584 0.06141 C 0.0415 0.05678 0.03976 0.05678 0.03612 0.05153 C 0.03456 0.04906 0.03351 0.04598 0.03195 0.04413 C 0.03022 0.04197 0.02796 0.04104 0.0264 0.03919 C 0.01719 0.02746 0.02692 0.03456 0.01806 0.02931 C 0.0132 0.02067 0.01424 0.0216 0.00834 0.0145 C -0.00086 0.00308 5.55556E-6 0.01048 5.55556E-6 -0.00032 L 5.55556E-6 -0.00032 " pathEditMode="relative" ptsTypes="AAAAAAAAAAAAAAAAAAAAAAAAAAAAAAAAAAAAAAAAAAAAAAAAAAAAAAAAAAA">
                                      <p:cBhvr>
                                        <p:cTn id="66" dur="2000" fill="hold"/>
                                        <p:tgtEl>
                                          <p:spTgt spid="2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3749500" y="4464123"/>
            <a:ext cx="5536691" cy="1008000"/>
          </a:xfrm>
          <a:custGeom>
            <a:avLst/>
            <a:gdLst>
              <a:gd name="connsiteX0" fmla="*/ 463923 w 5096436"/>
              <a:gd name="connsiteY0" fmla="*/ 0 h 927848"/>
              <a:gd name="connsiteX1" fmla="*/ 463924 w 5096436"/>
              <a:gd name="connsiteY1" fmla="*/ 0 h 927848"/>
              <a:gd name="connsiteX2" fmla="*/ 5096436 w 5096436"/>
              <a:gd name="connsiteY2" fmla="*/ 0 h 927848"/>
              <a:gd name="connsiteX3" fmla="*/ 5096436 w 5096436"/>
              <a:gd name="connsiteY3" fmla="*/ 121924 h 927848"/>
              <a:gd name="connsiteX4" fmla="*/ 3926681 w 5096436"/>
              <a:gd name="connsiteY4" fmla="*/ 121924 h 927848"/>
              <a:gd name="connsiteX5" fmla="*/ 2508394 w 5096436"/>
              <a:gd name="connsiteY5" fmla="*/ 121924 h 927848"/>
              <a:gd name="connsiteX6" fmla="*/ 511641 w 5096436"/>
              <a:gd name="connsiteY6" fmla="*/ 121924 h 927848"/>
              <a:gd name="connsiteX7" fmla="*/ 511640 w 5096436"/>
              <a:gd name="connsiteY7" fmla="*/ 121924 h 927848"/>
              <a:gd name="connsiteX8" fmla="*/ 442716 w 5096436"/>
              <a:gd name="connsiteY8" fmla="*/ 128872 h 927848"/>
              <a:gd name="connsiteX9" fmla="*/ 169641 w 5096436"/>
              <a:gd name="connsiteY9" fmla="*/ 463924 h 927848"/>
              <a:gd name="connsiteX10" fmla="*/ 511641 w 5096436"/>
              <a:gd name="connsiteY10" fmla="*/ 805924 h 927848"/>
              <a:gd name="connsiteX11" fmla="*/ 511648 w 5096436"/>
              <a:gd name="connsiteY11" fmla="*/ 805923 h 927848"/>
              <a:gd name="connsiteX12" fmla="*/ 2508394 w 5096436"/>
              <a:gd name="connsiteY12" fmla="*/ 805923 h 927848"/>
              <a:gd name="connsiteX13" fmla="*/ 3926681 w 5096436"/>
              <a:gd name="connsiteY13" fmla="*/ 805923 h 927848"/>
              <a:gd name="connsiteX14" fmla="*/ 5096436 w 5096436"/>
              <a:gd name="connsiteY14" fmla="*/ 805923 h 927848"/>
              <a:gd name="connsiteX15" fmla="*/ 5096436 w 5096436"/>
              <a:gd name="connsiteY15" fmla="*/ 927847 h 927848"/>
              <a:gd name="connsiteX16" fmla="*/ 463934 w 5096436"/>
              <a:gd name="connsiteY16" fmla="*/ 927847 h 927848"/>
              <a:gd name="connsiteX17" fmla="*/ 463924 w 5096436"/>
              <a:gd name="connsiteY17" fmla="*/ 927848 h 927848"/>
              <a:gd name="connsiteX18" fmla="*/ 0 w 5096436"/>
              <a:gd name="connsiteY18" fmla="*/ 463924 h 927848"/>
              <a:gd name="connsiteX19" fmla="*/ 370427 w 5096436"/>
              <a:gd name="connsiteY19" fmla="*/ 9425 h 92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96436" h="927848">
                <a:moveTo>
                  <a:pt x="463923" y="0"/>
                </a:moveTo>
                <a:lnTo>
                  <a:pt x="463924" y="0"/>
                </a:lnTo>
                <a:lnTo>
                  <a:pt x="5096436" y="0"/>
                </a:lnTo>
                <a:lnTo>
                  <a:pt x="5096436" y="121924"/>
                </a:lnTo>
                <a:lnTo>
                  <a:pt x="3926681" y="121924"/>
                </a:lnTo>
                <a:lnTo>
                  <a:pt x="2508394" y="121924"/>
                </a:lnTo>
                <a:lnTo>
                  <a:pt x="511641" y="121924"/>
                </a:lnTo>
                <a:lnTo>
                  <a:pt x="511640" y="121924"/>
                </a:lnTo>
                <a:lnTo>
                  <a:pt x="442716" y="128872"/>
                </a:lnTo>
                <a:cubicBezTo>
                  <a:pt x="286872" y="160763"/>
                  <a:pt x="169641" y="298653"/>
                  <a:pt x="169641" y="463924"/>
                </a:cubicBezTo>
                <a:cubicBezTo>
                  <a:pt x="169641" y="652805"/>
                  <a:pt x="322760" y="805924"/>
                  <a:pt x="511641" y="805924"/>
                </a:cubicBezTo>
                <a:lnTo>
                  <a:pt x="511648" y="805923"/>
                </a:lnTo>
                <a:lnTo>
                  <a:pt x="2508394" y="805923"/>
                </a:lnTo>
                <a:lnTo>
                  <a:pt x="3926681" y="805923"/>
                </a:lnTo>
                <a:lnTo>
                  <a:pt x="5096436" y="805923"/>
                </a:lnTo>
                <a:lnTo>
                  <a:pt x="5096436" y="927847"/>
                </a:lnTo>
                <a:lnTo>
                  <a:pt x="463934" y="927847"/>
                </a:lnTo>
                <a:lnTo>
                  <a:pt x="463924" y="927848"/>
                </a:lnTo>
                <a:cubicBezTo>
                  <a:pt x="207706" y="927848"/>
                  <a:pt x="0" y="720142"/>
                  <a:pt x="0" y="463924"/>
                </a:cubicBezTo>
                <a:cubicBezTo>
                  <a:pt x="0" y="239733"/>
                  <a:pt x="159025" y="52685"/>
                  <a:pt x="370427" y="9425"/>
                </a:cubicBezTo>
                <a:close/>
              </a:path>
            </a:pathLst>
          </a:custGeom>
          <a:gradFill flip="none" rotWithShape="1">
            <a:gsLst>
              <a:gs pos="0">
                <a:schemeClr val="bg1">
                  <a:alpha val="3000"/>
                </a:schemeClr>
              </a:gs>
              <a:gs pos="88000">
                <a:schemeClr val="bg1"/>
              </a:gs>
            </a:gsLst>
            <a:lin ang="10800000" scaled="1"/>
            <a:tileRect/>
          </a:gradFill>
          <a:ln>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0" name="矩形 29"/>
          <p:cNvSpPr/>
          <p:nvPr/>
        </p:nvSpPr>
        <p:spPr>
          <a:xfrm>
            <a:off x="5080337" y="4737292"/>
            <a:ext cx="2646878" cy="461665"/>
          </a:xfrm>
          <a:prstGeom prst="rect">
            <a:avLst/>
          </a:prstGeom>
        </p:spPr>
        <p:txBody>
          <a:bodyPr wrap="none">
            <a:spAutoFit/>
          </a:bodyPr>
          <a:lstStyle/>
          <a:p>
            <a:r>
              <a:rPr lang="zh-CN" altLang="en-US" sz="24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2400" dirty="0">
              <a:solidFill>
                <a:schemeClr val="tx1">
                  <a:lumMod val="75000"/>
                  <a:lumOff val="25000"/>
                </a:schemeClr>
              </a:solidFill>
              <a:latin typeface="时尚中黑简体" panose="01010104010101010101" pitchFamily="2" charset="-122"/>
              <a:ea typeface="时尚中黑简体" panose="01010104010101010101" pitchFamily="2" charset="-122"/>
            </a:endParaRPr>
          </a:p>
        </p:txBody>
      </p:sp>
      <p:sp>
        <p:nvSpPr>
          <p:cNvPr id="31" name="文本框 30"/>
          <p:cNvSpPr txBox="1"/>
          <p:nvPr/>
        </p:nvSpPr>
        <p:spPr>
          <a:xfrm>
            <a:off x="8154685" y="4614180"/>
            <a:ext cx="697627" cy="707886"/>
          </a:xfrm>
          <a:prstGeom prst="rect">
            <a:avLst/>
          </a:prstGeom>
          <a:noFill/>
        </p:spPr>
        <p:txBody>
          <a:bodyPr wrap="none" rtlCol="0">
            <a:spAutoFit/>
          </a:bodyPr>
          <a:lstStyle/>
          <a:p>
            <a:r>
              <a:rPr lang="en-US" altLang="zh-CN" sz="4000" dirty="0">
                <a:solidFill>
                  <a:schemeClr val="accent6"/>
                </a:solidFill>
                <a:latin typeface="时尚中黑简体" panose="01010104010101010101" pitchFamily="2" charset="-122"/>
                <a:ea typeface="时尚中黑简体" panose="01010104010101010101" pitchFamily="2" charset="-122"/>
              </a:rPr>
              <a:t>03</a:t>
            </a:r>
            <a:endParaRPr lang="zh-CN" altLang="en-US" sz="4000" dirty="0">
              <a:solidFill>
                <a:schemeClr val="accent6"/>
              </a:solidFill>
              <a:latin typeface="时尚中黑简体" panose="01010104010101010101" pitchFamily="2" charset="-122"/>
              <a:ea typeface="时尚中黑简体" panose="01010104010101010101" pitchFamily="2" charset="-122"/>
            </a:endParaRPr>
          </a:p>
        </p:txBody>
      </p:sp>
      <p:cxnSp>
        <p:nvCxnSpPr>
          <p:cNvPr id="35" name="直接连接符 34"/>
          <p:cNvCxnSpPr/>
          <p:nvPr/>
        </p:nvCxnSpPr>
        <p:spPr>
          <a:xfrm>
            <a:off x="8023100" y="4715846"/>
            <a:ext cx="0" cy="504557"/>
          </a:xfrm>
          <a:prstGeom prst="line">
            <a:avLst/>
          </a:prstGeom>
          <a:gradFill flip="none" rotWithShape="1">
            <a:gsLst>
              <a:gs pos="0">
                <a:schemeClr val="bg1">
                  <a:alpha val="3000"/>
                </a:schemeClr>
              </a:gs>
              <a:gs pos="88000">
                <a:schemeClr val="bg1"/>
              </a:gs>
            </a:gsLst>
            <a:lin ang="10800000" scaled="1"/>
            <a:tileRect/>
          </a:gradFill>
          <a:ln w="25400">
            <a:solidFill>
              <a:schemeClr val="accent6"/>
            </a:solid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17" name="任意多边形 16"/>
          <p:cNvSpPr/>
          <p:nvPr/>
        </p:nvSpPr>
        <p:spPr>
          <a:xfrm flipH="1">
            <a:off x="3831655" y="3149740"/>
            <a:ext cx="5536691" cy="1008000"/>
          </a:xfrm>
          <a:custGeom>
            <a:avLst/>
            <a:gdLst>
              <a:gd name="connsiteX0" fmla="*/ 463923 w 5096436"/>
              <a:gd name="connsiteY0" fmla="*/ 0 h 927848"/>
              <a:gd name="connsiteX1" fmla="*/ 463924 w 5096436"/>
              <a:gd name="connsiteY1" fmla="*/ 0 h 927848"/>
              <a:gd name="connsiteX2" fmla="*/ 5096436 w 5096436"/>
              <a:gd name="connsiteY2" fmla="*/ 0 h 927848"/>
              <a:gd name="connsiteX3" fmla="*/ 5096436 w 5096436"/>
              <a:gd name="connsiteY3" fmla="*/ 121924 h 927848"/>
              <a:gd name="connsiteX4" fmla="*/ 3926681 w 5096436"/>
              <a:gd name="connsiteY4" fmla="*/ 121924 h 927848"/>
              <a:gd name="connsiteX5" fmla="*/ 2508394 w 5096436"/>
              <a:gd name="connsiteY5" fmla="*/ 121924 h 927848"/>
              <a:gd name="connsiteX6" fmla="*/ 511641 w 5096436"/>
              <a:gd name="connsiteY6" fmla="*/ 121924 h 927848"/>
              <a:gd name="connsiteX7" fmla="*/ 511640 w 5096436"/>
              <a:gd name="connsiteY7" fmla="*/ 121924 h 927848"/>
              <a:gd name="connsiteX8" fmla="*/ 442716 w 5096436"/>
              <a:gd name="connsiteY8" fmla="*/ 128872 h 927848"/>
              <a:gd name="connsiteX9" fmla="*/ 169641 w 5096436"/>
              <a:gd name="connsiteY9" fmla="*/ 463924 h 927848"/>
              <a:gd name="connsiteX10" fmla="*/ 511641 w 5096436"/>
              <a:gd name="connsiteY10" fmla="*/ 805924 h 927848"/>
              <a:gd name="connsiteX11" fmla="*/ 511648 w 5096436"/>
              <a:gd name="connsiteY11" fmla="*/ 805923 h 927848"/>
              <a:gd name="connsiteX12" fmla="*/ 2508394 w 5096436"/>
              <a:gd name="connsiteY12" fmla="*/ 805923 h 927848"/>
              <a:gd name="connsiteX13" fmla="*/ 3926681 w 5096436"/>
              <a:gd name="connsiteY13" fmla="*/ 805923 h 927848"/>
              <a:gd name="connsiteX14" fmla="*/ 5096436 w 5096436"/>
              <a:gd name="connsiteY14" fmla="*/ 805923 h 927848"/>
              <a:gd name="connsiteX15" fmla="*/ 5096436 w 5096436"/>
              <a:gd name="connsiteY15" fmla="*/ 927847 h 927848"/>
              <a:gd name="connsiteX16" fmla="*/ 463934 w 5096436"/>
              <a:gd name="connsiteY16" fmla="*/ 927847 h 927848"/>
              <a:gd name="connsiteX17" fmla="*/ 463924 w 5096436"/>
              <a:gd name="connsiteY17" fmla="*/ 927848 h 927848"/>
              <a:gd name="connsiteX18" fmla="*/ 0 w 5096436"/>
              <a:gd name="connsiteY18" fmla="*/ 463924 h 927848"/>
              <a:gd name="connsiteX19" fmla="*/ 370427 w 5096436"/>
              <a:gd name="connsiteY19" fmla="*/ 9425 h 92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96436" h="927848">
                <a:moveTo>
                  <a:pt x="463923" y="0"/>
                </a:moveTo>
                <a:lnTo>
                  <a:pt x="463924" y="0"/>
                </a:lnTo>
                <a:lnTo>
                  <a:pt x="5096436" y="0"/>
                </a:lnTo>
                <a:lnTo>
                  <a:pt x="5096436" y="121924"/>
                </a:lnTo>
                <a:lnTo>
                  <a:pt x="3926681" y="121924"/>
                </a:lnTo>
                <a:lnTo>
                  <a:pt x="2508394" y="121924"/>
                </a:lnTo>
                <a:lnTo>
                  <a:pt x="511641" y="121924"/>
                </a:lnTo>
                <a:lnTo>
                  <a:pt x="511640" y="121924"/>
                </a:lnTo>
                <a:lnTo>
                  <a:pt x="442716" y="128872"/>
                </a:lnTo>
                <a:cubicBezTo>
                  <a:pt x="286872" y="160763"/>
                  <a:pt x="169641" y="298653"/>
                  <a:pt x="169641" y="463924"/>
                </a:cubicBezTo>
                <a:cubicBezTo>
                  <a:pt x="169641" y="652805"/>
                  <a:pt x="322760" y="805924"/>
                  <a:pt x="511641" y="805924"/>
                </a:cubicBezTo>
                <a:lnTo>
                  <a:pt x="511648" y="805923"/>
                </a:lnTo>
                <a:lnTo>
                  <a:pt x="2508394" y="805923"/>
                </a:lnTo>
                <a:lnTo>
                  <a:pt x="3926681" y="805923"/>
                </a:lnTo>
                <a:lnTo>
                  <a:pt x="5096436" y="805923"/>
                </a:lnTo>
                <a:lnTo>
                  <a:pt x="5096436" y="927847"/>
                </a:lnTo>
                <a:lnTo>
                  <a:pt x="463934" y="927847"/>
                </a:lnTo>
                <a:lnTo>
                  <a:pt x="463924" y="927848"/>
                </a:lnTo>
                <a:cubicBezTo>
                  <a:pt x="207706" y="927848"/>
                  <a:pt x="0" y="720142"/>
                  <a:pt x="0" y="463924"/>
                </a:cubicBezTo>
                <a:cubicBezTo>
                  <a:pt x="0" y="239733"/>
                  <a:pt x="159025" y="52685"/>
                  <a:pt x="370427" y="9425"/>
                </a:cubicBezTo>
                <a:close/>
              </a:path>
            </a:pathLst>
          </a:custGeom>
          <a:gradFill flip="none" rotWithShape="1">
            <a:gsLst>
              <a:gs pos="0">
                <a:schemeClr val="bg1">
                  <a:alpha val="3000"/>
                </a:schemeClr>
              </a:gs>
              <a:gs pos="88000">
                <a:schemeClr val="bg1"/>
              </a:gs>
            </a:gsLst>
            <a:lin ang="10800000" scaled="1"/>
            <a:tileRect/>
          </a:gradFill>
          <a:ln>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2" name="矩形 31"/>
          <p:cNvSpPr/>
          <p:nvPr/>
        </p:nvSpPr>
        <p:spPr>
          <a:xfrm>
            <a:off x="5080337" y="3422909"/>
            <a:ext cx="2646878" cy="461665"/>
          </a:xfrm>
          <a:prstGeom prst="rect">
            <a:avLst/>
          </a:prstGeom>
        </p:spPr>
        <p:txBody>
          <a:bodyPr wrap="none">
            <a:spAutoFit/>
          </a:bodyPr>
          <a:lstStyle/>
          <a:p>
            <a:r>
              <a:rPr lang="zh-CN" altLang="en-US" sz="24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2400" dirty="0">
              <a:solidFill>
                <a:schemeClr val="tx1">
                  <a:lumMod val="75000"/>
                  <a:lumOff val="25000"/>
                </a:schemeClr>
              </a:solidFill>
              <a:latin typeface="时尚中黑简体" panose="01010104010101010101" pitchFamily="2" charset="-122"/>
              <a:ea typeface="时尚中黑简体" panose="01010104010101010101" pitchFamily="2" charset="-122"/>
            </a:endParaRPr>
          </a:p>
        </p:txBody>
      </p:sp>
      <p:sp>
        <p:nvSpPr>
          <p:cNvPr id="33" name="文本框 32"/>
          <p:cNvSpPr txBox="1"/>
          <p:nvPr/>
        </p:nvSpPr>
        <p:spPr>
          <a:xfrm>
            <a:off x="4212662" y="3299797"/>
            <a:ext cx="697627" cy="707886"/>
          </a:xfrm>
          <a:prstGeom prst="rect">
            <a:avLst/>
          </a:prstGeom>
          <a:noFill/>
        </p:spPr>
        <p:txBody>
          <a:bodyPr wrap="none" rtlCol="0">
            <a:spAutoFit/>
          </a:bodyPr>
          <a:lstStyle/>
          <a:p>
            <a:r>
              <a:rPr lang="en-US" altLang="zh-CN" sz="4000" dirty="0">
                <a:solidFill>
                  <a:schemeClr val="accent5"/>
                </a:solidFill>
                <a:latin typeface="时尚中黑简体" panose="01010104010101010101" pitchFamily="2" charset="-122"/>
                <a:ea typeface="时尚中黑简体" panose="01010104010101010101" pitchFamily="2" charset="-122"/>
              </a:rPr>
              <a:t>02</a:t>
            </a:r>
            <a:endParaRPr lang="zh-CN" altLang="en-US" sz="4000" dirty="0">
              <a:solidFill>
                <a:schemeClr val="accent5"/>
              </a:solidFill>
              <a:latin typeface="时尚中黑简体" panose="01010104010101010101" pitchFamily="2" charset="-122"/>
              <a:ea typeface="时尚中黑简体" panose="01010104010101010101" pitchFamily="2" charset="-122"/>
            </a:endParaRPr>
          </a:p>
        </p:txBody>
      </p:sp>
      <p:cxnSp>
        <p:nvCxnSpPr>
          <p:cNvPr id="36" name="直接连接符 35"/>
          <p:cNvCxnSpPr/>
          <p:nvPr/>
        </p:nvCxnSpPr>
        <p:spPr>
          <a:xfrm>
            <a:off x="4942956" y="3401463"/>
            <a:ext cx="0" cy="504557"/>
          </a:xfrm>
          <a:prstGeom prst="line">
            <a:avLst/>
          </a:prstGeom>
          <a:gradFill flip="none" rotWithShape="1">
            <a:gsLst>
              <a:gs pos="0">
                <a:schemeClr val="bg1">
                  <a:alpha val="3000"/>
                </a:schemeClr>
              </a:gs>
              <a:gs pos="88000">
                <a:schemeClr val="bg1"/>
              </a:gs>
            </a:gsLst>
            <a:lin ang="10800000" scaled="1"/>
            <a:tileRect/>
          </a:gradFill>
          <a:ln w="25400">
            <a:solidFill>
              <a:schemeClr val="accent5"/>
            </a:solid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10" name="任意多边形 9"/>
          <p:cNvSpPr/>
          <p:nvPr/>
        </p:nvSpPr>
        <p:spPr>
          <a:xfrm>
            <a:off x="3749500" y="1835357"/>
            <a:ext cx="5536691" cy="1008000"/>
          </a:xfrm>
          <a:custGeom>
            <a:avLst/>
            <a:gdLst>
              <a:gd name="connsiteX0" fmla="*/ 463923 w 5096436"/>
              <a:gd name="connsiteY0" fmla="*/ 0 h 927848"/>
              <a:gd name="connsiteX1" fmla="*/ 463924 w 5096436"/>
              <a:gd name="connsiteY1" fmla="*/ 0 h 927848"/>
              <a:gd name="connsiteX2" fmla="*/ 5096436 w 5096436"/>
              <a:gd name="connsiteY2" fmla="*/ 0 h 927848"/>
              <a:gd name="connsiteX3" fmla="*/ 5096436 w 5096436"/>
              <a:gd name="connsiteY3" fmla="*/ 121924 h 927848"/>
              <a:gd name="connsiteX4" fmla="*/ 3926681 w 5096436"/>
              <a:gd name="connsiteY4" fmla="*/ 121924 h 927848"/>
              <a:gd name="connsiteX5" fmla="*/ 2508394 w 5096436"/>
              <a:gd name="connsiteY5" fmla="*/ 121924 h 927848"/>
              <a:gd name="connsiteX6" fmla="*/ 511641 w 5096436"/>
              <a:gd name="connsiteY6" fmla="*/ 121924 h 927848"/>
              <a:gd name="connsiteX7" fmla="*/ 511640 w 5096436"/>
              <a:gd name="connsiteY7" fmla="*/ 121924 h 927848"/>
              <a:gd name="connsiteX8" fmla="*/ 442716 w 5096436"/>
              <a:gd name="connsiteY8" fmla="*/ 128872 h 927848"/>
              <a:gd name="connsiteX9" fmla="*/ 169641 w 5096436"/>
              <a:gd name="connsiteY9" fmla="*/ 463924 h 927848"/>
              <a:gd name="connsiteX10" fmla="*/ 511641 w 5096436"/>
              <a:gd name="connsiteY10" fmla="*/ 805924 h 927848"/>
              <a:gd name="connsiteX11" fmla="*/ 511648 w 5096436"/>
              <a:gd name="connsiteY11" fmla="*/ 805923 h 927848"/>
              <a:gd name="connsiteX12" fmla="*/ 2508394 w 5096436"/>
              <a:gd name="connsiteY12" fmla="*/ 805923 h 927848"/>
              <a:gd name="connsiteX13" fmla="*/ 3926681 w 5096436"/>
              <a:gd name="connsiteY13" fmla="*/ 805923 h 927848"/>
              <a:gd name="connsiteX14" fmla="*/ 5096436 w 5096436"/>
              <a:gd name="connsiteY14" fmla="*/ 805923 h 927848"/>
              <a:gd name="connsiteX15" fmla="*/ 5096436 w 5096436"/>
              <a:gd name="connsiteY15" fmla="*/ 927847 h 927848"/>
              <a:gd name="connsiteX16" fmla="*/ 463934 w 5096436"/>
              <a:gd name="connsiteY16" fmla="*/ 927847 h 927848"/>
              <a:gd name="connsiteX17" fmla="*/ 463924 w 5096436"/>
              <a:gd name="connsiteY17" fmla="*/ 927848 h 927848"/>
              <a:gd name="connsiteX18" fmla="*/ 0 w 5096436"/>
              <a:gd name="connsiteY18" fmla="*/ 463924 h 927848"/>
              <a:gd name="connsiteX19" fmla="*/ 370427 w 5096436"/>
              <a:gd name="connsiteY19" fmla="*/ 9425 h 92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96436" h="927848">
                <a:moveTo>
                  <a:pt x="463923" y="0"/>
                </a:moveTo>
                <a:lnTo>
                  <a:pt x="463924" y="0"/>
                </a:lnTo>
                <a:lnTo>
                  <a:pt x="5096436" y="0"/>
                </a:lnTo>
                <a:lnTo>
                  <a:pt x="5096436" y="121924"/>
                </a:lnTo>
                <a:lnTo>
                  <a:pt x="3926681" y="121924"/>
                </a:lnTo>
                <a:lnTo>
                  <a:pt x="2508394" y="121924"/>
                </a:lnTo>
                <a:lnTo>
                  <a:pt x="511641" y="121924"/>
                </a:lnTo>
                <a:lnTo>
                  <a:pt x="511640" y="121924"/>
                </a:lnTo>
                <a:lnTo>
                  <a:pt x="442716" y="128872"/>
                </a:lnTo>
                <a:cubicBezTo>
                  <a:pt x="286872" y="160763"/>
                  <a:pt x="169641" y="298653"/>
                  <a:pt x="169641" y="463924"/>
                </a:cubicBezTo>
                <a:cubicBezTo>
                  <a:pt x="169641" y="652805"/>
                  <a:pt x="322760" y="805924"/>
                  <a:pt x="511641" y="805924"/>
                </a:cubicBezTo>
                <a:lnTo>
                  <a:pt x="511648" y="805923"/>
                </a:lnTo>
                <a:lnTo>
                  <a:pt x="2508394" y="805923"/>
                </a:lnTo>
                <a:lnTo>
                  <a:pt x="3926681" y="805923"/>
                </a:lnTo>
                <a:lnTo>
                  <a:pt x="5096436" y="805923"/>
                </a:lnTo>
                <a:lnTo>
                  <a:pt x="5096436" y="927847"/>
                </a:lnTo>
                <a:lnTo>
                  <a:pt x="463934" y="927847"/>
                </a:lnTo>
                <a:lnTo>
                  <a:pt x="463924" y="927848"/>
                </a:lnTo>
                <a:cubicBezTo>
                  <a:pt x="207706" y="927848"/>
                  <a:pt x="0" y="720142"/>
                  <a:pt x="0" y="463924"/>
                </a:cubicBezTo>
                <a:cubicBezTo>
                  <a:pt x="0" y="239733"/>
                  <a:pt x="159025" y="52685"/>
                  <a:pt x="370427" y="9425"/>
                </a:cubicBezTo>
                <a:close/>
              </a:path>
            </a:pathLst>
          </a:custGeom>
          <a:gradFill flip="none" rotWithShape="1">
            <a:gsLst>
              <a:gs pos="0">
                <a:schemeClr val="bg1">
                  <a:alpha val="3000"/>
                </a:schemeClr>
              </a:gs>
              <a:gs pos="88000">
                <a:schemeClr val="bg1"/>
              </a:gs>
            </a:gsLst>
            <a:lin ang="10800000" scaled="1"/>
            <a:tileRect/>
          </a:gradFill>
          <a:ln>
            <a:noFill/>
          </a:ln>
          <a:effectLst>
            <a:outerShdw blurRad="50800" dist="139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8" name="矩形 27"/>
          <p:cNvSpPr/>
          <p:nvPr/>
        </p:nvSpPr>
        <p:spPr>
          <a:xfrm>
            <a:off x="5080337" y="2108526"/>
            <a:ext cx="2646878" cy="461665"/>
          </a:xfrm>
          <a:prstGeom prst="rect">
            <a:avLst/>
          </a:prstGeom>
        </p:spPr>
        <p:txBody>
          <a:bodyPr wrap="none">
            <a:spAutoFit/>
          </a:bodyPr>
          <a:lstStyle/>
          <a:p>
            <a:r>
              <a:rPr lang="zh-CN" altLang="en-US" sz="24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2400" dirty="0">
              <a:solidFill>
                <a:schemeClr val="tx1">
                  <a:lumMod val="75000"/>
                  <a:lumOff val="25000"/>
                </a:schemeClr>
              </a:solidFill>
              <a:latin typeface="时尚中黑简体" panose="01010104010101010101" pitchFamily="2" charset="-122"/>
              <a:ea typeface="时尚中黑简体" panose="01010104010101010101" pitchFamily="2" charset="-122"/>
            </a:endParaRPr>
          </a:p>
        </p:txBody>
      </p:sp>
      <p:sp>
        <p:nvSpPr>
          <p:cNvPr id="29" name="文本框 28"/>
          <p:cNvSpPr txBox="1"/>
          <p:nvPr/>
        </p:nvSpPr>
        <p:spPr>
          <a:xfrm>
            <a:off x="8154685" y="1985413"/>
            <a:ext cx="697627" cy="707886"/>
          </a:xfrm>
          <a:prstGeom prst="rect">
            <a:avLst/>
          </a:prstGeom>
          <a:noFill/>
        </p:spPr>
        <p:txBody>
          <a:bodyPr wrap="none" rtlCol="0">
            <a:spAutoFit/>
          </a:bodyPr>
          <a:lstStyle/>
          <a:p>
            <a:r>
              <a:rPr lang="en-US" altLang="zh-CN" sz="4000" dirty="0">
                <a:solidFill>
                  <a:schemeClr val="accent3"/>
                </a:solidFill>
                <a:latin typeface="时尚中黑简体" panose="01010104010101010101" pitchFamily="2" charset="-122"/>
                <a:ea typeface="时尚中黑简体" panose="01010104010101010101" pitchFamily="2" charset="-122"/>
              </a:rPr>
              <a:t>01</a:t>
            </a:r>
            <a:endParaRPr lang="zh-CN" altLang="en-US" sz="4000" dirty="0">
              <a:solidFill>
                <a:schemeClr val="accent3"/>
              </a:solidFill>
              <a:latin typeface="时尚中黑简体" panose="01010104010101010101" pitchFamily="2" charset="-122"/>
              <a:ea typeface="时尚中黑简体" panose="01010104010101010101" pitchFamily="2" charset="-122"/>
            </a:endParaRPr>
          </a:p>
        </p:txBody>
      </p:sp>
      <p:cxnSp>
        <p:nvCxnSpPr>
          <p:cNvPr id="37" name="直接连接符 36"/>
          <p:cNvCxnSpPr/>
          <p:nvPr/>
        </p:nvCxnSpPr>
        <p:spPr>
          <a:xfrm>
            <a:off x="8023100" y="2087080"/>
            <a:ext cx="0" cy="504557"/>
          </a:xfrm>
          <a:prstGeom prst="line">
            <a:avLst/>
          </a:prstGeom>
          <a:gradFill flip="none" rotWithShape="1">
            <a:gsLst>
              <a:gs pos="0">
                <a:schemeClr val="bg1">
                  <a:alpha val="3000"/>
                </a:schemeClr>
              </a:gs>
              <a:gs pos="88000">
                <a:schemeClr val="bg1"/>
              </a:gs>
            </a:gsLst>
            <a:lin ang="10800000" scaled="1"/>
            <a:tileRect/>
          </a:gradFill>
          <a:ln w="25400">
            <a:solidFill>
              <a:schemeClr val="accent3"/>
            </a:solid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nvGrpSpPr>
          <p:cNvPr id="3" name="组合 2"/>
          <p:cNvGrpSpPr/>
          <p:nvPr/>
        </p:nvGrpSpPr>
        <p:grpSpPr>
          <a:xfrm>
            <a:off x="9316256" y="3086294"/>
            <a:ext cx="1139581" cy="1134895"/>
            <a:chOff x="6987192" y="2314720"/>
            <a:chExt cx="854686" cy="851171"/>
          </a:xfrm>
        </p:grpSpPr>
        <p:sp>
          <p:nvSpPr>
            <p:cNvPr id="23" name="椭圆 22"/>
            <p:cNvSpPr/>
            <p:nvPr/>
          </p:nvSpPr>
          <p:spPr>
            <a:xfrm>
              <a:off x="7085879" y="2409892"/>
              <a:ext cx="755999" cy="755999"/>
            </a:xfrm>
            <a:prstGeom prst="ellipse">
              <a:avLst/>
            </a:prstGeom>
            <a:solidFill>
              <a:schemeClr val="bg2"/>
            </a:solidFill>
            <a:ln w="730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椭圆 23"/>
            <p:cNvSpPr/>
            <p:nvPr/>
          </p:nvSpPr>
          <p:spPr>
            <a:xfrm>
              <a:off x="6987192" y="2314720"/>
              <a:ext cx="755999" cy="755999"/>
            </a:xfrm>
            <a:prstGeom prst="ellipse">
              <a:avLst/>
            </a:prstGeom>
            <a:solidFill>
              <a:schemeClr val="accent5"/>
            </a:solidFill>
            <a:ln w="88900">
              <a:gradFill flip="none" rotWithShape="1">
                <a:gsLst>
                  <a:gs pos="0">
                    <a:schemeClr val="accent1">
                      <a:lumMod val="5000"/>
                      <a:lumOff val="95000"/>
                    </a:schemeClr>
                  </a:gs>
                  <a:gs pos="100000">
                    <a:schemeClr val="bg1">
                      <a:lumMod val="50000"/>
                    </a:schemeClr>
                  </a:gs>
                </a:gsLst>
                <a:lin ang="2700000" scaled="1"/>
                <a:tileRect/>
              </a:gradFill>
            </a:ln>
            <a:effectLst>
              <a:innerShdw blurRad="127000" dist="165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3" name="Freeform 13"/>
            <p:cNvSpPr>
              <a:spLocks noChangeAspect="1" noEditPoints="1"/>
            </p:cNvSpPr>
            <p:nvPr/>
          </p:nvSpPr>
          <p:spPr bwMode="auto">
            <a:xfrm>
              <a:off x="7171441" y="2517578"/>
              <a:ext cx="418733" cy="378000"/>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chemeClr val="bg1">
                <a:alpha val="89000"/>
              </a:schemeClr>
            </a:solidFill>
            <a:ln>
              <a:noFill/>
            </a:ln>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4" name="组合 3"/>
          <p:cNvGrpSpPr/>
          <p:nvPr/>
        </p:nvGrpSpPr>
        <p:grpSpPr>
          <a:xfrm>
            <a:off x="2741502" y="4400676"/>
            <a:ext cx="1139581" cy="1134896"/>
            <a:chOff x="2056126" y="3300507"/>
            <a:chExt cx="854686" cy="851172"/>
          </a:xfrm>
        </p:grpSpPr>
        <p:sp>
          <p:nvSpPr>
            <p:cNvPr id="20" name="椭圆 19"/>
            <p:cNvSpPr/>
            <p:nvPr/>
          </p:nvSpPr>
          <p:spPr>
            <a:xfrm>
              <a:off x="2154813" y="3395680"/>
              <a:ext cx="755999" cy="755999"/>
            </a:xfrm>
            <a:prstGeom prst="ellipse">
              <a:avLst/>
            </a:prstGeom>
            <a:solidFill>
              <a:schemeClr val="bg2"/>
            </a:solidFill>
            <a:ln w="730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3" name="椭圆 12"/>
            <p:cNvSpPr/>
            <p:nvPr/>
          </p:nvSpPr>
          <p:spPr>
            <a:xfrm>
              <a:off x="2056126" y="3300507"/>
              <a:ext cx="755999" cy="755999"/>
            </a:xfrm>
            <a:prstGeom prst="ellipse">
              <a:avLst/>
            </a:prstGeom>
            <a:solidFill>
              <a:schemeClr val="accent6"/>
            </a:solidFill>
            <a:ln w="88900">
              <a:gradFill flip="none" rotWithShape="1">
                <a:gsLst>
                  <a:gs pos="0">
                    <a:schemeClr val="accent1">
                      <a:lumMod val="5000"/>
                      <a:lumOff val="95000"/>
                    </a:schemeClr>
                  </a:gs>
                  <a:gs pos="100000">
                    <a:schemeClr val="bg1">
                      <a:lumMod val="50000"/>
                    </a:schemeClr>
                  </a:gs>
                </a:gsLst>
                <a:lin ang="2700000" scaled="1"/>
                <a:tileRect/>
              </a:gradFill>
            </a:ln>
            <a:effectLst>
              <a:innerShdw blurRad="127000" dist="165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4" name="Freeform 9"/>
            <p:cNvSpPr>
              <a:spLocks noChangeAspect="1" noEditPoints="1"/>
            </p:cNvSpPr>
            <p:nvPr/>
          </p:nvSpPr>
          <p:spPr bwMode="auto">
            <a:xfrm>
              <a:off x="2125300" y="3488221"/>
              <a:ext cx="626399" cy="363317"/>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bg1">
                <a:alpha val="88000"/>
              </a:schemeClr>
            </a:solidFill>
            <a:ln>
              <a:noFill/>
            </a:ln>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2" name="组合 1"/>
          <p:cNvGrpSpPr/>
          <p:nvPr/>
        </p:nvGrpSpPr>
        <p:grpSpPr>
          <a:xfrm>
            <a:off x="2741502" y="1771909"/>
            <a:ext cx="1139581" cy="1134896"/>
            <a:chOff x="2056126" y="1328932"/>
            <a:chExt cx="854686" cy="851172"/>
          </a:xfrm>
        </p:grpSpPr>
        <p:sp>
          <p:nvSpPr>
            <p:cNvPr id="21" name="椭圆 20"/>
            <p:cNvSpPr/>
            <p:nvPr/>
          </p:nvSpPr>
          <p:spPr>
            <a:xfrm>
              <a:off x="2154813" y="1424105"/>
              <a:ext cx="755999" cy="755999"/>
            </a:xfrm>
            <a:prstGeom prst="ellipse">
              <a:avLst/>
            </a:prstGeom>
            <a:solidFill>
              <a:schemeClr val="bg2"/>
            </a:solidFill>
            <a:ln w="730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2" name="椭圆 21"/>
            <p:cNvSpPr/>
            <p:nvPr/>
          </p:nvSpPr>
          <p:spPr>
            <a:xfrm>
              <a:off x="2056126" y="1328932"/>
              <a:ext cx="755999" cy="755999"/>
            </a:xfrm>
            <a:prstGeom prst="ellipse">
              <a:avLst/>
            </a:prstGeom>
            <a:solidFill>
              <a:schemeClr val="accent3"/>
            </a:solidFill>
            <a:ln w="88900">
              <a:gradFill flip="none" rotWithShape="1">
                <a:gsLst>
                  <a:gs pos="0">
                    <a:schemeClr val="accent1">
                      <a:lumMod val="5000"/>
                      <a:lumOff val="95000"/>
                    </a:schemeClr>
                  </a:gs>
                  <a:gs pos="100000">
                    <a:schemeClr val="bg1">
                      <a:lumMod val="50000"/>
                    </a:schemeClr>
                  </a:gs>
                </a:gsLst>
                <a:lin ang="2700000" scaled="1"/>
                <a:tileRect/>
              </a:gradFill>
            </a:ln>
            <a:effectLst>
              <a:innerShdw blurRad="127000" dist="165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5" name="Freeform 29"/>
            <p:cNvSpPr>
              <a:spLocks noChangeAspect="1" noEditPoints="1"/>
            </p:cNvSpPr>
            <p:nvPr/>
          </p:nvSpPr>
          <p:spPr bwMode="auto">
            <a:xfrm>
              <a:off x="2212329" y="1495446"/>
              <a:ext cx="421105" cy="378000"/>
            </a:xfrm>
            <a:custGeom>
              <a:avLst/>
              <a:gdLst>
                <a:gd name="T0" fmla="*/ 124 w 254"/>
                <a:gd name="T1" fmla="*/ 162 h 228"/>
                <a:gd name="T2" fmla="*/ 105 w 254"/>
                <a:gd name="T3" fmla="*/ 162 h 228"/>
                <a:gd name="T4" fmla="*/ 105 w 254"/>
                <a:gd name="T5" fmla="*/ 178 h 228"/>
                <a:gd name="T6" fmla="*/ 124 w 254"/>
                <a:gd name="T7" fmla="*/ 178 h 228"/>
                <a:gd name="T8" fmla="*/ 124 w 254"/>
                <a:gd name="T9" fmla="*/ 162 h 228"/>
                <a:gd name="T10" fmla="*/ 43 w 254"/>
                <a:gd name="T11" fmla="*/ 109 h 228"/>
                <a:gd name="T12" fmla="*/ 129 w 254"/>
                <a:gd name="T13" fmla="*/ 26 h 228"/>
                <a:gd name="T14" fmla="*/ 212 w 254"/>
                <a:gd name="T15" fmla="*/ 109 h 228"/>
                <a:gd name="T16" fmla="*/ 55 w 254"/>
                <a:gd name="T17" fmla="*/ 109 h 228"/>
                <a:gd name="T18" fmla="*/ 43 w 254"/>
                <a:gd name="T19" fmla="*/ 109 h 228"/>
                <a:gd name="T20" fmla="*/ 129 w 254"/>
                <a:gd name="T21" fmla="*/ 0 h 228"/>
                <a:gd name="T22" fmla="*/ 121 w 254"/>
                <a:gd name="T23" fmla="*/ 7 h 228"/>
                <a:gd name="T24" fmla="*/ 15 w 254"/>
                <a:gd name="T25" fmla="*/ 112 h 228"/>
                <a:gd name="T26" fmla="*/ 0 w 254"/>
                <a:gd name="T27" fmla="*/ 128 h 228"/>
                <a:gd name="T28" fmla="*/ 53 w 254"/>
                <a:gd name="T29" fmla="*/ 128 h 228"/>
                <a:gd name="T30" fmla="*/ 53 w 254"/>
                <a:gd name="T31" fmla="*/ 228 h 228"/>
                <a:gd name="T32" fmla="*/ 69 w 254"/>
                <a:gd name="T33" fmla="*/ 228 h 228"/>
                <a:gd name="T34" fmla="*/ 69 w 254"/>
                <a:gd name="T35" fmla="*/ 128 h 228"/>
                <a:gd name="T36" fmla="*/ 181 w 254"/>
                <a:gd name="T37" fmla="*/ 128 h 228"/>
                <a:gd name="T38" fmla="*/ 181 w 254"/>
                <a:gd name="T39" fmla="*/ 228 h 228"/>
                <a:gd name="T40" fmla="*/ 197 w 254"/>
                <a:gd name="T41" fmla="*/ 228 h 228"/>
                <a:gd name="T42" fmla="*/ 197 w 254"/>
                <a:gd name="T43" fmla="*/ 128 h 228"/>
                <a:gd name="T44" fmla="*/ 254 w 254"/>
                <a:gd name="T45" fmla="*/ 128 h 228"/>
                <a:gd name="T46" fmla="*/ 240 w 254"/>
                <a:gd name="T47" fmla="*/ 112 h 228"/>
                <a:gd name="T48" fmla="*/ 242 w 254"/>
                <a:gd name="T49" fmla="*/ 109 h 228"/>
                <a:gd name="T50" fmla="*/ 240 w 254"/>
                <a:gd name="T51" fmla="*/ 112 h 228"/>
                <a:gd name="T52" fmla="*/ 133 w 254"/>
                <a:gd name="T53" fmla="*/ 7 h 228"/>
                <a:gd name="T54" fmla="*/ 129 w 254"/>
                <a:gd name="T5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 h="228">
                  <a:moveTo>
                    <a:pt x="124" y="162"/>
                  </a:moveTo>
                  <a:lnTo>
                    <a:pt x="105" y="162"/>
                  </a:lnTo>
                  <a:lnTo>
                    <a:pt x="105" y="178"/>
                  </a:lnTo>
                  <a:lnTo>
                    <a:pt x="124" y="178"/>
                  </a:lnTo>
                  <a:lnTo>
                    <a:pt x="124" y="162"/>
                  </a:lnTo>
                  <a:close/>
                  <a:moveTo>
                    <a:pt x="43" y="109"/>
                  </a:moveTo>
                  <a:lnTo>
                    <a:pt x="129" y="26"/>
                  </a:lnTo>
                  <a:lnTo>
                    <a:pt x="212" y="109"/>
                  </a:lnTo>
                  <a:lnTo>
                    <a:pt x="55" y="109"/>
                  </a:lnTo>
                  <a:lnTo>
                    <a:pt x="43" y="109"/>
                  </a:lnTo>
                  <a:close/>
                  <a:moveTo>
                    <a:pt x="129" y="0"/>
                  </a:moveTo>
                  <a:lnTo>
                    <a:pt x="121" y="7"/>
                  </a:lnTo>
                  <a:lnTo>
                    <a:pt x="15" y="112"/>
                  </a:lnTo>
                  <a:lnTo>
                    <a:pt x="0" y="128"/>
                  </a:lnTo>
                  <a:lnTo>
                    <a:pt x="53" y="128"/>
                  </a:lnTo>
                  <a:lnTo>
                    <a:pt x="53" y="228"/>
                  </a:lnTo>
                  <a:lnTo>
                    <a:pt x="69" y="228"/>
                  </a:lnTo>
                  <a:lnTo>
                    <a:pt x="69" y="128"/>
                  </a:lnTo>
                  <a:lnTo>
                    <a:pt x="181" y="128"/>
                  </a:lnTo>
                  <a:lnTo>
                    <a:pt x="181" y="228"/>
                  </a:lnTo>
                  <a:lnTo>
                    <a:pt x="197" y="228"/>
                  </a:lnTo>
                  <a:lnTo>
                    <a:pt x="197" y="128"/>
                  </a:lnTo>
                  <a:lnTo>
                    <a:pt x="254" y="128"/>
                  </a:lnTo>
                  <a:lnTo>
                    <a:pt x="240" y="112"/>
                  </a:lnTo>
                  <a:lnTo>
                    <a:pt x="242" y="109"/>
                  </a:lnTo>
                  <a:lnTo>
                    <a:pt x="240" y="112"/>
                  </a:lnTo>
                  <a:lnTo>
                    <a:pt x="133" y="7"/>
                  </a:lnTo>
                  <a:lnTo>
                    <a:pt x="129" y="0"/>
                  </a:lnTo>
                  <a:close/>
                </a:path>
              </a:pathLst>
            </a:custGeom>
            <a:solidFill>
              <a:schemeClr val="bg1"/>
            </a:solidFill>
            <a:ln w="12700">
              <a:solidFill>
                <a:schemeClr val="bg1"/>
              </a:solidFill>
            </a:ln>
          </p:spPr>
          <p:txBody>
            <a:bodyPr vert="horz" wrap="square" lIns="91440" tIns="45720" rIns="91440" bIns="45720" numCol="1" anchor="t" anchorCtr="0" compatLnSpc="1">
              <a:prstTxWarp prst="textNoShape">
                <a:avLst/>
              </a:prstTxWarp>
            </a:bodyPr>
            <a:lstStyle/>
            <a:p>
              <a:endParaRPr lang="zh-CN" altLang="en-US" sz="1351"/>
            </a:p>
          </p:txBody>
        </p:sp>
      </p:grpSp>
      <p:sp>
        <p:nvSpPr>
          <p:cNvPr id="5" name="标题 4"/>
          <p:cNvSpPr>
            <a:spLocks noGrp="1"/>
          </p:cNvSpPr>
          <p:nvPr>
            <p:ph type="title"/>
          </p:nvPr>
        </p:nvSpPr>
        <p:spPr/>
        <p:txBody>
          <a:bodyPr/>
          <a:lstStyle/>
          <a:p>
            <a:r>
              <a:rPr lang="zh-CN" altLang="en-US" dirty="0"/>
              <a:t>请在此处输入您的标题</a:t>
            </a:r>
          </a:p>
        </p:txBody>
      </p:sp>
    </p:spTree>
    <p:extLst>
      <p:ext uri="{BB962C8B-B14F-4D97-AF65-F5344CB8AC3E}">
        <p14:creationId xmlns:p14="http://schemas.microsoft.com/office/powerpoint/2010/main" val="26877712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right)">
                                      <p:cBhvr>
                                        <p:cTn id="29" dur="500"/>
                                        <p:tgtEl>
                                          <p:spTgt spid="17"/>
                                        </p:tgtEl>
                                      </p:cBhvr>
                                    </p:animEffect>
                                  </p:childTnLst>
                                </p:cTn>
                              </p:par>
                            </p:childTnLst>
                          </p:cTn>
                        </p:par>
                        <p:par>
                          <p:cTn id="30" fill="hold">
                            <p:stCondLst>
                              <p:cond delay="1500"/>
                            </p:stCondLst>
                            <p:childTnLst>
                              <p:par>
                                <p:cTn id="31" presetID="14" presetClass="entr" presetSubtype="10"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randombar(horizontal)">
                                      <p:cBhvr>
                                        <p:cTn id="33" dur="500"/>
                                        <p:tgtEl>
                                          <p:spTgt spid="2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randombar(horizontal)">
                                      <p:cBhvr>
                                        <p:cTn id="36" dur="500"/>
                                        <p:tgtEl>
                                          <p:spTgt spid="29"/>
                                        </p:tgtEl>
                                      </p:cBhvr>
                                    </p:animEffect>
                                  </p:childTnLst>
                                </p:cTn>
                              </p:par>
                              <p:par>
                                <p:cTn id="37" presetID="14" presetClass="entr" presetSubtype="1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randombar(horizontal)">
                                      <p:cBhvr>
                                        <p:cTn id="39" dur="500"/>
                                        <p:tgtEl>
                                          <p:spTgt spid="37"/>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randombar(horizontal)">
                                      <p:cBhvr>
                                        <p:cTn id="42" dur="500"/>
                                        <p:tgtEl>
                                          <p:spTgt spid="32"/>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randombar(horizontal)">
                                      <p:cBhvr>
                                        <p:cTn id="45" dur="500"/>
                                        <p:tgtEl>
                                          <p:spTgt spid="33"/>
                                        </p:tgtEl>
                                      </p:cBhvr>
                                    </p:animEffect>
                                  </p:childTnLst>
                                </p:cTn>
                              </p:par>
                              <p:par>
                                <p:cTn id="46" presetID="14" presetClass="entr" presetSubtype="10" fill="hold"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randombar(horizontal)">
                                      <p:cBhvr>
                                        <p:cTn id="48" dur="500"/>
                                        <p:tgtEl>
                                          <p:spTgt spid="36"/>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randombar(horizontal)">
                                      <p:cBhvr>
                                        <p:cTn id="51" dur="500"/>
                                        <p:tgtEl>
                                          <p:spTgt spid="30"/>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randombar(horizontal)">
                                      <p:cBhvr>
                                        <p:cTn id="54" dur="500"/>
                                        <p:tgtEl>
                                          <p:spTgt spid="31"/>
                                        </p:tgtEl>
                                      </p:cBhvr>
                                    </p:animEffect>
                                  </p:childTnLst>
                                </p:cTn>
                              </p:par>
                              <p:par>
                                <p:cTn id="55" presetID="14" presetClass="entr" presetSubtype="1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randombar(horizontal)">
                                      <p:cBhvr>
                                        <p:cTn id="5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0" grpId="0"/>
      <p:bldP spid="31" grpId="0"/>
      <p:bldP spid="17" grpId="0" animBg="1"/>
      <p:bldP spid="32" grpId="0"/>
      <p:bldP spid="33" grpId="0"/>
      <p:bldP spid="10" grpId="0" animBg="1"/>
      <p:bldP spid="28"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312878" y="1811215"/>
            <a:ext cx="1477108" cy="1477108"/>
            <a:chOff x="4734658" y="1358411"/>
            <a:chExt cx="1107831" cy="1107831"/>
          </a:xfrm>
        </p:grpSpPr>
        <p:sp>
          <p:nvSpPr>
            <p:cNvPr id="2" name="椭圆 1"/>
            <p:cNvSpPr/>
            <p:nvPr/>
          </p:nvSpPr>
          <p:spPr>
            <a:xfrm>
              <a:off x="4734658" y="1358411"/>
              <a:ext cx="1107831" cy="1107831"/>
            </a:xfrm>
            <a:prstGeom prst="ellipse">
              <a:avLst/>
            </a:prstGeom>
            <a:gradFill flip="none" rotWithShape="1">
              <a:gsLst>
                <a:gs pos="0">
                  <a:schemeClr val="accent6">
                    <a:lumMod val="5000"/>
                    <a:lumOff val="95000"/>
                  </a:schemeClr>
                </a:gs>
                <a:gs pos="100000">
                  <a:schemeClr val="bg1">
                    <a:lumMod val="65000"/>
                  </a:schemeClr>
                </a:gs>
              </a:gsLst>
              <a:lin ang="13500000" scaled="1"/>
              <a:tileRect/>
            </a:gradFill>
            <a:ln w="25400">
              <a:gradFill flip="none" rotWithShape="1">
                <a:gsLst>
                  <a:gs pos="0">
                    <a:schemeClr val="accent1">
                      <a:lumMod val="5000"/>
                      <a:lumOff val="95000"/>
                    </a:schemeClr>
                  </a:gs>
                  <a:gs pos="100000">
                    <a:schemeClr val="bg1">
                      <a:lumMod val="65000"/>
                    </a:schemeClr>
                  </a:gs>
                </a:gsLst>
                <a:lin ang="2700000" scaled="1"/>
                <a:tileRect/>
              </a:grad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 name="椭圆 2"/>
            <p:cNvSpPr>
              <a:spLocks noChangeAspect="1"/>
            </p:cNvSpPr>
            <p:nvPr/>
          </p:nvSpPr>
          <p:spPr>
            <a:xfrm>
              <a:off x="4883573" y="1507327"/>
              <a:ext cx="810000" cy="81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文本框 3"/>
            <p:cNvSpPr txBox="1"/>
            <p:nvPr/>
          </p:nvSpPr>
          <p:spPr>
            <a:xfrm>
              <a:off x="5007728" y="1623787"/>
              <a:ext cx="561692" cy="577081"/>
            </a:xfrm>
            <a:prstGeom prst="rect">
              <a:avLst/>
            </a:prstGeom>
            <a:noFill/>
          </p:spPr>
          <p:txBody>
            <a:bodyPr wrap="none" rtlCol="0">
              <a:spAutoFit/>
            </a:bodyPr>
            <a:lstStyle/>
            <a:p>
              <a:r>
                <a:rPr lang="en-US" altLang="zh-CN" sz="4400" dirty="0">
                  <a:solidFill>
                    <a:schemeClr val="bg1"/>
                  </a:solidFill>
                  <a:latin typeface="时尚中黑简体" panose="01010104010101010101" pitchFamily="2" charset="-122"/>
                  <a:ea typeface="时尚中黑简体" panose="01010104010101010101" pitchFamily="2" charset="-122"/>
                </a:rPr>
                <a:t>01</a:t>
              </a:r>
              <a:endParaRPr lang="zh-CN" altLang="en-US" sz="4400" dirty="0">
                <a:solidFill>
                  <a:schemeClr val="bg1"/>
                </a:solidFill>
                <a:latin typeface="时尚中黑简体" panose="01010104010101010101" pitchFamily="2" charset="-122"/>
                <a:ea typeface="时尚中黑简体" panose="01010104010101010101" pitchFamily="2" charset="-122"/>
              </a:endParaRPr>
            </a:p>
          </p:txBody>
        </p:sp>
      </p:grpSp>
      <p:grpSp>
        <p:nvGrpSpPr>
          <p:cNvPr id="41" name="组合 40"/>
          <p:cNvGrpSpPr/>
          <p:nvPr/>
        </p:nvGrpSpPr>
        <p:grpSpPr>
          <a:xfrm>
            <a:off x="7952669" y="1661049"/>
            <a:ext cx="1826142" cy="1401014"/>
            <a:chOff x="5964500" y="1245787"/>
            <a:chExt cx="1369606" cy="1050760"/>
          </a:xfrm>
        </p:grpSpPr>
        <p:grpSp>
          <p:nvGrpSpPr>
            <p:cNvPr id="18" name="组合 17"/>
            <p:cNvGrpSpPr>
              <a:grpSpLocks noChangeAspect="1"/>
            </p:cNvGrpSpPr>
            <p:nvPr/>
          </p:nvGrpSpPr>
          <p:grpSpPr>
            <a:xfrm>
              <a:off x="5964500" y="1245787"/>
              <a:ext cx="366547" cy="378000"/>
              <a:chOff x="9405938" y="2763838"/>
              <a:chExt cx="1219201" cy="1257301"/>
            </a:xfrm>
            <a:solidFill>
              <a:schemeClr val="bg2">
                <a:lumMod val="50000"/>
              </a:schemeClr>
            </a:solidFill>
          </p:grpSpPr>
          <p:sp>
            <p:nvSpPr>
              <p:cNvPr id="8" name="Rectangle 5"/>
              <p:cNvSpPr>
                <a:spLocks noChangeArrowheads="1"/>
              </p:cNvSpPr>
              <p:nvPr/>
            </p:nvSpPr>
            <p:spPr bwMode="auto">
              <a:xfrm>
                <a:off x="9405938" y="3505201"/>
                <a:ext cx="166688"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9" name="Rectangle 6"/>
              <p:cNvSpPr>
                <a:spLocks noChangeArrowheads="1"/>
              </p:cNvSpPr>
              <p:nvPr/>
            </p:nvSpPr>
            <p:spPr bwMode="auto">
              <a:xfrm>
                <a:off x="9405938" y="3505201"/>
                <a:ext cx="166688" cy="5159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0" name="Rectangle 7"/>
              <p:cNvSpPr>
                <a:spLocks noChangeArrowheads="1"/>
              </p:cNvSpPr>
              <p:nvPr/>
            </p:nvSpPr>
            <p:spPr bwMode="auto">
              <a:xfrm>
                <a:off x="9671051" y="3376613"/>
                <a:ext cx="166688" cy="644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1" name="Rectangle 8"/>
              <p:cNvSpPr>
                <a:spLocks noChangeArrowheads="1"/>
              </p:cNvSpPr>
              <p:nvPr/>
            </p:nvSpPr>
            <p:spPr bwMode="auto">
              <a:xfrm>
                <a:off x="9671051" y="3376613"/>
                <a:ext cx="166688" cy="644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2" name="Rectangle 9"/>
              <p:cNvSpPr>
                <a:spLocks noChangeArrowheads="1"/>
              </p:cNvSpPr>
              <p:nvPr/>
            </p:nvSpPr>
            <p:spPr bwMode="auto">
              <a:xfrm>
                <a:off x="9931401" y="2763838"/>
                <a:ext cx="166688" cy="12573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3" name="Rectangle 10"/>
              <p:cNvSpPr>
                <a:spLocks noChangeArrowheads="1"/>
              </p:cNvSpPr>
              <p:nvPr/>
            </p:nvSpPr>
            <p:spPr bwMode="auto">
              <a:xfrm>
                <a:off x="9931401" y="2763838"/>
                <a:ext cx="166688" cy="12573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4" name="Rectangle 11"/>
              <p:cNvSpPr>
                <a:spLocks noChangeArrowheads="1"/>
              </p:cNvSpPr>
              <p:nvPr/>
            </p:nvSpPr>
            <p:spPr bwMode="auto">
              <a:xfrm>
                <a:off x="10196513" y="3111501"/>
                <a:ext cx="166688" cy="909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5" name="Rectangle 12"/>
              <p:cNvSpPr>
                <a:spLocks noChangeArrowheads="1"/>
              </p:cNvSpPr>
              <p:nvPr/>
            </p:nvSpPr>
            <p:spPr bwMode="auto">
              <a:xfrm>
                <a:off x="10196513" y="3111501"/>
                <a:ext cx="166688" cy="909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6" name="Rectangle 13"/>
              <p:cNvSpPr>
                <a:spLocks noChangeArrowheads="1"/>
              </p:cNvSpPr>
              <p:nvPr/>
            </p:nvSpPr>
            <p:spPr bwMode="auto">
              <a:xfrm>
                <a:off x="10458451" y="3449638"/>
                <a:ext cx="166688" cy="571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7" name="Rectangle 14"/>
              <p:cNvSpPr>
                <a:spLocks noChangeArrowheads="1"/>
              </p:cNvSpPr>
              <p:nvPr/>
            </p:nvSpPr>
            <p:spPr bwMode="auto">
              <a:xfrm>
                <a:off x="10458451" y="3449638"/>
                <a:ext cx="166688" cy="5715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grpSp>
        <p:cxnSp>
          <p:nvCxnSpPr>
            <p:cNvPr id="20" name="直接连接符 19"/>
            <p:cNvCxnSpPr/>
            <p:nvPr/>
          </p:nvCxnSpPr>
          <p:spPr>
            <a:xfrm>
              <a:off x="5964500" y="1740876"/>
              <a:ext cx="1367462"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964500" y="1857966"/>
              <a:ext cx="1369606" cy="438581"/>
            </a:xfrm>
            <a:prstGeom prst="rect">
              <a:avLst/>
            </a:prstGeom>
            <a:noFill/>
          </p:spPr>
          <p:txBody>
            <a:bodyPr wrap="none" rtlCol="0">
              <a:spAutoFit/>
            </a:bodyPr>
            <a:lstStyle/>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1600"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grpSp>
      <p:grpSp>
        <p:nvGrpSpPr>
          <p:cNvPr id="6" name="组合 5"/>
          <p:cNvGrpSpPr/>
          <p:nvPr/>
        </p:nvGrpSpPr>
        <p:grpSpPr>
          <a:xfrm>
            <a:off x="6983574" y="4384579"/>
            <a:ext cx="1477108" cy="1477108"/>
            <a:chOff x="5237680" y="3288434"/>
            <a:chExt cx="1107831" cy="1107831"/>
          </a:xfrm>
        </p:grpSpPr>
        <p:sp>
          <p:nvSpPr>
            <p:cNvPr id="22" name="椭圆 21"/>
            <p:cNvSpPr/>
            <p:nvPr/>
          </p:nvSpPr>
          <p:spPr>
            <a:xfrm>
              <a:off x="5237680" y="3288434"/>
              <a:ext cx="1107831" cy="1107831"/>
            </a:xfrm>
            <a:prstGeom prst="ellipse">
              <a:avLst/>
            </a:prstGeom>
            <a:gradFill flip="none" rotWithShape="1">
              <a:gsLst>
                <a:gs pos="0">
                  <a:schemeClr val="accent6">
                    <a:lumMod val="5000"/>
                    <a:lumOff val="95000"/>
                  </a:schemeClr>
                </a:gs>
                <a:gs pos="100000">
                  <a:schemeClr val="bg1">
                    <a:lumMod val="65000"/>
                  </a:schemeClr>
                </a:gs>
              </a:gsLst>
              <a:lin ang="13500000" scaled="1"/>
              <a:tileRect/>
            </a:gradFill>
            <a:ln w="25400">
              <a:gradFill flip="none" rotWithShape="1">
                <a:gsLst>
                  <a:gs pos="0">
                    <a:schemeClr val="accent1">
                      <a:lumMod val="5000"/>
                      <a:lumOff val="95000"/>
                    </a:schemeClr>
                  </a:gs>
                  <a:gs pos="100000">
                    <a:schemeClr val="bg1">
                      <a:lumMod val="65000"/>
                    </a:schemeClr>
                  </a:gs>
                </a:gsLst>
                <a:lin ang="2700000" scaled="1"/>
                <a:tileRect/>
              </a:grad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3" name="椭圆 22"/>
            <p:cNvSpPr>
              <a:spLocks noChangeAspect="1"/>
            </p:cNvSpPr>
            <p:nvPr/>
          </p:nvSpPr>
          <p:spPr>
            <a:xfrm>
              <a:off x="5386595" y="3437349"/>
              <a:ext cx="810000" cy="81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文本框 23"/>
            <p:cNvSpPr txBox="1"/>
            <p:nvPr/>
          </p:nvSpPr>
          <p:spPr>
            <a:xfrm>
              <a:off x="5510750" y="3553809"/>
              <a:ext cx="561692" cy="577081"/>
            </a:xfrm>
            <a:prstGeom prst="rect">
              <a:avLst/>
            </a:prstGeom>
            <a:noFill/>
          </p:spPr>
          <p:txBody>
            <a:bodyPr wrap="none" rtlCol="0">
              <a:spAutoFit/>
            </a:bodyPr>
            <a:lstStyle/>
            <a:p>
              <a:r>
                <a:rPr lang="en-US" altLang="zh-CN" sz="4400" dirty="0">
                  <a:solidFill>
                    <a:schemeClr val="bg1"/>
                  </a:solidFill>
                  <a:latin typeface="时尚中黑简体" panose="01010104010101010101" pitchFamily="2" charset="-122"/>
                  <a:ea typeface="时尚中黑简体" panose="01010104010101010101" pitchFamily="2" charset="-122"/>
                </a:rPr>
                <a:t>03</a:t>
              </a:r>
              <a:endParaRPr lang="zh-CN" altLang="en-US" sz="4400" dirty="0">
                <a:solidFill>
                  <a:schemeClr val="bg1"/>
                </a:solidFill>
                <a:latin typeface="时尚中黑简体" panose="01010104010101010101" pitchFamily="2" charset="-122"/>
                <a:ea typeface="时尚中黑简体" panose="01010104010101010101" pitchFamily="2" charset="-122"/>
              </a:endParaRPr>
            </a:p>
          </p:txBody>
        </p:sp>
      </p:grpSp>
      <p:grpSp>
        <p:nvGrpSpPr>
          <p:cNvPr id="43" name="组合 42"/>
          <p:cNvGrpSpPr/>
          <p:nvPr/>
        </p:nvGrpSpPr>
        <p:grpSpPr>
          <a:xfrm>
            <a:off x="8623365" y="4196856"/>
            <a:ext cx="1826142" cy="1503787"/>
            <a:chOff x="6467522" y="3147641"/>
            <a:chExt cx="1369606" cy="1127840"/>
          </a:xfrm>
        </p:grpSpPr>
        <p:cxnSp>
          <p:nvCxnSpPr>
            <p:cNvPr id="25" name="直接连接符 24"/>
            <p:cNvCxnSpPr/>
            <p:nvPr/>
          </p:nvCxnSpPr>
          <p:spPr>
            <a:xfrm>
              <a:off x="6467522" y="3719810"/>
              <a:ext cx="1367462"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467522" y="3836900"/>
              <a:ext cx="1369606" cy="438581"/>
            </a:xfrm>
            <a:prstGeom prst="rect">
              <a:avLst/>
            </a:prstGeom>
            <a:noFill/>
          </p:spPr>
          <p:txBody>
            <a:bodyPr wrap="none" rtlCol="0">
              <a:spAutoFit/>
            </a:bodyPr>
            <a:lstStyle/>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1600"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27" name="Freeform 148"/>
            <p:cNvSpPr>
              <a:spLocks noChangeAspect="1"/>
            </p:cNvSpPr>
            <p:nvPr/>
          </p:nvSpPr>
          <p:spPr bwMode="auto">
            <a:xfrm>
              <a:off x="6467522" y="3147641"/>
              <a:ext cx="550189" cy="432000"/>
            </a:xfrm>
            <a:custGeom>
              <a:avLst/>
              <a:gdLst>
                <a:gd name="T0" fmla="*/ 7 w 135"/>
                <a:gd name="T1" fmla="*/ 99 h 106"/>
                <a:gd name="T2" fmla="*/ 135 w 135"/>
                <a:gd name="T3" fmla="*/ 99 h 106"/>
                <a:gd name="T4" fmla="*/ 135 w 135"/>
                <a:gd name="T5" fmla="*/ 106 h 106"/>
                <a:gd name="T6" fmla="*/ 7 w 135"/>
                <a:gd name="T7" fmla="*/ 106 h 106"/>
                <a:gd name="T8" fmla="*/ 0 w 135"/>
                <a:gd name="T9" fmla="*/ 106 h 106"/>
                <a:gd name="T10" fmla="*/ 0 w 135"/>
                <a:gd name="T11" fmla="*/ 99 h 106"/>
                <a:gd name="T12" fmla="*/ 0 w 135"/>
                <a:gd name="T13" fmla="*/ 0 h 106"/>
                <a:gd name="T14" fmla="*/ 7 w 135"/>
                <a:gd name="T15" fmla="*/ 0 h 106"/>
                <a:gd name="T16" fmla="*/ 7 w 135"/>
                <a:gd name="T17" fmla="*/ 56 h 106"/>
                <a:gd name="T18" fmla="*/ 22 w 135"/>
                <a:gd name="T19" fmla="*/ 47 h 106"/>
                <a:gd name="T20" fmla="*/ 26 w 135"/>
                <a:gd name="T21" fmla="*/ 42 h 106"/>
                <a:gd name="T22" fmla="*/ 31 w 135"/>
                <a:gd name="T23" fmla="*/ 49 h 106"/>
                <a:gd name="T24" fmla="*/ 33 w 135"/>
                <a:gd name="T25" fmla="*/ 54 h 106"/>
                <a:gd name="T26" fmla="*/ 38 w 135"/>
                <a:gd name="T27" fmla="*/ 49 h 106"/>
                <a:gd name="T28" fmla="*/ 45 w 135"/>
                <a:gd name="T29" fmla="*/ 44 h 106"/>
                <a:gd name="T30" fmla="*/ 50 w 135"/>
                <a:gd name="T31" fmla="*/ 52 h 106"/>
                <a:gd name="T32" fmla="*/ 52 w 135"/>
                <a:gd name="T33" fmla="*/ 56 h 106"/>
                <a:gd name="T34" fmla="*/ 64 w 135"/>
                <a:gd name="T35" fmla="*/ 49 h 106"/>
                <a:gd name="T36" fmla="*/ 69 w 135"/>
                <a:gd name="T37" fmla="*/ 47 h 106"/>
                <a:gd name="T38" fmla="*/ 71 w 135"/>
                <a:gd name="T39" fmla="*/ 49 h 106"/>
                <a:gd name="T40" fmla="*/ 83 w 135"/>
                <a:gd name="T41" fmla="*/ 33 h 106"/>
                <a:gd name="T42" fmla="*/ 88 w 135"/>
                <a:gd name="T43" fmla="*/ 26 h 106"/>
                <a:gd name="T44" fmla="*/ 93 w 135"/>
                <a:gd name="T45" fmla="*/ 30 h 106"/>
                <a:gd name="T46" fmla="*/ 95 w 135"/>
                <a:gd name="T47" fmla="*/ 33 h 106"/>
                <a:gd name="T48" fmla="*/ 102 w 135"/>
                <a:gd name="T49" fmla="*/ 23 h 106"/>
                <a:gd name="T50" fmla="*/ 95 w 135"/>
                <a:gd name="T51" fmla="*/ 16 h 106"/>
                <a:gd name="T52" fmla="*/ 111 w 135"/>
                <a:gd name="T53" fmla="*/ 9 h 106"/>
                <a:gd name="T54" fmla="*/ 128 w 135"/>
                <a:gd name="T55" fmla="*/ 2 h 106"/>
                <a:gd name="T56" fmla="*/ 126 w 135"/>
                <a:gd name="T57" fmla="*/ 21 h 106"/>
                <a:gd name="T58" fmla="*/ 123 w 135"/>
                <a:gd name="T59" fmla="*/ 40 h 106"/>
                <a:gd name="T60" fmla="*/ 114 w 135"/>
                <a:gd name="T61" fmla="*/ 33 h 106"/>
                <a:gd name="T62" fmla="*/ 104 w 135"/>
                <a:gd name="T63" fmla="*/ 47 h 106"/>
                <a:gd name="T64" fmla="*/ 100 w 135"/>
                <a:gd name="T65" fmla="*/ 54 h 106"/>
                <a:gd name="T66" fmla="*/ 93 w 135"/>
                <a:gd name="T67" fmla="*/ 49 h 106"/>
                <a:gd name="T68" fmla="*/ 90 w 135"/>
                <a:gd name="T69" fmla="*/ 47 h 106"/>
                <a:gd name="T70" fmla="*/ 78 w 135"/>
                <a:gd name="T71" fmla="*/ 63 h 106"/>
                <a:gd name="T72" fmla="*/ 76 w 135"/>
                <a:gd name="T73" fmla="*/ 71 h 106"/>
                <a:gd name="T74" fmla="*/ 69 w 135"/>
                <a:gd name="T75" fmla="*/ 66 h 106"/>
                <a:gd name="T76" fmla="*/ 67 w 135"/>
                <a:gd name="T77" fmla="*/ 66 h 106"/>
                <a:gd name="T78" fmla="*/ 52 w 135"/>
                <a:gd name="T79" fmla="*/ 73 h 106"/>
                <a:gd name="T80" fmla="*/ 45 w 135"/>
                <a:gd name="T81" fmla="*/ 75 h 106"/>
                <a:gd name="T82" fmla="*/ 43 w 135"/>
                <a:gd name="T83" fmla="*/ 71 h 106"/>
                <a:gd name="T84" fmla="*/ 40 w 135"/>
                <a:gd name="T85" fmla="*/ 66 h 106"/>
                <a:gd name="T86" fmla="*/ 38 w 135"/>
                <a:gd name="T87" fmla="*/ 71 h 106"/>
                <a:gd name="T88" fmla="*/ 31 w 135"/>
                <a:gd name="T89" fmla="*/ 75 h 106"/>
                <a:gd name="T90" fmla="*/ 26 w 135"/>
                <a:gd name="T91" fmla="*/ 68 h 106"/>
                <a:gd name="T92" fmla="*/ 24 w 135"/>
                <a:gd name="T93" fmla="*/ 63 h 106"/>
                <a:gd name="T94" fmla="*/ 7 w 135"/>
                <a:gd name="T95" fmla="*/ 75 h 106"/>
                <a:gd name="T96" fmla="*/ 7 w 135"/>
                <a:gd name="T97" fmla="*/ 9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5" h="106">
                  <a:moveTo>
                    <a:pt x="7" y="99"/>
                  </a:moveTo>
                  <a:lnTo>
                    <a:pt x="135" y="99"/>
                  </a:lnTo>
                  <a:lnTo>
                    <a:pt x="135" y="106"/>
                  </a:lnTo>
                  <a:lnTo>
                    <a:pt x="7" y="106"/>
                  </a:lnTo>
                  <a:lnTo>
                    <a:pt x="0" y="106"/>
                  </a:lnTo>
                  <a:lnTo>
                    <a:pt x="0" y="99"/>
                  </a:lnTo>
                  <a:lnTo>
                    <a:pt x="0" y="0"/>
                  </a:lnTo>
                  <a:lnTo>
                    <a:pt x="7" y="0"/>
                  </a:lnTo>
                  <a:lnTo>
                    <a:pt x="7" y="56"/>
                  </a:lnTo>
                  <a:lnTo>
                    <a:pt x="22" y="47"/>
                  </a:lnTo>
                  <a:lnTo>
                    <a:pt x="26" y="42"/>
                  </a:lnTo>
                  <a:lnTo>
                    <a:pt x="31" y="49"/>
                  </a:lnTo>
                  <a:lnTo>
                    <a:pt x="33" y="54"/>
                  </a:lnTo>
                  <a:lnTo>
                    <a:pt x="38" y="49"/>
                  </a:lnTo>
                  <a:lnTo>
                    <a:pt x="45" y="44"/>
                  </a:lnTo>
                  <a:lnTo>
                    <a:pt x="50" y="52"/>
                  </a:lnTo>
                  <a:lnTo>
                    <a:pt x="52" y="56"/>
                  </a:lnTo>
                  <a:lnTo>
                    <a:pt x="64" y="49"/>
                  </a:lnTo>
                  <a:lnTo>
                    <a:pt x="69" y="47"/>
                  </a:lnTo>
                  <a:lnTo>
                    <a:pt x="71" y="49"/>
                  </a:lnTo>
                  <a:lnTo>
                    <a:pt x="83" y="33"/>
                  </a:lnTo>
                  <a:lnTo>
                    <a:pt x="88" y="26"/>
                  </a:lnTo>
                  <a:lnTo>
                    <a:pt x="93" y="30"/>
                  </a:lnTo>
                  <a:lnTo>
                    <a:pt x="95" y="33"/>
                  </a:lnTo>
                  <a:lnTo>
                    <a:pt x="102" y="23"/>
                  </a:lnTo>
                  <a:lnTo>
                    <a:pt x="95" y="16"/>
                  </a:lnTo>
                  <a:lnTo>
                    <a:pt x="111" y="9"/>
                  </a:lnTo>
                  <a:lnTo>
                    <a:pt x="128" y="2"/>
                  </a:lnTo>
                  <a:lnTo>
                    <a:pt x="126" y="21"/>
                  </a:lnTo>
                  <a:lnTo>
                    <a:pt x="123" y="40"/>
                  </a:lnTo>
                  <a:lnTo>
                    <a:pt x="114" y="33"/>
                  </a:lnTo>
                  <a:lnTo>
                    <a:pt x="104" y="47"/>
                  </a:lnTo>
                  <a:lnTo>
                    <a:pt x="100" y="54"/>
                  </a:lnTo>
                  <a:lnTo>
                    <a:pt x="93" y="49"/>
                  </a:lnTo>
                  <a:lnTo>
                    <a:pt x="90" y="47"/>
                  </a:lnTo>
                  <a:lnTo>
                    <a:pt x="78" y="63"/>
                  </a:lnTo>
                  <a:lnTo>
                    <a:pt x="76" y="71"/>
                  </a:lnTo>
                  <a:lnTo>
                    <a:pt x="69" y="66"/>
                  </a:lnTo>
                  <a:lnTo>
                    <a:pt x="67" y="66"/>
                  </a:lnTo>
                  <a:lnTo>
                    <a:pt x="52" y="73"/>
                  </a:lnTo>
                  <a:lnTo>
                    <a:pt x="45" y="75"/>
                  </a:lnTo>
                  <a:lnTo>
                    <a:pt x="43" y="71"/>
                  </a:lnTo>
                  <a:lnTo>
                    <a:pt x="40" y="66"/>
                  </a:lnTo>
                  <a:lnTo>
                    <a:pt x="38" y="71"/>
                  </a:lnTo>
                  <a:lnTo>
                    <a:pt x="31" y="75"/>
                  </a:lnTo>
                  <a:lnTo>
                    <a:pt x="26" y="68"/>
                  </a:lnTo>
                  <a:lnTo>
                    <a:pt x="24" y="63"/>
                  </a:lnTo>
                  <a:lnTo>
                    <a:pt x="7" y="75"/>
                  </a:lnTo>
                  <a:lnTo>
                    <a:pt x="7" y="99"/>
                  </a:lnTo>
                  <a:close/>
                </a:path>
              </a:pathLst>
            </a:custGeom>
            <a:solidFill>
              <a:schemeClr val="bg2">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36" name="组合 35"/>
          <p:cNvGrpSpPr/>
          <p:nvPr/>
        </p:nvGrpSpPr>
        <p:grpSpPr>
          <a:xfrm>
            <a:off x="3205152" y="1625877"/>
            <a:ext cx="1789579" cy="1789579"/>
            <a:chOff x="2403864" y="1219408"/>
            <a:chExt cx="1342184" cy="1342184"/>
          </a:xfrm>
        </p:grpSpPr>
        <p:sp>
          <p:nvSpPr>
            <p:cNvPr id="28" name="椭圆 27"/>
            <p:cNvSpPr/>
            <p:nvPr/>
          </p:nvSpPr>
          <p:spPr>
            <a:xfrm>
              <a:off x="2403864" y="1219408"/>
              <a:ext cx="1342184" cy="1342184"/>
            </a:xfrm>
            <a:prstGeom prst="ellipse">
              <a:avLst/>
            </a:prstGeom>
            <a:gradFill flip="none" rotWithShape="1">
              <a:gsLst>
                <a:gs pos="0">
                  <a:schemeClr val="accent6">
                    <a:lumMod val="5000"/>
                    <a:lumOff val="95000"/>
                  </a:schemeClr>
                </a:gs>
                <a:gs pos="100000">
                  <a:schemeClr val="bg1">
                    <a:lumMod val="65000"/>
                  </a:schemeClr>
                </a:gs>
              </a:gsLst>
              <a:lin ang="13500000" scaled="1"/>
              <a:tileRect/>
            </a:gradFill>
            <a:ln w="25400">
              <a:gradFill flip="none" rotWithShape="1">
                <a:gsLst>
                  <a:gs pos="0">
                    <a:schemeClr val="accent1">
                      <a:lumMod val="5000"/>
                      <a:lumOff val="95000"/>
                    </a:schemeClr>
                  </a:gs>
                  <a:gs pos="100000">
                    <a:schemeClr val="bg1">
                      <a:lumMod val="65000"/>
                    </a:schemeClr>
                  </a:gs>
                </a:gsLst>
                <a:lin ang="2700000" scaled="1"/>
                <a:tileRect/>
              </a:grad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9" name="饼形 28"/>
            <p:cNvSpPr/>
            <p:nvPr/>
          </p:nvSpPr>
          <p:spPr>
            <a:xfrm rot="-2700000">
              <a:off x="2583331" y="1398876"/>
              <a:ext cx="983249" cy="983249"/>
            </a:xfrm>
            <a:prstGeom prst="pie">
              <a:avLst>
                <a:gd name="adj1" fmla="val 20720792"/>
                <a:gd name="adj2" fmla="val 16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tx1"/>
                </a:solidFill>
              </a:endParaRPr>
            </a:p>
          </p:txBody>
        </p:sp>
        <p:sp>
          <p:nvSpPr>
            <p:cNvPr id="30" name="文本框 29"/>
            <p:cNvSpPr txBox="1"/>
            <p:nvPr/>
          </p:nvSpPr>
          <p:spPr>
            <a:xfrm>
              <a:off x="2727492" y="1294135"/>
              <a:ext cx="615794" cy="438581"/>
            </a:xfrm>
            <a:prstGeom prst="rect">
              <a:avLst/>
            </a:prstGeom>
            <a:noFill/>
          </p:spPr>
          <p:txBody>
            <a:bodyPr wrap="none" rtlCol="0">
              <a:spAutoFit/>
            </a:bodyPr>
            <a:lstStyle/>
            <a:p>
              <a:r>
                <a:rPr lang="en-US" altLang="zh-CN" sz="3200" dirty="0">
                  <a:solidFill>
                    <a:schemeClr val="bg2">
                      <a:lumMod val="50000"/>
                    </a:schemeClr>
                  </a:solidFill>
                </a:rPr>
                <a:t>20</a:t>
              </a:r>
              <a:r>
                <a:rPr lang="en-US" altLang="zh-CN" sz="2400" dirty="0">
                  <a:solidFill>
                    <a:schemeClr val="bg2">
                      <a:lumMod val="50000"/>
                    </a:schemeClr>
                  </a:solidFill>
                </a:rPr>
                <a:t>%</a:t>
              </a:r>
              <a:endParaRPr lang="zh-CN" altLang="en-US" sz="2400" dirty="0">
                <a:solidFill>
                  <a:schemeClr val="bg2">
                    <a:lumMod val="50000"/>
                  </a:schemeClr>
                </a:solidFill>
              </a:endParaRPr>
            </a:p>
          </p:txBody>
        </p:sp>
        <p:sp>
          <p:nvSpPr>
            <p:cNvPr id="45" name="椭圆 44"/>
            <p:cNvSpPr>
              <a:spLocks noChangeAspect="1"/>
            </p:cNvSpPr>
            <p:nvPr/>
          </p:nvSpPr>
          <p:spPr>
            <a:xfrm>
              <a:off x="2899455" y="1715000"/>
              <a:ext cx="351000" cy="351000"/>
            </a:xfrm>
            <a:prstGeom prst="ellipse">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8" name="Freeform 154"/>
            <p:cNvSpPr>
              <a:spLocks noChangeAspect="1"/>
            </p:cNvSpPr>
            <p:nvPr/>
          </p:nvSpPr>
          <p:spPr bwMode="auto">
            <a:xfrm>
              <a:off x="2953455" y="1796000"/>
              <a:ext cx="243000" cy="189000"/>
            </a:xfrm>
            <a:custGeom>
              <a:avLst/>
              <a:gdLst>
                <a:gd name="T0" fmla="*/ 6 w 65"/>
                <a:gd name="T1" fmla="*/ 47 h 50"/>
                <a:gd name="T2" fmla="*/ 8 w 65"/>
                <a:gd name="T3" fmla="*/ 25 h 50"/>
                <a:gd name="T4" fmla="*/ 10 w 65"/>
                <a:gd name="T5" fmla="*/ 47 h 50"/>
                <a:gd name="T6" fmla="*/ 12 w 65"/>
                <a:gd name="T7" fmla="*/ 27 h 50"/>
                <a:gd name="T8" fmla="*/ 13 w 65"/>
                <a:gd name="T9" fmla="*/ 47 h 50"/>
                <a:gd name="T10" fmla="*/ 15 w 65"/>
                <a:gd name="T11" fmla="*/ 29 h 50"/>
                <a:gd name="T12" fmla="*/ 16 w 65"/>
                <a:gd name="T13" fmla="*/ 47 h 50"/>
                <a:gd name="T14" fmla="*/ 18 w 65"/>
                <a:gd name="T15" fmla="*/ 27 h 50"/>
                <a:gd name="T16" fmla="*/ 19 w 65"/>
                <a:gd name="T17" fmla="*/ 47 h 50"/>
                <a:gd name="T18" fmla="*/ 21 w 65"/>
                <a:gd name="T19" fmla="*/ 20 h 50"/>
                <a:gd name="T20" fmla="*/ 23 w 65"/>
                <a:gd name="T21" fmla="*/ 47 h 50"/>
                <a:gd name="T22" fmla="*/ 25 w 65"/>
                <a:gd name="T23" fmla="*/ 15 h 50"/>
                <a:gd name="T24" fmla="*/ 26 w 65"/>
                <a:gd name="T25" fmla="*/ 47 h 50"/>
                <a:gd name="T26" fmla="*/ 28 w 65"/>
                <a:gd name="T27" fmla="*/ 21 h 50"/>
                <a:gd name="T28" fmla="*/ 29 w 65"/>
                <a:gd name="T29" fmla="*/ 47 h 50"/>
                <a:gd name="T30" fmla="*/ 31 w 65"/>
                <a:gd name="T31" fmla="*/ 28 h 50"/>
                <a:gd name="T32" fmla="*/ 33 w 65"/>
                <a:gd name="T33" fmla="*/ 47 h 50"/>
                <a:gd name="T34" fmla="*/ 35 w 65"/>
                <a:gd name="T35" fmla="*/ 34 h 50"/>
                <a:gd name="T36" fmla="*/ 36 w 65"/>
                <a:gd name="T37" fmla="*/ 47 h 50"/>
                <a:gd name="T38" fmla="*/ 38 w 65"/>
                <a:gd name="T39" fmla="*/ 31 h 50"/>
                <a:gd name="T40" fmla="*/ 39 w 65"/>
                <a:gd name="T41" fmla="*/ 47 h 50"/>
                <a:gd name="T42" fmla="*/ 41 w 65"/>
                <a:gd name="T43" fmla="*/ 27 h 50"/>
                <a:gd name="T44" fmla="*/ 42 w 65"/>
                <a:gd name="T45" fmla="*/ 47 h 50"/>
                <a:gd name="T46" fmla="*/ 44 w 65"/>
                <a:gd name="T47" fmla="*/ 29 h 50"/>
                <a:gd name="T48" fmla="*/ 46 w 65"/>
                <a:gd name="T49" fmla="*/ 47 h 50"/>
                <a:gd name="T50" fmla="*/ 48 w 65"/>
                <a:gd name="T51" fmla="*/ 32 h 50"/>
                <a:gd name="T52" fmla="*/ 49 w 65"/>
                <a:gd name="T53" fmla="*/ 47 h 50"/>
                <a:gd name="T54" fmla="*/ 51 w 65"/>
                <a:gd name="T55" fmla="*/ 36 h 50"/>
                <a:gd name="T56" fmla="*/ 52 w 65"/>
                <a:gd name="T57" fmla="*/ 47 h 50"/>
                <a:gd name="T58" fmla="*/ 54 w 65"/>
                <a:gd name="T59" fmla="*/ 18 h 50"/>
                <a:gd name="T60" fmla="*/ 56 w 65"/>
                <a:gd name="T61" fmla="*/ 47 h 50"/>
                <a:gd name="T62" fmla="*/ 58 w 65"/>
                <a:gd name="T63" fmla="*/ 13 h 50"/>
                <a:gd name="T64" fmla="*/ 59 w 65"/>
                <a:gd name="T65" fmla="*/ 47 h 50"/>
                <a:gd name="T66" fmla="*/ 61 w 65"/>
                <a:gd name="T67" fmla="*/ 8 h 50"/>
                <a:gd name="T68" fmla="*/ 65 w 65"/>
                <a:gd name="T69" fmla="*/ 47 h 50"/>
                <a:gd name="T70" fmla="*/ 4 w 65"/>
                <a:gd name="T71" fmla="*/ 50 h 50"/>
                <a:gd name="T72" fmla="*/ 0 w 65"/>
                <a:gd name="T73" fmla="*/ 47 h 50"/>
                <a:gd name="T74" fmla="*/ 4 w 65"/>
                <a:gd name="T75"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5" h="50">
                  <a:moveTo>
                    <a:pt x="4" y="47"/>
                  </a:moveTo>
                  <a:cubicBezTo>
                    <a:pt x="6" y="47"/>
                    <a:pt x="6" y="47"/>
                    <a:pt x="6" y="47"/>
                  </a:cubicBezTo>
                  <a:cubicBezTo>
                    <a:pt x="6" y="25"/>
                    <a:pt x="6" y="25"/>
                    <a:pt x="6" y="25"/>
                  </a:cubicBezTo>
                  <a:cubicBezTo>
                    <a:pt x="8" y="25"/>
                    <a:pt x="8" y="25"/>
                    <a:pt x="8" y="25"/>
                  </a:cubicBezTo>
                  <a:cubicBezTo>
                    <a:pt x="8" y="47"/>
                    <a:pt x="8" y="47"/>
                    <a:pt x="8" y="47"/>
                  </a:cubicBezTo>
                  <a:cubicBezTo>
                    <a:pt x="10" y="47"/>
                    <a:pt x="10" y="47"/>
                    <a:pt x="10" y="47"/>
                  </a:cubicBezTo>
                  <a:cubicBezTo>
                    <a:pt x="10" y="27"/>
                    <a:pt x="10" y="27"/>
                    <a:pt x="10" y="27"/>
                  </a:cubicBezTo>
                  <a:cubicBezTo>
                    <a:pt x="10" y="27"/>
                    <a:pt x="11" y="27"/>
                    <a:pt x="12" y="27"/>
                  </a:cubicBezTo>
                  <a:cubicBezTo>
                    <a:pt x="12" y="47"/>
                    <a:pt x="12" y="47"/>
                    <a:pt x="12" y="47"/>
                  </a:cubicBezTo>
                  <a:cubicBezTo>
                    <a:pt x="13" y="47"/>
                    <a:pt x="13" y="47"/>
                    <a:pt x="13" y="47"/>
                  </a:cubicBezTo>
                  <a:cubicBezTo>
                    <a:pt x="13" y="29"/>
                    <a:pt x="13" y="29"/>
                    <a:pt x="13" y="29"/>
                  </a:cubicBezTo>
                  <a:cubicBezTo>
                    <a:pt x="14" y="29"/>
                    <a:pt x="14" y="29"/>
                    <a:pt x="15" y="29"/>
                  </a:cubicBezTo>
                  <a:cubicBezTo>
                    <a:pt x="15" y="47"/>
                    <a:pt x="15" y="47"/>
                    <a:pt x="15" y="47"/>
                  </a:cubicBezTo>
                  <a:cubicBezTo>
                    <a:pt x="16" y="47"/>
                    <a:pt x="16" y="47"/>
                    <a:pt x="16" y="47"/>
                  </a:cubicBezTo>
                  <a:cubicBezTo>
                    <a:pt x="16" y="27"/>
                    <a:pt x="16" y="27"/>
                    <a:pt x="16" y="27"/>
                  </a:cubicBezTo>
                  <a:cubicBezTo>
                    <a:pt x="17" y="27"/>
                    <a:pt x="18" y="27"/>
                    <a:pt x="18" y="27"/>
                  </a:cubicBezTo>
                  <a:cubicBezTo>
                    <a:pt x="18" y="47"/>
                    <a:pt x="18" y="47"/>
                    <a:pt x="18" y="47"/>
                  </a:cubicBezTo>
                  <a:cubicBezTo>
                    <a:pt x="19" y="47"/>
                    <a:pt x="19" y="47"/>
                    <a:pt x="19" y="47"/>
                  </a:cubicBezTo>
                  <a:cubicBezTo>
                    <a:pt x="19" y="20"/>
                    <a:pt x="19" y="20"/>
                    <a:pt x="19" y="20"/>
                  </a:cubicBezTo>
                  <a:cubicBezTo>
                    <a:pt x="20" y="20"/>
                    <a:pt x="21" y="20"/>
                    <a:pt x="21" y="20"/>
                  </a:cubicBezTo>
                  <a:cubicBezTo>
                    <a:pt x="21" y="47"/>
                    <a:pt x="21" y="47"/>
                    <a:pt x="21" y="47"/>
                  </a:cubicBezTo>
                  <a:cubicBezTo>
                    <a:pt x="23" y="47"/>
                    <a:pt x="23" y="47"/>
                    <a:pt x="23" y="47"/>
                  </a:cubicBezTo>
                  <a:cubicBezTo>
                    <a:pt x="23" y="15"/>
                    <a:pt x="23" y="15"/>
                    <a:pt x="23" y="15"/>
                  </a:cubicBezTo>
                  <a:cubicBezTo>
                    <a:pt x="23" y="15"/>
                    <a:pt x="24" y="15"/>
                    <a:pt x="25" y="15"/>
                  </a:cubicBezTo>
                  <a:cubicBezTo>
                    <a:pt x="25" y="47"/>
                    <a:pt x="25" y="47"/>
                    <a:pt x="25" y="47"/>
                  </a:cubicBezTo>
                  <a:cubicBezTo>
                    <a:pt x="26" y="47"/>
                    <a:pt x="26" y="47"/>
                    <a:pt x="26" y="47"/>
                  </a:cubicBezTo>
                  <a:cubicBezTo>
                    <a:pt x="26" y="21"/>
                    <a:pt x="26" y="21"/>
                    <a:pt x="26" y="21"/>
                  </a:cubicBezTo>
                  <a:cubicBezTo>
                    <a:pt x="27" y="21"/>
                    <a:pt x="27" y="21"/>
                    <a:pt x="28" y="21"/>
                  </a:cubicBezTo>
                  <a:cubicBezTo>
                    <a:pt x="28" y="47"/>
                    <a:pt x="28" y="47"/>
                    <a:pt x="28" y="47"/>
                  </a:cubicBezTo>
                  <a:cubicBezTo>
                    <a:pt x="29" y="47"/>
                    <a:pt x="29" y="47"/>
                    <a:pt x="29" y="47"/>
                  </a:cubicBezTo>
                  <a:cubicBezTo>
                    <a:pt x="29" y="28"/>
                    <a:pt x="29" y="28"/>
                    <a:pt x="29" y="28"/>
                  </a:cubicBezTo>
                  <a:cubicBezTo>
                    <a:pt x="30" y="28"/>
                    <a:pt x="31" y="28"/>
                    <a:pt x="31" y="28"/>
                  </a:cubicBezTo>
                  <a:cubicBezTo>
                    <a:pt x="31" y="47"/>
                    <a:pt x="31" y="47"/>
                    <a:pt x="31" y="47"/>
                  </a:cubicBezTo>
                  <a:cubicBezTo>
                    <a:pt x="33" y="47"/>
                    <a:pt x="33" y="47"/>
                    <a:pt x="33" y="47"/>
                  </a:cubicBezTo>
                  <a:cubicBezTo>
                    <a:pt x="33" y="34"/>
                    <a:pt x="33" y="34"/>
                    <a:pt x="33" y="34"/>
                  </a:cubicBezTo>
                  <a:cubicBezTo>
                    <a:pt x="33" y="34"/>
                    <a:pt x="34" y="34"/>
                    <a:pt x="35" y="34"/>
                  </a:cubicBezTo>
                  <a:cubicBezTo>
                    <a:pt x="35" y="47"/>
                    <a:pt x="35" y="47"/>
                    <a:pt x="35" y="47"/>
                  </a:cubicBezTo>
                  <a:cubicBezTo>
                    <a:pt x="36" y="47"/>
                    <a:pt x="36" y="47"/>
                    <a:pt x="36" y="47"/>
                  </a:cubicBezTo>
                  <a:cubicBezTo>
                    <a:pt x="36" y="31"/>
                    <a:pt x="36" y="31"/>
                    <a:pt x="36" y="31"/>
                  </a:cubicBezTo>
                  <a:cubicBezTo>
                    <a:pt x="37" y="31"/>
                    <a:pt x="37" y="31"/>
                    <a:pt x="38" y="31"/>
                  </a:cubicBezTo>
                  <a:cubicBezTo>
                    <a:pt x="38" y="47"/>
                    <a:pt x="38" y="47"/>
                    <a:pt x="38" y="47"/>
                  </a:cubicBezTo>
                  <a:cubicBezTo>
                    <a:pt x="39" y="47"/>
                    <a:pt x="39" y="47"/>
                    <a:pt x="39" y="47"/>
                  </a:cubicBezTo>
                  <a:cubicBezTo>
                    <a:pt x="39" y="27"/>
                    <a:pt x="39" y="27"/>
                    <a:pt x="39" y="27"/>
                  </a:cubicBezTo>
                  <a:cubicBezTo>
                    <a:pt x="40" y="27"/>
                    <a:pt x="41" y="27"/>
                    <a:pt x="41" y="27"/>
                  </a:cubicBezTo>
                  <a:cubicBezTo>
                    <a:pt x="41" y="47"/>
                    <a:pt x="41" y="47"/>
                    <a:pt x="41" y="47"/>
                  </a:cubicBezTo>
                  <a:cubicBezTo>
                    <a:pt x="42" y="47"/>
                    <a:pt x="42" y="47"/>
                    <a:pt x="42" y="47"/>
                  </a:cubicBezTo>
                  <a:cubicBezTo>
                    <a:pt x="42" y="29"/>
                    <a:pt x="42" y="29"/>
                    <a:pt x="42" y="29"/>
                  </a:cubicBezTo>
                  <a:cubicBezTo>
                    <a:pt x="43" y="29"/>
                    <a:pt x="44" y="29"/>
                    <a:pt x="44" y="29"/>
                  </a:cubicBezTo>
                  <a:cubicBezTo>
                    <a:pt x="44" y="47"/>
                    <a:pt x="44" y="47"/>
                    <a:pt x="44" y="47"/>
                  </a:cubicBezTo>
                  <a:cubicBezTo>
                    <a:pt x="46" y="47"/>
                    <a:pt x="46" y="47"/>
                    <a:pt x="46" y="47"/>
                  </a:cubicBezTo>
                  <a:cubicBezTo>
                    <a:pt x="46" y="32"/>
                    <a:pt x="46" y="32"/>
                    <a:pt x="46" y="32"/>
                  </a:cubicBezTo>
                  <a:cubicBezTo>
                    <a:pt x="46" y="32"/>
                    <a:pt x="47" y="32"/>
                    <a:pt x="48" y="32"/>
                  </a:cubicBezTo>
                  <a:cubicBezTo>
                    <a:pt x="48" y="47"/>
                    <a:pt x="48" y="47"/>
                    <a:pt x="48" y="47"/>
                  </a:cubicBezTo>
                  <a:cubicBezTo>
                    <a:pt x="49" y="47"/>
                    <a:pt x="49" y="47"/>
                    <a:pt x="49" y="47"/>
                  </a:cubicBezTo>
                  <a:cubicBezTo>
                    <a:pt x="49" y="36"/>
                    <a:pt x="49" y="36"/>
                    <a:pt x="49" y="36"/>
                  </a:cubicBezTo>
                  <a:cubicBezTo>
                    <a:pt x="50" y="36"/>
                    <a:pt x="50" y="36"/>
                    <a:pt x="51" y="36"/>
                  </a:cubicBezTo>
                  <a:cubicBezTo>
                    <a:pt x="51" y="47"/>
                    <a:pt x="51" y="47"/>
                    <a:pt x="51" y="47"/>
                  </a:cubicBezTo>
                  <a:cubicBezTo>
                    <a:pt x="52" y="47"/>
                    <a:pt x="52" y="47"/>
                    <a:pt x="52" y="47"/>
                  </a:cubicBezTo>
                  <a:cubicBezTo>
                    <a:pt x="52" y="18"/>
                    <a:pt x="52" y="18"/>
                    <a:pt x="52" y="18"/>
                  </a:cubicBezTo>
                  <a:cubicBezTo>
                    <a:pt x="53" y="18"/>
                    <a:pt x="54" y="18"/>
                    <a:pt x="54" y="18"/>
                  </a:cubicBezTo>
                  <a:cubicBezTo>
                    <a:pt x="54" y="47"/>
                    <a:pt x="54" y="47"/>
                    <a:pt x="54" y="47"/>
                  </a:cubicBezTo>
                  <a:cubicBezTo>
                    <a:pt x="56" y="47"/>
                    <a:pt x="56" y="47"/>
                    <a:pt x="56" y="47"/>
                  </a:cubicBezTo>
                  <a:cubicBezTo>
                    <a:pt x="56" y="13"/>
                    <a:pt x="56" y="13"/>
                    <a:pt x="56" y="13"/>
                  </a:cubicBezTo>
                  <a:cubicBezTo>
                    <a:pt x="56" y="13"/>
                    <a:pt x="57" y="13"/>
                    <a:pt x="58" y="13"/>
                  </a:cubicBezTo>
                  <a:cubicBezTo>
                    <a:pt x="58" y="47"/>
                    <a:pt x="58" y="47"/>
                    <a:pt x="58" y="47"/>
                  </a:cubicBezTo>
                  <a:cubicBezTo>
                    <a:pt x="59" y="47"/>
                    <a:pt x="59" y="47"/>
                    <a:pt x="59" y="47"/>
                  </a:cubicBezTo>
                  <a:cubicBezTo>
                    <a:pt x="59" y="8"/>
                    <a:pt x="59" y="8"/>
                    <a:pt x="59" y="8"/>
                  </a:cubicBezTo>
                  <a:cubicBezTo>
                    <a:pt x="61" y="8"/>
                    <a:pt x="61" y="8"/>
                    <a:pt x="61" y="8"/>
                  </a:cubicBezTo>
                  <a:cubicBezTo>
                    <a:pt x="61" y="47"/>
                    <a:pt x="61" y="47"/>
                    <a:pt x="61" y="47"/>
                  </a:cubicBezTo>
                  <a:cubicBezTo>
                    <a:pt x="65" y="47"/>
                    <a:pt x="65" y="47"/>
                    <a:pt x="65" y="47"/>
                  </a:cubicBezTo>
                  <a:cubicBezTo>
                    <a:pt x="65" y="50"/>
                    <a:pt x="65" y="50"/>
                    <a:pt x="65" y="50"/>
                  </a:cubicBezTo>
                  <a:cubicBezTo>
                    <a:pt x="4" y="50"/>
                    <a:pt x="4" y="50"/>
                    <a:pt x="4" y="50"/>
                  </a:cubicBezTo>
                  <a:cubicBezTo>
                    <a:pt x="0" y="50"/>
                    <a:pt x="0" y="50"/>
                    <a:pt x="0" y="50"/>
                  </a:cubicBezTo>
                  <a:cubicBezTo>
                    <a:pt x="0" y="47"/>
                    <a:pt x="0" y="47"/>
                    <a:pt x="0" y="47"/>
                  </a:cubicBezTo>
                  <a:cubicBezTo>
                    <a:pt x="0" y="0"/>
                    <a:pt x="0" y="0"/>
                    <a:pt x="0" y="0"/>
                  </a:cubicBezTo>
                  <a:cubicBezTo>
                    <a:pt x="4" y="0"/>
                    <a:pt x="4" y="0"/>
                    <a:pt x="4" y="0"/>
                  </a:cubicBezTo>
                  <a:lnTo>
                    <a:pt x="4" y="47"/>
                  </a:lnTo>
                  <a:close/>
                </a:path>
              </a:pathLst>
            </a:custGeom>
            <a:solidFill>
              <a:schemeClr val="bg2">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35" name="组合 34"/>
          <p:cNvGrpSpPr/>
          <p:nvPr/>
        </p:nvGrpSpPr>
        <p:grpSpPr>
          <a:xfrm>
            <a:off x="3850659" y="4494776"/>
            <a:ext cx="1260000" cy="1260000"/>
            <a:chOff x="2603995" y="3347234"/>
            <a:chExt cx="945000" cy="945000"/>
          </a:xfrm>
        </p:grpSpPr>
        <p:sp>
          <p:nvSpPr>
            <p:cNvPr id="38" name="椭圆 37"/>
            <p:cNvSpPr/>
            <p:nvPr/>
          </p:nvSpPr>
          <p:spPr>
            <a:xfrm>
              <a:off x="2603995" y="3347234"/>
              <a:ext cx="945000" cy="945000"/>
            </a:xfrm>
            <a:prstGeom prst="ellipse">
              <a:avLst/>
            </a:prstGeom>
            <a:gradFill flip="none" rotWithShape="1">
              <a:gsLst>
                <a:gs pos="0">
                  <a:schemeClr val="accent6">
                    <a:lumMod val="5000"/>
                    <a:lumOff val="95000"/>
                  </a:schemeClr>
                </a:gs>
                <a:gs pos="100000">
                  <a:schemeClr val="bg1">
                    <a:lumMod val="65000"/>
                  </a:schemeClr>
                </a:gs>
              </a:gsLst>
              <a:lin ang="13500000" scaled="1"/>
              <a:tileRect/>
            </a:gradFill>
            <a:ln w="25400">
              <a:gradFill flip="none" rotWithShape="1">
                <a:gsLst>
                  <a:gs pos="0">
                    <a:schemeClr val="accent1">
                      <a:lumMod val="5000"/>
                      <a:lumOff val="95000"/>
                    </a:schemeClr>
                  </a:gs>
                  <a:gs pos="100000">
                    <a:schemeClr val="bg1">
                      <a:lumMod val="65000"/>
                    </a:schemeClr>
                  </a:gs>
                </a:gsLst>
                <a:lin ang="2700000" scaled="1"/>
                <a:tileRect/>
              </a:grad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9" name="饼形 38"/>
            <p:cNvSpPr/>
            <p:nvPr/>
          </p:nvSpPr>
          <p:spPr>
            <a:xfrm rot="18900000">
              <a:off x="2730355" y="3473593"/>
              <a:ext cx="692282" cy="692282"/>
            </a:xfrm>
            <a:prstGeom prst="pie">
              <a:avLst>
                <a:gd name="adj1" fmla="val 0"/>
                <a:gd name="adj2" fmla="val 748203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tx1"/>
                </a:solidFill>
              </a:endParaRPr>
            </a:p>
          </p:txBody>
        </p:sp>
        <p:sp>
          <p:nvSpPr>
            <p:cNvPr id="46" name="椭圆 45"/>
            <p:cNvSpPr>
              <a:spLocks noChangeAspect="1"/>
            </p:cNvSpPr>
            <p:nvPr/>
          </p:nvSpPr>
          <p:spPr>
            <a:xfrm>
              <a:off x="2900995" y="3644234"/>
              <a:ext cx="351000" cy="351000"/>
            </a:xfrm>
            <a:prstGeom prst="ellipse">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0" name="文本框 39"/>
            <p:cNvSpPr txBox="1"/>
            <p:nvPr/>
          </p:nvSpPr>
          <p:spPr>
            <a:xfrm>
              <a:off x="2661604" y="3633235"/>
              <a:ext cx="443872" cy="300083"/>
            </a:xfrm>
            <a:prstGeom prst="rect">
              <a:avLst/>
            </a:prstGeom>
            <a:noFill/>
          </p:spPr>
          <p:txBody>
            <a:bodyPr wrap="none" rtlCol="0">
              <a:spAutoFit/>
            </a:bodyPr>
            <a:lstStyle/>
            <a:p>
              <a:r>
                <a:rPr lang="en-US" altLang="zh-CN" sz="2000" dirty="0">
                  <a:solidFill>
                    <a:schemeClr val="bg2">
                      <a:lumMod val="50000"/>
                    </a:schemeClr>
                  </a:solidFill>
                </a:rPr>
                <a:t>75</a:t>
              </a:r>
              <a:r>
                <a:rPr lang="en-US" altLang="zh-CN" sz="1600" dirty="0">
                  <a:solidFill>
                    <a:schemeClr val="bg2">
                      <a:lumMod val="50000"/>
                    </a:schemeClr>
                  </a:solidFill>
                </a:rPr>
                <a:t>%</a:t>
              </a:r>
              <a:endParaRPr lang="zh-CN" altLang="en-US" sz="1600" dirty="0">
                <a:solidFill>
                  <a:schemeClr val="bg2">
                    <a:lumMod val="50000"/>
                  </a:schemeClr>
                </a:solidFill>
              </a:endParaRPr>
            </a:p>
          </p:txBody>
        </p:sp>
      </p:grpSp>
      <p:grpSp>
        <p:nvGrpSpPr>
          <p:cNvPr id="19" name="组合 18"/>
          <p:cNvGrpSpPr/>
          <p:nvPr/>
        </p:nvGrpSpPr>
        <p:grpSpPr>
          <a:xfrm>
            <a:off x="2133577" y="3089769"/>
            <a:ext cx="1747801" cy="1747801"/>
            <a:chOff x="1600182" y="2317326"/>
            <a:chExt cx="1310851" cy="1310851"/>
          </a:xfrm>
        </p:grpSpPr>
        <p:sp>
          <p:nvSpPr>
            <p:cNvPr id="34" name="椭圆 33"/>
            <p:cNvSpPr/>
            <p:nvPr/>
          </p:nvSpPr>
          <p:spPr>
            <a:xfrm>
              <a:off x="1600182" y="2317326"/>
              <a:ext cx="1310851" cy="1310851"/>
            </a:xfrm>
            <a:prstGeom prst="ellipse">
              <a:avLst/>
            </a:prstGeom>
            <a:gradFill flip="none" rotWithShape="1">
              <a:gsLst>
                <a:gs pos="0">
                  <a:schemeClr val="accent6">
                    <a:lumMod val="5000"/>
                    <a:lumOff val="95000"/>
                  </a:schemeClr>
                </a:gs>
                <a:gs pos="100000">
                  <a:schemeClr val="bg1">
                    <a:lumMod val="65000"/>
                  </a:schemeClr>
                </a:gs>
              </a:gsLst>
              <a:lin ang="13500000" scaled="1"/>
              <a:tileRect/>
            </a:gradFill>
            <a:ln w="25400">
              <a:gradFill flip="none" rotWithShape="1">
                <a:gsLst>
                  <a:gs pos="0">
                    <a:schemeClr val="accent1">
                      <a:lumMod val="5000"/>
                      <a:lumOff val="95000"/>
                    </a:schemeClr>
                  </a:gs>
                  <a:gs pos="100000">
                    <a:schemeClr val="bg1">
                      <a:lumMod val="65000"/>
                    </a:schemeClr>
                  </a:gs>
                </a:gsLst>
                <a:lin ang="2700000" scaled="1"/>
                <a:tileRect/>
              </a:grad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 name="椭圆 4"/>
            <p:cNvSpPr/>
            <p:nvPr/>
          </p:nvSpPr>
          <p:spPr>
            <a:xfrm>
              <a:off x="1826996" y="2544140"/>
              <a:ext cx="857222" cy="85722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9" name="文本框 48"/>
            <p:cNvSpPr txBox="1"/>
            <p:nvPr/>
          </p:nvSpPr>
          <p:spPr>
            <a:xfrm>
              <a:off x="1974762" y="2684211"/>
              <a:ext cx="561692" cy="577081"/>
            </a:xfrm>
            <a:prstGeom prst="rect">
              <a:avLst/>
            </a:prstGeom>
            <a:noFill/>
          </p:spPr>
          <p:txBody>
            <a:bodyPr wrap="none" rtlCol="0">
              <a:spAutoFit/>
            </a:bodyPr>
            <a:lstStyle/>
            <a:p>
              <a:r>
                <a:rPr lang="en-US" altLang="zh-CN" sz="4400" dirty="0">
                  <a:solidFill>
                    <a:schemeClr val="bg1"/>
                  </a:solidFill>
                  <a:latin typeface="时尚中黑简体" panose="01010104010101010101" pitchFamily="2" charset="-122"/>
                  <a:ea typeface="时尚中黑简体" panose="01010104010101010101" pitchFamily="2" charset="-122"/>
                </a:rPr>
                <a:t>02</a:t>
              </a:r>
              <a:endParaRPr lang="zh-CN" altLang="en-US" sz="4400" dirty="0">
                <a:solidFill>
                  <a:schemeClr val="bg1"/>
                </a:solidFill>
                <a:latin typeface="时尚中黑简体" panose="01010104010101010101" pitchFamily="2" charset="-122"/>
                <a:ea typeface="时尚中黑简体" panose="01010104010101010101" pitchFamily="2" charset="-122"/>
              </a:endParaRPr>
            </a:p>
          </p:txBody>
        </p:sp>
      </p:grpSp>
      <p:grpSp>
        <p:nvGrpSpPr>
          <p:cNvPr id="47" name="组合 46"/>
          <p:cNvGrpSpPr/>
          <p:nvPr/>
        </p:nvGrpSpPr>
        <p:grpSpPr>
          <a:xfrm>
            <a:off x="1381869" y="4350124"/>
            <a:ext cx="1826142" cy="1350519"/>
            <a:chOff x="1036401" y="3262592"/>
            <a:chExt cx="1369606" cy="1012889"/>
          </a:xfrm>
        </p:grpSpPr>
        <p:sp>
          <p:nvSpPr>
            <p:cNvPr id="50" name="文本框 49"/>
            <p:cNvSpPr txBox="1"/>
            <p:nvPr/>
          </p:nvSpPr>
          <p:spPr>
            <a:xfrm>
              <a:off x="1036401" y="3836900"/>
              <a:ext cx="1369606" cy="438581"/>
            </a:xfrm>
            <a:prstGeom prst="rect">
              <a:avLst/>
            </a:prstGeom>
            <a:noFill/>
          </p:spPr>
          <p:txBody>
            <a:bodyPr wrap="none" rtlCol="0">
              <a:spAutoFit/>
            </a:bodyPr>
            <a:lstStyle/>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1600"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cxnSp>
          <p:nvCxnSpPr>
            <p:cNvPr id="51" name="直接连接符 50"/>
            <p:cNvCxnSpPr/>
            <p:nvPr/>
          </p:nvCxnSpPr>
          <p:spPr>
            <a:xfrm>
              <a:off x="1036402" y="3719810"/>
              <a:ext cx="1367462"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2" name="Freeform 13"/>
            <p:cNvSpPr>
              <a:spLocks noChangeAspect="1" noEditPoints="1"/>
            </p:cNvSpPr>
            <p:nvPr/>
          </p:nvSpPr>
          <p:spPr bwMode="auto">
            <a:xfrm>
              <a:off x="1036401" y="3262592"/>
              <a:ext cx="418733" cy="378000"/>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37" name="组合 36"/>
          <p:cNvGrpSpPr/>
          <p:nvPr/>
        </p:nvGrpSpPr>
        <p:grpSpPr>
          <a:xfrm>
            <a:off x="3891423" y="2397515"/>
            <a:ext cx="2700000" cy="2700000"/>
            <a:chOff x="2918567" y="1798136"/>
            <a:chExt cx="2025000" cy="2025000"/>
          </a:xfrm>
        </p:grpSpPr>
        <p:sp>
          <p:nvSpPr>
            <p:cNvPr id="31" name="椭圆 30"/>
            <p:cNvSpPr>
              <a:spLocks noChangeAspect="1"/>
            </p:cNvSpPr>
            <p:nvPr/>
          </p:nvSpPr>
          <p:spPr>
            <a:xfrm>
              <a:off x="2918567" y="1798136"/>
              <a:ext cx="2025000" cy="2025000"/>
            </a:xfrm>
            <a:prstGeom prst="ellipse">
              <a:avLst/>
            </a:prstGeom>
            <a:gradFill flip="none" rotWithShape="1">
              <a:gsLst>
                <a:gs pos="0">
                  <a:schemeClr val="accent6">
                    <a:lumMod val="5000"/>
                    <a:lumOff val="95000"/>
                  </a:schemeClr>
                </a:gs>
                <a:gs pos="100000">
                  <a:schemeClr val="bg1">
                    <a:lumMod val="65000"/>
                  </a:schemeClr>
                </a:gs>
              </a:gsLst>
              <a:lin ang="13500000" scaled="1"/>
              <a:tileRect/>
            </a:gradFill>
            <a:ln w="25400">
              <a:gradFill flip="none" rotWithShape="1">
                <a:gsLst>
                  <a:gs pos="0">
                    <a:schemeClr val="accent1">
                      <a:lumMod val="5000"/>
                      <a:lumOff val="95000"/>
                    </a:schemeClr>
                  </a:gs>
                  <a:gs pos="100000">
                    <a:schemeClr val="bg1">
                      <a:lumMod val="65000"/>
                    </a:schemeClr>
                  </a:gs>
                </a:gsLst>
                <a:lin ang="2700000" scaled="1"/>
                <a:tileRect/>
              </a:grad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2" name="饼形 31"/>
            <p:cNvSpPr>
              <a:spLocks noChangeAspect="1"/>
            </p:cNvSpPr>
            <p:nvPr/>
          </p:nvSpPr>
          <p:spPr>
            <a:xfrm>
              <a:off x="3229067" y="2108636"/>
              <a:ext cx="1404000" cy="1404000"/>
            </a:xfrm>
            <a:prstGeom prst="pie">
              <a:avLst>
                <a:gd name="adj1" fmla="val 72813"/>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tx1"/>
                </a:solidFill>
              </a:endParaRPr>
            </a:p>
          </p:txBody>
        </p:sp>
        <p:sp>
          <p:nvSpPr>
            <p:cNvPr id="33" name="文本框 32"/>
            <p:cNvSpPr txBox="1"/>
            <p:nvPr/>
          </p:nvSpPr>
          <p:spPr>
            <a:xfrm>
              <a:off x="3919134" y="2275879"/>
              <a:ext cx="748042" cy="530915"/>
            </a:xfrm>
            <a:prstGeom prst="rect">
              <a:avLst/>
            </a:prstGeom>
            <a:noFill/>
          </p:spPr>
          <p:txBody>
            <a:bodyPr wrap="none" rtlCol="0">
              <a:spAutoFit/>
            </a:bodyPr>
            <a:lstStyle/>
            <a:p>
              <a:r>
                <a:rPr lang="en-US" altLang="zh-CN" sz="4000" dirty="0">
                  <a:solidFill>
                    <a:schemeClr val="bg2">
                      <a:lumMod val="50000"/>
                    </a:schemeClr>
                  </a:solidFill>
                </a:rPr>
                <a:t>25</a:t>
              </a:r>
              <a:r>
                <a:rPr lang="en-US" altLang="zh-CN" sz="3200" dirty="0">
                  <a:solidFill>
                    <a:schemeClr val="bg2">
                      <a:lumMod val="50000"/>
                    </a:schemeClr>
                  </a:solidFill>
                </a:rPr>
                <a:t>%</a:t>
              </a:r>
              <a:endParaRPr lang="zh-CN" altLang="en-US" sz="3200" dirty="0">
                <a:solidFill>
                  <a:schemeClr val="bg2">
                    <a:lumMod val="50000"/>
                  </a:schemeClr>
                </a:solidFill>
              </a:endParaRPr>
            </a:p>
          </p:txBody>
        </p:sp>
        <p:sp>
          <p:nvSpPr>
            <p:cNvPr id="44" name="椭圆 43"/>
            <p:cNvSpPr/>
            <p:nvPr/>
          </p:nvSpPr>
          <p:spPr>
            <a:xfrm>
              <a:off x="3665555" y="2545124"/>
              <a:ext cx="531026" cy="531026"/>
            </a:xfrm>
            <a:prstGeom prst="ellipse">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2" name="文本框 41"/>
            <p:cNvSpPr txBox="1"/>
            <p:nvPr/>
          </p:nvSpPr>
          <p:spPr>
            <a:xfrm>
              <a:off x="3280515" y="2858180"/>
              <a:ext cx="1369606" cy="253916"/>
            </a:xfrm>
            <a:prstGeom prst="rect">
              <a:avLst/>
            </a:prstGeom>
            <a:noFill/>
          </p:spPr>
          <p:txBody>
            <a:bodyPr wrap="none" rtlCol="0">
              <a:spAutoFit/>
            </a:bodyPr>
            <a:lstStyle/>
            <a:p>
              <a:r>
                <a:rPr lang="zh-CN" altLang="en-US" sz="1600" dirty="0">
                  <a:solidFill>
                    <a:schemeClr val="bg1"/>
                  </a:solidFill>
                  <a:latin typeface="时尚中黑简体" panose="01010104010101010101" pitchFamily="2" charset="-122"/>
                  <a:ea typeface="时尚中黑简体" panose="01010104010101010101" pitchFamily="2" charset="-122"/>
                </a:rPr>
                <a:t>点击添加标题文字</a:t>
              </a:r>
              <a:endParaRPr lang="en-US" altLang="zh-CN" sz="1600" dirty="0">
                <a:solidFill>
                  <a:schemeClr val="bg1"/>
                </a:solidFill>
                <a:latin typeface="时尚中黑简体" panose="01010104010101010101" pitchFamily="2" charset="-122"/>
                <a:ea typeface="时尚中黑简体" panose="01010104010101010101" pitchFamily="2" charset="-122"/>
              </a:endParaRPr>
            </a:p>
          </p:txBody>
        </p:sp>
      </p:grpSp>
      <p:sp>
        <p:nvSpPr>
          <p:cNvPr id="53" name="标题 52"/>
          <p:cNvSpPr>
            <a:spLocks noGrp="1"/>
          </p:cNvSpPr>
          <p:nvPr>
            <p:ph type="title"/>
          </p:nvPr>
        </p:nvSpPr>
        <p:spPr/>
        <p:txBody>
          <a:bodyPr/>
          <a:lstStyle/>
          <a:p>
            <a:r>
              <a:rPr lang="zh-CN" altLang="en-US" dirty="0"/>
              <a:t>请在此处输入您的标题</a:t>
            </a:r>
          </a:p>
        </p:txBody>
      </p:sp>
    </p:spTree>
    <p:extLst>
      <p:ext uri="{BB962C8B-B14F-4D97-AF65-F5344CB8AC3E}">
        <p14:creationId xmlns:p14="http://schemas.microsoft.com/office/powerpoint/2010/main" val="30324960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7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75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75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0" presetClass="path" presetSubtype="0" accel="50000" decel="50000" fill="hold" nodeType="withEffect">
                                  <p:stCondLst>
                                    <p:cond delay="0"/>
                                  </p:stCondLst>
                                  <p:childTnLst>
                                    <p:animMotion origin="layout" path="M 0.30555 0.58981 L 0.30555 0.59012 C 0.27482 0.5321 0.28854 0.55555 0.26528 0.51821 L 0.25139 0.49598 C 0.2467 0.48858 0.24132 0.4821 0.2375 0.47376 C 0.23333 0.4645 0.22969 0.45463 0.225 0.4466 C 0.21996 0.43796 0.21337 0.4324 0.20833 0.42438 C 0.19948 0.41018 0.19166 0.39475 0.18333 0.37993 C 0.17951 0.37314 0.17534 0.36728 0.17222 0.36018 C 0.16701 0.34845 0.16267 0.3358 0.15694 0.32561 C 0.15416 0.32068 0.15104 0.31605 0.14861 0.3108 C 0.14687 0.30679 0.14618 0.30185 0.14444 0.29845 C 0.14236 0.29444 0.13941 0.29228 0.1375 0.28858 C 0.13524 0.28395 0.13385 0.27839 0.13194 0.27376 C 0.13003 0.26944 0.1283 0.26512 0.12639 0.26142 C 0.0993 0.20987 0.12465 0.25833 0.10694 0.22932 C 0.1026 0.22191 0.09705 0.21635 0.09444 0.2071 C 0.0934 0.2037 0.09305 0.19969 0.09166 0.19722 C 0.0901 0.19444 0.08767 0.19444 0.08611 0.19228 C 0.08385 0.18919 0.08212 0.1858 0.08055 0.1824 C 0.07778 0.17654 0.07604 0.1679 0.07361 0.16265 C 0.07153 0.15802 0.06875 0.15463 0.06666 0.15031 C 0.06406 0.14475 0.06215 0.13827 0.05972 0.13302 C 0.04288 0.09629 0.06788 0.1571 0.04722 0.10833 C 0.03854 0.08765 0.04496 0.09907 0.03611 0.08117 C 0.03472 0.07839 0.03316 0.07623 0.03194 0.07376 C 0.03073 0.07129 0.03021 0.06851 0.02916 0.06635 C 0.02778 0.06358 0.02604 0.06172 0.025 0.05895 C 0.02378 0.05586 0.02344 0.05185 0.02222 0.04907 C -0.00452 -0.01019 0.02448 0.06234 0.01111 0.02438 C 0.00972 0.02068 0.00816 0.01759 0.00694 0.0145 C 0.0059 0.01203 0.00521 0.00895 0.00416 0.0071 C -0.00052 -0.00124 2.5E-6 0.00586 2.5E-6 -0.00031 L 2.5E-6 3.58025E-6 " pathEditMode="relative" rAng="0" ptsTypes="AAAAAAAAAAAAAAAAAAAAAAAAAAAAAAAAAA">
                                      <p:cBhvr>
                                        <p:cTn id="15" dur="2000" fill="hold"/>
                                        <p:tgtEl>
                                          <p:spTgt spid="7"/>
                                        </p:tgtEl>
                                        <p:attrNameLst>
                                          <p:attrName>ppt_x</p:attrName>
                                          <p:attrName>ppt_y</p:attrName>
                                        </p:attrNameLst>
                                      </p:cBhvr>
                                      <p:rCtr x="-15295" y="-29506"/>
                                    </p:animMotion>
                                  </p:childTnLst>
                                </p:cTn>
                              </p:par>
                              <p:par>
                                <p:cTn id="16" presetID="0" presetClass="path" presetSubtype="0" accel="50000" decel="50000" fill="hold" nodeType="withEffect">
                                  <p:stCondLst>
                                    <p:cond delay="250"/>
                                  </p:stCondLst>
                                  <p:childTnLst>
                                    <p:animMotion origin="layout" path="M 0.30556 0.58982 L 0.30556 0.59012 C 0.27483 0.5321 0.28854 0.55556 0.26528 0.51821 L 0.25139 0.49599 C 0.2467 0.48858 0.24132 0.4821 0.2375 0.47377 C 0.23333 0.46451 0.22969 0.45463 0.225 0.44661 C 0.21997 0.43796 0.21337 0.43241 0.20833 0.42438 C 0.19948 0.41019 0.19167 0.39475 0.18333 0.37994 C 0.17951 0.37315 0.17535 0.36728 0.17222 0.36019 C 0.16701 0.34846 0.16267 0.3358 0.15694 0.32562 C 0.15417 0.32068 0.15104 0.31605 0.14861 0.3108 C 0.14688 0.30679 0.14618 0.30185 0.14444 0.29846 C 0.14236 0.29445 0.13941 0.29228 0.1375 0.28858 C 0.13524 0.28395 0.13385 0.2784 0.13194 0.27377 C 0.13004 0.26945 0.1283 0.26512 0.12639 0.26142 C 0.09931 0.20988 0.12465 0.25833 0.10694 0.22932 C 0.1026 0.22191 0.09705 0.21636 0.09444 0.2071 C 0.0934 0.2037 0.09306 0.19969 0.09167 0.19722 C 0.0901 0.19445 0.08767 0.19445 0.08611 0.19228 C 0.08385 0.1892 0.08212 0.1858 0.08056 0.18241 C 0.07778 0.17654 0.07604 0.1679 0.07361 0.16265 C 0.07153 0.15803 0.06875 0.15463 0.06667 0.15031 C 0.06406 0.14475 0.06215 0.13827 0.05972 0.13303 C 0.04288 0.0963 0.06788 0.1571 0.04722 0.10833 C 0.03854 0.08765 0.04497 0.09907 0.03611 0.08117 C 0.03472 0.0784 0.03316 0.07624 0.03194 0.07377 C 0.03073 0.0713 0.03021 0.06852 0.02917 0.06636 C 0.02778 0.06358 0.02604 0.06173 0.025 0.05895 C 0.02379 0.05586 0.02344 0.05185 0.02222 0.04907 C -0.00451 -0.01018 0.02448 0.06235 0.01111 0.02438 C 0.00972 0.02068 0.00816 0.01759 0.00694 0.01451 C 0.0059 0.01204 0.00521 0.00895 0.00417 0.0071 C -0.00052 -0.00123 -2.77778E-7 0.00586 -2.77778E-7 -0.00031 L -2.77778E-7 -6.17284E-7 " pathEditMode="relative" rAng="0" ptsTypes="AAAAAAAAAAAAAAAAAAAAAAAAAAAAAAAAAA">
                                      <p:cBhvr>
                                        <p:cTn id="17" dur="2000" fill="hold"/>
                                        <p:tgtEl>
                                          <p:spTgt spid="19"/>
                                        </p:tgtEl>
                                        <p:attrNameLst>
                                          <p:attrName>ppt_x</p:attrName>
                                          <p:attrName>ppt_y</p:attrName>
                                        </p:attrNameLst>
                                      </p:cBhvr>
                                      <p:rCtr x="-15278" y="-29506"/>
                                    </p:animMotion>
                                  </p:childTnLst>
                                </p:cTn>
                              </p:par>
                              <p:par>
                                <p:cTn id="18" presetID="0" presetClass="path" presetSubtype="0" accel="50000" decel="50000" fill="hold" nodeType="withEffect">
                                  <p:stCondLst>
                                    <p:cond delay="500"/>
                                  </p:stCondLst>
                                  <p:childTnLst>
                                    <p:animMotion origin="layout" path="M 0.30556 0.58981 L 0.30556 0.59012 C 0.27483 0.5321 0.28854 0.55555 0.26528 0.51821 L 0.25139 0.49598 C 0.2467 0.48858 0.24132 0.4821 0.2375 0.47376 C 0.23334 0.4645 0.22969 0.45463 0.225 0.4466 C 0.21997 0.43796 0.21337 0.4324 0.20834 0.42438 C 0.19948 0.41018 0.19167 0.39475 0.18334 0.37993 C 0.17952 0.37314 0.17535 0.36728 0.17222 0.36018 C 0.16702 0.34845 0.16268 0.3358 0.15695 0.32561 C 0.15417 0.32068 0.15104 0.31605 0.14861 0.3108 C 0.14688 0.30679 0.14618 0.30185 0.14445 0.29845 C 0.14236 0.29444 0.13941 0.29228 0.1375 0.28858 C 0.13525 0.28395 0.13386 0.27839 0.13195 0.27376 C 0.13004 0.26944 0.1283 0.26512 0.12639 0.26142 C 0.09931 0.20987 0.12466 0.25833 0.10695 0.22932 C 0.10261 0.22191 0.09705 0.21635 0.09445 0.2071 C 0.09341 0.2037 0.09306 0.19969 0.09167 0.19722 C 0.09011 0.19444 0.08768 0.19444 0.08611 0.19228 C 0.08386 0.18919 0.08212 0.1858 0.08056 0.1824 C 0.07778 0.17654 0.07604 0.1679 0.07361 0.16265 C 0.07153 0.15802 0.06875 0.15463 0.06667 0.15031 C 0.06406 0.14475 0.06216 0.13827 0.05972 0.13302 C 0.04288 0.09629 0.06788 0.1571 0.04722 0.10833 C 0.03854 0.08765 0.04497 0.09907 0.03611 0.08117 C 0.03472 0.07839 0.03316 0.07623 0.03195 0.07376 C 0.03073 0.07129 0.03021 0.06851 0.02917 0.06635 C 0.02778 0.06358 0.02604 0.06172 0.025 0.05895 C 0.02379 0.05586 0.02344 0.05185 0.02222 0.04907 C -0.00451 -0.01019 0.02448 0.06234 0.01111 0.02438 C 0.00972 0.02068 0.00816 0.01759 0.00695 0.0145 C 0.00591 0.01203 0.00521 0.00895 0.00417 0.0071 C -0.00052 -0.00124 -2.22222E-6 0.00586 -2.22222E-6 -0.00031 L -2.22222E-6 3.58025E-6 " pathEditMode="relative" rAng="0" ptsTypes="AAAAAAAAAAAAAAAAAAAAAAAAAAAAAAAAAA">
                                      <p:cBhvr>
                                        <p:cTn id="19" dur="2000" fill="hold"/>
                                        <p:tgtEl>
                                          <p:spTgt spid="6"/>
                                        </p:tgtEl>
                                        <p:attrNameLst>
                                          <p:attrName>ppt_x</p:attrName>
                                          <p:attrName>ppt_y</p:attrName>
                                        </p:attrNameLst>
                                      </p:cBhvr>
                                      <p:rCtr x="-15295" y="-29506"/>
                                    </p:animMotion>
                                  </p:childTnLst>
                                </p:cTn>
                              </p:par>
                              <p:par>
                                <p:cTn id="20" presetID="10" presetClass="entr" presetSubtype="0" fill="hold" nodeType="withEffect">
                                  <p:stCondLst>
                                    <p:cond delay="100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nodeType="withEffect">
                                  <p:stCondLst>
                                    <p:cond delay="100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nodeType="withEffect">
                                  <p:stCondLst>
                                    <p:cond delay="100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0" presetClass="path" presetSubtype="0" accel="50000" decel="50000" fill="hold" nodeType="withEffect">
                                  <p:stCondLst>
                                    <p:cond delay="750"/>
                                  </p:stCondLst>
                                  <p:childTnLst>
                                    <p:animMotion origin="layout" path="M -0.56233 -0.61142 L -0.56233 -0.61111 C -0.55399 -0.60401 -0.54531 -0.59722 -0.53733 -0.5892 C -0.53281 -0.58457 -0.52917 -0.57839 -0.52483 -0.57438 C -0.52014 -0.56975 -0.51476 -0.56759 -0.51024 -0.56327 C -0.50364 -0.55679 -0.49792 -0.54784 -0.49149 -0.54136 C -0.48472 -0.53426 -0.47726 -0.52963 -0.47066 -0.52253 C -0.46406 -0.51605 -0.45851 -0.50648 -0.45191 -0.50031 C -0.44462 -0.49413 -0.43628 -0.49197 -0.42917 -0.48549 C -0.4217 -0.47932 -0.41528 -0.47037 -0.40816 -0.46358 C -0.40121 -0.45679 -0.39427 -0.45123 -0.38715 -0.44475 C -0.38108 -0.43889 -0.375 -0.4321 -0.36858 -0.42623 C -0.34149 -0.40123 -0.33125 -0.39105 -0.30608 -0.37438 C -0.24739 -0.33611 -0.32552 -0.39136 -0.27066 -0.34845 C -0.25555 -0.33673 -0.25486 -0.34043 -0.24167 -0.32623 C -0.23854 -0.32315 -0.23646 -0.31852 -0.23333 -0.31543 C -0.22917 -0.31111 -0.22483 -0.30802 -0.22066 -0.30401 C -0.2158 -0.29938 -0.21111 -0.29413 -0.20608 -0.2892 C -0.20208 -0.28549 -0.19774 -0.28241 -0.19358 -0.27808 C -0.19062 -0.275 -0.18819 -0.27068 -0.18542 -0.26697 C -0.18194 -0.26327 -0.17847 -0.25957 -0.17483 -0.25586 C -0.17222 -0.25339 -0.1691 -0.25185 -0.16667 -0.24876 C -0.16007 -0.24074 -0.15486 -0.22901 -0.14792 -0.22253 C -0.13958 -0.21512 -0.13003 -0.2108 -0.12274 -0.20031 C -0.10139 -0.17006 -0.12326 -0.19969 -0.10208 -0.17469 C -0.08941 -0.15957 -0.09861 -0.16636 -0.08733 -0.15957 C -0.06701 -0.13148 -0.07621 -0.13827 -0.06233 -0.12994 C -0.0566 -0.11481 -0.05781 -0.11636 -0.04774 -0.10031 C -0.04531 -0.09629 -0.04201 -0.09382 -0.03941 -0.0892 C -0.03472 -0.08086 -0.0342 -0.07037 -0.03108 -0.05987 C -0.02934 -0.05339 -0.02726 -0.04722 -0.02483 -0.04105 C -0.02326 -0.03703 -0.01406 -0.01605 -0.01042 -0.01142 C 0.0059 0.00772 -0.01285 -0.02345 -1.11111E-6 -0.00031 L -1.11111E-6 -2.22222E-6 " pathEditMode="relative" rAng="0" ptsTypes="AAAAAAAAAAAAAAAAAAAAAAAAAAAAAAAAAA">
                                      <p:cBhvr>
                                        <p:cTn id="30" dur="2000" fill="hold"/>
                                        <p:tgtEl>
                                          <p:spTgt spid="35"/>
                                        </p:tgtEl>
                                        <p:attrNameLst>
                                          <p:attrName>ppt_x</p:attrName>
                                          <p:attrName>ppt_y</p:attrName>
                                        </p:attrNameLst>
                                      </p:cBhvr>
                                      <p:rCtr x="28108" y="30556"/>
                                    </p:animMotion>
                                  </p:childTnLst>
                                </p:cTn>
                              </p:par>
                              <p:par>
                                <p:cTn id="31" presetID="0" presetClass="path" presetSubtype="0" accel="50000" decel="50000" fill="hold" nodeType="withEffect">
                                  <p:stCondLst>
                                    <p:cond delay="250"/>
                                  </p:stCondLst>
                                  <p:childTnLst>
                                    <p:animMotion origin="layout" path="M -0.56233 -0.61142 L -0.56233 -0.61111 C -0.554 -0.60401 -0.54532 -0.59722 -0.53733 -0.5892 C -0.53282 -0.58457 -0.52917 -0.57839 -0.52483 -0.57438 C -0.52014 -0.56975 -0.51476 -0.56759 -0.51025 -0.56327 C -0.50365 -0.55679 -0.49792 -0.54784 -0.4915 -0.54136 C -0.48473 -0.53426 -0.47726 -0.52963 -0.47066 -0.52253 C -0.46407 -0.51605 -0.45851 -0.50648 -0.45191 -0.50031 C -0.44462 -0.49413 -0.43629 -0.49197 -0.42917 -0.48549 C -0.4217 -0.47932 -0.41528 -0.47037 -0.40816 -0.46358 C -0.40122 -0.45679 -0.39427 -0.45123 -0.38716 -0.44475 C -0.38108 -0.43889 -0.375 -0.4321 -0.36858 -0.42623 C -0.3415 -0.40123 -0.33125 -0.39105 -0.30608 -0.37438 C -0.2474 -0.33611 -0.32552 -0.39136 -0.27066 -0.34846 C -0.25556 -0.33673 -0.25486 -0.34043 -0.24167 -0.32623 C -0.23854 -0.32315 -0.23646 -0.31852 -0.23334 -0.31543 C -0.22917 -0.31111 -0.22483 -0.30802 -0.22066 -0.30401 C -0.2158 -0.29938 -0.21111 -0.29413 -0.20608 -0.2892 C -0.20209 -0.28549 -0.19775 -0.28241 -0.19358 -0.27808 C -0.19063 -0.275 -0.1882 -0.27068 -0.18542 -0.26697 C -0.18195 -0.26327 -0.17847 -0.25957 -0.17483 -0.25586 C -0.17222 -0.25339 -0.1691 -0.25185 -0.16667 -0.24876 C -0.16007 -0.24074 -0.15486 -0.22901 -0.14792 -0.22253 C -0.13959 -0.21512 -0.13004 -0.2108 -0.12275 -0.20031 C -0.10139 -0.17006 -0.12327 -0.19969 -0.10209 -0.17469 C -0.08941 -0.15957 -0.09861 -0.16636 -0.08733 -0.15957 C -0.06702 -0.13148 -0.07622 -0.13827 -0.06233 -0.12994 C -0.0566 -0.11481 -0.05782 -0.11636 -0.04775 -0.10031 C -0.04532 -0.09629 -0.04202 -0.09383 -0.03941 -0.0892 C -0.03472 -0.08086 -0.0342 -0.07037 -0.03108 -0.05987 C -0.02934 -0.05339 -0.02726 -0.04722 -0.02483 -0.04105 C -0.02327 -0.03704 -0.01407 -0.01605 -0.01042 -0.01142 C 0.0059 0.00772 -0.01285 -0.02346 2.77778E-6 -0.00031 L 2.77778E-6 -1.60494E-6 " pathEditMode="relative" rAng="0" ptsTypes="AAAAAAAAAAAAAAAAAAAAAAAAAAAAAAAAAA">
                                      <p:cBhvr>
                                        <p:cTn id="32" dur="2000" fill="hold"/>
                                        <p:tgtEl>
                                          <p:spTgt spid="36"/>
                                        </p:tgtEl>
                                        <p:attrNameLst>
                                          <p:attrName>ppt_x</p:attrName>
                                          <p:attrName>ppt_y</p:attrName>
                                        </p:attrNameLst>
                                      </p:cBhvr>
                                      <p:rCtr x="28108" y="30556"/>
                                    </p:animMotion>
                                  </p:childTnLst>
                                </p:cTn>
                              </p:par>
                              <p:par>
                                <p:cTn id="33" presetID="0" presetClass="path" presetSubtype="0" accel="50000" decel="50000" fill="hold" nodeType="withEffect">
                                  <p:stCondLst>
                                    <p:cond delay="500"/>
                                  </p:stCondLst>
                                  <p:childTnLst>
                                    <p:animMotion origin="layout" path="M -0.56232 -0.61142 L -0.56232 -0.61112 C -0.55399 -0.60402 -0.54531 -0.59723 -0.53732 -0.5892 C -0.53281 -0.58457 -0.52916 -0.5784 -0.52482 -0.57439 C -0.52014 -0.56976 -0.51475 -0.5676 -0.51024 -0.56328 C -0.50364 -0.55679 -0.49791 -0.54784 -0.49149 -0.54136 C -0.48472 -0.53426 -0.47725 -0.52963 -0.47066 -0.52254 C -0.46406 -0.51605 -0.4585 -0.50649 -0.45191 -0.50031 C -0.44461 -0.49414 -0.43628 -0.49229 -0.42916 -0.4855 C -0.4217 -0.47933 -0.41545 -0.47038 -0.40816 -0.46358 C -0.40139 -0.45679 -0.39444 -0.45124 -0.38732 -0.44476 C -0.38107 -0.43889 -0.375 -0.4321 -0.36857 -0.42624 C -0.34149 -0.40124 -0.33125 -0.39105 -0.30607 -0.37439 C -0.24739 -0.33612 -0.32552 -0.39136 -0.27066 -0.34846 C -0.25555 -0.33673 -0.25486 -0.34044 -0.24166 -0.32624 C -0.23854 -0.32315 -0.23645 -0.31852 -0.23333 -0.31544 C -0.22916 -0.31112 -0.22482 -0.30803 -0.22066 -0.30402 C -0.21579 -0.29939 -0.21111 -0.29414 -0.20607 -0.2892 C -0.20208 -0.2855 -0.19774 -0.28241 -0.19357 -0.27809 C -0.19062 -0.275 -0.18819 -0.27068 -0.18541 -0.26698 C -0.18194 -0.26328 -0.17847 -0.25957 -0.17482 -0.25587 C -0.17222 -0.2534 -0.16909 -0.25186 -0.16666 -0.24877 C -0.16007 -0.24075 -0.15486 -0.22902 -0.14791 -0.22254 C -0.13958 -0.21513 -0.13003 -0.21081 -0.12274 -0.20031 C -0.10139 -0.17007 -0.12326 -0.1997 -0.10208 -0.1747 C -0.08941 -0.15957 -0.09861 -0.16636 -0.08732 -0.15957 C -0.06701 -0.13149 -0.07621 -0.13828 -0.06232 -0.12994 C -0.05659 -0.11482 -0.05781 -0.11636 -0.04774 -0.10031 C -0.04531 -0.0963 -0.04201 -0.09383 -0.03941 -0.0892 C -0.03472 -0.08087 -0.0342 -0.07038 -0.03107 -0.05988 C -0.02934 -0.0534 -0.02725 -0.04723 -0.02482 -0.04105 C -0.02326 -0.03704 -0.01406 -0.01605 -0.01041 -0.01142 C 0.00591 0.00771 -0.01284 -0.02346 -3.61111E-6 -0.00031 L -3.61111E-6 4.69136E-6 " pathEditMode="relative" rAng="0" ptsTypes="AAAAAAAAAAAAAAAAAAAAAAAAAAAAAAAAAA">
                                      <p:cBhvr>
                                        <p:cTn id="34" dur="2000" fill="hold"/>
                                        <p:tgtEl>
                                          <p:spTgt spid="37"/>
                                        </p:tgtEl>
                                        <p:attrNameLst>
                                          <p:attrName>ppt_x</p:attrName>
                                          <p:attrName>ppt_y</p:attrName>
                                        </p:attrNameLst>
                                      </p:cBhvr>
                                      <p:rCtr x="28108" y="30556"/>
                                    </p:animMotion>
                                  </p:childTnLst>
                                </p:cTn>
                              </p:par>
                            </p:childTnLst>
                          </p:cTn>
                        </p:par>
                        <p:par>
                          <p:cTn id="35" fill="hold">
                            <p:stCondLst>
                              <p:cond delay="2750"/>
                            </p:stCondLst>
                            <p:childTnLst>
                              <p:par>
                                <p:cTn id="36" presetID="22" presetClass="entr" presetSubtype="8" fill="hold" nodeType="after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left)">
                                      <p:cBhvr>
                                        <p:cTn id="38" dur="500"/>
                                        <p:tgtEl>
                                          <p:spTgt spid="41"/>
                                        </p:tgtEl>
                                      </p:cBhvr>
                                    </p:animEffect>
                                  </p:childTnLst>
                                </p:cTn>
                              </p:par>
                              <p:par>
                                <p:cTn id="39" presetID="22" presetClass="entr" presetSubtype="8"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wipe(left)">
                                      <p:cBhvr>
                                        <p:cTn id="41" dur="500"/>
                                        <p:tgtEl>
                                          <p:spTgt spid="43"/>
                                        </p:tgtEl>
                                      </p:cBhvr>
                                    </p:animEffect>
                                  </p:childTnLst>
                                </p:cTn>
                              </p:par>
                              <p:par>
                                <p:cTn id="42" presetID="22" presetClass="entr" presetSubtype="2" fill="hold"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wipe(right)">
                                      <p:cBhvr>
                                        <p:cTn id="4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286904" y="3917736"/>
            <a:ext cx="1210588" cy="400110"/>
          </a:xfrm>
          <a:prstGeom prst="rect">
            <a:avLst/>
          </a:prstGeom>
        </p:spPr>
        <p:txBody>
          <a:bodyPr wrap="none" anchor="t">
            <a:spAutoFit/>
          </a:bodyPr>
          <a:lstStyle/>
          <a:p>
            <a:pPr algn="dist"/>
            <a:r>
              <a:rPr lang="zh-CN" altLang="en-US" sz="2000" dirty="0" smtClean="0">
                <a:solidFill>
                  <a:schemeClr val="tx1">
                    <a:lumMod val="50000"/>
                    <a:lumOff val="50000"/>
                  </a:schemeClr>
                </a:solidFill>
                <a:latin typeface="方正兰亭黑简体" charset="-122"/>
                <a:ea typeface="方正兰亭黑简体" charset="-122"/>
              </a:rPr>
              <a:t>背景意义</a:t>
            </a:r>
            <a:endParaRPr lang="zh-CN" altLang="en-US" sz="2000" dirty="0">
              <a:solidFill>
                <a:schemeClr val="tx1">
                  <a:lumMod val="50000"/>
                  <a:lumOff val="50000"/>
                </a:schemeClr>
              </a:solidFill>
              <a:latin typeface="方正兰亭黑简体" charset="-122"/>
              <a:ea typeface="方正兰亭黑简体" charset="-122"/>
            </a:endParaRPr>
          </a:p>
        </p:txBody>
      </p:sp>
      <p:sp>
        <p:nvSpPr>
          <p:cNvPr id="21" name="矩形 20"/>
          <p:cNvSpPr/>
          <p:nvPr/>
        </p:nvSpPr>
        <p:spPr>
          <a:xfrm>
            <a:off x="2286904" y="4231658"/>
            <a:ext cx="1388522" cy="276999"/>
          </a:xfrm>
          <a:prstGeom prst="rect">
            <a:avLst/>
          </a:prstGeom>
        </p:spPr>
        <p:txBody>
          <a:bodyPr wrap="none">
            <a:spAutoFit/>
          </a:bodyPr>
          <a:lstStyle/>
          <a:p>
            <a:r>
              <a:rPr lang="en-US" altLang="zh-CN" sz="12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BACKGROUND</a:t>
            </a:r>
            <a:endParaRPr lang="en-US" altLang="zh-CN" sz="12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19" name="矩形 18"/>
          <p:cNvSpPr/>
          <p:nvPr/>
        </p:nvSpPr>
        <p:spPr>
          <a:xfrm>
            <a:off x="3846578" y="2435624"/>
            <a:ext cx="1210588" cy="400110"/>
          </a:xfrm>
          <a:prstGeom prst="rect">
            <a:avLst/>
          </a:prstGeom>
        </p:spPr>
        <p:txBody>
          <a:bodyPr wrap="none">
            <a:spAutoFit/>
          </a:bodyPr>
          <a:lstStyle/>
          <a:p>
            <a:r>
              <a:rPr lang="zh-CN" altLang="en-US" sz="2000" dirty="0" smtClean="0">
                <a:solidFill>
                  <a:schemeClr val="tx1">
                    <a:lumMod val="50000"/>
                    <a:lumOff val="50000"/>
                  </a:schemeClr>
                </a:solidFill>
                <a:latin typeface="方正兰亭黑简体" charset="-122"/>
                <a:ea typeface="方正兰亭黑简体" charset="-122"/>
              </a:rPr>
              <a:t>研究现状</a:t>
            </a:r>
            <a:endParaRPr lang="zh-CN" altLang="en-US" sz="2000" dirty="0">
              <a:solidFill>
                <a:schemeClr val="tx1">
                  <a:lumMod val="50000"/>
                  <a:lumOff val="50000"/>
                </a:schemeClr>
              </a:solidFill>
              <a:latin typeface="方正兰亭黑简体" charset="-122"/>
              <a:ea typeface="方正兰亭黑简体" charset="-122"/>
            </a:endParaRPr>
          </a:p>
        </p:txBody>
      </p:sp>
      <p:sp>
        <p:nvSpPr>
          <p:cNvPr id="22" name="矩形 21"/>
          <p:cNvSpPr/>
          <p:nvPr/>
        </p:nvSpPr>
        <p:spPr>
          <a:xfrm>
            <a:off x="3882985" y="2794982"/>
            <a:ext cx="1218603" cy="276999"/>
          </a:xfrm>
          <a:prstGeom prst="rect">
            <a:avLst/>
          </a:prstGeom>
        </p:spPr>
        <p:txBody>
          <a:bodyPr wrap="none">
            <a:spAutoFit/>
          </a:bodyPr>
          <a:lstStyle/>
          <a:p>
            <a:r>
              <a:rPr lang="en-US" altLang="zh-CN" sz="12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REFERENCE</a:t>
            </a:r>
            <a:endParaRPr lang="en-US" altLang="zh-CN" sz="12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23" name="矩形 22"/>
          <p:cNvSpPr/>
          <p:nvPr/>
        </p:nvSpPr>
        <p:spPr>
          <a:xfrm>
            <a:off x="5438219" y="3988239"/>
            <a:ext cx="1210588" cy="400110"/>
          </a:xfrm>
          <a:prstGeom prst="rect">
            <a:avLst/>
          </a:prstGeom>
        </p:spPr>
        <p:txBody>
          <a:bodyPr wrap="none" anchor="t">
            <a:spAutoFit/>
          </a:bodyPr>
          <a:lstStyle/>
          <a:p>
            <a:pPr algn="dist"/>
            <a:r>
              <a:rPr lang="zh-CN" altLang="en-US" sz="2000" dirty="0" smtClean="0">
                <a:solidFill>
                  <a:schemeClr val="tx1">
                    <a:lumMod val="50000"/>
                    <a:lumOff val="50000"/>
                  </a:schemeClr>
                </a:solidFill>
                <a:latin typeface="方正兰亭黑简体" charset="-122"/>
                <a:ea typeface="方正兰亭黑简体" charset="-122"/>
              </a:rPr>
              <a:t>我的研究</a:t>
            </a:r>
            <a:endParaRPr lang="zh-CN" altLang="en-US" sz="2000" dirty="0">
              <a:solidFill>
                <a:schemeClr val="tx1">
                  <a:lumMod val="50000"/>
                  <a:lumOff val="50000"/>
                </a:schemeClr>
              </a:solidFill>
              <a:latin typeface="方正兰亭黑简体" charset="-122"/>
              <a:ea typeface="方正兰亭黑简体" charset="-122"/>
            </a:endParaRPr>
          </a:p>
        </p:txBody>
      </p:sp>
      <p:sp>
        <p:nvSpPr>
          <p:cNvPr id="24" name="矩形 23"/>
          <p:cNvSpPr/>
          <p:nvPr/>
        </p:nvSpPr>
        <p:spPr>
          <a:xfrm>
            <a:off x="5358453" y="4296110"/>
            <a:ext cx="1311578" cy="261610"/>
          </a:xfrm>
          <a:prstGeom prst="rect">
            <a:avLst/>
          </a:prstGeom>
        </p:spPr>
        <p:txBody>
          <a:bodyPr wrap="none">
            <a:spAutoFit/>
          </a:bodyPr>
          <a:lstStyle/>
          <a:p>
            <a:r>
              <a:rPr lang="en-US" altLang="zh-CN" sz="11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MY REAEARCH</a:t>
            </a:r>
            <a:endParaRPr lang="en-US" altLang="zh-CN" sz="11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25" name="矩形 24"/>
          <p:cNvSpPr/>
          <p:nvPr/>
        </p:nvSpPr>
        <p:spPr>
          <a:xfrm>
            <a:off x="6975630" y="2435624"/>
            <a:ext cx="1210588" cy="400110"/>
          </a:xfrm>
          <a:prstGeom prst="rect">
            <a:avLst/>
          </a:prstGeom>
        </p:spPr>
        <p:txBody>
          <a:bodyPr wrap="none">
            <a:spAutoFit/>
          </a:bodyPr>
          <a:lstStyle/>
          <a:p>
            <a:r>
              <a:rPr lang="zh-CN" altLang="en-US" sz="2000" dirty="0" smtClean="0">
                <a:solidFill>
                  <a:schemeClr val="tx1">
                    <a:lumMod val="50000"/>
                    <a:lumOff val="50000"/>
                  </a:schemeClr>
                </a:solidFill>
                <a:latin typeface="方正兰亭黑简体" charset="-122"/>
                <a:ea typeface="方正兰亭黑简体" charset="-122"/>
              </a:rPr>
              <a:t>研究难点</a:t>
            </a:r>
            <a:endParaRPr lang="zh-CN" altLang="en-US" sz="2000" dirty="0">
              <a:solidFill>
                <a:schemeClr val="tx1">
                  <a:lumMod val="50000"/>
                  <a:lumOff val="50000"/>
                </a:schemeClr>
              </a:solidFill>
              <a:latin typeface="方正兰亭黑简体" charset="-122"/>
              <a:ea typeface="方正兰亭黑简体" charset="-122"/>
            </a:endParaRPr>
          </a:p>
        </p:txBody>
      </p:sp>
      <p:sp>
        <p:nvSpPr>
          <p:cNvPr id="26" name="矩形 25"/>
          <p:cNvSpPr/>
          <p:nvPr/>
        </p:nvSpPr>
        <p:spPr>
          <a:xfrm>
            <a:off x="6899678" y="2782282"/>
            <a:ext cx="1441420" cy="246221"/>
          </a:xfrm>
          <a:prstGeom prst="rect">
            <a:avLst/>
          </a:prstGeom>
        </p:spPr>
        <p:txBody>
          <a:bodyPr wrap="none">
            <a:spAutoFit/>
          </a:bodyPr>
          <a:lstStyle/>
          <a:p>
            <a:r>
              <a:rPr lang="en-US" altLang="zh-CN" sz="1000" dirty="0">
                <a:solidFill>
                  <a:schemeClr val="tx1">
                    <a:lumMod val="50000"/>
                    <a:lumOff val="50000"/>
                  </a:schemeClr>
                </a:solidFill>
                <a:latin typeface="方正兰亭准黑_GBK" panose="02000000000000000000" pitchFamily="2" charset="-122"/>
                <a:ea typeface="方正兰亭准黑_GBK" panose="02000000000000000000" pitchFamily="2" charset="-122"/>
              </a:rPr>
              <a:t>WORK SHORTAGE</a:t>
            </a:r>
          </a:p>
        </p:txBody>
      </p:sp>
      <p:sp>
        <p:nvSpPr>
          <p:cNvPr id="27" name="矩形 26"/>
          <p:cNvSpPr/>
          <p:nvPr/>
        </p:nvSpPr>
        <p:spPr>
          <a:xfrm>
            <a:off x="8672230" y="3936786"/>
            <a:ext cx="1210588" cy="400110"/>
          </a:xfrm>
          <a:prstGeom prst="rect">
            <a:avLst/>
          </a:prstGeom>
        </p:spPr>
        <p:txBody>
          <a:bodyPr wrap="none" anchor="t">
            <a:spAutoFit/>
          </a:bodyPr>
          <a:lstStyle/>
          <a:p>
            <a:pPr algn="dist"/>
            <a:r>
              <a:rPr lang="zh-CN" altLang="en-US" sz="2000" dirty="0" smtClean="0">
                <a:solidFill>
                  <a:schemeClr val="tx1">
                    <a:lumMod val="50000"/>
                    <a:lumOff val="50000"/>
                  </a:schemeClr>
                </a:solidFill>
                <a:latin typeface="方正兰亭黑简体" charset="-122"/>
                <a:ea typeface="方正兰亭黑简体" charset="-122"/>
              </a:rPr>
              <a:t>预期成果</a:t>
            </a:r>
            <a:endParaRPr lang="zh-CN" altLang="en-US" sz="2000" dirty="0">
              <a:solidFill>
                <a:schemeClr val="tx1">
                  <a:lumMod val="50000"/>
                  <a:lumOff val="50000"/>
                </a:schemeClr>
              </a:solidFill>
              <a:latin typeface="方正兰亭黑简体" charset="-122"/>
              <a:ea typeface="方正兰亭黑简体" charset="-122"/>
            </a:endParaRPr>
          </a:p>
        </p:txBody>
      </p:sp>
      <p:sp>
        <p:nvSpPr>
          <p:cNvPr id="28" name="矩形 27"/>
          <p:cNvSpPr/>
          <p:nvPr/>
        </p:nvSpPr>
        <p:spPr>
          <a:xfrm>
            <a:off x="8589219" y="4294355"/>
            <a:ext cx="1451038" cy="261610"/>
          </a:xfrm>
          <a:prstGeom prst="rect">
            <a:avLst/>
          </a:prstGeom>
        </p:spPr>
        <p:txBody>
          <a:bodyPr wrap="none">
            <a:spAutoFit/>
          </a:bodyPr>
          <a:lstStyle/>
          <a:p>
            <a:r>
              <a:rPr lang="en-US" altLang="zh-CN" sz="11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EXPECT RESULT</a:t>
            </a:r>
            <a:endParaRPr lang="en-US" altLang="zh-CN" sz="11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30" name="矩形 29"/>
          <p:cNvSpPr/>
          <p:nvPr/>
        </p:nvSpPr>
        <p:spPr>
          <a:xfrm>
            <a:off x="288720" y="270144"/>
            <a:ext cx="1107996" cy="461665"/>
          </a:xfrm>
          <a:prstGeom prst="rect">
            <a:avLst/>
          </a:prstGeom>
        </p:spPr>
        <p:txBody>
          <a:bodyPr wrap="none">
            <a:spAutoFit/>
          </a:bodyPr>
          <a:lstStyle/>
          <a:p>
            <a:r>
              <a:rPr lang="zh-CN" altLang="en-US" sz="24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主目录</a:t>
            </a:r>
            <a:endParaRPr lang="zh-CN" altLang="en-US" sz="24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grpSp>
        <p:nvGrpSpPr>
          <p:cNvPr id="4" name="组合 3"/>
          <p:cNvGrpSpPr/>
          <p:nvPr/>
        </p:nvGrpSpPr>
        <p:grpSpPr>
          <a:xfrm>
            <a:off x="1992539" y="2268638"/>
            <a:ext cx="1748518" cy="1507343"/>
            <a:chOff x="1992539" y="2268638"/>
            <a:chExt cx="1748518" cy="1507343"/>
          </a:xfrm>
          <a:solidFill>
            <a:schemeClr val="accent2"/>
          </a:solidFill>
        </p:grpSpPr>
        <p:sp>
          <p:nvSpPr>
            <p:cNvPr id="6" name="六边形 5"/>
            <p:cNvSpPr/>
            <p:nvPr/>
          </p:nvSpPr>
          <p:spPr>
            <a:xfrm>
              <a:off x="1992539" y="2268638"/>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2360643" y="2584126"/>
              <a:ext cx="1063112" cy="923330"/>
            </a:xfrm>
            <a:prstGeom prst="rect">
              <a:avLst/>
            </a:prstGeom>
            <a:grpFill/>
          </p:spPr>
          <p:txBody>
            <a:bodyPr wrap="none" anchor="t">
              <a:spAutoFit/>
            </a:bodyPr>
            <a:lstStyle/>
            <a:p>
              <a:pPr algn="dist"/>
              <a:r>
                <a:rPr lang="en-US" altLang="zh-CN" sz="5400" dirty="0" smtClean="0">
                  <a:solidFill>
                    <a:schemeClr val="bg1"/>
                  </a:solidFill>
                  <a:latin typeface="方正兰亭中粗黑_GBK" panose="02000000000000000000" pitchFamily="2" charset="-122"/>
                  <a:ea typeface="方正兰亭中粗黑_GBK" panose="02000000000000000000" pitchFamily="2" charset="-122"/>
                </a:rPr>
                <a:t>01</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5" name="组合 4"/>
          <p:cNvGrpSpPr/>
          <p:nvPr/>
        </p:nvGrpSpPr>
        <p:grpSpPr>
          <a:xfrm>
            <a:off x="3567339" y="3187700"/>
            <a:ext cx="1748518" cy="1507343"/>
            <a:chOff x="3567339" y="3187700"/>
            <a:chExt cx="1748518" cy="1507343"/>
          </a:xfrm>
          <a:solidFill>
            <a:schemeClr val="accent2"/>
          </a:solidFill>
        </p:grpSpPr>
        <p:sp>
          <p:nvSpPr>
            <p:cNvPr id="8" name="六边形 7"/>
            <p:cNvSpPr/>
            <p:nvPr/>
          </p:nvSpPr>
          <p:spPr>
            <a:xfrm>
              <a:off x="3567339" y="3187700"/>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3934205" y="3485727"/>
              <a:ext cx="1090363" cy="923330"/>
            </a:xfrm>
            <a:prstGeom prst="rect">
              <a:avLst/>
            </a:prstGeom>
            <a:grpFill/>
          </p:spPr>
          <p:txBody>
            <a:bodyPr wrap="none" anchor="t">
              <a:spAutoFit/>
            </a:bodyPr>
            <a:lstStyle/>
            <a:p>
              <a:pPr algn="dist"/>
              <a:r>
                <a:rPr lang="en-US" altLang="zh-CN" sz="5400" dirty="0" smtClean="0">
                  <a:solidFill>
                    <a:schemeClr val="bg1"/>
                  </a:solidFill>
                  <a:latin typeface="方正兰亭中粗黑_GBK" panose="02000000000000000000" pitchFamily="2" charset="-122"/>
                  <a:ea typeface="方正兰亭中粗黑_GBK" panose="02000000000000000000" pitchFamily="2" charset="-122"/>
                </a:rPr>
                <a:t>02</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7" name="组合 6"/>
          <p:cNvGrpSpPr/>
          <p:nvPr/>
        </p:nvGrpSpPr>
        <p:grpSpPr>
          <a:xfrm>
            <a:off x="5142139" y="2268638"/>
            <a:ext cx="1748518" cy="1507343"/>
            <a:chOff x="5142139" y="2268638"/>
            <a:chExt cx="1748518" cy="1507343"/>
          </a:xfrm>
          <a:solidFill>
            <a:schemeClr val="accent2"/>
          </a:solidFill>
        </p:grpSpPr>
        <p:sp>
          <p:nvSpPr>
            <p:cNvPr id="9" name="六边形 8"/>
            <p:cNvSpPr/>
            <p:nvPr/>
          </p:nvSpPr>
          <p:spPr>
            <a:xfrm>
              <a:off x="5142139" y="2268638"/>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5489101" y="2584126"/>
              <a:ext cx="1093569" cy="923330"/>
            </a:xfrm>
            <a:prstGeom prst="rect">
              <a:avLst/>
            </a:prstGeom>
            <a:grpFill/>
          </p:spPr>
          <p:txBody>
            <a:bodyPr wrap="none" anchor="t">
              <a:spAutoFit/>
            </a:bodyPr>
            <a:lstStyle/>
            <a:p>
              <a:pPr algn="dist"/>
              <a:r>
                <a:rPr lang="en-US" altLang="zh-CN" sz="5400" dirty="0" smtClean="0">
                  <a:solidFill>
                    <a:schemeClr val="bg1"/>
                  </a:solidFill>
                  <a:latin typeface="方正兰亭中粗黑_GBK" panose="02000000000000000000" pitchFamily="2" charset="-122"/>
                  <a:ea typeface="方正兰亭中粗黑_GBK" panose="02000000000000000000" pitchFamily="2" charset="-122"/>
                </a:rPr>
                <a:t>03</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39" name="组合 38"/>
          <p:cNvGrpSpPr/>
          <p:nvPr/>
        </p:nvGrpSpPr>
        <p:grpSpPr>
          <a:xfrm>
            <a:off x="6716939" y="3187700"/>
            <a:ext cx="1748518" cy="1507343"/>
            <a:chOff x="6716939" y="3187700"/>
            <a:chExt cx="1748518" cy="1507343"/>
          </a:xfrm>
          <a:solidFill>
            <a:schemeClr val="accent2"/>
          </a:solidFill>
        </p:grpSpPr>
        <p:sp>
          <p:nvSpPr>
            <p:cNvPr id="12" name="六边形 11"/>
            <p:cNvSpPr/>
            <p:nvPr/>
          </p:nvSpPr>
          <p:spPr>
            <a:xfrm>
              <a:off x="6716939" y="3187700"/>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7044413" y="3485727"/>
              <a:ext cx="1093569" cy="923330"/>
            </a:xfrm>
            <a:prstGeom prst="rect">
              <a:avLst/>
            </a:prstGeom>
            <a:grpFill/>
          </p:spPr>
          <p:txBody>
            <a:bodyPr wrap="none" anchor="t">
              <a:spAutoFit/>
            </a:bodyPr>
            <a:lstStyle/>
            <a:p>
              <a:pPr algn="dist"/>
              <a:r>
                <a:rPr lang="en-US" altLang="zh-CN" sz="5400" dirty="0" smtClean="0">
                  <a:solidFill>
                    <a:schemeClr val="bg1"/>
                  </a:solidFill>
                  <a:latin typeface="方正兰亭中粗黑_GBK" panose="02000000000000000000" pitchFamily="2" charset="-122"/>
                  <a:ea typeface="方正兰亭中粗黑_GBK" panose="02000000000000000000" pitchFamily="2" charset="-122"/>
                </a:rPr>
                <a:t>04</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grpSp>
        <p:nvGrpSpPr>
          <p:cNvPr id="40" name="组合 39"/>
          <p:cNvGrpSpPr/>
          <p:nvPr/>
        </p:nvGrpSpPr>
        <p:grpSpPr>
          <a:xfrm>
            <a:off x="8291739" y="2268638"/>
            <a:ext cx="1748518" cy="1507343"/>
            <a:chOff x="8291739" y="2268638"/>
            <a:chExt cx="1748518" cy="1507343"/>
          </a:xfrm>
          <a:solidFill>
            <a:schemeClr val="accent2"/>
          </a:solidFill>
        </p:grpSpPr>
        <p:sp>
          <p:nvSpPr>
            <p:cNvPr id="13" name="六边形 12"/>
            <p:cNvSpPr/>
            <p:nvPr/>
          </p:nvSpPr>
          <p:spPr>
            <a:xfrm>
              <a:off x="8291739" y="2268638"/>
              <a:ext cx="1748518" cy="1507343"/>
            </a:xfrm>
            <a:prstGeom prst="hexagon">
              <a:avLst/>
            </a:prstGeom>
            <a:grpFill/>
            <a:ln w="16192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8668572" y="2584126"/>
              <a:ext cx="1093569" cy="923330"/>
            </a:xfrm>
            <a:prstGeom prst="rect">
              <a:avLst/>
            </a:prstGeom>
            <a:grpFill/>
          </p:spPr>
          <p:txBody>
            <a:bodyPr wrap="none" anchor="t">
              <a:spAutoFit/>
            </a:bodyPr>
            <a:lstStyle/>
            <a:p>
              <a:pPr algn="dist"/>
              <a:r>
                <a:rPr lang="en-US" altLang="zh-CN" sz="5400" dirty="0" smtClean="0">
                  <a:solidFill>
                    <a:schemeClr val="bg1"/>
                  </a:solidFill>
                  <a:latin typeface="方正兰亭中粗黑_GBK" panose="02000000000000000000" pitchFamily="2" charset="-122"/>
                  <a:ea typeface="方正兰亭中粗黑_GBK" panose="02000000000000000000" pitchFamily="2" charset="-122"/>
                </a:rPr>
                <a:t>05</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cxnSp>
        <p:nvCxnSpPr>
          <p:cNvPr id="10" name="直接连接符 9"/>
          <p:cNvCxnSpPr/>
          <p:nvPr/>
        </p:nvCxnSpPr>
        <p:spPr>
          <a:xfrm>
            <a:off x="387350" y="731809"/>
            <a:ext cx="1180465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等腰三角形 14"/>
          <p:cNvSpPr/>
          <p:nvPr/>
        </p:nvSpPr>
        <p:spPr>
          <a:xfrm rot="5400000">
            <a:off x="-56669" y="347637"/>
            <a:ext cx="420013" cy="306676"/>
          </a:xfrm>
          <a:prstGeom prst="triangle">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2298155"/>
      </p:ext>
    </p:extLst>
  </p:cSld>
  <p:clrMapOvr>
    <a:masterClrMapping/>
  </p:clrMapOvr>
  <mc:AlternateContent xmlns:mc="http://schemas.openxmlformats.org/markup-compatibility/2006">
    <mc:Choice xmlns:p14="http://schemas.microsoft.com/office/powerpoint/2010/main" Requires="p14">
      <p:transition spd="slow" p14:dur="2000">
        <p:push dir="r"/>
      </p:transition>
    </mc:Choice>
    <mc:Fallback>
      <p:transition spd="slow">
        <p:push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39"/>
                                        </p:tgtEl>
                                        <p:attrNameLst>
                                          <p:attrName>style.visibility</p:attrName>
                                        </p:attrNameLst>
                                      </p:cBhvr>
                                      <p:to>
                                        <p:strVal val="visible"/>
                                      </p:to>
                                    </p:set>
                                    <p:anim calcmode="lin" valueType="num">
                                      <p:cBhvr>
                                        <p:cTn id="52" dur="500" fill="hold"/>
                                        <p:tgtEl>
                                          <p:spTgt spid="39"/>
                                        </p:tgtEl>
                                        <p:attrNameLst>
                                          <p:attrName>ppt_w</p:attrName>
                                        </p:attrNameLst>
                                      </p:cBhvr>
                                      <p:tavLst>
                                        <p:tav tm="0">
                                          <p:val>
                                            <p:fltVal val="0"/>
                                          </p:val>
                                        </p:tav>
                                        <p:tav tm="100000">
                                          <p:val>
                                            <p:strVal val="#ppt_w"/>
                                          </p:val>
                                        </p:tav>
                                      </p:tavLst>
                                    </p:anim>
                                    <p:anim calcmode="lin" valueType="num">
                                      <p:cBhvr>
                                        <p:cTn id="53" dur="500" fill="hold"/>
                                        <p:tgtEl>
                                          <p:spTgt spid="39"/>
                                        </p:tgtEl>
                                        <p:attrNameLst>
                                          <p:attrName>ppt_h</p:attrName>
                                        </p:attrNameLst>
                                      </p:cBhvr>
                                      <p:tavLst>
                                        <p:tav tm="0">
                                          <p:val>
                                            <p:fltVal val="0"/>
                                          </p:val>
                                        </p:tav>
                                        <p:tav tm="100000">
                                          <p:val>
                                            <p:strVal val="#ppt_h"/>
                                          </p:val>
                                        </p:tav>
                                      </p:tavLst>
                                    </p:anim>
                                    <p:animEffect transition="in" filter="fade">
                                      <p:cBhvr>
                                        <p:cTn id="54" dur="500"/>
                                        <p:tgtEl>
                                          <p:spTgt spid="3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p:cTn id="67" dur="500" fill="hold"/>
                                        <p:tgtEl>
                                          <p:spTgt spid="40"/>
                                        </p:tgtEl>
                                        <p:attrNameLst>
                                          <p:attrName>ppt_w</p:attrName>
                                        </p:attrNameLst>
                                      </p:cBhvr>
                                      <p:tavLst>
                                        <p:tav tm="0">
                                          <p:val>
                                            <p:fltVal val="0"/>
                                          </p:val>
                                        </p:tav>
                                        <p:tav tm="100000">
                                          <p:val>
                                            <p:strVal val="#ppt_w"/>
                                          </p:val>
                                        </p:tav>
                                      </p:tavLst>
                                    </p:anim>
                                    <p:anim calcmode="lin" valueType="num">
                                      <p:cBhvr>
                                        <p:cTn id="68" dur="500" fill="hold"/>
                                        <p:tgtEl>
                                          <p:spTgt spid="40"/>
                                        </p:tgtEl>
                                        <p:attrNameLst>
                                          <p:attrName>ppt_h</p:attrName>
                                        </p:attrNameLst>
                                      </p:cBhvr>
                                      <p:tavLst>
                                        <p:tav tm="0">
                                          <p:val>
                                            <p:fltVal val="0"/>
                                          </p:val>
                                        </p:tav>
                                        <p:tav tm="100000">
                                          <p:val>
                                            <p:strVal val="#ppt_h"/>
                                          </p:val>
                                        </p:tav>
                                      </p:tavLst>
                                    </p:anim>
                                    <p:animEffect transition="in" filter="fade">
                                      <p:cBhvr>
                                        <p:cTn id="69" dur="500"/>
                                        <p:tgtEl>
                                          <p:spTgt spid="40"/>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19" grpId="0"/>
      <p:bldP spid="22" grpId="0"/>
      <p:bldP spid="23" grpId="0"/>
      <p:bldP spid="24" grpId="0"/>
      <p:bldP spid="25" grpId="0"/>
      <p:bldP spid="26" grpId="0"/>
      <p:bldP spid="27"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035384" y="4053379"/>
            <a:ext cx="1764000" cy="1764000"/>
            <a:chOff x="3776538" y="3040034"/>
            <a:chExt cx="1323000" cy="1323000"/>
          </a:xfrm>
        </p:grpSpPr>
        <p:sp>
          <p:nvSpPr>
            <p:cNvPr id="24" name="椭圆 23"/>
            <p:cNvSpPr/>
            <p:nvPr/>
          </p:nvSpPr>
          <p:spPr>
            <a:xfrm>
              <a:off x="3776538" y="3040034"/>
              <a:ext cx="1323000" cy="1323000"/>
            </a:xfrm>
            <a:prstGeom prst="ellipse">
              <a:avLst/>
            </a:prstGeom>
            <a:gradFill flip="none" rotWithShape="1">
              <a:gsLst>
                <a:gs pos="0">
                  <a:schemeClr val="bg1"/>
                </a:gs>
                <a:gs pos="100000">
                  <a:schemeClr val="bg1">
                    <a:lumMod val="65000"/>
                  </a:schemeClr>
                </a:gs>
              </a:gsLst>
              <a:lin ang="2700000" scaled="1"/>
              <a:tileRect/>
            </a:gradFill>
            <a:ln w="25400">
              <a:gradFill flip="none" rotWithShape="1">
                <a:gsLst>
                  <a:gs pos="0">
                    <a:schemeClr val="accent1">
                      <a:lumMod val="5000"/>
                      <a:lumOff val="95000"/>
                    </a:schemeClr>
                  </a:gs>
                  <a:gs pos="100000">
                    <a:schemeClr val="bg1">
                      <a:lumMod val="65000"/>
                    </a:schemeClr>
                  </a:gs>
                </a:gsLst>
                <a:lin ang="13500000" scaled="1"/>
                <a:tileRect/>
              </a:grad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7" name="矩形 6"/>
            <p:cNvSpPr>
              <a:spLocks noChangeAspect="1"/>
            </p:cNvSpPr>
            <p:nvPr/>
          </p:nvSpPr>
          <p:spPr>
            <a:xfrm>
              <a:off x="4114038" y="3377534"/>
              <a:ext cx="648000" cy="648000"/>
            </a:xfrm>
            <a:prstGeom prst="rect">
              <a:avLst/>
            </a:prstGeom>
            <a:solidFill>
              <a:schemeClr val="accent5"/>
            </a:solidFill>
            <a:ln>
              <a:noFill/>
            </a:ln>
            <a:effectLst>
              <a:innerShdw blurRad="190500" dist="1143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2" name="Freeform 13"/>
            <p:cNvSpPr>
              <a:spLocks noChangeAspect="1" noEditPoints="1"/>
            </p:cNvSpPr>
            <p:nvPr/>
          </p:nvSpPr>
          <p:spPr bwMode="auto">
            <a:xfrm>
              <a:off x="4228672" y="3512534"/>
              <a:ext cx="418733" cy="378000"/>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chemeClr val="bg1">
                <a:alpha val="89000"/>
              </a:schemeClr>
            </a:solidFill>
            <a:ln>
              <a:noFill/>
            </a:ln>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10" name="组合 9"/>
          <p:cNvGrpSpPr/>
          <p:nvPr/>
        </p:nvGrpSpPr>
        <p:grpSpPr>
          <a:xfrm>
            <a:off x="3790535" y="2805785"/>
            <a:ext cx="1764000" cy="1764000"/>
            <a:chOff x="2842901" y="2104339"/>
            <a:chExt cx="1323000" cy="1323000"/>
          </a:xfrm>
        </p:grpSpPr>
        <p:sp>
          <p:nvSpPr>
            <p:cNvPr id="25" name="椭圆 24"/>
            <p:cNvSpPr/>
            <p:nvPr/>
          </p:nvSpPr>
          <p:spPr>
            <a:xfrm>
              <a:off x="2842901" y="2104339"/>
              <a:ext cx="1323000" cy="1323000"/>
            </a:xfrm>
            <a:prstGeom prst="ellipse">
              <a:avLst/>
            </a:prstGeom>
            <a:gradFill flip="none" rotWithShape="1">
              <a:gsLst>
                <a:gs pos="0">
                  <a:schemeClr val="bg1"/>
                </a:gs>
                <a:gs pos="100000">
                  <a:schemeClr val="bg1">
                    <a:lumMod val="65000"/>
                  </a:schemeClr>
                </a:gs>
              </a:gsLst>
              <a:lin ang="2700000" scaled="1"/>
              <a:tileRect/>
            </a:gradFill>
            <a:ln w="25400">
              <a:gradFill flip="none" rotWithShape="1">
                <a:gsLst>
                  <a:gs pos="0">
                    <a:schemeClr val="accent1">
                      <a:lumMod val="5000"/>
                      <a:lumOff val="95000"/>
                    </a:schemeClr>
                  </a:gs>
                  <a:gs pos="100000">
                    <a:schemeClr val="bg1">
                      <a:lumMod val="65000"/>
                    </a:schemeClr>
                  </a:gs>
                </a:gsLst>
                <a:lin ang="13500000" scaled="1"/>
                <a:tileRect/>
              </a:grad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8" name="矩形 7"/>
            <p:cNvSpPr>
              <a:spLocks noChangeAspect="1"/>
            </p:cNvSpPr>
            <p:nvPr/>
          </p:nvSpPr>
          <p:spPr>
            <a:xfrm>
              <a:off x="3180401" y="2441839"/>
              <a:ext cx="648000" cy="648000"/>
            </a:xfrm>
            <a:prstGeom prst="rect">
              <a:avLst/>
            </a:prstGeom>
            <a:solidFill>
              <a:schemeClr val="accent6"/>
            </a:solidFill>
            <a:ln>
              <a:noFill/>
            </a:ln>
            <a:effectLst>
              <a:innerShdw blurRad="190500" dist="1143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1" name="Freeform 27"/>
            <p:cNvSpPr>
              <a:spLocks noChangeAspect="1" noEditPoints="1"/>
            </p:cNvSpPr>
            <p:nvPr/>
          </p:nvSpPr>
          <p:spPr bwMode="auto">
            <a:xfrm>
              <a:off x="3317670" y="2576839"/>
              <a:ext cx="373465" cy="378000"/>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chemeClr val="bg1">
                <a:alpha val="88000"/>
              </a:schemeClr>
            </a:solidFill>
            <a:ln>
              <a:noFill/>
            </a:ln>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4" name="组合 3"/>
          <p:cNvGrpSpPr/>
          <p:nvPr/>
        </p:nvGrpSpPr>
        <p:grpSpPr>
          <a:xfrm>
            <a:off x="6272544" y="2805785"/>
            <a:ext cx="1764000" cy="1764000"/>
            <a:chOff x="4704408" y="2104339"/>
            <a:chExt cx="1323000" cy="1323000"/>
          </a:xfrm>
        </p:grpSpPr>
        <p:sp>
          <p:nvSpPr>
            <p:cNvPr id="26" name="椭圆 25"/>
            <p:cNvSpPr/>
            <p:nvPr/>
          </p:nvSpPr>
          <p:spPr>
            <a:xfrm>
              <a:off x="4704408" y="2104339"/>
              <a:ext cx="1323000" cy="1323000"/>
            </a:xfrm>
            <a:prstGeom prst="ellipse">
              <a:avLst/>
            </a:prstGeom>
            <a:gradFill flip="none" rotWithShape="1">
              <a:gsLst>
                <a:gs pos="0">
                  <a:schemeClr val="bg1"/>
                </a:gs>
                <a:gs pos="100000">
                  <a:schemeClr val="bg1">
                    <a:lumMod val="65000"/>
                  </a:schemeClr>
                </a:gs>
              </a:gsLst>
              <a:lin ang="2700000" scaled="1"/>
              <a:tileRect/>
            </a:gradFill>
            <a:ln w="25400">
              <a:gradFill flip="none" rotWithShape="1">
                <a:gsLst>
                  <a:gs pos="0">
                    <a:schemeClr val="accent1">
                      <a:lumMod val="5000"/>
                      <a:lumOff val="95000"/>
                    </a:schemeClr>
                  </a:gs>
                  <a:gs pos="100000">
                    <a:schemeClr val="bg1">
                      <a:lumMod val="65000"/>
                    </a:schemeClr>
                  </a:gs>
                </a:gsLst>
                <a:lin ang="13500000" scaled="1"/>
                <a:tileRect/>
              </a:grad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9" name="矩形 8"/>
            <p:cNvSpPr>
              <a:spLocks noChangeAspect="1"/>
            </p:cNvSpPr>
            <p:nvPr/>
          </p:nvSpPr>
          <p:spPr>
            <a:xfrm>
              <a:off x="5041908" y="2441839"/>
              <a:ext cx="648000" cy="648000"/>
            </a:xfrm>
            <a:prstGeom prst="rect">
              <a:avLst/>
            </a:prstGeom>
            <a:solidFill>
              <a:schemeClr val="accent3"/>
            </a:solidFill>
            <a:ln>
              <a:noFill/>
            </a:ln>
            <a:effectLst>
              <a:innerShdw blurRad="190500" dist="1143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3" name="Freeform 9"/>
            <p:cNvSpPr>
              <a:spLocks noChangeAspect="1" noEditPoints="1"/>
            </p:cNvSpPr>
            <p:nvPr/>
          </p:nvSpPr>
          <p:spPr bwMode="auto">
            <a:xfrm>
              <a:off x="5052709" y="2584180"/>
              <a:ext cx="626399" cy="363317"/>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bg1">
                <a:alpha val="88000"/>
              </a:schemeClr>
            </a:solidFill>
            <a:ln>
              <a:noFill/>
            </a:ln>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5" name="组合 4"/>
          <p:cNvGrpSpPr/>
          <p:nvPr/>
        </p:nvGrpSpPr>
        <p:grpSpPr>
          <a:xfrm>
            <a:off x="5035384" y="1568992"/>
            <a:ext cx="1764000" cy="1764000"/>
            <a:chOff x="3776538" y="1176744"/>
            <a:chExt cx="1323000" cy="1323000"/>
          </a:xfrm>
        </p:grpSpPr>
        <p:sp>
          <p:nvSpPr>
            <p:cNvPr id="2" name="椭圆 1"/>
            <p:cNvSpPr/>
            <p:nvPr/>
          </p:nvSpPr>
          <p:spPr>
            <a:xfrm>
              <a:off x="3776538" y="1176744"/>
              <a:ext cx="1323000" cy="1323000"/>
            </a:xfrm>
            <a:prstGeom prst="ellipse">
              <a:avLst/>
            </a:prstGeom>
            <a:gradFill flip="none" rotWithShape="1">
              <a:gsLst>
                <a:gs pos="0">
                  <a:schemeClr val="bg1"/>
                </a:gs>
                <a:gs pos="100000">
                  <a:schemeClr val="bg1">
                    <a:lumMod val="65000"/>
                  </a:schemeClr>
                </a:gs>
              </a:gsLst>
              <a:lin ang="2700000" scaled="1"/>
              <a:tileRect/>
            </a:gradFill>
            <a:ln w="25400">
              <a:gradFill flip="none" rotWithShape="1">
                <a:gsLst>
                  <a:gs pos="0">
                    <a:schemeClr val="accent1">
                      <a:lumMod val="5000"/>
                      <a:lumOff val="95000"/>
                    </a:schemeClr>
                  </a:gs>
                  <a:gs pos="100000">
                    <a:schemeClr val="bg1">
                      <a:lumMod val="65000"/>
                    </a:schemeClr>
                  </a:gs>
                </a:gsLst>
                <a:lin ang="13500000" scaled="1"/>
                <a:tileRect/>
              </a:grad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6" name="矩形 5"/>
            <p:cNvSpPr>
              <a:spLocks noChangeAspect="1"/>
            </p:cNvSpPr>
            <p:nvPr/>
          </p:nvSpPr>
          <p:spPr>
            <a:xfrm>
              <a:off x="4114038" y="1514244"/>
              <a:ext cx="648000" cy="648000"/>
            </a:xfrm>
            <a:prstGeom prst="rect">
              <a:avLst/>
            </a:prstGeom>
            <a:solidFill>
              <a:schemeClr val="accent2"/>
            </a:solidFill>
            <a:ln>
              <a:gradFill flip="none" rotWithShape="1">
                <a:gsLst>
                  <a:gs pos="0">
                    <a:schemeClr val="accent1">
                      <a:lumMod val="5000"/>
                      <a:lumOff val="95000"/>
                    </a:schemeClr>
                  </a:gs>
                  <a:gs pos="100000">
                    <a:schemeClr val="bg1">
                      <a:lumMod val="65000"/>
                    </a:schemeClr>
                  </a:gs>
                </a:gsLst>
                <a:lin ang="13500000" scaled="1"/>
                <a:tileRect/>
              </a:gradFill>
            </a:ln>
            <a:effectLst>
              <a:innerShdw blurRad="190500" dist="1143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4" name="Freeform 29"/>
            <p:cNvSpPr>
              <a:spLocks noChangeAspect="1" noEditPoints="1"/>
            </p:cNvSpPr>
            <p:nvPr/>
          </p:nvSpPr>
          <p:spPr bwMode="auto">
            <a:xfrm>
              <a:off x="4227486" y="1649244"/>
              <a:ext cx="421105" cy="378000"/>
            </a:xfrm>
            <a:custGeom>
              <a:avLst/>
              <a:gdLst>
                <a:gd name="T0" fmla="*/ 124 w 254"/>
                <a:gd name="T1" fmla="*/ 162 h 228"/>
                <a:gd name="T2" fmla="*/ 105 w 254"/>
                <a:gd name="T3" fmla="*/ 162 h 228"/>
                <a:gd name="T4" fmla="*/ 105 w 254"/>
                <a:gd name="T5" fmla="*/ 178 h 228"/>
                <a:gd name="T6" fmla="*/ 124 w 254"/>
                <a:gd name="T7" fmla="*/ 178 h 228"/>
                <a:gd name="T8" fmla="*/ 124 w 254"/>
                <a:gd name="T9" fmla="*/ 162 h 228"/>
                <a:gd name="T10" fmla="*/ 43 w 254"/>
                <a:gd name="T11" fmla="*/ 109 h 228"/>
                <a:gd name="T12" fmla="*/ 129 w 254"/>
                <a:gd name="T13" fmla="*/ 26 h 228"/>
                <a:gd name="T14" fmla="*/ 212 w 254"/>
                <a:gd name="T15" fmla="*/ 109 h 228"/>
                <a:gd name="T16" fmla="*/ 55 w 254"/>
                <a:gd name="T17" fmla="*/ 109 h 228"/>
                <a:gd name="T18" fmla="*/ 43 w 254"/>
                <a:gd name="T19" fmla="*/ 109 h 228"/>
                <a:gd name="T20" fmla="*/ 129 w 254"/>
                <a:gd name="T21" fmla="*/ 0 h 228"/>
                <a:gd name="T22" fmla="*/ 121 w 254"/>
                <a:gd name="T23" fmla="*/ 7 h 228"/>
                <a:gd name="T24" fmla="*/ 15 w 254"/>
                <a:gd name="T25" fmla="*/ 112 h 228"/>
                <a:gd name="T26" fmla="*/ 0 w 254"/>
                <a:gd name="T27" fmla="*/ 128 h 228"/>
                <a:gd name="T28" fmla="*/ 53 w 254"/>
                <a:gd name="T29" fmla="*/ 128 h 228"/>
                <a:gd name="T30" fmla="*/ 53 w 254"/>
                <a:gd name="T31" fmla="*/ 228 h 228"/>
                <a:gd name="T32" fmla="*/ 69 w 254"/>
                <a:gd name="T33" fmla="*/ 228 h 228"/>
                <a:gd name="T34" fmla="*/ 69 w 254"/>
                <a:gd name="T35" fmla="*/ 128 h 228"/>
                <a:gd name="T36" fmla="*/ 181 w 254"/>
                <a:gd name="T37" fmla="*/ 128 h 228"/>
                <a:gd name="T38" fmla="*/ 181 w 254"/>
                <a:gd name="T39" fmla="*/ 228 h 228"/>
                <a:gd name="T40" fmla="*/ 197 w 254"/>
                <a:gd name="T41" fmla="*/ 228 h 228"/>
                <a:gd name="T42" fmla="*/ 197 w 254"/>
                <a:gd name="T43" fmla="*/ 128 h 228"/>
                <a:gd name="T44" fmla="*/ 254 w 254"/>
                <a:gd name="T45" fmla="*/ 128 h 228"/>
                <a:gd name="T46" fmla="*/ 240 w 254"/>
                <a:gd name="T47" fmla="*/ 112 h 228"/>
                <a:gd name="T48" fmla="*/ 242 w 254"/>
                <a:gd name="T49" fmla="*/ 109 h 228"/>
                <a:gd name="T50" fmla="*/ 240 w 254"/>
                <a:gd name="T51" fmla="*/ 112 h 228"/>
                <a:gd name="T52" fmla="*/ 133 w 254"/>
                <a:gd name="T53" fmla="*/ 7 h 228"/>
                <a:gd name="T54" fmla="*/ 129 w 254"/>
                <a:gd name="T5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 h="228">
                  <a:moveTo>
                    <a:pt x="124" y="162"/>
                  </a:moveTo>
                  <a:lnTo>
                    <a:pt x="105" y="162"/>
                  </a:lnTo>
                  <a:lnTo>
                    <a:pt x="105" y="178"/>
                  </a:lnTo>
                  <a:lnTo>
                    <a:pt x="124" y="178"/>
                  </a:lnTo>
                  <a:lnTo>
                    <a:pt x="124" y="162"/>
                  </a:lnTo>
                  <a:close/>
                  <a:moveTo>
                    <a:pt x="43" y="109"/>
                  </a:moveTo>
                  <a:lnTo>
                    <a:pt x="129" y="26"/>
                  </a:lnTo>
                  <a:lnTo>
                    <a:pt x="212" y="109"/>
                  </a:lnTo>
                  <a:lnTo>
                    <a:pt x="55" y="109"/>
                  </a:lnTo>
                  <a:lnTo>
                    <a:pt x="43" y="109"/>
                  </a:lnTo>
                  <a:close/>
                  <a:moveTo>
                    <a:pt x="129" y="0"/>
                  </a:moveTo>
                  <a:lnTo>
                    <a:pt x="121" y="7"/>
                  </a:lnTo>
                  <a:lnTo>
                    <a:pt x="15" y="112"/>
                  </a:lnTo>
                  <a:lnTo>
                    <a:pt x="0" y="128"/>
                  </a:lnTo>
                  <a:lnTo>
                    <a:pt x="53" y="128"/>
                  </a:lnTo>
                  <a:lnTo>
                    <a:pt x="53" y="228"/>
                  </a:lnTo>
                  <a:lnTo>
                    <a:pt x="69" y="228"/>
                  </a:lnTo>
                  <a:lnTo>
                    <a:pt x="69" y="128"/>
                  </a:lnTo>
                  <a:lnTo>
                    <a:pt x="181" y="128"/>
                  </a:lnTo>
                  <a:lnTo>
                    <a:pt x="181" y="228"/>
                  </a:lnTo>
                  <a:lnTo>
                    <a:pt x="197" y="228"/>
                  </a:lnTo>
                  <a:lnTo>
                    <a:pt x="197" y="128"/>
                  </a:lnTo>
                  <a:lnTo>
                    <a:pt x="254" y="128"/>
                  </a:lnTo>
                  <a:lnTo>
                    <a:pt x="240" y="112"/>
                  </a:lnTo>
                  <a:lnTo>
                    <a:pt x="242" y="109"/>
                  </a:lnTo>
                  <a:lnTo>
                    <a:pt x="240" y="112"/>
                  </a:lnTo>
                  <a:lnTo>
                    <a:pt x="133" y="7"/>
                  </a:lnTo>
                  <a:lnTo>
                    <a:pt x="129" y="0"/>
                  </a:lnTo>
                  <a:close/>
                </a:path>
              </a:pathLst>
            </a:custGeom>
            <a:solidFill>
              <a:schemeClr val="bg1"/>
            </a:solidFill>
            <a:ln w="12700">
              <a:solidFill>
                <a:schemeClr val="bg1"/>
              </a:solidFill>
            </a:ln>
          </p:spPr>
          <p:txBody>
            <a:bodyPr vert="horz" wrap="square" lIns="91440" tIns="45720" rIns="91440" bIns="45720" numCol="1" anchor="t" anchorCtr="0" compatLnSpc="1">
              <a:prstTxWarp prst="textNoShape">
                <a:avLst/>
              </a:prstTxWarp>
            </a:bodyPr>
            <a:lstStyle/>
            <a:p>
              <a:endParaRPr lang="zh-CN" altLang="en-US" sz="1351"/>
            </a:p>
          </p:txBody>
        </p:sp>
      </p:grpSp>
      <p:sp>
        <p:nvSpPr>
          <p:cNvPr id="15" name="文本框 14"/>
          <p:cNvSpPr txBox="1"/>
          <p:nvPr/>
        </p:nvSpPr>
        <p:spPr>
          <a:xfrm>
            <a:off x="2844979" y="1980909"/>
            <a:ext cx="2236510" cy="707886"/>
          </a:xfrm>
          <a:prstGeom prst="rect">
            <a:avLst/>
          </a:prstGeom>
          <a:noFill/>
        </p:spPr>
        <p:txBody>
          <a:bodyPr wrap="none" rtlCol="0">
            <a:spAutoFit/>
          </a:bodyPr>
          <a:lstStyle/>
          <a:p>
            <a:r>
              <a:rPr lang="zh-CN" altLang="en-US" sz="20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2000"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20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16" name="文本框 15"/>
          <p:cNvSpPr txBox="1"/>
          <p:nvPr/>
        </p:nvSpPr>
        <p:spPr>
          <a:xfrm>
            <a:off x="2123048" y="1964328"/>
            <a:ext cx="697627" cy="707886"/>
          </a:xfrm>
          <a:prstGeom prst="rect">
            <a:avLst/>
          </a:prstGeom>
          <a:noFill/>
        </p:spPr>
        <p:txBody>
          <a:bodyPr wrap="none" rtlCol="0">
            <a:spAutoFit/>
          </a:bodyPr>
          <a:lstStyle/>
          <a:p>
            <a:r>
              <a:rPr lang="en-US" altLang="zh-CN" sz="4000" dirty="0">
                <a:solidFill>
                  <a:schemeClr val="accent2"/>
                </a:solidFill>
                <a:latin typeface="时尚中黑简体" panose="01010104010101010101" pitchFamily="2" charset="-122"/>
                <a:ea typeface="时尚中黑简体" panose="01010104010101010101" pitchFamily="2" charset="-122"/>
              </a:rPr>
              <a:t>01</a:t>
            </a:r>
            <a:endParaRPr lang="zh-CN" altLang="en-US" sz="4000" dirty="0">
              <a:solidFill>
                <a:schemeClr val="accent2"/>
              </a:solidFill>
              <a:latin typeface="时尚中黑简体" panose="01010104010101010101" pitchFamily="2" charset="-122"/>
              <a:ea typeface="时尚中黑简体" panose="01010104010101010101" pitchFamily="2" charset="-122"/>
            </a:endParaRPr>
          </a:p>
        </p:txBody>
      </p:sp>
      <p:sp>
        <p:nvSpPr>
          <p:cNvPr id="17" name="文本框 16"/>
          <p:cNvSpPr txBox="1"/>
          <p:nvPr/>
        </p:nvSpPr>
        <p:spPr>
          <a:xfrm>
            <a:off x="2741383" y="4693168"/>
            <a:ext cx="2236510" cy="707886"/>
          </a:xfrm>
          <a:prstGeom prst="rect">
            <a:avLst/>
          </a:prstGeom>
          <a:noFill/>
        </p:spPr>
        <p:txBody>
          <a:bodyPr wrap="none" rtlCol="0">
            <a:spAutoFit/>
          </a:bodyPr>
          <a:lstStyle/>
          <a:p>
            <a:r>
              <a:rPr lang="zh-CN" altLang="en-US" sz="20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2000"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20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18" name="文本框 17"/>
          <p:cNvSpPr txBox="1"/>
          <p:nvPr/>
        </p:nvSpPr>
        <p:spPr>
          <a:xfrm>
            <a:off x="2030601" y="4683379"/>
            <a:ext cx="697627" cy="707886"/>
          </a:xfrm>
          <a:prstGeom prst="rect">
            <a:avLst/>
          </a:prstGeom>
          <a:noFill/>
        </p:spPr>
        <p:txBody>
          <a:bodyPr wrap="none" rtlCol="0">
            <a:spAutoFit/>
          </a:bodyPr>
          <a:lstStyle/>
          <a:p>
            <a:r>
              <a:rPr lang="en-US" altLang="zh-CN" sz="4000" dirty="0">
                <a:solidFill>
                  <a:schemeClr val="accent6"/>
                </a:solidFill>
                <a:latin typeface="时尚中黑简体" panose="01010104010101010101" pitchFamily="2" charset="-122"/>
                <a:ea typeface="时尚中黑简体" panose="01010104010101010101" pitchFamily="2" charset="-122"/>
              </a:rPr>
              <a:t>04</a:t>
            </a:r>
            <a:endParaRPr lang="zh-CN" altLang="en-US" sz="4000" dirty="0">
              <a:solidFill>
                <a:schemeClr val="accent6"/>
              </a:solidFill>
              <a:latin typeface="时尚中黑简体" panose="01010104010101010101" pitchFamily="2" charset="-122"/>
              <a:ea typeface="时尚中黑简体" panose="01010104010101010101" pitchFamily="2" charset="-122"/>
            </a:endParaRPr>
          </a:p>
        </p:txBody>
      </p:sp>
      <p:sp>
        <p:nvSpPr>
          <p:cNvPr id="19" name="文本框 18"/>
          <p:cNvSpPr txBox="1"/>
          <p:nvPr/>
        </p:nvSpPr>
        <p:spPr>
          <a:xfrm>
            <a:off x="7563048" y="4799451"/>
            <a:ext cx="2236510" cy="707886"/>
          </a:xfrm>
          <a:prstGeom prst="rect">
            <a:avLst/>
          </a:prstGeom>
          <a:noFill/>
        </p:spPr>
        <p:txBody>
          <a:bodyPr wrap="none" rtlCol="0">
            <a:spAutoFit/>
          </a:bodyPr>
          <a:lstStyle/>
          <a:p>
            <a:r>
              <a:rPr lang="zh-CN" altLang="en-US" sz="20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2000"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20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20" name="文本框 19"/>
          <p:cNvSpPr txBox="1"/>
          <p:nvPr/>
        </p:nvSpPr>
        <p:spPr>
          <a:xfrm>
            <a:off x="6803866" y="4799451"/>
            <a:ext cx="697627" cy="707886"/>
          </a:xfrm>
          <a:prstGeom prst="rect">
            <a:avLst/>
          </a:prstGeom>
          <a:noFill/>
        </p:spPr>
        <p:txBody>
          <a:bodyPr wrap="none" rtlCol="0">
            <a:spAutoFit/>
          </a:bodyPr>
          <a:lstStyle/>
          <a:p>
            <a:r>
              <a:rPr lang="en-US" altLang="zh-CN" sz="4000" dirty="0">
                <a:solidFill>
                  <a:schemeClr val="accent5"/>
                </a:solidFill>
                <a:latin typeface="时尚中黑简体" panose="01010104010101010101" pitchFamily="2" charset="-122"/>
                <a:ea typeface="时尚中黑简体" panose="01010104010101010101" pitchFamily="2" charset="-122"/>
              </a:rPr>
              <a:t>03</a:t>
            </a:r>
            <a:endParaRPr lang="zh-CN" altLang="en-US" sz="4000" dirty="0">
              <a:solidFill>
                <a:schemeClr val="accent5"/>
              </a:solidFill>
              <a:latin typeface="时尚中黑简体" panose="01010104010101010101" pitchFamily="2" charset="-122"/>
              <a:ea typeface="时尚中黑简体" panose="01010104010101010101" pitchFamily="2" charset="-122"/>
            </a:endParaRPr>
          </a:p>
        </p:txBody>
      </p:sp>
      <p:sp>
        <p:nvSpPr>
          <p:cNvPr id="21" name="文本框 20"/>
          <p:cNvSpPr txBox="1"/>
          <p:nvPr/>
        </p:nvSpPr>
        <p:spPr>
          <a:xfrm>
            <a:off x="7563047" y="2012839"/>
            <a:ext cx="2236510" cy="707886"/>
          </a:xfrm>
          <a:prstGeom prst="rect">
            <a:avLst/>
          </a:prstGeom>
          <a:noFill/>
        </p:spPr>
        <p:txBody>
          <a:bodyPr wrap="none" rtlCol="0">
            <a:spAutoFit/>
          </a:bodyPr>
          <a:lstStyle/>
          <a:p>
            <a:r>
              <a:rPr lang="zh-CN" altLang="en-US" sz="20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2000"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20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22" name="文本框 21"/>
          <p:cNvSpPr txBox="1"/>
          <p:nvPr/>
        </p:nvSpPr>
        <p:spPr>
          <a:xfrm>
            <a:off x="6803866" y="2012839"/>
            <a:ext cx="697627" cy="707886"/>
          </a:xfrm>
          <a:prstGeom prst="rect">
            <a:avLst/>
          </a:prstGeom>
          <a:noFill/>
        </p:spPr>
        <p:txBody>
          <a:bodyPr wrap="none" rtlCol="0">
            <a:spAutoFit/>
          </a:bodyPr>
          <a:lstStyle/>
          <a:p>
            <a:r>
              <a:rPr lang="en-US" altLang="zh-CN" sz="4000" dirty="0">
                <a:solidFill>
                  <a:schemeClr val="accent3"/>
                </a:solidFill>
                <a:latin typeface="时尚中黑简体" panose="01010104010101010101" pitchFamily="2" charset="-122"/>
                <a:ea typeface="时尚中黑简体" panose="01010104010101010101" pitchFamily="2" charset="-122"/>
              </a:rPr>
              <a:t>02</a:t>
            </a:r>
            <a:endParaRPr lang="zh-CN" altLang="en-US" sz="4000" dirty="0">
              <a:solidFill>
                <a:schemeClr val="accent3"/>
              </a:solidFill>
              <a:latin typeface="时尚中黑简体" panose="01010104010101010101" pitchFamily="2" charset="-122"/>
              <a:ea typeface="时尚中黑简体" panose="01010104010101010101" pitchFamily="2" charset="-122"/>
            </a:endParaRPr>
          </a:p>
        </p:txBody>
      </p:sp>
      <p:sp>
        <p:nvSpPr>
          <p:cNvPr id="23" name="标题 22"/>
          <p:cNvSpPr>
            <a:spLocks noGrp="1"/>
          </p:cNvSpPr>
          <p:nvPr>
            <p:ph type="title"/>
          </p:nvPr>
        </p:nvSpPr>
        <p:spPr/>
        <p:txBody>
          <a:bodyPr/>
          <a:lstStyle/>
          <a:p>
            <a:r>
              <a:rPr lang="zh-CN" altLang="en-US" dirty="0"/>
              <a:t>请</a:t>
            </a:r>
            <a:r>
              <a:rPr lang="zh-CN" altLang="en-US" dirty="0" smtClean="0"/>
              <a:t>在此处</a:t>
            </a:r>
            <a:r>
              <a:rPr lang="zh-CN" altLang="en-US" dirty="0"/>
              <a:t>输入您的标题</a:t>
            </a:r>
          </a:p>
        </p:txBody>
      </p:sp>
    </p:spTree>
    <p:extLst>
      <p:ext uri="{BB962C8B-B14F-4D97-AF65-F5344CB8AC3E}">
        <p14:creationId xmlns:p14="http://schemas.microsoft.com/office/powerpoint/2010/main" val="18916258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1+#ppt_w/2"/>
                                          </p:val>
                                        </p:tav>
                                        <p:tav tm="100000">
                                          <p:val>
                                            <p:strVal val="#ppt_x"/>
                                          </p:val>
                                        </p:tav>
                                      </p:tavLst>
                                    </p:anim>
                                    <p:anim calcmode="lin" valueType="num">
                                      <p:cBhvr additive="base">
                                        <p:cTn id="26" dur="500" fill="hold"/>
                                        <p:tgtEl>
                                          <p:spTgt spid="21"/>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1+#ppt_w/2"/>
                                          </p:val>
                                        </p:tav>
                                        <p:tav tm="100000">
                                          <p:val>
                                            <p:strVal val="#ppt_x"/>
                                          </p:val>
                                        </p:tav>
                                      </p:tavLst>
                                    </p:anim>
                                    <p:anim calcmode="lin" valueType="num">
                                      <p:cBhvr additive="base">
                                        <p:cTn id="3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1+#ppt_w/2"/>
                                          </p:val>
                                        </p:tav>
                                        <p:tav tm="100000">
                                          <p:val>
                                            <p:strVal val="#ppt_x"/>
                                          </p:val>
                                        </p:tav>
                                      </p:tavLst>
                                    </p:anim>
                                    <p:anim calcmode="lin" valueType="num">
                                      <p:cBhvr additive="base">
                                        <p:cTn id="40" dur="500" fill="hold"/>
                                        <p:tgtEl>
                                          <p:spTgt spid="19"/>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1+#ppt_w/2"/>
                                          </p:val>
                                        </p:tav>
                                        <p:tav tm="100000">
                                          <p:val>
                                            <p:strVal val="#ppt_x"/>
                                          </p:val>
                                        </p:tav>
                                      </p:tavLst>
                                    </p:anim>
                                    <p:anim calcmode="lin" valueType="num">
                                      <p:cBhvr additive="base">
                                        <p:cTn id="4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 calcmode="lin" valueType="num">
                                      <p:cBhvr additive="base">
                                        <p:cTn id="53" dur="500" fill="hold"/>
                                        <p:tgtEl>
                                          <p:spTgt spid="17"/>
                                        </p:tgtEl>
                                        <p:attrNameLst>
                                          <p:attrName>ppt_x</p:attrName>
                                        </p:attrNameLst>
                                      </p:cBhvr>
                                      <p:tavLst>
                                        <p:tav tm="0">
                                          <p:val>
                                            <p:strVal val="0-#ppt_w/2"/>
                                          </p:val>
                                        </p:tav>
                                        <p:tav tm="100000">
                                          <p:val>
                                            <p:strVal val="#ppt_x"/>
                                          </p:val>
                                        </p:tav>
                                      </p:tavLst>
                                    </p:anim>
                                    <p:anim calcmode="lin" valueType="num">
                                      <p:cBhvr additive="base">
                                        <p:cTn id="54" dur="500" fill="hold"/>
                                        <p:tgtEl>
                                          <p:spTgt spid="17"/>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0-#ppt_w/2"/>
                                          </p:val>
                                        </p:tav>
                                        <p:tav tm="100000">
                                          <p:val>
                                            <p:strVal val="#ppt_x"/>
                                          </p:val>
                                        </p:tav>
                                      </p:tavLst>
                                    </p:anim>
                                    <p:anim calcmode="lin" valueType="num">
                                      <p:cBhvr additive="base">
                                        <p:cTn id="5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0" y="0"/>
            <a:ext cx="4724400" cy="6858000"/>
            <a:chOff x="0" y="0"/>
            <a:chExt cx="4724400" cy="6858000"/>
          </a:xfrm>
          <a:solidFill>
            <a:schemeClr val="accent4"/>
          </a:solidFill>
        </p:grpSpPr>
        <p:sp>
          <p:nvSpPr>
            <p:cNvPr id="32" name="矩形 31"/>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六边形 58"/>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矩形 59"/>
          <p:cNvSpPr/>
          <p:nvPr/>
        </p:nvSpPr>
        <p:spPr>
          <a:xfrm>
            <a:off x="3944455" y="2591337"/>
            <a:ext cx="8247545" cy="1602756"/>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p:nvGrpSpPr>
        <p:grpSpPr>
          <a:xfrm>
            <a:off x="2513239" y="2626344"/>
            <a:ext cx="1748518" cy="1507343"/>
            <a:chOff x="2513239" y="2626344"/>
            <a:chExt cx="1748518" cy="1507343"/>
          </a:xfrm>
          <a:solidFill>
            <a:srgbClr val="00B050"/>
          </a:solidFill>
        </p:grpSpPr>
        <p:sp>
          <p:nvSpPr>
            <p:cNvPr id="62" name="六边形 61"/>
            <p:cNvSpPr/>
            <p:nvPr/>
          </p:nvSpPr>
          <p:spPr>
            <a:xfrm>
              <a:off x="2513239" y="2626344"/>
              <a:ext cx="1748518" cy="1507343"/>
            </a:xfrm>
            <a:prstGeom prst="hexagon">
              <a:avLst/>
            </a:prstGeom>
            <a:solidFill>
              <a:schemeClr val="accent2"/>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2862107" y="2941832"/>
              <a:ext cx="1101584" cy="923330"/>
            </a:xfrm>
            <a:prstGeom prst="rect">
              <a:avLst/>
            </a:prstGeom>
            <a:noFill/>
          </p:spPr>
          <p:txBody>
            <a:bodyPr wrap="none" anchor="t">
              <a:spAutoFit/>
            </a:bodyPr>
            <a:lstStyle/>
            <a:p>
              <a:pPr algn="dist"/>
              <a:r>
                <a:rPr lang="en-US" altLang="zh-CN" sz="5400" dirty="0" smtClean="0">
                  <a:solidFill>
                    <a:schemeClr val="bg1"/>
                  </a:solidFill>
                  <a:latin typeface="方正兰亭中粗黑_GBK" panose="02000000000000000000" pitchFamily="2" charset="-122"/>
                  <a:ea typeface="方正兰亭中粗黑_GBK" panose="02000000000000000000" pitchFamily="2" charset="-122"/>
                </a:rPr>
                <a:t>04</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64" name="矩形 63"/>
          <p:cNvSpPr/>
          <p:nvPr/>
        </p:nvSpPr>
        <p:spPr>
          <a:xfrm>
            <a:off x="4458313" y="3246260"/>
            <a:ext cx="3775393" cy="707886"/>
          </a:xfrm>
          <a:prstGeom prst="rect">
            <a:avLst/>
          </a:prstGeom>
        </p:spPr>
        <p:txBody>
          <a:bodyPr wrap="none">
            <a:spAutoFit/>
          </a:bodyPr>
          <a:lstStyle/>
          <a:p>
            <a:r>
              <a:rPr lang="zh-CN" altLang="en-US" sz="4000" dirty="0" smtClean="0">
                <a:solidFill>
                  <a:schemeClr val="bg1"/>
                </a:solidFill>
                <a:latin typeface="方正兰亭准黑_GBK" panose="02000000000000000000" pitchFamily="2" charset="-122"/>
                <a:ea typeface="方正兰亭准黑_GBK" panose="02000000000000000000" pitchFamily="2" charset="-122"/>
              </a:rPr>
              <a:t>工作</a:t>
            </a:r>
            <a:r>
              <a:rPr lang="zh-CN" altLang="en-US" sz="4000" dirty="0">
                <a:solidFill>
                  <a:schemeClr val="bg1"/>
                </a:solidFill>
                <a:latin typeface="方正兰亭准黑_GBK" panose="02000000000000000000" pitchFamily="2" charset="-122"/>
                <a:ea typeface="方正兰亭准黑_GBK" panose="02000000000000000000" pitchFamily="2" charset="-122"/>
              </a:rPr>
              <a:t>不足及提高</a:t>
            </a:r>
          </a:p>
        </p:txBody>
      </p:sp>
      <p:sp>
        <p:nvSpPr>
          <p:cNvPr id="65" name="矩形 64"/>
          <p:cNvSpPr/>
          <p:nvPr/>
        </p:nvSpPr>
        <p:spPr>
          <a:xfrm>
            <a:off x="4509113" y="2926491"/>
            <a:ext cx="2433680" cy="400110"/>
          </a:xfrm>
          <a:prstGeom prst="rect">
            <a:avLst/>
          </a:prstGeom>
        </p:spPr>
        <p:txBody>
          <a:bodyPr wrap="none">
            <a:spAutoFit/>
          </a:bodyPr>
          <a:lstStyle/>
          <a:p>
            <a:r>
              <a:rPr lang="en-US" altLang="zh-CN" sz="2000" dirty="0" smtClean="0">
                <a:solidFill>
                  <a:schemeClr val="bg1"/>
                </a:solidFill>
                <a:latin typeface="方正兰亭中粗黑_GBK" panose="02000000000000000000" pitchFamily="2" charset="-122"/>
                <a:ea typeface="方正兰亭中粗黑_GBK" panose="02000000000000000000" pitchFamily="2" charset="-122"/>
              </a:rPr>
              <a:t>WORK </a:t>
            </a:r>
            <a:r>
              <a:rPr lang="en-US" altLang="zh-CN" sz="2000" dirty="0">
                <a:solidFill>
                  <a:schemeClr val="bg1"/>
                </a:solidFill>
                <a:latin typeface="方正兰亭中粗黑_GBK" panose="02000000000000000000" pitchFamily="2" charset="-122"/>
                <a:ea typeface="方正兰亭中粗黑_GBK" panose="02000000000000000000" pitchFamily="2" charset="-122"/>
              </a:rPr>
              <a:t>REPOPT</a:t>
            </a:r>
            <a:endParaRPr lang="zh-CN" altLang="en-US" sz="2000" dirty="0">
              <a:solidFill>
                <a:schemeClr val="bg1"/>
              </a:solidFill>
              <a:latin typeface="方正兰亭中粗黑_GBK" panose="02000000000000000000" pitchFamily="2" charset="-122"/>
              <a:ea typeface="方正兰亭中粗黑_GBK" panose="02000000000000000000" pitchFamily="2" charset="-122"/>
            </a:endParaRPr>
          </a:p>
        </p:txBody>
      </p:sp>
      <p:sp>
        <p:nvSpPr>
          <p:cNvPr id="66" name="矩形 65"/>
          <p:cNvSpPr/>
          <p:nvPr/>
        </p:nvSpPr>
        <p:spPr>
          <a:xfrm>
            <a:off x="8393143" y="2954532"/>
            <a:ext cx="1268296"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努力</a:t>
            </a:r>
            <a:r>
              <a:rPr lang="zh-CN" altLang="en-US" sz="1600" dirty="0">
                <a:solidFill>
                  <a:schemeClr val="bg1"/>
                </a:solidFill>
                <a:latin typeface="方正兰亭准黑_GBK" panose="02000000000000000000" pitchFamily="2" charset="-122"/>
                <a:ea typeface="方正兰亭准黑_GBK" panose="02000000000000000000" pitchFamily="2" charset="-122"/>
              </a:rPr>
              <a:t>方向</a:t>
            </a:r>
          </a:p>
        </p:txBody>
      </p:sp>
      <p:sp>
        <p:nvSpPr>
          <p:cNvPr id="67" name="矩形 66"/>
          <p:cNvSpPr/>
          <p:nvPr/>
        </p:nvSpPr>
        <p:spPr>
          <a:xfrm>
            <a:off x="8393143" y="3446404"/>
            <a:ext cx="1268296"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团队</a:t>
            </a:r>
            <a:r>
              <a:rPr lang="zh-CN" altLang="en-US" sz="1600" dirty="0">
                <a:solidFill>
                  <a:schemeClr val="bg1"/>
                </a:solidFill>
                <a:latin typeface="方正兰亭准黑_GBK" panose="02000000000000000000" pitchFamily="2" charset="-122"/>
                <a:ea typeface="方正兰亭准黑_GBK" panose="02000000000000000000" pitchFamily="2" charset="-122"/>
              </a:rPr>
              <a:t>提高</a:t>
            </a:r>
          </a:p>
        </p:txBody>
      </p:sp>
      <p:sp>
        <p:nvSpPr>
          <p:cNvPr id="69" name="矩形 68"/>
          <p:cNvSpPr/>
          <p:nvPr/>
        </p:nvSpPr>
        <p:spPr>
          <a:xfrm>
            <a:off x="9908615" y="2954532"/>
            <a:ext cx="1268296"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工作效率</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70" name="矩形 69"/>
          <p:cNvSpPr/>
          <p:nvPr/>
        </p:nvSpPr>
        <p:spPr>
          <a:xfrm>
            <a:off x="9908615" y="3459104"/>
            <a:ext cx="1268296"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扩展</a:t>
            </a:r>
            <a:r>
              <a:rPr lang="zh-CN" altLang="en-US" sz="1600" dirty="0">
                <a:solidFill>
                  <a:schemeClr val="bg1"/>
                </a:solidFill>
                <a:latin typeface="方正兰亭准黑_GBK" panose="02000000000000000000" pitchFamily="2" charset="-122"/>
                <a:ea typeface="方正兰亭准黑_GBK" panose="02000000000000000000" pitchFamily="2" charset="-122"/>
              </a:rPr>
              <a:t>销售</a:t>
            </a:r>
          </a:p>
        </p:txBody>
      </p:sp>
    </p:spTree>
    <p:extLst>
      <p:ext uri="{BB962C8B-B14F-4D97-AF65-F5344CB8AC3E}">
        <p14:creationId xmlns:p14="http://schemas.microsoft.com/office/powerpoint/2010/main" val="3018964460"/>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0-#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p:cTn id="13" dur="500" fill="hold"/>
                                        <p:tgtEl>
                                          <p:spTgt spid="61"/>
                                        </p:tgtEl>
                                        <p:attrNameLst>
                                          <p:attrName>ppt_w</p:attrName>
                                        </p:attrNameLst>
                                      </p:cBhvr>
                                      <p:tavLst>
                                        <p:tav tm="0">
                                          <p:val>
                                            <p:fltVal val="0"/>
                                          </p:val>
                                        </p:tav>
                                        <p:tav tm="100000">
                                          <p:val>
                                            <p:strVal val="#ppt_w"/>
                                          </p:val>
                                        </p:tav>
                                      </p:tavLst>
                                    </p:anim>
                                    <p:anim calcmode="lin" valueType="num">
                                      <p:cBhvr>
                                        <p:cTn id="14" dur="500" fill="hold"/>
                                        <p:tgtEl>
                                          <p:spTgt spid="61"/>
                                        </p:tgtEl>
                                        <p:attrNameLst>
                                          <p:attrName>ppt_h</p:attrName>
                                        </p:attrNameLst>
                                      </p:cBhvr>
                                      <p:tavLst>
                                        <p:tav tm="0">
                                          <p:val>
                                            <p:fltVal val="0"/>
                                          </p:val>
                                        </p:tav>
                                        <p:tav tm="100000">
                                          <p:val>
                                            <p:strVal val="#ppt_h"/>
                                          </p:val>
                                        </p:tav>
                                      </p:tavLst>
                                    </p:anim>
                                    <p:animEffect transition="in" filter="fade">
                                      <p:cBhvr>
                                        <p:cTn id="15" dur="500"/>
                                        <p:tgtEl>
                                          <p:spTgt spid="6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wipe(left)">
                                      <p:cBhvr>
                                        <p:cTn id="20" dur="500"/>
                                        <p:tgtEl>
                                          <p:spTgt spid="6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fade">
                                      <p:cBhvr>
                                        <p:cTn id="33" dur="500"/>
                                        <p:tgtEl>
                                          <p:spTgt spid="6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500"/>
                                        <p:tgtEl>
                                          <p:spTgt spid="6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fade">
                                      <p:cBhvr>
                                        <p:cTn id="39" dur="500"/>
                                        <p:tgtEl>
                                          <p:spTgt spid="6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4" grpId="0"/>
      <p:bldP spid="65" grpId="0"/>
      <p:bldP spid="66" grpId="0"/>
      <p:bldP spid="67" grpId="0"/>
      <p:bldP spid="69" grpId="0"/>
      <p:bldP spid="7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rot="21574610">
            <a:off x="4072986" y="1370229"/>
            <a:ext cx="2806637" cy="2806633"/>
          </a:xfrm>
          <a:prstGeom prst="ellipse">
            <a:avLst/>
          </a:prstGeom>
          <a:gradFill flip="none" rotWithShape="1">
            <a:gsLst>
              <a:gs pos="0">
                <a:schemeClr val="accent1">
                  <a:lumMod val="5000"/>
                  <a:lumOff val="95000"/>
                </a:schemeClr>
              </a:gs>
              <a:gs pos="100000">
                <a:schemeClr val="bg1">
                  <a:lumMod val="65000"/>
                </a:schemeClr>
              </a:gs>
            </a:gsLst>
            <a:lin ang="2700000" scaled="1"/>
            <a:tileRect/>
          </a:gradFill>
          <a:ln w="25400">
            <a:gradFill flip="none" rotWithShape="1">
              <a:gsLst>
                <a:gs pos="0">
                  <a:schemeClr val="accent1">
                    <a:lumMod val="5000"/>
                    <a:lumOff val="95000"/>
                  </a:schemeClr>
                </a:gs>
                <a:gs pos="100000">
                  <a:schemeClr val="bg2">
                    <a:lumMod val="60000"/>
                    <a:lumOff val="40000"/>
                  </a:schemeClr>
                </a:gs>
              </a:gsLst>
              <a:lin ang="13500000" scaled="1"/>
              <a:tileRect/>
            </a:gradFill>
          </a:ln>
          <a:effectLst>
            <a:outerShdw blurRad="1143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4" name="椭圆 23"/>
          <p:cNvSpPr/>
          <p:nvPr/>
        </p:nvSpPr>
        <p:spPr>
          <a:xfrm rot="14374610">
            <a:off x="3009766" y="3243595"/>
            <a:ext cx="2806633" cy="2806637"/>
          </a:xfrm>
          <a:prstGeom prst="ellipse">
            <a:avLst/>
          </a:prstGeom>
          <a:gradFill flip="none" rotWithShape="1">
            <a:gsLst>
              <a:gs pos="0">
                <a:schemeClr val="accent1">
                  <a:lumMod val="5000"/>
                  <a:lumOff val="95000"/>
                </a:schemeClr>
              </a:gs>
              <a:gs pos="100000">
                <a:schemeClr val="bg1">
                  <a:lumMod val="65000"/>
                </a:schemeClr>
              </a:gs>
            </a:gsLst>
            <a:lin ang="9600000" scaled="0"/>
            <a:tileRect/>
          </a:gradFill>
          <a:ln w="25400">
            <a:gradFill flip="none" rotWithShape="1">
              <a:gsLst>
                <a:gs pos="0">
                  <a:schemeClr val="accent1">
                    <a:lumMod val="5000"/>
                    <a:lumOff val="95000"/>
                  </a:schemeClr>
                </a:gs>
                <a:gs pos="100000">
                  <a:schemeClr val="bg2">
                    <a:lumMod val="60000"/>
                    <a:lumOff val="40000"/>
                  </a:schemeClr>
                </a:gs>
              </a:gsLst>
              <a:lin ang="18000000" scaled="0"/>
              <a:tileRect/>
            </a:gradFill>
          </a:ln>
          <a:effectLst>
            <a:outerShdw blurRad="1143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6" name="椭圆 25"/>
          <p:cNvSpPr/>
          <p:nvPr/>
        </p:nvSpPr>
        <p:spPr>
          <a:xfrm rot="7174610">
            <a:off x="5163765" y="3227684"/>
            <a:ext cx="2806633" cy="2806637"/>
          </a:xfrm>
          <a:prstGeom prst="ellipse">
            <a:avLst/>
          </a:prstGeom>
          <a:gradFill flip="none" rotWithShape="1">
            <a:gsLst>
              <a:gs pos="0">
                <a:schemeClr val="accent1">
                  <a:lumMod val="5000"/>
                  <a:lumOff val="95000"/>
                </a:schemeClr>
              </a:gs>
              <a:gs pos="100000">
                <a:schemeClr val="bg1">
                  <a:lumMod val="65000"/>
                </a:schemeClr>
              </a:gs>
            </a:gsLst>
            <a:lin ang="16200000" scaled="0"/>
            <a:tileRect/>
          </a:gradFill>
          <a:ln w="25400">
            <a:gradFill flip="none" rotWithShape="1">
              <a:gsLst>
                <a:gs pos="0">
                  <a:schemeClr val="accent1">
                    <a:lumMod val="5000"/>
                    <a:lumOff val="95000"/>
                  </a:schemeClr>
                </a:gs>
                <a:gs pos="100000">
                  <a:schemeClr val="bg2">
                    <a:lumMod val="60000"/>
                    <a:lumOff val="40000"/>
                  </a:schemeClr>
                </a:gs>
              </a:gsLst>
              <a:lin ang="7200000" scaled="0"/>
              <a:tileRect/>
            </a:gradFill>
          </a:ln>
          <a:effectLst>
            <a:outerShdw blurRad="114300" dist="177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5" name="组合 4"/>
          <p:cNvGrpSpPr/>
          <p:nvPr/>
        </p:nvGrpSpPr>
        <p:grpSpPr>
          <a:xfrm>
            <a:off x="4691473" y="1729145"/>
            <a:ext cx="1223412" cy="1161954"/>
            <a:chOff x="3518605" y="1296859"/>
            <a:chExt cx="917559" cy="871466"/>
          </a:xfrm>
        </p:grpSpPr>
        <p:sp>
          <p:nvSpPr>
            <p:cNvPr id="178" name="文本框 177"/>
            <p:cNvSpPr txBox="1"/>
            <p:nvPr/>
          </p:nvSpPr>
          <p:spPr>
            <a:xfrm>
              <a:off x="3518605" y="1787259"/>
              <a:ext cx="917559" cy="381066"/>
            </a:xfrm>
            <a:prstGeom prst="rect">
              <a:avLst/>
            </a:prstGeom>
            <a:noFill/>
          </p:spPr>
          <p:txBody>
            <a:bodyPr wrap="none" rtlCol="0">
              <a:spAutoFit/>
            </a:bodyPr>
            <a:lstStyle/>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点击添加文字</a:t>
              </a:r>
              <a:endParaRPr lang="en-US" altLang="zh-CN" sz="1351"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点击添加文字</a:t>
              </a:r>
            </a:p>
          </p:txBody>
        </p:sp>
        <p:sp>
          <p:nvSpPr>
            <p:cNvPr id="179" name="文本框 178"/>
            <p:cNvSpPr txBox="1"/>
            <p:nvPr/>
          </p:nvSpPr>
          <p:spPr>
            <a:xfrm>
              <a:off x="3803539" y="1296859"/>
              <a:ext cx="607378" cy="623248"/>
            </a:xfrm>
            <a:prstGeom prst="rect">
              <a:avLst/>
            </a:prstGeom>
            <a:noFill/>
          </p:spPr>
          <p:txBody>
            <a:bodyPr wrap="none" rtlCol="0">
              <a:spAutoFit/>
            </a:bodyPr>
            <a:lstStyle/>
            <a:p>
              <a:r>
                <a:rPr lang="en-US" altLang="zh-CN" sz="4800" dirty="0">
                  <a:solidFill>
                    <a:schemeClr val="accent2"/>
                  </a:solidFill>
                </a:rPr>
                <a:t>01</a:t>
              </a:r>
              <a:endParaRPr lang="zh-CN" altLang="en-US" sz="4800" dirty="0">
                <a:solidFill>
                  <a:schemeClr val="accent2"/>
                </a:solidFill>
              </a:endParaRPr>
            </a:p>
          </p:txBody>
        </p:sp>
      </p:grpSp>
      <p:grpSp>
        <p:nvGrpSpPr>
          <p:cNvPr id="4" name="组合 3"/>
          <p:cNvGrpSpPr/>
          <p:nvPr/>
        </p:nvGrpSpPr>
        <p:grpSpPr>
          <a:xfrm>
            <a:off x="3628252" y="3831558"/>
            <a:ext cx="1223412" cy="1216541"/>
            <a:chOff x="2721189" y="2873669"/>
            <a:chExt cx="917559" cy="912406"/>
          </a:xfrm>
        </p:grpSpPr>
        <p:sp>
          <p:nvSpPr>
            <p:cNvPr id="180" name="文本框 179"/>
            <p:cNvSpPr txBox="1"/>
            <p:nvPr/>
          </p:nvSpPr>
          <p:spPr>
            <a:xfrm>
              <a:off x="2721189" y="3405009"/>
              <a:ext cx="917559" cy="381066"/>
            </a:xfrm>
            <a:prstGeom prst="rect">
              <a:avLst/>
            </a:prstGeom>
            <a:noFill/>
          </p:spPr>
          <p:txBody>
            <a:bodyPr wrap="none" rtlCol="0">
              <a:spAutoFit/>
            </a:bodyPr>
            <a:lstStyle/>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点击添加文字</a:t>
              </a:r>
              <a:endParaRPr lang="en-US" altLang="zh-CN" sz="1351"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点击添加文字</a:t>
              </a:r>
            </a:p>
          </p:txBody>
        </p:sp>
        <p:sp>
          <p:nvSpPr>
            <p:cNvPr id="181" name="文本框 180"/>
            <p:cNvSpPr txBox="1"/>
            <p:nvPr/>
          </p:nvSpPr>
          <p:spPr>
            <a:xfrm>
              <a:off x="2943746" y="2873669"/>
              <a:ext cx="607378" cy="623248"/>
            </a:xfrm>
            <a:prstGeom prst="rect">
              <a:avLst/>
            </a:prstGeom>
            <a:noFill/>
          </p:spPr>
          <p:txBody>
            <a:bodyPr wrap="none" rtlCol="0">
              <a:spAutoFit/>
            </a:bodyPr>
            <a:lstStyle/>
            <a:p>
              <a:r>
                <a:rPr lang="en-US" altLang="zh-CN" sz="4800" dirty="0">
                  <a:solidFill>
                    <a:schemeClr val="accent5"/>
                  </a:solidFill>
                </a:rPr>
                <a:t>03</a:t>
              </a:r>
              <a:endParaRPr lang="zh-CN" altLang="en-US" sz="4800" dirty="0">
                <a:solidFill>
                  <a:schemeClr val="accent5"/>
                </a:solidFill>
              </a:endParaRPr>
            </a:p>
          </p:txBody>
        </p:sp>
      </p:grpSp>
      <p:grpSp>
        <p:nvGrpSpPr>
          <p:cNvPr id="3" name="组合 2"/>
          <p:cNvGrpSpPr/>
          <p:nvPr/>
        </p:nvGrpSpPr>
        <p:grpSpPr>
          <a:xfrm>
            <a:off x="5782249" y="3831558"/>
            <a:ext cx="1223412" cy="1216541"/>
            <a:chOff x="4336687" y="2873669"/>
            <a:chExt cx="917559" cy="912406"/>
          </a:xfrm>
        </p:grpSpPr>
        <p:sp>
          <p:nvSpPr>
            <p:cNvPr id="182" name="文本框 181"/>
            <p:cNvSpPr txBox="1"/>
            <p:nvPr/>
          </p:nvSpPr>
          <p:spPr>
            <a:xfrm>
              <a:off x="4336687" y="3405009"/>
              <a:ext cx="917559" cy="381066"/>
            </a:xfrm>
            <a:prstGeom prst="rect">
              <a:avLst/>
            </a:prstGeom>
            <a:noFill/>
          </p:spPr>
          <p:txBody>
            <a:bodyPr wrap="none" rtlCol="0">
              <a:spAutoFit/>
            </a:bodyPr>
            <a:lstStyle/>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点击添加文字</a:t>
              </a:r>
              <a:endParaRPr lang="en-US" altLang="zh-CN" sz="1351"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点击添加文字</a:t>
              </a:r>
            </a:p>
          </p:txBody>
        </p:sp>
        <p:sp>
          <p:nvSpPr>
            <p:cNvPr id="183" name="文本框 182"/>
            <p:cNvSpPr txBox="1"/>
            <p:nvPr/>
          </p:nvSpPr>
          <p:spPr>
            <a:xfrm>
              <a:off x="4621621" y="2873669"/>
              <a:ext cx="607378" cy="623248"/>
            </a:xfrm>
            <a:prstGeom prst="rect">
              <a:avLst/>
            </a:prstGeom>
            <a:noFill/>
          </p:spPr>
          <p:txBody>
            <a:bodyPr wrap="none" rtlCol="0">
              <a:spAutoFit/>
            </a:bodyPr>
            <a:lstStyle/>
            <a:p>
              <a:r>
                <a:rPr lang="en-US" altLang="zh-CN" sz="4800" dirty="0">
                  <a:solidFill>
                    <a:schemeClr val="accent3"/>
                  </a:solidFill>
                </a:rPr>
                <a:t>02</a:t>
              </a:r>
              <a:endParaRPr lang="zh-CN" altLang="en-US" sz="4800" dirty="0">
                <a:solidFill>
                  <a:schemeClr val="accent3"/>
                </a:solidFill>
              </a:endParaRPr>
            </a:p>
          </p:txBody>
        </p:sp>
      </p:grpSp>
      <p:grpSp>
        <p:nvGrpSpPr>
          <p:cNvPr id="2" name="组合 1"/>
          <p:cNvGrpSpPr/>
          <p:nvPr/>
        </p:nvGrpSpPr>
        <p:grpSpPr>
          <a:xfrm>
            <a:off x="4456073" y="2921423"/>
            <a:ext cx="2340129" cy="2494596"/>
            <a:chOff x="3342054" y="2191067"/>
            <a:chExt cx="1755097" cy="1870947"/>
          </a:xfrm>
        </p:grpSpPr>
        <p:sp>
          <p:nvSpPr>
            <p:cNvPr id="16" name="任意多边形 15"/>
            <p:cNvSpPr/>
            <p:nvPr/>
          </p:nvSpPr>
          <p:spPr>
            <a:xfrm rot="7174610">
              <a:off x="3542773" y="3125994"/>
              <a:ext cx="1165986" cy="706054"/>
            </a:xfrm>
            <a:custGeom>
              <a:avLst/>
              <a:gdLst>
                <a:gd name="connsiteX0" fmla="*/ 0 w 1254201"/>
                <a:gd name="connsiteY0" fmla="*/ 741887 h 759470"/>
                <a:gd name="connsiteX1" fmla="*/ 28289 w 1254201"/>
                <a:gd name="connsiteY1" fmla="*/ 669414 h 759470"/>
                <a:gd name="connsiteX2" fmla="*/ 81103 w 1254201"/>
                <a:gd name="connsiteY2" fmla="*/ 566247 h 759470"/>
                <a:gd name="connsiteX3" fmla="*/ 1201486 w 1254201"/>
                <a:gd name="connsiteY3" fmla="*/ 8577 h 759470"/>
                <a:gd name="connsiteX4" fmla="*/ 1254201 w 1254201"/>
                <a:gd name="connsiteY4" fmla="*/ 17775 h 759470"/>
                <a:gd name="connsiteX5" fmla="*/ 1235809 w 1254201"/>
                <a:gd name="connsiteY5" fmla="*/ 68025 h 759470"/>
                <a:gd name="connsiteX6" fmla="*/ 192661 w 1254201"/>
                <a:gd name="connsiteY6" fmla="*/ 759470 h 759470"/>
                <a:gd name="connsiteX7" fmla="*/ 76909 w 1254201"/>
                <a:gd name="connsiteY7" fmla="*/ 753625 h 759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201" h="759470">
                  <a:moveTo>
                    <a:pt x="0" y="741887"/>
                  </a:moveTo>
                  <a:lnTo>
                    <a:pt x="28289" y="669414"/>
                  </a:lnTo>
                  <a:cubicBezTo>
                    <a:pt x="43971" y="634522"/>
                    <a:pt x="61564" y="600090"/>
                    <a:pt x="81103" y="566247"/>
                  </a:cubicBezTo>
                  <a:cubicBezTo>
                    <a:pt x="315572" y="160135"/>
                    <a:pt x="763659" y="-45751"/>
                    <a:pt x="1201486" y="8577"/>
                  </a:cubicBezTo>
                  <a:lnTo>
                    <a:pt x="1254201" y="17775"/>
                  </a:lnTo>
                  <a:lnTo>
                    <a:pt x="1235809" y="68025"/>
                  </a:lnTo>
                  <a:cubicBezTo>
                    <a:pt x="1063944" y="474359"/>
                    <a:pt x="661599" y="759470"/>
                    <a:pt x="192661" y="759470"/>
                  </a:cubicBezTo>
                  <a:cubicBezTo>
                    <a:pt x="153583" y="759470"/>
                    <a:pt x="114967" y="757490"/>
                    <a:pt x="76909" y="753625"/>
                  </a:cubicBezTo>
                  <a:close/>
                </a:path>
              </a:pathLst>
            </a:custGeom>
            <a:solidFill>
              <a:schemeClr val="accent5"/>
            </a:solidFill>
            <a:ln>
              <a:noFill/>
            </a:ln>
            <a:effectLst>
              <a:innerShdw blurRad="152400" dist="177800" dir="7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3" name="任意多边形 22"/>
            <p:cNvSpPr/>
            <p:nvPr/>
          </p:nvSpPr>
          <p:spPr>
            <a:xfrm rot="14374610">
              <a:off x="3112087" y="2421034"/>
              <a:ext cx="1165988" cy="706054"/>
            </a:xfrm>
            <a:custGeom>
              <a:avLst/>
              <a:gdLst>
                <a:gd name="connsiteX0" fmla="*/ 1254202 w 1254202"/>
                <a:gd name="connsiteY0" fmla="*/ 17774 h 759470"/>
                <a:gd name="connsiteX1" fmla="*/ 1235810 w 1254202"/>
                <a:gd name="connsiteY1" fmla="*/ 68025 h 759470"/>
                <a:gd name="connsiteX2" fmla="*/ 192662 w 1254202"/>
                <a:gd name="connsiteY2" fmla="*/ 759470 h 759470"/>
                <a:gd name="connsiteX3" fmla="*/ 76910 w 1254202"/>
                <a:gd name="connsiteY3" fmla="*/ 753625 h 759470"/>
                <a:gd name="connsiteX4" fmla="*/ 0 w 1254202"/>
                <a:gd name="connsiteY4" fmla="*/ 741887 h 759470"/>
                <a:gd name="connsiteX5" fmla="*/ 28289 w 1254202"/>
                <a:gd name="connsiteY5" fmla="*/ 669414 h 759470"/>
                <a:gd name="connsiteX6" fmla="*/ 81103 w 1254202"/>
                <a:gd name="connsiteY6" fmla="*/ 566247 h 759470"/>
                <a:gd name="connsiteX7" fmla="*/ 1201486 w 1254202"/>
                <a:gd name="connsiteY7" fmla="*/ 8577 h 759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202" h="759470">
                  <a:moveTo>
                    <a:pt x="1254202" y="17774"/>
                  </a:moveTo>
                  <a:lnTo>
                    <a:pt x="1235810" y="68025"/>
                  </a:lnTo>
                  <a:cubicBezTo>
                    <a:pt x="1063945" y="474358"/>
                    <a:pt x="661600" y="759470"/>
                    <a:pt x="192662" y="759470"/>
                  </a:cubicBezTo>
                  <a:cubicBezTo>
                    <a:pt x="153584" y="759470"/>
                    <a:pt x="114968" y="757490"/>
                    <a:pt x="76910" y="753625"/>
                  </a:cubicBezTo>
                  <a:lnTo>
                    <a:pt x="0" y="741887"/>
                  </a:lnTo>
                  <a:lnTo>
                    <a:pt x="28289" y="669414"/>
                  </a:lnTo>
                  <a:cubicBezTo>
                    <a:pt x="43971" y="634522"/>
                    <a:pt x="61564" y="600090"/>
                    <a:pt x="81103" y="566247"/>
                  </a:cubicBezTo>
                  <a:cubicBezTo>
                    <a:pt x="315572" y="160136"/>
                    <a:pt x="763659" y="-45751"/>
                    <a:pt x="1201486" y="8577"/>
                  </a:cubicBezTo>
                  <a:close/>
                </a:path>
              </a:pathLst>
            </a:custGeom>
            <a:solidFill>
              <a:schemeClr val="accent2"/>
            </a:solidFill>
            <a:ln>
              <a:noFill/>
            </a:ln>
            <a:effectLst>
              <a:innerShdw blurRad="152400" dist="177800" dir="19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1" name="任意多边形 30"/>
            <p:cNvSpPr/>
            <p:nvPr/>
          </p:nvSpPr>
          <p:spPr>
            <a:xfrm rot="21574610">
              <a:off x="3934327" y="2421533"/>
              <a:ext cx="1162824" cy="706052"/>
            </a:xfrm>
            <a:custGeom>
              <a:avLst/>
              <a:gdLst>
                <a:gd name="connsiteX0" fmla="*/ 565035 w 1250798"/>
                <a:gd name="connsiteY0" fmla="*/ 114747 h 759470"/>
                <a:gd name="connsiteX1" fmla="*/ 1201486 w 1250798"/>
                <a:gd name="connsiteY1" fmla="*/ 8577 h 759470"/>
                <a:gd name="connsiteX2" fmla="*/ 1250798 w 1250798"/>
                <a:gd name="connsiteY2" fmla="*/ 19739 h 759470"/>
                <a:gd name="connsiteX3" fmla="*/ 1235810 w 1250798"/>
                <a:gd name="connsiteY3" fmla="*/ 68025 h 759470"/>
                <a:gd name="connsiteX4" fmla="*/ 192662 w 1250798"/>
                <a:gd name="connsiteY4" fmla="*/ 759470 h 759470"/>
                <a:gd name="connsiteX5" fmla="*/ 76910 w 1250798"/>
                <a:gd name="connsiteY5" fmla="*/ 753625 h 759470"/>
                <a:gd name="connsiteX6" fmla="*/ 0 w 1250798"/>
                <a:gd name="connsiteY6" fmla="*/ 741887 h 759470"/>
                <a:gd name="connsiteX7" fmla="*/ 28289 w 1250798"/>
                <a:gd name="connsiteY7" fmla="*/ 669414 h 759470"/>
                <a:gd name="connsiteX8" fmla="*/ 81103 w 1250798"/>
                <a:gd name="connsiteY8" fmla="*/ 566247 h 759470"/>
                <a:gd name="connsiteX9" fmla="*/ 565035 w 1250798"/>
                <a:gd name="connsiteY9" fmla="*/ 114747 h 759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0798" h="759470">
                  <a:moveTo>
                    <a:pt x="565035" y="114747"/>
                  </a:moveTo>
                  <a:cubicBezTo>
                    <a:pt x="761094" y="19302"/>
                    <a:pt x="982573" y="-18587"/>
                    <a:pt x="1201486" y="8577"/>
                  </a:cubicBezTo>
                  <a:lnTo>
                    <a:pt x="1250798" y="19739"/>
                  </a:lnTo>
                  <a:lnTo>
                    <a:pt x="1235810" y="68025"/>
                  </a:lnTo>
                  <a:cubicBezTo>
                    <a:pt x="1063946" y="474359"/>
                    <a:pt x="661599" y="759470"/>
                    <a:pt x="192662" y="759470"/>
                  </a:cubicBezTo>
                  <a:cubicBezTo>
                    <a:pt x="153584" y="759470"/>
                    <a:pt x="114968" y="757490"/>
                    <a:pt x="76910" y="753625"/>
                  </a:cubicBezTo>
                  <a:lnTo>
                    <a:pt x="0" y="741887"/>
                  </a:lnTo>
                  <a:lnTo>
                    <a:pt x="28289" y="669414"/>
                  </a:lnTo>
                  <a:cubicBezTo>
                    <a:pt x="43971" y="634522"/>
                    <a:pt x="61564" y="600089"/>
                    <a:pt x="81103" y="566247"/>
                  </a:cubicBezTo>
                  <a:cubicBezTo>
                    <a:pt x="198338" y="363191"/>
                    <a:pt x="368977" y="210191"/>
                    <a:pt x="565035" y="114747"/>
                  </a:cubicBezTo>
                  <a:close/>
                </a:path>
              </a:pathLst>
            </a:custGeom>
            <a:solidFill>
              <a:schemeClr val="accent3"/>
            </a:solidFill>
            <a:ln>
              <a:noFill/>
            </a:ln>
            <a:effectLst>
              <a:innerShdw blurRad="152400" dist="177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1" name="任意多边形 10"/>
            <p:cNvSpPr/>
            <p:nvPr/>
          </p:nvSpPr>
          <p:spPr>
            <a:xfrm rot="14374610">
              <a:off x="3905590" y="2868346"/>
              <a:ext cx="358178" cy="326482"/>
            </a:xfrm>
            <a:custGeom>
              <a:avLst/>
              <a:gdLst>
                <a:gd name="connsiteX0" fmla="*/ 385277 w 385277"/>
                <a:gd name="connsiteY0" fmla="*/ 333481 h 351182"/>
                <a:gd name="connsiteX1" fmla="*/ 365072 w 385277"/>
                <a:gd name="connsiteY1" fmla="*/ 338138 h 351182"/>
                <a:gd name="connsiteX2" fmla="*/ 192662 w 385277"/>
                <a:gd name="connsiteY2" fmla="*/ 351182 h 351182"/>
                <a:gd name="connsiteX3" fmla="*/ 76910 w 385277"/>
                <a:gd name="connsiteY3" fmla="*/ 345337 h 351182"/>
                <a:gd name="connsiteX4" fmla="*/ 0 w 385277"/>
                <a:gd name="connsiteY4" fmla="*/ 333599 h 351182"/>
                <a:gd name="connsiteX5" fmla="*/ 28289 w 385277"/>
                <a:gd name="connsiteY5" fmla="*/ 261126 h 351182"/>
                <a:gd name="connsiteX6" fmla="*/ 81104 w 385277"/>
                <a:gd name="connsiteY6" fmla="*/ 157959 h 351182"/>
                <a:gd name="connsiteX7" fmla="*/ 178605 w 385277"/>
                <a:gd name="connsiteY7" fmla="*/ 15170 h 351182"/>
                <a:gd name="connsiteX8" fmla="*/ 192741 w 385277"/>
                <a:gd name="connsiteY8" fmla="*/ 0 h 351182"/>
                <a:gd name="connsiteX9" fmla="*/ 241281 w 385277"/>
                <a:gd name="connsiteY9" fmla="*/ 60637 h 351182"/>
                <a:gd name="connsiteX10" fmla="*/ 304219 w 385277"/>
                <a:gd name="connsiteY10" fmla="*/ 157958 h 351182"/>
                <a:gd name="connsiteX11" fmla="*/ 357033 w 385277"/>
                <a:gd name="connsiteY11" fmla="*/ 261125 h 35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5277" h="351182">
                  <a:moveTo>
                    <a:pt x="385277" y="333481"/>
                  </a:moveTo>
                  <a:lnTo>
                    <a:pt x="365072" y="338138"/>
                  </a:lnTo>
                  <a:cubicBezTo>
                    <a:pt x="308856" y="346727"/>
                    <a:pt x="251279" y="351182"/>
                    <a:pt x="192662" y="351182"/>
                  </a:cubicBezTo>
                  <a:cubicBezTo>
                    <a:pt x="153584" y="351182"/>
                    <a:pt x="114968" y="349202"/>
                    <a:pt x="76910" y="345337"/>
                  </a:cubicBezTo>
                  <a:lnTo>
                    <a:pt x="0" y="333599"/>
                  </a:lnTo>
                  <a:lnTo>
                    <a:pt x="28289" y="261126"/>
                  </a:lnTo>
                  <a:cubicBezTo>
                    <a:pt x="43971" y="226234"/>
                    <a:pt x="61565" y="191802"/>
                    <a:pt x="81104" y="157959"/>
                  </a:cubicBezTo>
                  <a:cubicBezTo>
                    <a:pt x="110412" y="107195"/>
                    <a:pt x="143059" y="59560"/>
                    <a:pt x="178605" y="15170"/>
                  </a:cubicBezTo>
                  <a:lnTo>
                    <a:pt x="192741" y="0"/>
                  </a:lnTo>
                  <a:lnTo>
                    <a:pt x="241281" y="60637"/>
                  </a:lnTo>
                  <a:cubicBezTo>
                    <a:pt x="263658" y="91664"/>
                    <a:pt x="284680" y="124116"/>
                    <a:pt x="304219" y="157958"/>
                  </a:cubicBezTo>
                  <a:cubicBezTo>
                    <a:pt x="323758" y="191801"/>
                    <a:pt x="341351" y="226233"/>
                    <a:pt x="357033" y="261125"/>
                  </a:cubicBezTo>
                  <a:close/>
                </a:path>
              </a:pathLst>
            </a:custGeom>
            <a:solidFill>
              <a:schemeClr val="accent6"/>
            </a:solidFill>
            <a:ln>
              <a:noFill/>
            </a:ln>
            <a:effectLst>
              <a:innerShdw blurRad="190500" dist="1143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84" name="Freeform 5"/>
            <p:cNvSpPr>
              <a:spLocks noEditPoints="1"/>
            </p:cNvSpPr>
            <p:nvPr/>
          </p:nvSpPr>
          <p:spPr bwMode="auto">
            <a:xfrm>
              <a:off x="3485567" y="2571421"/>
              <a:ext cx="334566" cy="300038"/>
            </a:xfrm>
            <a:custGeom>
              <a:avLst/>
              <a:gdLst>
                <a:gd name="T0" fmla="*/ 24 w 116"/>
                <a:gd name="T1" fmla="*/ 42 h 104"/>
                <a:gd name="T2" fmla="*/ 36 w 116"/>
                <a:gd name="T3" fmla="*/ 58 h 104"/>
                <a:gd name="T4" fmla="*/ 52 w 116"/>
                <a:gd name="T5" fmla="*/ 47 h 104"/>
                <a:gd name="T6" fmla="*/ 40 w 116"/>
                <a:gd name="T7" fmla="*/ 31 h 104"/>
                <a:gd name="T8" fmla="*/ 53 w 116"/>
                <a:gd name="T9" fmla="*/ 24 h 104"/>
                <a:gd name="T10" fmla="*/ 7 w 116"/>
                <a:gd name="T11" fmla="*/ 0 h 104"/>
                <a:gd name="T12" fmla="*/ 11 w 116"/>
                <a:gd name="T13" fmla="*/ 51 h 104"/>
                <a:gd name="T14" fmla="*/ 24 w 116"/>
                <a:gd name="T15" fmla="*/ 42 h 104"/>
                <a:gd name="T16" fmla="*/ 93 w 116"/>
                <a:gd name="T17" fmla="*/ 43 h 104"/>
                <a:gd name="T18" fmla="*/ 106 w 116"/>
                <a:gd name="T19" fmla="*/ 52 h 104"/>
                <a:gd name="T20" fmla="*/ 111 w 116"/>
                <a:gd name="T21" fmla="*/ 1 h 104"/>
                <a:gd name="T22" fmla="*/ 65 w 116"/>
                <a:gd name="T23" fmla="*/ 24 h 104"/>
                <a:gd name="T24" fmla="*/ 77 w 116"/>
                <a:gd name="T25" fmla="*/ 32 h 104"/>
                <a:gd name="T26" fmla="*/ 0 w 116"/>
                <a:gd name="T27" fmla="*/ 83 h 104"/>
                <a:gd name="T28" fmla="*/ 3 w 116"/>
                <a:gd name="T29" fmla="*/ 102 h 104"/>
                <a:gd name="T30" fmla="*/ 93 w 116"/>
                <a:gd name="T31" fmla="*/ 43 h 104"/>
                <a:gd name="T32" fmla="*/ 81 w 116"/>
                <a:gd name="T33" fmla="*/ 70 h 104"/>
                <a:gd name="T34" fmla="*/ 65 w 116"/>
                <a:gd name="T35" fmla="*/ 83 h 104"/>
                <a:gd name="T36" fmla="*/ 111 w 116"/>
                <a:gd name="T37" fmla="*/ 104 h 104"/>
                <a:gd name="T38" fmla="*/ 116 w 116"/>
                <a:gd name="T39" fmla="*/ 85 h 104"/>
                <a:gd name="T40" fmla="*/ 81 w 116"/>
                <a:gd name="T41" fmla="*/ 7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6" h="104">
                  <a:moveTo>
                    <a:pt x="24" y="42"/>
                  </a:moveTo>
                  <a:cubicBezTo>
                    <a:pt x="28" y="48"/>
                    <a:pt x="32" y="53"/>
                    <a:pt x="36" y="58"/>
                  </a:cubicBezTo>
                  <a:cubicBezTo>
                    <a:pt x="41" y="55"/>
                    <a:pt x="47" y="51"/>
                    <a:pt x="52" y="47"/>
                  </a:cubicBezTo>
                  <a:cubicBezTo>
                    <a:pt x="48" y="42"/>
                    <a:pt x="44" y="37"/>
                    <a:pt x="40" y="31"/>
                  </a:cubicBezTo>
                  <a:cubicBezTo>
                    <a:pt x="53" y="24"/>
                    <a:pt x="53" y="24"/>
                    <a:pt x="53" y="24"/>
                  </a:cubicBezTo>
                  <a:cubicBezTo>
                    <a:pt x="7" y="0"/>
                    <a:pt x="7" y="0"/>
                    <a:pt x="7" y="0"/>
                  </a:cubicBezTo>
                  <a:cubicBezTo>
                    <a:pt x="11" y="51"/>
                    <a:pt x="11" y="51"/>
                    <a:pt x="11" y="51"/>
                  </a:cubicBezTo>
                  <a:lnTo>
                    <a:pt x="24" y="42"/>
                  </a:lnTo>
                  <a:close/>
                  <a:moveTo>
                    <a:pt x="93" y="43"/>
                  </a:moveTo>
                  <a:cubicBezTo>
                    <a:pt x="106" y="52"/>
                    <a:pt x="106" y="52"/>
                    <a:pt x="106" y="52"/>
                  </a:cubicBezTo>
                  <a:cubicBezTo>
                    <a:pt x="111" y="1"/>
                    <a:pt x="111" y="1"/>
                    <a:pt x="111" y="1"/>
                  </a:cubicBezTo>
                  <a:cubicBezTo>
                    <a:pt x="65" y="24"/>
                    <a:pt x="65" y="24"/>
                    <a:pt x="65" y="24"/>
                  </a:cubicBezTo>
                  <a:cubicBezTo>
                    <a:pt x="77" y="32"/>
                    <a:pt x="77" y="32"/>
                    <a:pt x="77" y="32"/>
                  </a:cubicBezTo>
                  <a:cubicBezTo>
                    <a:pt x="49" y="72"/>
                    <a:pt x="0" y="82"/>
                    <a:pt x="0" y="83"/>
                  </a:cubicBezTo>
                  <a:cubicBezTo>
                    <a:pt x="3" y="102"/>
                    <a:pt x="3" y="102"/>
                    <a:pt x="3" y="102"/>
                  </a:cubicBezTo>
                  <a:cubicBezTo>
                    <a:pt x="6" y="102"/>
                    <a:pt x="60" y="90"/>
                    <a:pt x="93" y="43"/>
                  </a:cubicBezTo>
                  <a:close/>
                  <a:moveTo>
                    <a:pt x="81" y="70"/>
                  </a:moveTo>
                  <a:cubicBezTo>
                    <a:pt x="76" y="75"/>
                    <a:pt x="71" y="79"/>
                    <a:pt x="65" y="83"/>
                  </a:cubicBezTo>
                  <a:cubicBezTo>
                    <a:pt x="88" y="98"/>
                    <a:pt x="110" y="104"/>
                    <a:pt x="111" y="104"/>
                  </a:cubicBezTo>
                  <a:cubicBezTo>
                    <a:pt x="116" y="85"/>
                    <a:pt x="116" y="85"/>
                    <a:pt x="116" y="85"/>
                  </a:cubicBezTo>
                  <a:cubicBezTo>
                    <a:pt x="115" y="85"/>
                    <a:pt x="100" y="81"/>
                    <a:pt x="81" y="7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351"/>
            </a:p>
          </p:txBody>
        </p:sp>
        <p:sp>
          <p:nvSpPr>
            <p:cNvPr id="185" name="Freeform 27"/>
            <p:cNvSpPr>
              <a:spLocks noChangeAspect="1" noEditPoints="1"/>
            </p:cNvSpPr>
            <p:nvPr/>
          </p:nvSpPr>
          <p:spPr bwMode="auto">
            <a:xfrm>
              <a:off x="3912884" y="3303766"/>
              <a:ext cx="373465" cy="378000"/>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chemeClr val="bg1">
                <a:alpha val="88000"/>
              </a:schemeClr>
            </a:solidFill>
            <a:ln>
              <a:noFill/>
            </a:ln>
          </p:spPr>
          <p:txBody>
            <a:bodyPr vert="horz" wrap="square" lIns="91440" tIns="45720" rIns="91440" bIns="45720" numCol="1" anchor="t" anchorCtr="0" compatLnSpc="1">
              <a:prstTxWarp prst="textNoShape">
                <a:avLst/>
              </a:prstTxWarp>
            </a:bodyPr>
            <a:lstStyle/>
            <a:p>
              <a:endParaRPr lang="zh-CN" altLang="en-US" sz="1351"/>
            </a:p>
          </p:txBody>
        </p:sp>
        <p:sp>
          <p:nvSpPr>
            <p:cNvPr id="186" name="Freeform 13"/>
            <p:cNvSpPr>
              <a:spLocks noChangeAspect="1" noEditPoints="1"/>
            </p:cNvSpPr>
            <p:nvPr/>
          </p:nvSpPr>
          <p:spPr bwMode="auto">
            <a:xfrm>
              <a:off x="4298930" y="2615528"/>
              <a:ext cx="418733" cy="378000"/>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351"/>
            </a:p>
          </p:txBody>
        </p:sp>
      </p:grpSp>
      <p:sp>
        <p:nvSpPr>
          <p:cNvPr id="6" name="标题 5"/>
          <p:cNvSpPr>
            <a:spLocks noGrp="1"/>
          </p:cNvSpPr>
          <p:nvPr>
            <p:ph type="title"/>
          </p:nvPr>
        </p:nvSpPr>
        <p:spPr/>
        <p:txBody>
          <a:bodyPr/>
          <a:lstStyle/>
          <a:p>
            <a:r>
              <a:rPr lang="zh-CN" altLang="en-US" dirty="0"/>
              <a:t>请在此处输入您的标题</a:t>
            </a:r>
          </a:p>
        </p:txBody>
      </p:sp>
    </p:spTree>
    <p:extLst>
      <p:ext uri="{BB962C8B-B14F-4D97-AF65-F5344CB8AC3E}">
        <p14:creationId xmlns:p14="http://schemas.microsoft.com/office/powerpoint/2010/main" val="7419590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left)">
                                      <p:cBhvr>
                                        <p:cTn id="14" dur="500"/>
                                        <p:tgtEl>
                                          <p:spTgt spid="26"/>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right)">
                                      <p:cBhvr>
                                        <p:cTn id="17" dur="500"/>
                                        <p:tgtEl>
                                          <p:spTgt spid="2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childTnLst>
                          </p:cTn>
                        </p:par>
                        <p:par>
                          <p:cTn id="21" fill="hold">
                            <p:stCondLst>
                              <p:cond delay="1500"/>
                            </p:stCondLst>
                            <p:childTnLst>
                              <p:par>
                                <p:cTn id="22" presetID="14" presetClass="entr" presetSubtype="1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par>
                                <p:cTn id="25" presetID="14" presetClass="entr" presetSubtype="1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randombar(horizontal)">
                                      <p:cBhvr>
                                        <p:cTn id="27" dur="500"/>
                                        <p:tgtEl>
                                          <p:spTgt spid="4"/>
                                        </p:tgtEl>
                                      </p:cBhvr>
                                    </p:animEffect>
                                  </p:childTnLst>
                                </p:cTn>
                              </p:par>
                              <p:par>
                                <p:cTn id="28" presetID="14" presetClass="entr" presetSubtype="1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4" grpId="0" animBg="1"/>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27187" y="2298091"/>
            <a:ext cx="2309215" cy="2303584"/>
            <a:chOff x="1145390" y="1723568"/>
            <a:chExt cx="1731911" cy="1727688"/>
          </a:xfrm>
        </p:grpSpPr>
        <p:sp>
          <p:nvSpPr>
            <p:cNvPr id="31" name="椭圆 30"/>
            <p:cNvSpPr/>
            <p:nvPr/>
          </p:nvSpPr>
          <p:spPr>
            <a:xfrm>
              <a:off x="1145390" y="1723568"/>
              <a:ext cx="1731911" cy="1727688"/>
            </a:xfrm>
            <a:prstGeom prst="ellipse">
              <a:avLst/>
            </a:prstGeom>
            <a:gradFill flip="none" rotWithShape="1">
              <a:gsLst>
                <a:gs pos="0">
                  <a:schemeClr val="bg1"/>
                </a:gs>
                <a:gs pos="100000">
                  <a:schemeClr val="bg1">
                    <a:lumMod val="50000"/>
                  </a:schemeClr>
                </a:gs>
              </a:gsLst>
              <a:lin ang="13500000" scaled="1"/>
              <a:tileRect/>
            </a:gradFill>
            <a:ln w="19050">
              <a:gradFill flip="none" rotWithShape="1">
                <a:gsLst>
                  <a:gs pos="0">
                    <a:schemeClr val="accent1">
                      <a:lumMod val="5000"/>
                      <a:lumOff val="95000"/>
                    </a:schemeClr>
                  </a:gs>
                  <a:gs pos="100000">
                    <a:schemeClr val="bg2">
                      <a:lumMod val="75000"/>
                    </a:schemeClr>
                  </a:gs>
                </a:gsLst>
                <a:lin ang="2700000" scaled="1"/>
                <a:tileRect/>
              </a:gradFill>
            </a:ln>
            <a:effectLst>
              <a:outerShdw blurRad="889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6" name="椭圆 5"/>
            <p:cNvSpPr/>
            <p:nvPr/>
          </p:nvSpPr>
          <p:spPr>
            <a:xfrm>
              <a:off x="1268845" y="1844912"/>
              <a:ext cx="1485000" cy="1485000"/>
            </a:xfrm>
            <a:prstGeom prst="ellipse">
              <a:avLst/>
            </a:prstGeom>
            <a:gradFill flip="none" rotWithShape="1">
              <a:gsLst>
                <a:gs pos="0">
                  <a:schemeClr val="accent1">
                    <a:lumMod val="5000"/>
                    <a:lumOff val="95000"/>
                  </a:schemeClr>
                </a:gs>
                <a:gs pos="100000">
                  <a:schemeClr val="bg1">
                    <a:lumMod val="65000"/>
                  </a:schemeClr>
                </a:gs>
              </a:gsLst>
              <a:lin ang="2700000" scaled="1"/>
              <a:tileRect/>
            </a:gradFill>
            <a:ln w="25400">
              <a:gradFill flip="none" rotWithShape="1">
                <a:gsLst>
                  <a:gs pos="0">
                    <a:schemeClr val="accent1">
                      <a:lumMod val="5000"/>
                      <a:lumOff val="95000"/>
                    </a:schemeClr>
                  </a:gs>
                  <a:gs pos="100000">
                    <a:schemeClr val="bg1">
                      <a:lumMod val="6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7" name="椭圆 6"/>
            <p:cNvSpPr/>
            <p:nvPr/>
          </p:nvSpPr>
          <p:spPr>
            <a:xfrm>
              <a:off x="1419188" y="1995255"/>
              <a:ext cx="1184313" cy="1184313"/>
            </a:xfrm>
            <a:prstGeom prst="ellipse">
              <a:avLst/>
            </a:prstGeom>
            <a:solidFill>
              <a:schemeClr val="accent2"/>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8" name="Freeform 5"/>
            <p:cNvSpPr>
              <a:spLocks noChangeAspect="1" noEditPoints="1"/>
            </p:cNvSpPr>
            <p:nvPr/>
          </p:nvSpPr>
          <p:spPr bwMode="auto">
            <a:xfrm>
              <a:off x="1733575" y="2357912"/>
              <a:ext cx="555539" cy="459000"/>
            </a:xfrm>
            <a:custGeom>
              <a:avLst/>
              <a:gdLst>
                <a:gd name="T0" fmla="*/ 38 w 126"/>
                <a:gd name="T1" fmla="*/ 13 h 104"/>
                <a:gd name="T2" fmla="*/ 24 w 126"/>
                <a:gd name="T3" fmla="*/ 27 h 104"/>
                <a:gd name="T4" fmla="*/ 8 w 126"/>
                <a:gd name="T5" fmla="*/ 31 h 104"/>
                <a:gd name="T6" fmla="*/ 8 w 126"/>
                <a:gd name="T7" fmla="*/ 51 h 104"/>
                <a:gd name="T8" fmla="*/ 0 w 126"/>
                <a:gd name="T9" fmla="*/ 65 h 104"/>
                <a:gd name="T10" fmla="*/ 14 w 126"/>
                <a:gd name="T11" fmla="*/ 79 h 104"/>
                <a:gd name="T12" fmla="*/ 18 w 126"/>
                <a:gd name="T13" fmla="*/ 96 h 104"/>
                <a:gd name="T14" fmla="*/ 38 w 126"/>
                <a:gd name="T15" fmla="*/ 95 h 104"/>
                <a:gd name="T16" fmla="*/ 53 w 126"/>
                <a:gd name="T17" fmla="*/ 104 h 104"/>
                <a:gd name="T18" fmla="*/ 67 w 126"/>
                <a:gd name="T19" fmla="*/ 90 h 104"/>
                <a:gd name="T20" fmla="*/ 83 w 126"/>
                <a:gd name="T21" fmla="*/ 85 h 104"/>
                <a:gd name="T22" fmla="*/ 83 w 126"/>
                <a:gd name="T23" fmla="*/ 65 h 104"/>
                <a:gd name="T24" fmla="*/ 91 w 126"/>
                <a:gd name="T25" fmla="*/ 51 h 104"/>
                <a:gd name="T26" fmla="*/ 77 w 126"/>
                <a:gd name="T27" fmla="*/ 37 h 104"/>
                <a:gd name="T28" fmla="*/ 73 w 126"/>
                <a:gd name="T29" fmla="*/ 21 h 104"/>
                <a:gd name="T30" fmla="*/ 53 w 126"/>
                <a:gd name="T31" fmla="*/ 21 h 104"/>
                <a:gd name="T32" fmla="*/ 46 w 126"/>
                <a:gd name="T33" fmla="*/ 87 h 104"/>
                <a:gd name="T34" fmla="*/ 46 w 126"/>
                <a:gd name="T35" fmla="*/ 29 h 104"/>
                <a:gd name="T36" fmla="*/ 46 w 126"/>
                <a:gd name="T37" fmla="*/ 87 h 104"/>
                <a:gd name="T38" fmla="*/ 93 w 126"/>
                <a:gd name="T39" fmla="*/ 21 h 104"/>
                <a:gd name="T40" fmla="*/ 116 w 126"/>
                <a:gd name="T41" fmla="*/ 21 h 104"/>
                <a:gd name="T42" fmla="*/ 108 w 126"/>
                <a:gd name="T43" fmla="*/ 0 h 104"/>
                <a:gd name="T44" fmla="*/ 101 w 126"/>
                <a:gd name="T45" fmla="*/ 4 h 104"/>
                <a:gd name="T46" fmla="*/ 91 w 126"/>
                <a:gd name="T47" fmla="*/ 4 h 104"/>
                <a:gd name="T48" fmla="*/ 89 w 126"/>
                <a:gd name="T49" fmla="*/ 11 h 104"/>
                <a:gd name="T50" fmla="*/ 82 w 126"/>
                <a:gd name="T51" fmla="*/ 18 h 104"/>
                <a:gd name="T52" fmla="*/ 87 w 126"/>
                <a:gd name="T53" fmla="*/ 25 h 104"/>
                <a:gd name="T54" fmla="*/ 86 w 126"/>
                <a:gd name="T55" fmla="*/ 35 h 104"/>
                <a:gd name="T56" fmla="*/ 94 w 126"/>
                <a:gd name="T57" fmla="*/ 37 h 104"/>
                <a:gd name="T58" fmla="*/ 101 w 126"/>
                <a:gd name="T59" fmla="*/ 43 h 104"/>
                <a:gd name="T60" fmla="*/ 108 w 126"/>
                <a:gd name="T61" fmla="*/ 39 h 104"/>
                <a:gd name="T62" fmla="*/ 118 w 126"/>
                <a:gd name="T63" fmla="*/ 39 h 104"/>
                <a:gd name="T64" fmla="*/ 120 w 126"/>
                <a:gd name="T65" fmla="*/ 32 h 104"/>
                <a:gd name="T66" fmla="*/ 126 w 126"/>
                <a:gd name="T67" fmla="*/ 25 h 104"/>
                <a:gd name="T68" fmla="*/ 122 w 126"/>
                <a:gd name="T69" fmla="*/ 18 h 104"/>
                <a:gd name="T70" fmla="*/ 122 w 126"/>
                <a:gd name="T71" fmla="*/ 8 h 104"/>
                <a:gd name="T72" fmla="*/ 115 w 126"/>
                <a:gd name="T73" fmla="*/ 6 h 104"/>
                <a:gd name="T74" fmla="*/ 108 w 126"/>
                <a:gd name="T75"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04">
                  <a:moveTo>
                    <a:pt x="53" y="13"/>
                  </a:moveTo>
                  <a:cubicBezTo>
                    <a:pt x="38" y="13"/>
                    <a:pt x="38" y="13"/>
                    <a:pt x="38" y="13"/>
                  </a:cubicBezTo>
                  <a:cubicBezTo>
                    <a:pt x="38" y="21"/>
                    <a:pt x="38" y="21"/>
                    <a:pt x="38" y="21"/>
                  </a:cubicBezTo>
                  <a:cubicBezTo>
                    <a:pt x="33" y="22"/>
                    <a:pt x="28" y="24"/>
                    <a:pt x="24" y="27"/>
                  </a:cubicBezTo>
                  <a:cubicBezTo>
                    <a:pt x="18" y="21"/>
                    <a:pt x="18" y="21"/>
                    <a:pt x="18" y="21"/>
                  </a:cubicBezTo>
                  <a:cubicBezTo>
                    <a:pt x="8" y="31"/>
                    <a:pt x="8" y="31"/>
                    <a:pt x="8" y="31"/>
                  </a:cubicBezTo>
                  <a:cubicBezTo>
                    <a:pt x="14" y="37"/>
                    <a:pt x="14" y="37"/>
                    <a:pt x="14" y="37"/>
                  </a:cubicBezTo>
                  <a:cubicBezTo>
                    <a:pt x="11" y="41"/>
                    <a:pt x="9" y="46"/>
                    <a:pt x="8" y="51"/>
                  </a:cubicBezTo>
                  <a:cubicBezTo>
                    <a:pt x="0" y="51"/>
                    <a:pt x="0" y="51"/>
                    <a:pt x="0" y="51"/>
                  </a:cubicBezTo>
                  <a:cubicBezTo>
                    <a:pt x="0" y="65"/>
                    <a:pt x="0" y="65"/>
                    <a:pt x="0" y="65"/>
                  </a:cubicBezTo>
                  <a:cubicBezTo>
                    <a:pt x="8" y="65"/>
                    <a:pt x="8" y="65"/>
                    <a:pt x="8" y="65"/>
                  </a:cubicBezTo>
                  <a:cubicBezTo>
                    <a:pt x="9" y="70"/>
                    <a:pt x="11" y="75"/>
                    <a:pt x="14" y="79"/>
                  </a:cubicBezTo>
                  <a:cubicBezTo>
                    <a:pt x="8" y="85"/>
                    <a:pt x="8" y="85"/>
                    <a:pt x="8" y="85"/>
                  </a:cubicBezTo>
                  <a:cubicBezTo>
                    <a:pt x="18" y="96"/>
                    <a:pt x="18" y="96"/>
                    <a:pt x="18" y="96"/>
                  </a:cubicBezTo>
                  <a:cubicBezTo>
                    <a:pt x="24" y="90"/>
                    <a:pt x="24" y="90"/>
                    <a:pt x="24" y="90"/>
                  </a:cubicBezTo>
                  <a:cubicBezTo>
                    <a:pt x="28" y="92"/>
                    <a:pt x="33" y="94"/>
                    <a:pt x="38" y="95"/>
                  </a:cubicBezTo>
                  <a:cubicBezTo>
                    <a:pt x="38" y="104"/>
                    <a:pt x="38" y="104"/>
                    <a:pt x="38" y="104"/>
                  </a:cubicBezTo>
                  <a:cubicBezTo>
                    <a:pt x="53" y="104"/>
                    <a:pt x="53" y="104"/>
                    <a:pt x="53" y="104"/>
                  </a:cubicBezTo>
                  <a:cubicBezTo>
                    <a:pt x="53" y="95"/>
                    <a:pt x="53" y="95"/>
                    <a:pt x="53" y="95"/>
                  </a:cubicBezTo>
                  <a:cubicBezTo>
                    <a:pt x="58" y="94"/>
                    <a:pt x="63" y="92"/>
                    <a:pt x="67" y="90"/>
                  </a:cubicBezTo>
                  <a:cubicBezTo>
                    <a:pt x="73" y="96"/>
                    <a:pt x="73" y="96"/>
                    <a:pt x="73" y="96"/>
                  </a:cubicBezTo>
                  <a:cubicBezTo>
                    <a:pt x="83" y="85"/>
                    <a:pt x="83" y="85"/>
                    <a:pt x="83" y="85"/>
                  </a:cubicBezTo>
                  <a:cubicBezTo>
                    <a:pt x="77" y="79"/>
                    <a:pt x="77" y="79"/>
                    <a:pt x="77" y="79"/>
                  </a:cubicBezTo>
                  <a:cubicBezTo>
                    <a:pt x="80" y="75"/>
                    <a:pt x="82" y="70"/>
                    <a:pt x="83" y="65"/>
                  </a:cubicBezTo>
                  <a:cubicBezTo>
                    <a:pt x="91" y="65"/>
                    <a:pt x="91" y="65"/>
                    <a:pt x="91" y="65"/>
                  </a:cubicBezTo>
                  <a:cubicBezTo>
                    <a:pt x="91" y="51"/>
                    <a:pt x="91" y="51"/>
                    <a:pt x="91" y="51"/>
                  </a:cubicBezTo>
                  <a:cubicBezTo>
                    <a:pt x="83" y="51"/>
                    <a:pt x="83" y="51"/>
                    <a:pt x="83" y="51"/>
                  </a:cubicBezTo>
                  <a:cubicBezTo>
                    <a:pt x="82" y="46"/>
                    <a:pt x="80" y="41"/>
                    <a:pt x="77" y="37"/>
                  </a:cubicBezTo>
                  <a:cubicBezTo>
                    <a:pt x="83" y="31"/>
                    <a:pt x="83" y="31"/>
                    <a:pt x="83" y="31"/>
                  </a:cubicBezTo>
                  <a:cubicBezTo>
                    <a:pt x="73" y="21"/>
                    <a:pt x="73" y="21"/>
                    <a:pt x="73" y="21"/>
                  </a:cubicBezTo>
                  <a:cubicBezTo>
                    <a:pt x="67" y="27"/>
                    <a:pt x="67" y="27"/>
                    <a:pt x="67" y="27"/>
                  </a:cubicBezTo>
                  <a:cubicBezTo>
                    <a:pt x="63" y="24"/>
                    <a:pt x="58" y="22"/>
                    <a:pt x="53" y="21"/>
                  </a:cubicBezTo>
                  <a:cubicBezTo>
                    <a:pt x="53" y="13"/>
                    <a:pt x="53" y="13"/>
                    <a:pt x="53" y="13"/>
                  </a:cubicBezTo>
                  <a:moveTo>
                    <a:pt x="46" y="87"/>
                  </a:moveTo>
                  <a:cubicBezTo>
                    <a:pt x="30" y="87"/>
                    <a:pt x="17" y="74"/>
                    <a:pt x="17" y="58"/>
                  </a:cubicBezTo>
                  <a:cubicBezTo>
                    <a:pt x="17" y="42"/>
                    <a:pt x="30" y="29"/>
                    <a:pt x="46" y="29"/>
                  </a:cubicBezTo>
                  <a:cubicBezTo>
                    <a:pt x="62" y="29"/>
                    <a:pt x="74" y="42"/>
                    <a:pt x="74" y="58"/>
                  </a:cubicBezTo>
                  <a:cubicBezTo>
                    <a:pt x="74" y="74"/>
                    <a:pt x="62" y="87"/>
                    <a:pt x="46" y="87"/>
                  </a:cubicBezTo>
                  <a:moveTo>
                    <a:pt x="104" y="33"/>
                  </a:moveTo>
                  <a:cubicBezTo>
                    <a:pt x="98" y="33"/>
                    <a:pt x="93" y="28"/>
                    <a:pt x="93" y="21"/>
                  </a:cubicBezTo>
                  <a:cubicBezTo>
                    <a:pt x="93" y="15"/>
                    <a:pt x="98" y="10"/>
                    <a:pt x="104" y="10"/>
                  </a:cubicBezTo>
                  <a:cubicBezTo>
                    <a:pt x="111" y="10"/>
                    <a:pt x="116" y="15"/>
                    <a:pt x="116" y="21"/>
                  </a:cubicBezTo>
                  <a:cubicBezTo>
                    <a:pt x="116" y="28"/>
                    <a:pt x="111" y="33"/>
                    <a:pt x="104" y="33"/>
                  </a:cubicBezTo>
                  <a:moveTo>
                    <a:pt x="108" y="0"/>
                  </a:moveTo>
                  <a:cubicBezTo>
                    <a:pt x="101" y="0"/>
                    <a:pt x="101" y="0"/>
                    <a:pt x="101" y="0"/>
                  </a:cubicBezTo>
                  <a:cubicBezTo>
                    <a:pt x="101" y="4"/>
                    <a:pt x="101" y="4"/>
                    <a:pt x="101" y="4"/>
                  </a:cubicBezTo>
                  <a:cubicBezTo>
                    <a:pt x="99" y="4"/>
                    <a:pt x="96" y="5"/>
                    <a:pt x="94" y="6"/>
                  </a:cubicBezTo>
                  <a:cubicBezTo>
                    <a:pt x="91" y="4"/>
                    <a:pt x="91" y="4"/>
                    <a:pt x="91" y="4"/>
                  </a:cubicBezTo>
                  <a:cubicBezTo>
                    <a:pt x="86" y="8"/>
                    <a:pt x="86" y="8"/>
                    <a:pt x="86" y="8"/>
                  </a:cubicBezTo>
                  <a:cubicBezTo>
                    <a:pt x="89" y="11"/>
                    <a:pt x="89" y="11"/>
                    <a:pt x="89" y="11"/>
                  </a:cubicBezTo>
                  <a:cubicBezTo>
                    <a:pt x="88" y="13"/>
                    <a:pt x="87" y="16"/>
                    <a:pt x="87" y="18"/>
                  </a:cubicBezTo>
                  <a:cubicBezTo>
                    <a:pt x="82" y="18"/>
                    <a:pt x="82" y="18"/>
                    <a:pt x="82" y="18"/>
                  </a:cubicBezTo>
                  <a:cubicBezTo>
                    <a:pt x="82" y="25"/>
                    <a:pt x="82" y="25"/>
                    <a:pt x="82" y="25"/>
                  </a:cubicBezTo>
                  <a:cubicBezTo>
                    <a:pt x="87" y="25"/>
                    <a:pt x="87" y="25"/>
                    <a:pt x="87" y="25"/>
                  </a:cubicBezTo>
                  <a:cubicBezTo>
                    <a:pt x="87" y="27"/>
                    <a:pt x="88" y="30"/>
                    <a:pt x="89" y="32"/>
                  </a:cubicBezTo>
                  <a:cubicBezTo>
                    <a:pt x="86" y="35"/>
                    <a:pt x="86" y="35"/>
                    <a:pt x="86" y="35"/>
                  </a:cubicBezTo>
                  <a:cubicBezTo>
                    <a:pt x="91" y="39"/>
                    <a:pt x="91" y="39"/>
                    <a:pt x="91" y="39"/>
                  </a:cubicBezTo>
                  <a:cubicBezTo>
                    <a:pt x="94" y="37"/>
                    <a:pt x="94" y="37"/>
                    <a:pt x="94" y="37"/>
                  </a:cubicBezTo>
                  <a:cubicBezTo>
                    <a:pt x="96" y="38"/>
                    <a:pt x="99" y="39"/>
                    <a:pt x="101" y="39"/>
                  </a:cubicBezTo>
                  <a:cubicBezTo>
                    <a:pt x="101" y="43"/>
                    <a:pt x="101" y="43"/>
                    <a:pt x="101" y="43"/>
                  </a:cubicBezTo>
                  <a:cubicBezTo>
                    <a:pt x="108" y="43"/>
                    <a:pt x="108" y="43"/>
                    <a:pt x="108" y="43"/>
                  </a:cubicBezTo>
                  <a:cubicBezTo>
                    <a:pt x="108" y="39"/>
                    <a:pt x="108" y="39"/>
                    <a:pt x="108" y="39"/>
                  </a:cubicBezTo>
                  <a:cubicBezTo>
                    <a:pt x="110" y="39"/>
                    <a:pt x="113" y="38"/>
                    <a:pt x="115" y="37"/>
                  </a:cubicBezTo>
                  <a:cubicBezTo>
                    <a:pt x="118" y="39"/>
                    <a:pt x="118" y="39"/>
                    <a:pt x="118" y="39"/>
                  </a:cubicBezTo>
                  <a:cubicBezTo>
                    <a:pt x="122" y="35"/>
                    <a:pt x="122" y="35"/>
                    <a:pt x="122" y="35"/>
                  </a:cubicBezTo>
                  <a:cubicBezTo>
                    <a:pt x="120" y="32"/>
                    <a:pt x="120" y="32"/>
                    <a:pt x="120" y="32"/>
                  </a:cubicBezTo>
                  <a:cubicBezTo>
                    <a:pt x="121" y="30"/>
                    <a:pt x="122" y="27"/>
                    <a:pt x="122" y="25"/>
                  </a:cubicBezTo>
                  <a:cubicBezTo>
                    <a:pt x="126" y="25"/>
                    <a:pt x="126" y="25"/>
                    <a:pt x="126" y="25"/>
                  </a:cubicBezTo>
                  <a:cubicBezTo>
                    <a:pt x="126" y="18"/>
                    <a:pt x="126" y="18"/>
                    <a:pt x="126" y="18"/>
                  </a:cubicBezTo>
                  <a:cubicBezTo>
                    <a:pt x="122" y="18"/>
                    <a:pt x="122" y="18"/>
                    <a:pt x="122" y="18"/>
                  </a:cubicBezTo>
                  <a:cubicBezTo>
                    <a:pt x="122" y="16"/>
                    <a:pt x="121" y="13"/>
                    <a:pt x="120" y="11"/>
                  </a:cubicBezTo>
                  <a:cubicBezTo>
                    <a:pt x="122" y="8"/>
                    <a:pt x="122" y="8"/>
                    <a:pt x="122" y="8"/>
                  </a:cubicBezTo>
                  <a:cubicBezTo>
                    <a:pt x="118" y="4"/>
                    <a:pt x="118" y="4"/>
                    <a:pt x="118" y="4"/>
                  </a:cubicBezTo>
                  <a:cubicBezTo>
                    <a:pt x="115" y="6"/>
                    <a:pt x="115" y="6"/>
                    <a:pt x="115" y="6"/>
                  </a:cubicBezTo>
                  <a:cubicBezTo>
                    <a:pt x="113" y="5"/>
                    <a:pt x="110" y="4"/>
                    <a:pt x="108" y="4"/>
                  </a:cubicBezTo>
                  <a:cubicBezTo>
                    <a:pt x="108" y="0"/>
                    <a:pt x="108" y="0"/>
                    <a:pt x="108"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4" name="组合 3"/>
          <p:cNvGrpSpPr/>
          <p:nvPr/>
        </p:nvGrpSpPr>
        <p:grpSpPr>
          <a:xfrm>
            <a:off x="3814229" y="2298091"/>
            <a:ext cx="2309215" cy="2303584"/>
            <a:chOff x="2860671" y="1723568"/>
            <a:chExt cx="1731911" cy="1727688"/>
          </a:xfrm>
        </p:grpSpPr>
        <p:sp>
          <p:nvSpPr>
            <p:cNvPr id="29" name="椭圆 28"/>
            <p:cNvSpPr/>
            <p:nvPr/>
          </p:nvSpPr>
          <p:spPr>
            <a:xfrm>
              <a:off x="2860671" y="1723568"/>
              <a:ext cx="1731911" cy="1727688"/>
            </a:xfrm>
            <a:prstGeom prst="ellipse">
              <a:avLst/>
            </a:prstGeom>
            <a:gradFill flip="none" rotWithShape="1">
              <a:gsLst>
                <a:gs pos="0">
                  <a:schemeClr val="bg1"/>
                </a:gs>
                <a:gs pos="100000">
                  <a:schemeClr val="bg1">
                    <a:lumMod val="50000"/>
                  </a:schemeClr>
                </a:gs>
              </a:gsLst>
              <a:lin ang="13500000" scaled="1"/>
              <a:tileRect/>
            </a:gradFill>
            <a:ln w="19050">
              <a:gradFill flip="none" rotWithShape="1">
                <a:gsLst>
                  <a:gs pos="0">
                    <a:schemeClr val="accent1">
                      <a:lumMod val="5000"/>
                      <a:lumOff val="95000"/>
                    </a:schemeClr>
                  </a:gs>
                  <a:gs pos="100000">
                    <a:schemeClr val="bg2">
                      <a:lumMod val="75000"/>
                    </a:schemeClr>
                  </a:gs>
                </a:gsLst>
                <a:lin ang="2700000" scaled="1"/>
                <a:tileRect/>
              </a:gradFill>
            </a:ln>
            <a:effectLst>
              <a:outerShdw blurRad="889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8" name="椭圆 7"/>
            <p:cNvSpPr/>
            <p:nvPr/>
          </p:nvSpPr>
          <p:spPr>
            <a:xfrm>
              <a:off x="2984126" y="1844912"/>
              <a:ext cx="1485000" cy="1485000"/>
            </a:xfrm>
            <a:prstGeom prst="ellipse">
              <a:avLst/>
            </a:prstGeom>
            <a:gradFill flip="none" rotWithShape="1">
              <a:gsLst>
                <a:gs pos="0">
                  <a:schemeClr val="accent1">
                    <a:lumMod val="5000"/>
                    <a:lumOff val="95000"/>
                  </a:schemeClr>
                </a:gs>
                <a:gs pos="100000">
                  <a:schemeClr val="bg1">
                    <a:lumMod val="65000"/>
                  </a:schemeClr>
                </a:gs>
              </a:gsLst>
              <a:lin ang="2700000" scaled="1"/>
              <a:tileRect/>
            </a:gradFill>
            <a:ln w="25400">
              <a:gradFill flip="none" rotWithShape="1">
                <a:gsLst>
                  <a:gs pos="0">
                    <a:schemeClr val="accent1">
                      <a:lumMod val="5000"/>
                      <a:lumOff val="95000"/>
                    </a:schemeClr>
                  </a:gs>
                  <a:gs pos="100000">
                    <a:schemeClr val="bg1">
                      <a:lumMod val="6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9" name="椭圆 8"/>
            <p:cNvSpPr/>
            <p:nvPr/>
          </p:nvSpPr>
          <p:spPr>
            <a:xfrm>
              <a:off x="3134469" y="1995255"/>
              <a:ext cx="1184313" cy="1184313"/>
            </a:xfrm>
            <a:prstGeom prst="ellipse">
              <a:avLst/>
            </a:prstGeom>
            <a:solidFill>
              <a:schemeClr val="accent3"/>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2" name="Freeform 9"/>
            <p:cNvSpPr>
              <a:spLocks noChangeAspect="1" noEditPoints="1"/>
            </p:cNvSpPr>
            <p:nvPr/>
          </p:nvSpPr>
          <p:spPr bwMode="auto">
            <a:xfrm>
              <a:off x="3282927" y="2357912"/>
              <a:ext cx="887399" cy="459000"/>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3" name="组合 2"/>
          <p:cNvGrpSpPr/>
          <p:nvPr/>
        </p:nvGrpSpPr>
        <p:grpSpPr>
          <a:xfrm>
            <a:off x="6101270" y="2298091"/>
            <a:ext cx="2309215" cy="2303584"/>
            <a:chOff x="4575952" y="1723568"/>
            <a:chExt cx="1731911" cy="1727688"/>
          </a:xfrm>
        </p:grpSpPr>
        <p:sp>
          <p:nvSpPr>
            <p:cNvPr id="44" name="椭圆 43"/>
            <p:cNvSpPr/>
            <p:nvPr/>
          </p:nvSpPr>
          <p:spPr>
            <a:xfrm>
              <a:off x="4575952" y="1723568"/>
              <a:ext cx="1731911" cy="1727688"/>
            </a:xfrm>
            <a:prstGeom prst="ellipse">
              <a:avLst/>
            </a:prstGeom>
            <a:gradFill flip="none" rotWithShape="1">
              <a:gsLst>
                <a:gs pos="0">
                  <a:schemeClr val="bg1"/>
                </a:gs>
                <a:gs pos="100000">
                  <a:schemeClr val="bg1">
                    <a:lumMod val="50000"/>
                  </a:schemeClr>
                </a:gs>
              </a:gsLst>
              <a:lin ang="13500000" scaled="1"/>
              <a:tileRect/>
            </a:gradFill>
            <a:ln w="19050">
              <a:gradFill flip="none" rotWithShape="1">
                <a:gsLst>
                  <a:gs pos="0">
                    <a:schemeClr val="accent1">
                      <a:lumMod val="5000"/>
                      <a:lumOff val="95000"/>
                    </a:schemeClr>
                  </a:gs>
                  <a:gs pos="100000">
                    <a:schemeClr val="bg2">
                      <a:lumMod val="75000"/>
                    </a:schemeClr>
                  </a:gs>
                </a:gsLst>
                <a:lin ang="2700000" scaled="1"/>
                <a:tileRect/>
              </a:gradFill>
            </a:ln>
            <a:effectLst>
              <a:outerShdw blurRad="889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0" name="椭圆 9"/>
            <p:cNvSpPr/>
            <p:nvPr/>
          </p:nvSpPr>
          <p:spPr>
            <a:xfrm>
              <a:off x="4699406" y="1844912"/>
              <a:ext cx="1485000" cy="1485000"/>
            </a:xfrm>
            <a:prstGeom prst="ellipse">
              <a:avLst/>
            </a:prstGeom>
            <a:gradFill flip="none" rotWithShape="1">
              <a:gsLst>
                <a:gs pos="0">
                  <a:schemeClr val="accent1">
                    <a:lumMod val="5000"/>
                    <a:lumOff val="95000"/>
                  </a:schemeClr>
                </a:gs>
                <a:gs pos="100000">
                  <a:schemeClr val="bg1">
                    <a:lumMod val="65000"/>
                  </a:schemeClr>
                </a:gs>
              </a:gsLst>
              <a:lin ang="2700000" scaled="1"/>
              <a:tileRect/>
            </a:gradFill>
            <a:ln w="25400">
              <a:gradFill flip="none" rotWithShape="1">
                <a:gsLst>
                  <a:gs pos="0">
                    <a:schemeClr val="accent1">
                      <a:lumMod val="5000"/>
                      <a:lumOff val="95000"/>
                    </a:schemeClr>
                  </a:gs>
                  <a:gs pos="100000">
                    <a:schemeClr val="bg1">
                      <a:lumMod val="6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1" name="椭圆 10"/>
            <p:cNvSpPr/>
            <p:nvPr/>
          </p:nvSpPr>
          <p:spPr>
            <a:xfrm>
              <a:off x="4849750" y="1995255"/>
              <a:ext cx="1184313" cy="1184313"/>
            </a:xfrm>
            <a:prstGeom prst="ellipse">
              <a:avLst/>
            </a:prstGeom>
            <a:solidFill>
              <a:schemeClr val="accent5"/>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6" name="Freeform 13"/>
            <p:cNvSpPr>
              <a:spLocks noChangeAspect="1" noEditPoints="1"/>
            </p:cNvSpPr>
            <p:nvPr/>
          </p:nvSpPr>
          <p:spPr bwMode="auto">
            <a:xfrm>
              <a:off x="5187677" y="2357912"/>
              <a:ext cx="508460" cy="459000"/>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2" name="组合 1"/>
          <p:cNvGrpSpPr/>
          <p:nvPr/>
        </p:nvGrpSpPr>
        <p:grpSpPr>
          <a:xfrm>
            <a:off x="8388310" y="2298091"/>
            <a:ext cx="2309215" cy="2303584"/>
            <a:chOff x="6291232" y="1723568"/>
            <a:chExt cx="1731911" cy="1727688"/>
          </a:xfrm>
        </p:grpSpPr>
        <p:sp>
          <p:nvSpPr>
            <p:cNvPr id="43" name="椭圆 42"/>
            <p:cNvSpPr/>
            <p:nvPr/>
          </p:nvSpPr>
          <p:spPr>
            <a:xfrm>
              <a:off x="6291232" y="1723568"/>
              <a:ext cx="1731911" cy="1727688"/>
            </a:xfrm>
            <a:prstGeom prst="ellipse">
              <a:avLst/>
            </a:prstGeom>
            <a:gradFill flip="none" rotWithShape="1">
              <a:gsLst>
                <a:gs pos="0">
                  <a:schemeClr val="bg1"/>
                </a:gs>
                <a:gs pos="100000">
                  <a:schemeClr val="bg1">
                    <a:lumMod val="50000"/>
                  </a:schemeClr>
                </a:gs>
              </a:gsLst>
              <a:lin ang="13500000" scaled="1"/>
              <a:tileRect/>
            </a:gradFill>
            <a:ln w="19050">
              <a:gradFill flip="none" rotWithShape="1">
                <a:gsLst>
                  <a:gs pos="0">
                    <a:schemeClr val="accent1">
                      <a:lumMod val="5000"/>
                      <a:lumOff val="95000"/>
                    </a:schemeClr>
                  </a:gs>
                  <a:gs pos="100000">
                    <a:schemeClr val="bg2">
                      <a:lumMod val="75000"/>
                    </a:schemeClr>
                  </a:gs>
                </a:gsLst>
                <a:lin ang="2700000" scaled="1"/>
                <a:tileRect/>
              </a:gradFill>
            </a:ln>
            <a:effectLst>
              <a:outerShdw blurRad="889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2" name="椭圆 11"/>
            <p:cNvSpPr/>
            <p:nvPr/>
          </p:nvSpPr>
          <p:spPr>
            <a:xfrm>
              <a:off x="6414686" y="1844912"/>
              <a:ext cx="1485000" cy="1485000"/>
            </a:xfrm>
            <a:prstGeom prst="ellipse">
              <a:avLst/>
            </a:prstGeom>
            <a:gradFill flip="none" rotWithShape="1">
              <a:gsLst>
                <a:gs pos="0">
                  <a:schemeClr val="accent1">
                    <a:lumMod val="5000"/>
                    <a:lumOff val="95000"/>
                  </a:schemeClr>
                </a:gs>
                <a:gs pos="100000">
                  <a:schemeClr val="bg1">
                    <a:lumMod val="65000"/>
                  </a:schemeClr>
                </a:gs>
              </a:gsLst>
              <a:lin ang="2700000" scaled="1"/>
              <a:tileRect/>
            </a:gradFill>
            <a:ln w="25400">
              <a:gradFill flip="none" rotWithShape="1">
                <a:gsLst>
                  <a:gs pos="0">
                    <a:schemeClr val="accent1">
                      <a:lumMod val="5000"/>
                      <a:lumOff val="95000"/>
                    </a:schemeClr>
                  </a:gs>
                  <a:gs pos="100000">
                    <a:schemeClr val="bg1">
                      <a:lumMod val="6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3" name="椭圆 12"/>
            <p:cNvSpPr/>
            <p:nvPr/>
          </p:nvSpPr>
          <p:spPr>
            <a:xfrm>
              <a:off x="6565030" y="1995255"/>
              <a:ext cx="1184313" cy="1184313"/>
            </a:xfrm>
            <a:prstGeom prst="ellipse">
              <a:avLst/>
            </a:prstGeom>
            <a:solidFill>
              <a:schemeClr val="accent6"/>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0" name="Freeform 17"/>
            <p:cNvSpPr>
              <a:spLocks noChangeAspect="1" noEditPoints="1"/>
            </p:cNvSpPr>
            <p:nvPr/>
          </p:nvSpPr>
          <p:spPr bwMode="auto">
            <a:xfrm>
              <a:off x="6956375" y="2357912"/>
              <a:ext cx="401624" cy="459000"/>
            </a:xfrm>
            <a:custGeom>
              <a:avLst/>
              <a:gdLst>
                <a:gd name="T0" fmla="*/ 43 w 83"/>
                <a:gd name="T1" fmla="*/ 27 h 95"/>
                <a:gd name="T2" fmla="*/ 41 w 83"/>
                <a:gd name="T3" fmla="*/ 27 h 95"/>
                <a:gd name="T4" fmla="*/ 41 w 83"/>
                <a:gd name="T5" fmla="*/ 53 h 95"/>
                <a:gd name="T6" fmla="*/ 39 w 83"/>
                <a:gd name="T7" fmla="*/ 55 h 95"/>
                <a:gd name="T8" fmla="*/ 40 w 83"/>
                <a:gd name="T9" fmla="*/ 56 h 95"/>
                <a:gd name="T10" fmla="*/ 41 w 83"/>
                <a:gd name="T11" fmla="*/ 55 h 95"/>
                <a:gd name="T12" fmla="*/ 41 w 83"/>
                <a:gd name="T13" fmla="*/ 58 h 95"/>
                <a:gd name="T14" fmla="*/ 43 w 83"/>
                <a:gd name="T15" fmla="*/ 58 h 95"/>
                <a:gd name="T16" fmla="*/ 43 w 83"/>
                <a:gd name="T17" fmla="*/ 54 h 95"/>
                <a:gd name="T18" fmla="*/ 57 w 83"/>
                <a:gd name="T19" fmla="*/ 39 h 95"/>
                <a:gd name="T20" fmla="*/ 56 w 83"/>
                <a:gd name="T21" fmla="*/ 38 h 95"/>
                <a:gd name="T22" fmla="*/ 43 w 83"/>
                <a:gd name="T23" fmla="*/ 51 h 95"/>
                <a:gd name="T24" fmla="*/ 43 w 83"/>
                <a:gd name="T25" fmla="*/ 27 h 95"/>
                <a:gd name="T26" fmla="*/ 41 w 83"/>
                <a:gd name="T27" fmla="*/ 25 h 95"/>
                <a:gd name="T28" fmla="*/ 43 w 83"/>
                <a:gd name="T29" fmla="*/ 25 h 95"/>
                <a:gd name="T30" fmla="*/ 43 w 83"/>
                <a:gd name="T31" fmla="*/ 17 h 95"/>
                <a:gd name="T32" fmla="*/ 66 w 83"/>
                <a:gd name="T33" fmla="*/ 27 h 95"/>
                <a:gd name="T34" fmla="*/ 61 w 83"/>
                <a:gd name="T35" fmla="*/ 32 h 95"/>
                <a:gd name="T36" fmla="*/ 63 w 83"/>
                <a:gd name="T37" fmla="*/ 34 h 95"/>
                <a:gd name="T38" fmla="*/ 68 w 83"/>
                <a:gd name="T39" fmla="*/ 29 h 95"/>
                <a:gd name="T40" fmla="*/ 78 w 83"/>
                <a:gd name="T41" fmla="*/ 52 h 95"/>
                <a:gd name="T42" fmla="*/ 70 w 83"/>
                <a:gd name="T43" fmla="*/ 52 h 95"/>
                <a:gd name="T44" fmla="*/ 70 w 83"/>
                <a:gd name="T45" fmla="*/ 54 h 95"/>
                <a:gd name="T46" fmla="*/ 78 w 83"/>
                <a:gd name="T47" fmla="*/ 54 h 95"/>
                <a:gd name="T48" fmla="*/ 68 w 83"/>
                <a:gd name="T49" fmla="*/ 78 h 95"/>
                <a:gd name="T50" fmla="*/ 63 w 83"/>
                <a:gd name="T51" fmla="*/ 72 h 95"/>
                <a:gd name="T52" fmla="*/ 61 w 83"/>
                <a:gd name="T53" fmla="*/ 74 h 95"/>
                <a:gd name="T54" fmla="*/ 66 w 83"/>
                <a:gd name="T55" fmla="*/ 79 h 95"/>
                <a:gd name="T56" fmla="*/ 43 w 83"/>
                <a:gd name="T57" fmla="*/ 89 h 95"/>
                <a:gd name="T58" fmla="*/ 43 w 83"/>
                <a:gd name="T59" fmla="*/ 82 h 95"/>
                <a:gd name="T60" fmla="*/ 41 w 83"/>
                <a:gd name="T61" fmla="*/ 82 h 95"/>
                <a:gd name="T62" fmla="*/ 41 w 83"/>
                <a:gd name="T63" fmla="*/ 89 h 95"/>
                <a:gd name="T64" fmla="*/ 17 w 83"/>
                <a:gd name="T65" fmla="*/ 79 h 95"/>
                <a:gd name="T66" fmla="*/ 22 w 83"/>
                <a:gd name="T67" fmla="*/ 74 h 95"/>
                <a:gd name="T68" fmla="*/ 21 w 83"/>
                <a:gd name="T69" fmla="*/ 72 h 95"/>
                <a:gd name="T70" fmla="*/ 16 w 83"/>
                <a:gd name="T71" fmla="*/ 78 h 95"/>
                <a:gd name="T72" fmla="*/ 6 w 83"/>
                <a:gd name="T73" fmla="*/ 54 h 95"/>
                <a:gd name="T74" fmla="*/ 13 w 83"/>
                <a:gd name="T75" fmla="*/ 54 h 95"/>
                <a:gd name="T76" fmla="*/ 13 w 83"/>
                <a:gd name="T77" fmla="*/ 52 h 95"/>
                <a:gd name="T78" fmla="*/ 6 w 83"/>
                <a:gd name="T79" fmla="*/ 52 h 95"/>
                <a:gd name="T80" fmla="*/ 16 w 83"/>
                <a:gd name="T81" fmla="*/ 29 h 95"/>
                <a:gd name="T82" fmla="*/ 21 w 83"/>
                <a:gd name="T83" fmla="*/ 34 h 95"/>
                <a:gd name="T84" fmla="*/ 22 w 83"/>
                <a:gd name="T85" fmla="*/ 32 h 95"/>
                <a:gd name="T86" fmla="*/ 17 w 83"/>
                <a:gd name="T87" fmla="*/ 27 h 95"/>
                <a:gd name="T88" fmla="*/ 41 w 83"/>
                <a:gd name="T89" fmla="*/ 17 h 95"/>
                <a:gd name="T90" fmla="*/ 41 w 83"/>
                <a:gd name="T91" fmla="*/ 25 h 95"/>
                <a:gd name="T92" fmla="*/ 52 w 83"/>
                <a:gd name="T93" fmla="*/ 0 h 95"/>
                <a:gd name="T94" fmla="*/ 32 w 83"/>
                <a:gd name="T95" fmla="*/ 0 h 95"/>
                <a:gd name="T96" fmla="*/ 32 w 83"/>
                <a:gd name="T97" fmla="*/ 8 h 95"/>
                <a:gd name="T98" fmla="*/ 39 w 83"/>
                <a:gd name="T99" fmla="*/ 8 h 95"/>
                <a:gd name="T100" fmla="*/ 39 w 83"/>
                <a:gd name="T101" fmla="*/ 12 h 95"/>
                <a:gd name="T102" fmla="*/ 0 w 83"/>
                <a:gd name="T103" fmla="*/ 53 h 95"/>
                <a:gd name="T104" fmla="*/ 42 w 83"/>
                <a:gd name="T105" fmla="*/ 95 h 95"/>
                <a:gd name="T106" fmla="*/ 83 w 83"/>
                <a:gd name="T107" fmla="*/ 53 h 95"/>
                <a:gd name="T108" fmla="*/ 44 w 83"/>
                <a:gd name="T109" fmla="*/ 12 h 95"/>
                <a:gd name="T110" fmla="*/ 44 w 83"/>
                <a:gd name="T111" fmla="*/ 8 h 95"/>
                <a:gd name="T112" fmla="*/ 52 w 83"/>
                <a:gd name="T113" fmla="*/ 8 h 95"/>
                <a:gd name="T114" fmla="*/ 52 w 83"/>
                <a:gd name="T11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 h="95">
                  <a:moveTo>
                    <a:pt x="43" y="27"/>
                  </a:moveTo>
                  <a:cubicBezTo>
                    <a:pt x="41" y="27"/>
                    <a:pt x="41" y="27"/>
                    <a:pt x="41" y="27"/>
                  </a:cubicBezTo>
                  <a:cubicBezTo>
                    <a:pt x="41" y="53"/>
                    <a:pt x="41" y="53"/>
                    <a:pt x="41" y="53"/>
                  </a:cubicBezTo>
                  <a:cubicBezTo>
                    <a:pt x="39" y="55"/>
                    <a:pt x="39" y="55"/>
                    <a:pt x="39" y="55"/>
                  </a:cubicBezTo>
                  <a:cubicBezTo>
                    <a:pt x="40" y="56"/>
                    <a:pt x="40" y="56"/>
                    <a:pt x="40" y="56"/>
                  </a:cubicBezTo>
                  <a:cubicBezTo>
                    <a:pt x="41" y="55"/>
                    <a:pt x="41" y="55"/>
                    <a:pt x="41" y="55"/>
                  </a:cubicBezTo>
                  <a:cubicBezTo>
                    <a:pt x="41" y="58"/>
                    <a:pt x="41" y="58"/>
                    <a:pt x="41" y="58"/>
                  </a:cubicBezTo>
                  <a:cubicBezTo>
                    <a:pt x="43" y="58"/>
                    <a:pt x="43" y="58"/>
                    <a:pt x="43" y="58"/>
                  </a:cubicBezTo>
                  <a:cubicBezTo>
                    <a:pt x="43" y="54"/>
                    <a:pt x="43" y="54"/>
                    <a:pt x="43" y="54"/>
                  </a:cubicBezTo>
                  <a:cubicBezTo>
                    <a:pt x="57" y="39"/>
                    <a:pt x="57" y="39"/>
                    <a:pt x="57" y="39"/>
                  </a:cubicBezTo>
                  <a:cubicBezTo>
                    <a:pt x="56" y="38"/>
                    <a:pt x="56" y="38"/>
                    <a:pt x="56" y="38"/>
                  </a:cubicBezTo>
                  <a:cubicBezTo>
                    <a:pt x="43" y="51"/>
                    <a:pt x="43" y="51"/>
                    <a:pt x="43" y="51"/>
                  </a:cubicBezTo>
                  <a:cubicBezTo>
                    <a:pt x="43" y="27"/>
                    <a:pt x="43" y="27"/>
                    <a:pt x="43" y="27"/>
                  </a:cubicBezTo>
                  <a:moveTo>
                    <a:pt x="41" y="25"/>
                  </a:moveTo>
                  <a:cubicBezTo>
                    <a:pt x="43" y="25"/>
                    <a:pt x="43" y="25"/>
                    <a:pt x="43" y="25"/>
                  </a:cubicBezTo>
                  <a:cubicBezTo>
                    <a:pt x="43" y="17"/>
                    <a:pt x="43" y="17"/>
                    <a:pt x="43" y="17"/>
                  </a:cubicBezTo>
                  <a:cubicBezTo>
                    <a:pt x="52" y="18"/>
                    <a:pt x="60" y="21"/>
                    <a:pt x="66" y="27"/>
                  </a:cubicBezTo>
                  <a:cubicBezTo>
                    <a:pt x="61" y="32"/>
                    <a:pt x="61" y="32"/>
                    <a:pt x="61" y="32"/>
                  </a:cubicBezTo>
                  <a:cubicBezTo>
                    <a:pt x="63" y="34"/>
                    <a:pt x="63" y="34"/>
                    <a:pt x="63" y="34"/>
                  </a:cubicBezTo>
                  <a:cubicBezTo>
                    <a:pt x="68" y="29"/>
                    <a:pt x="68" y="29"/>
                    <a:pt x="68" y="29"/>
                  </a:cubicBezTo>
                  <a:cubicBezTo>
                    <a:pt x="74" y="35"/>
                    <a:pt x="77" y="43"/>
                    <a:pt x="78" y="52"/>
                  </a:cubicBezTo>
                  <a:cubicBezTo>
                    <a:pt x="70" y="52"/>
                    <a:pt x="70" y="52"/>
                    <a:pt x="70" y="52"/>
                  </a:cubicBezTo>
                  <a:cubicBezTo>
                    <a:pt x="70" y="54"/>
                    <a:pt x="70" y="54"/>
                    <a:pt x="70" y="54"/>
                  </a:cubicBezTo>
                  <a:cubicBezTo>
                    <a:pt x="78" y="54"/>
                    <a:pt x="78" y="54"/>
                    <a:pt x="78" y="54"/>
                  </a:cubicBezTo>
                  <a:cubicBezTo>
                    <a:pt x="77" y="63"/>
                    <a:pt x="74" y="72"/>
                    <a:pt x="68" y="78"/>
                  </a:cubicBezTo>
                  <a:cubicBezTo>
                    <a:pt x="63" y="72"/>
                    <a:pt x="63" y="72"/>
                    <a:pt x="63" y="72"/>
                  </a:cubicBezTo>
                  <a:cubicBezTo>
                    <a:pt x="61" y="74"/>
                    <a:pt x="61" y="74"/>
                    <a:pt x="61" y="74"/>
                  </a:cubicBezTo>
                  <a:cubicBezTo>
                    <a:pt x="66" y="79"/>
                    <a:pt x="66" y="79"/>
                    <a:pt x="66" y="79"/>
                  </a:cubicBezTo>
                  <a:cubicBezTo>
                    <a:pt x="60" y="85"/>
                    <a:pt x="52" y="89"/>
                    <a:pt x="43" y="89"/>
                  </a:cubicBezTo>
                  <a:cubicBezTo>
                    <a:pt x="43" y="82"/>
                    <a:pt x="43" y="82"/>
                    <a:pt x="43" y="82"/>
                  </a:cubicBezTo>
                  <a:cubicBezTo>
                    <a:pt x="41" y="82"/>
                    <a:pt x="41" y="82"/>
                    <a:pt x="41" y="82"/>
                  </a:cubicBezTo>
                  <a:cubicBezTo>
                    <a:pt x="41" y="89"/>
                    <a:pt x="41" y="89"/>
                    <a:pt x="41" y="89"/>
                  </a:cubicBezTo>
                  <a:cubicBezTo>
                    <a:pt x="32" y="89"/>
                    <a:pt x="23" y="85"/>
                    <a:pt x="17" y="79"/>
                  </a:cubicBezTo>
                  <a:cubicBezTo>
                    <a:pt x="22" y="74"/>
                    <a:pt x="22" y="74"/>
                    <a:pt x="22" y="74"/>
                  </a:cubicBezTo>
                  <a:cubicBezTo>
                    <a:pt x="21" y="72"/>
                    <a:pt x="21" y="72"/>
                    <a:pt x="21" y="72"/>
                  </a:cubicBezTo>
                  <a:cubicBezTo>
                    <a:pt x="16" y="78"/>
                    <a:pt x="16" y="78"/>
                    <a:pt x="16" y="78"/>
                  </a:cubicBezTo>
                  <a:cubicBezTo>
                    <a:pt x="10" y="72"/>
                    <a:pt x="6" y="63"/>
                    <a:pt x="6" y="54"/>
                  </a:cubicBezTo>
                  <a:cubicBezTo>
                    <a:pt x="13" y="54"/>
                    <a:pt x="13" y="54"/>
                    <a:pt x="13" y="54"/>
                  </a:cubicBezTo>
                  <a:cubicBezTo>
                    <a:pt x="13" y="52"/>
                    <a:pt x="13" y="52"/>
                    <a:pt x="13" y="52"/>
                  </a:cubicBezTo>
                  <a:cubicBezTo>
                    <a:pt x="6" y="52"/>
                    <a:pt x="6" y="52"/>
                    <a:pt x="6" y="52"/>
                  </a:cubicBezTo>
                  <a:cubicBezTo>
                    <a:pt x="6" y="43"/>
                    <a:pt x="10" y="35"/>
                    <a:pt x="16" y="29"/>
                  </a:cubicBezTo>
                  <a:cubicBezTo>
                    <a:pt x="21" y="34"/>
                    <a:pt x="21" y="34"/>
                    <a:pt x="21" y="34"/>
                  </a:cubicBezTo>
                  <a:cubicBezTo>
                    <a:pt x="22" y="32"/>
                    <a:pt x="22" y="32"/>
                    <a:pt x="22" y="32"/>
                  </a:cubicBezTo>
                  <a:cubicBezTo>
                    <a:pt x="17" y="27"/>
                    <a:pt x="17" y="27"/>
                    <a:pt x="17" y="27"/>
                  </a:cubicBezTo>
                  <a:cubicBezTo>
                    <a:pt x="23" y="21"/>
                    <a:pt x="32" y="18"/>
                    <a:pt x="41" y="17"/>
                  </a:cubicBezTo>
                  <a:cubicBezTo>
                    <a:pt x="41" y="25"/>
                    <a:pt x="41" y="25"/>
                    <a:pt x="41" y="25"/>
                  </a:cubicBezTo>
                  <a:moveTo>
                    <a:pt x="52" y="0"/>
                  </a:moveTo>
                  <a:cubicBezTo>
                    <a:pt x="32" y="0"/>
                    <a:pt x="32" y="0"/>
                    <a:pt x="32" y="0"/>
                  </a:cubicBezTo>
                  <a:cubicBezTo>
                    <a:pt x="32" y="8"/>
                    <a:pt x="32" y="8"/>
                    <a:pt x="32" y="8"/>
                  </a:cubicBezTo>
                  <a:cubicBezTo>
                    <a:pt x="39" y="8"/>
                    <a:pt x="39" y="8"/>
                    <a:pt x="39" y="8"/>
                  </a:cubicBezTo>
                  <a:cubicBezTo>
                    <a:pt x="39" y="12"/>
                    <a:pt x="39" y="12"/>
                    <a:pt x="39" y="12"/>
                  </a:cubicBezTo>
                  <a:cubicBezTo>
                    <a:pt x="17" y="13"/>
                    <a:pt x="0" y="31"/>
                    <a:pt x="0" y="53"/>
                  </a:cubicBezTo>
                  <a:cubicBezTo>
                    <a:pt x="0" y="76"/>
                    <a:pt x="19" y="95"/>
                    <a:pt x="42" y="95"/>
                  </a:cubicBezTo>
                  <a:cubicBezTo>
                    <a:pt x="65" y="95"/>
                    <a:pt x="83" y="76"/>
                    <a:pt x="83" y="53"/>
                  </a:cubicBezTo>
                  <a:cubicBezTo>
                    <a:pt x="83" y="31"/>
                    <a:pt x="66" y="13"/>
                    <a:pt x="44" y="12"/>
                  </a:cubicBezTo>
                  <a:cubicBezTo>
                    <a:pt x="44" y="8"/>
                    <a:pt x="44" y="8"/>
                    <a:pt x="44" y="8"/>
                  </a:cubicBezTo>
                  <a:cubicBezTo>
                    <a:pt x="52" y="8"/>
                    <a:pt x="52" y="8"/>
                    <a:pt x="52" y="8"/>
                  </a:cubicBezTo>
                  <a:cubicBezTo>
                    <a:pt x="52" y="0"/>
                    <a:pt x="52" y="0"/>
                    <a:pt x="52"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sz="1351"/>
            </a:p>
          </p:txBody>
        </p:sp>
      </p:grpSp>
      <p:sp>
        <p:nvSpPr>
          <p:cNvPr id="32" name="文本框 31"/>
          <p:cNvSpPr txBox="1"/>
          <p:nvPr/>
        </p:nvSpPr>
        <p:spPr>
          <a:xfrm>
            <a:off x="2220715" y="4923424"/>
            <a:ext cx="1223412" cy="508088"/>
          </a:xfrm>
          <a:prstGeom prst="rect">
            <a:avLst/>
          </a:prstGeom>
          <a:noFill/>
        </p:spPr>
        <p:txBody>
          <a:bodyPr wrap="none" rtlCol="0">
            <a:spAutoFit/>
          </a:bodyPr>
          <a:lstStyle/>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点击添加文字</a:t>
            </a:r>
            <a:endParaRPr lang="en-US" altLang="zh-CN" sz="1351"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点击添加文字</a:t>
            </a:r>
          </a:p>
        </p:txBody>
      </p:sp>
      <p:sp>
        <p:nvSpPr>
          <p:cNvPr id="33" name="文本框 32"/>
          <p:cNvSpPr txBox="1"/>
          <p:nvPr/>
        </p:nvSpPr>
        <p:spPr>
          <a:xfrm>
            <a:off x="1494697" y="4892645"/>
            <a:ext cx="704039" cy="707886"/>
          </a:xfrm>
          <a:prstGeom prst="rect">
            <a:avLst/>
          </a:prstGeom>
          <a:noFill/>
        </p:spPr>
        <p:txBody>
          <a:bodyPr wrap="none" rtlCol="0">
            <a:spAutoFit/>
          </a:bodyPr>
          <a:lstStyle/>
          <a:p>
            <a:r>
              <a:rPr lang="en-US" altLang="zh-CN" sz="4000" dirty="0">
                <a:solidFill>
                  <a:schemeClr val="accent2"/>
                </a:solidFill>
              </a:rPr>
              <a:t>01</a:t>
            </a:r>
            <a:endParaRPr lang="zh-CN" altLang="en-US" sz="4000" dirty="0">
              <a:solidFill>
                <a:schemeClr val="accent2"/>
              </a:solidFill>
            </a:endParaRPr>
          </a:p>
        </p:txBody>
      </p:sp>
      <p:grpSp>
        <p:nvGrpSpPr>
          <p:cNvPr id="41" name="组合 40"/>
          <p:cNvGrpSpPr/>
          <p:nvPr/>
        </p:nvGrpSpPr>
        <p:grpSpPr>
          <a:xfrm>
            <a:off x="6137028" y="4892647"/>
            <a:ext cx="1927450" cy="707886"/>
            <a:chOff x="6209182" y="4892646"/>
            <a:chExt cx="1927450" cy="707885"/>
          </a:xfrm>
        </p:grpSpPr>
        <p:sp>
          <p:nvSpPr>
            <p:cNvPr id="34" name="文本框 33"/>
            <p:cNvSpPr txBox="1"/>
            <p:nvPr/>
          </p:nvSpPr>
          <p:spPr>
            <a:xfrm>
              <a:off x="6913220" y="4923425"/>
              <a:ext cx="1223412" cy="508087"/>
            </a:xfrm>
            <a:prstGeom prst="rect">
              <a:avLst/>
            </a:prstGeom>
            <a:noFill/>
          </p:spPr>
          <p:txBody>
            <a:bodyPr wrap="none" rtlCol="0">
              <a:spAutoFit/>
            </a:bodyPr>
            <a:lstStyle/>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点击添加文字</a:t>
              </a:r>
              <a:endParaRPr lang="en-US" altLang="zh-CN" sz="1351"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点击添加文字</a:t>
              </a:r>
            </a:p>
          </p:txBody>
        </p:sp>
        <p:sp>
          <p:nvSpPr>
            <p:cNvPr id="35" name="文本框 34"/>
            <p:cNvSpPr txBox="1"/>
            <p:nvPr/>
          </p:nvSpPr>
          <p:spPr>
            <a:xfrm>
              <a:off x="6209182" y="4892646"/>
              <a:ext cx="704039" cy="707885"/>
            </a:xfrm>
            <a:prstGeom prst="rect">
              <a:avLst/>
            </a:prstGeom>
            <a:noFill/>
          </p:spPr>
          <p:txBody>
            <a:bodyPr wrap="none" rtlCol="0">
              <a:spAutoFit/>
            </a:bodyPr>
            <a:lstStyle/>
            <a:p>
              <a:r>
                <a:rPr lang="en-US" altLang="zh-CN" sz="4000" dirty="0">
                  <a:solidFill>
                    <a:schemeClr val="accent5"/>
                  </a:solidFill>
                </a:rPr>
                <a:t>03</a:t>
              </a:r>
              <a:endParaRPr lang="zh-CN" altLang="en-US" sz="4000" dirty="0">
                <a:solidFill>
                  <a:schemeClr val="accent5"/>
                </a:solidFill>
              </a:endParaRPr>
            </a:p>
          </p:txBody>
        </p:sp>
      </p:grpSp>
      <p:grpSp>
        <p:nvGrpSpPr>
          <p:cNvPr id="40" name="组合 39"/>
          <p:cNvGrpSpPr/>
          <p:nvPr/>
        </p:nvGrpSpPr>
        <p:grpSpPr>
          <a:xfrm>
            <a:off x="3836975" y="1526530"/>
            <a:ext cx="1924953" cy="707886"/>
            <a:chOff x="3907315" y="1526529"/>
            <a:chExt cx="1924952" cy="707885"/>
          </a:xfrm>
        </p:grpSpPr>
        <p:sp>
          <p:nvSpPr>
            <p:cNvPr id="36" name="文本框 35"/>
            <p:cNvSpPr txBox="1"/>
            <p:nvPr/>
          </p:nvSpPr>
          <p:spPr>
            <a:xfrm>
              <a:off x="4608856" y="1557308"/>
              <a:ext cx="1223411" cy="508087"/>
            </a:xfrm>
            <a:prstGeom prst="rect">
              <a:avLst/>
            </a:prstGeom>
            <a:noFill/>
          </p:spPr>
          <p:txBody>
            <a:bodyPr wrap="none" rtlCol="0">
              <a:spAutoFit/>
            </a:bodyPr>
            <a:lstStyle/>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点击添加文字</a:t>
              </a:r>
              <a:endParaRPr lang="en-US" altLang="zh-CN" sz="1351"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点击添加文字</a:t>
              </a:r>
            </a:p>
          </p:txBody>
        </p:sp>
        <p:sp>
          <p:nvSpPr>
            <p:cNvPr id="37" name="文本框 36"/>
            <p:cNvSpPr txBox="1"/>
            <p:nvPr/>
          </p:nvSpPr>
          <p:spPr>
            <a:xfrm>
              <a:off x="3907315" y="1526529"/>
              <a:ext cx="704039" cy="707885"/>
            </a:xfrm>
            <a:prstGeom prst="rect">
              <a:avLst/>
            </a:prstGeom>
            <a:noFill/>
          </p:spPr>
          <p:txBody>
            <a:bodyPr wrap="none" rtlCol="0">
              <a:spAutoFit/>
            </a:bodyPr>
            <a:lstStyle/>
            <a:p>
              <a:r>
                <a:rPr lang="en-US" altLang="zh-CN" sz="4000" dirty="0">
                  <a:solidFill>
                    <a:schemeClr val="accent3"/>
                  </a:solidFill>
                </a:rPr>
                <a:t>02</a:t>
              </a:r>
              <a:endParaRPr lang="zh-CN" altLang="en-US" sz="4000" dirty="0">
                <a:solidFill>
                  <a:schemeClr val="accent3"/>
                </a:solidFill>
              </a:endParaRPr>
            </a:p>
          </p:txBody>
        </p:sp>
      </p:grpSp>
      <p:grpSp>
        <p:nvGrpSpPr>
          <p:cNvPr id="42" name="组合 41"/>
          <p:cNvGrpSpPr/>
          <p:nvPr/>
        </p:nvGrpSpPr>
        <p:grpSpPr>
          <a:xfrm>
            <a:off x="8405614" y="1526530"/>
            <a:ext cx="1945662" cy="707886"/>
            <a:chOff x="8651796" y="1526529"/>
            <a:chExt cx="1945662" cy="707885"/>
          </a:xfrm>
        </p:grpSpPr>
        <p:sp>
          <p:nvSpPr>
            <p:cNvPr id="38" name="文本框 37"/>
            <p:cNvSpPr txBox="1"/>
            <p:nvPr/>
          </p:nvSpPr>
          <p:spPr>
            <a:xfrm>
              <a:off x="9374046" y="1557308"/>
              <a:ext cx="1223412" cy="508087"/>
            </a:xfrm>
            <a:prstGeom prst="rect">
              <a:avLst/>
            </a:prstGeom>
            <a:noFill/>
          </p:spPr>
          <p:txBody>
            <a:bodyPr wrap="none" rtlCol="0">
              <a:spAutoFit/>
            </a:bodyPr>
            <a:lstStyle/>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点击添加文字</a:t>
              </a:r>
              <a:endParaRPr lang="en-US" altLang="zh-CN" sz="1351"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351"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点击添加文字</a:t>
              </a:r>
            </a:p>
          </p:txBody>
        </p:sp>
        <p:sp>
          <p:nvSpPr>
            <p:cNvPr id="39" name="文本框 38"/>
            <p:cNvSpPr txBox="1"/>
            <p:nvPr/>
          </p:nvSpPr>
          <p:spPr>
            <a:xfrm>
              <a:off x="8651796" y="1526529"/>
              <a:ext cx="704039" cy="707885"/>
            </a:xfrm>
            <a:prstGeom prst="rect">
              <a:avLst/>
            </a:prstGeom>
            <a:noFill/>
          </p:spPr>
          <p:txBody>
            <a:bodyPr wrap="none" rtlCol="0">
              <a:spAutoFit/>
            </a:bodyPr>
            <a:lstStyle/>
            <a:p>
              <a:r>
                <a:rPr lang="en-US" altLang="zh-CN" sz="4000" dirty="0">
                  <a:solidFill>
                    <a:schemeClr val="accent6"/>
                  </a:solidFill>
                </a:rPr>
                <a:t>04</a:t>
              </a:r>
              <a:endParaRPr lang="zh-CN" altLang="en-US" sz="4000" dirty="0">
                <a:solidFill>
                  <a:schemeClr val="accent6"/>
                </a:solidFill>
              </a:endParaRPr>
            </a:p>
          </p:txBody>
        </p:sp>
      </p:grpSp>
      <p:sp>
        <p:nvSpPr>
          <p:cNvPr id="14" name="标题 13"/>
          <p:cNvSpPr>
            <a:spLocks noGrp="1"/>
          </p:cNvSpPr>
          <p:nvPr>
            <p:ph type="title"/>
          </p:nvPr>
        </p:nvSpPr>
        <p:spPr/>
        <p:txBody>
          <a:bodyPr/>
          <a:lstStyle/>
          <a:p>
            <a:r>
              <a:rPr lang="zh-CN" altLang="en-US" dirty="0"/>
              <a:t>请在此处输入您的标题</a:t>
            </a:r>
          </a:p>
        </p:txBody>
      </p:sp>
    </p:spTree>
    <p:extLst>
      <p:ext uri="{BB962C8B-B14F-4D97-AF65-F5344CB8AC3E}">
        <p14:creationId xmlns:p14="http://schemas.microsoft.com/office/powerpoint/2010/main" val="28561813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75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75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0" presetClass="path" presetSubtype="0" accel="50000" decel="50000" fill="hold" nodeType="withEffect">
                                  <p:stCondLst>
                                    <p:cond delay="750"/>
                                  </p:stCondLst>
                                  <p:childTnLst>
                                    <p:animMotion origin="layout" path="M -0.67291 0.25154 L -0.67291 0.25185 C -0.6533 0.23889 -0.64722 0.23364 -0.62708 0.22562 C -0.60694 0.21759 -0.58628 0.21389 -0.56666 0.2034 C -0.53229 0.18457 -0.49774 0.16451 -0.4625 0.15154 C -0.44548 0.14506 -0.42778 0.14167 -0.41041 0.13673 C -0.2658 0.05401 -0.43055 0.14259 -0.30225 0.08858 C -0.23628 0.06049 -0.30816 0.07469 -0.24583 0.06636 C -0.22673 0.05988 -0.22534 0.05895 -0.20833 0.05525 C -0.19739 0.05247 -0.18611 0.05154 -0.175 0.04784 C -0.1717 0.04661 -0.16823 0.04537 -0.16458 0.04414 C -0.15625 0.04043 -0.14809 0.03549 -0.13975 0.03302 C -0.10937 0.02315 -0.12448 0.02685 -0.09375 0.02191 C -0.07205 0.00895 -0.0901 0.01759 -0.06041 0.0108 C -0.05694 0.00988 -0.05364 0.00772 -0.05 0.0071 C -0.04253 0.00525 -0.03472 0.00463 -0.02708 0.0034 C -0.0033 -0.00093 -0.0158 -0.00031 -2.22222E-6 -0.00031 L -2.22222E-6 -2.46914E-7 " pathEditMode="relative" rAng="0" ptsTypes="AAAAAAAAAAAAAAAAAA">
                                      <p:cBhvr>
                                        <p:cTn id="18" dur="2000" fill="hold"/>
                                        <p:tgtEl>
                                          <p:spTgt spid="2"/>
                                        </p:tgtEl>
                                        <p:attrNameLst>
                                          <p:attrName>ppt_x</p:attrName>
                                          <p:attrName>ppt_y</p:attrName>
                                        </p:attrNameLst>
                                      </p:cBhvr>
                                      <p:rCtr x="33646" y="-12593"/>
                                    </p:animMotion>
                                  </p:childTnLst>
                                </p:cTn>
                              </p:par>
                              <p:par>
                                <p:cTn id="19" presetID="0" presetClass="path" presetSubtype="0" accel="50000" decel="50000" fill="hold" nodeType="withEffect">
                                  <p:stCondLst>
                                    <p:cond delay="500"/>
                                  </p:stCondLst>
                                  <p:childTnLst>
                                    <p:animMotion origin="layout" path="M -0.67275 0.25154 L -0.67275 0.25185 C -0.65313 0.23889 -0.64705 0.23364 -0.62691 0.22562 C -0.60678 0.21759 -0.58612 0.21389 -0.5665 0.2034 C -0.5323 0.18457 -0.49757 0.16451 -0.46233 0.15154 C -0.44532 0.14506 -0.42778 0.14167 -0.41042 0.13673 C -0.26563 0.05401 -0.43039 0.14259 -0.30209 0.08858 C -0.23612 0.06049 -0.30799 0.07469 -0.24566 0.06636 C -0.22657 0.05988 -0.22518 0.05895 -0.20816 0.05525 C -0.19723 0.05247 -0.18594 0.05154 -0.17483 0.04784 C -0.17153 0.04661 -0.16806 0.04537 -0.16441 0.04414 C -0.15608 0.04043 -0.14792 0.03549 -0.13959 0.03302 C -0.10921 0.02315 -0.12431 0.02685 -0.09358 0.02191 C -0.07187 0.00895 -0.08993 0.01759 -0.06024 0.0108 C -0.05694 0.00988 -0.05348 0.00772 -0.04999 0.0071 C -0.04237 0.00525 -0.03472 0.00463 -0.02708 0.0034 C -0.00329 -0.00093 -0.01579 -0.00031 5E-6 -0.00031 L 5E-6 -2.46914E-7 " pathEditMode="relative" rAng="0" ptsTypes="AAAAAAAAAAAAAAAAAA">
                                      <p:cBhvr>
                                        <p:cTn id="20" dur="2000" fill="hold"/>
                                        <p:tgtEl>
                                          <p:spTgt spid="3"/>
                                        </p:tgtEl>
                                        <p:attrNameLst>
                                          <p:attrName>ppt_x</p:attrName>
                                          <p:attrName>ppt_y</p:attrName>
                                        </p:attrNameLst>
                                      </p:cBhvr>
                                      <p:rCtr x="33646" y="-12593"/>
                                    </p:animMotion>
                                  </p:childTnLst>
                                </p:cTn>
                              </p:par>
                              <p:par>
                                <p:cTn id="21" presetID="0" presetClass="path" presetSubtype="0" accel="50000" decel="50000" fill="hold" nodeType="withEffect">
                                  <p:stCondLst>
                                    <p:cond delay="250"/>
                                  </p:stCondLst>
                                  <p:childTnLst>
                                    <p:animMotion origin="layout" path="M -0.67275 0.25154 L -0.67275 0.25185 C -0.65313 0.23889 -0.64705 0.23364 -0.62691 0.22562 C -0.60678 0.21759 -0.58612 0.21389 -0.5665 0.2034 C -0.53212 0.18457 -0.49757 0.16451 -0.46233 0.15154 C -0.44514 0.14506 -0.42761 0.14167 -0.41025 0.13673 C -0.26563 0.05401 -0.43039 0.14259 -0.30209 0.08858 C -0.23612 0.06049 -0.30799 0.07469 -0.24566 0.06636 C -0.22657 0.05988 -0.22518 0.05895 -0.20816 0.05525 C -0.19723 0.05247 -0.18594 0.05154 -0.17483 0.04784 C -0.17153 0.04661 -0.16806 0.04537 -0.16441 0.04414 C -0.15608 0.04043 -0.14792 0.03549 -0.13959 0.03302 C -0.10921 0.02315 -0.12431 0.02685 -0.09357 0.02191 C -0.07187 0.00895 -0.08993 0.01759 -0.06025 0.0108 C -0.05695 0.00988 -0.05348 0.00772 -0.04999 0.0071 C -0.04237 0.00525 -0.03473 0.00463 -0.02709 0.0034 C -0.00329 -0.00093 -0.01579 -0.00031 5E-6 -0.00031 L 5E-6 -2.46914E-7 " pathEditMode="relative" rAng="0" ptsTypes="AAAAAAAAAAAAAAAAAA">
                                      <p:cBhvr>
                                        <p:cTn id="22" dur="2000" fill="hold"/>
                                        <p:tgtEl>
                                          <p:spTgt spid="4"/>
                                        </p:tgtEl>
                                        <p:attrNameLst>
                                          <p:attrName>ppt_x</p:attrName>
                                          <p:attrName>ppt_y</p:attrName>
                                        </p:attrNameLst>
                                      </p:cBhvr>
                                      <p:rCtr x="33646" y="-12593"/>
                                    </p:animMotion>
                                  </p:childTnLst>
                                </p:cTn>
                              </p:par>
                              <p:par>
                                <p:cTn id="23" presetID="0" presetClass="path" presetSubtype="0" accel="50000" decel="50000" fill="hold" nodeType="withEffect">
                                  <p:stCondLst>
                                    <p:cond delay="0"/>
                                  </p:stCondLst>
                                  <p:childTnLst>
                                    <p:animMotion origin="layout" path="M -0.67275 0.25154 L -0.67275 0.25185 C -0.65313 0.23889 -0.64705 0.23364 -0.62691 0.22562 C -0.60678 0.21759 -0.58612 0.21389 -0.5665 0.2034 C -0.53212 0.18457 -0.49757 0.16451 -0.46233 0.15154 C -0.44514 0.14506 -0.42761 0.14167 -0.41025 0.13673 C -0.26563 0.05401 -0.43039 0.14259 -0.30191 0.08858 C -0.23594 0.06049 -0.30799 0.07469 -0.24566 0.06636 C -0.22657 0.05988 -0.22518 0.05895 -0.20816 0.05525 C -0.19723 0.05247 -0.18594 0.05154 -0.17483 0.04784 C -0.17153 0.04661 -0.16806 0.04537 -0.16441 0.04414 C -0.15608 0.04043 -0.14792 0.03549 -0.13959 0.03302 C -0.10921 0.02315 -0.12431 0.02685 -0.09358 0.02191 C -0.07188 0.00895 -0.08993 0.01759 -0.06025 0.0108 C -0.05694 0.00988 -0.05347 0.00772 -0.05 0.0071 C -0.04237 0.00525 -0.03473 0.00463 -0.02708 0.0034 C -0.00329 -0.00093 -0.0158 -0.00031 5E-6 -0.00031 L 5E-6 -2.46914E-7 " pathEditMode="relative" rAng="0" ptsTypes="AAAAAAAAAAAAAAAAAA">
                                      <p:cBhvr>
                                        <p:cTn id="24" dur="2000" fill="hold"/>
                                        <p:tgtEl>
                                          <p:spTgt spid="5"/>
                                        </p:tgtEl>
                                        <p:attrNameLst>
                                          <p:attrName>ppt_x</p:attrName>
                                          <p:attrName>ppt_y</p:attrName>
                                        </p:attrNameLst>
                                      </p:cBhvr>
                                      <p:rCtr x="33646" y="-12593"/>
                                    </p:animMotion>
                                  </p:childTnLst>
                                </p:cTn>
                              </p:par>
                            </p:childTnLst>
                          </p:cTn>
                        </p:par>
                        <p:par>
                          <p:cTn id="25" fill="hold">
                            <p:stCondLst>
                              <p:cond delay="2750"/>
                            </p:stCondLst>
                            <p:childTnLst>
                              <p:par>
                                <p:cTn id="26" presetID="42" presetClass="entr" presetSubtype="0"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anim calcmode="lin" valueType="num">
                                      <p:cBhvr>
                                        <p:cTn id="29" dur="1000" fill="hold"/>
                                        <p:tgtEl>
                                          <p:spTgt spid="32"/>
                                        </p:tgtEl>
                                        <p:attrNameLst>
                                          <p:attrName>ppt_x</p:attrName>
                                        </p:attrNameLst>
                                      </p:cBhvr>
                                      <p:tavLst>
                                        <p:tav tm="0">
                                          <p:val>
                                            <p:strVal val="#ppt_x"/>
                                          </p:val>
                                        </p:tav>
                                        <p:tav tm="100000">
                                          <p:val>
                                            <p:strVal val="#ppt_x"/>
                                          </p:val>
                                        </p:tav>
                                      </p:tavLst>
                                    </p:anim>
                                    <p:anim calcmode="lin" valueType="num">
                                      <p:cBhvr>
                                        <p:cTn id="30" dur="1000" fill="hold"/>
                                        <p:tgtEl>
                                          <p:spTgt spid="32"/>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1000"/>
                                        <p:tgtEl>
                                          <p:spTgt spid="33"/>
                                        </p:tgtEl>
                                      </p:cBhvr>
                                    </p:animEffect>
                                    <p:anim calcmode="lin" valueType="num">
                                      <p:cBhvr>
                                        <p:cTn id="34" dur="1000" fill="hold"/>
                                        <p:tgtEl>
                                          <p:spTgt spid="33"/>
                                        </p:tgtEl>
                                        <p:attrNameLst>
                                          <p:attrName>ppt_x</p:attrName>
                                        </p:attrNameLst>
                                      </p:cBhvr>
                                      <p:tavLst>
                                        <p:tav tm="0">
                                          <p:val>
                                            <p:strVal val="#ppt_x"/>
                                          </p:val>
                                        </p:tav>
                                        <p:tav tm="100000">
                                          <p:val>
                                            <p:strVal val="#ppt_x"/>
                                          </p:val>
                                        </p:tav>
                                      </p:tavLst>
                                    </p:anim>
                                    <p:anim calcmode="lin" valueType="num">
                                      <p:cBhvr>
                                        <p:cTn id="35" dur="1000" fill="hold"/>
                                        <p:tgtEl>
                                          <p:spTgt spid="33"/>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1000"/>
                                        <p:tgtEl>
                                          <p:spTgt spid="41"/>
                                        </p:tgtEl>
                                      </p:cBhvr>
                                    </p:animEffect>
                                    <p:anim calcmode="lin" valueType="num">
                                      <p:cBhvr>
                                        <p:cTn id="39" dur="1000" fill="hold"/>
                                        <p:tgtEl>
                                          <p:spTgt spid="41"/>
                                        </p:tgtEl>
                                        <p:attrNameLst>
                                          <p:attrName>ppt_x</p:attrName>
                                        </p:attrNameLst>
                                      </p:cBhvr>
                                      <p:tavLst>
                                        <p:tav tm="0">
                                          <p:val>
                                            <p:strVal val="#ppt_x"/>
                                          </p:val>
                                        </p:tav>
                                        <p:tav tm="100000">
                                          <p:val>
                                            <p:strVal val="#ppt_x"/>
                                          </p:val>
                                        </p:tav>
                                      </p:tavLst>
                                    </p:anim>
                                    <p:anim calcmode="lin" valueType="num">
                                      <p:cBhvr>
                                        <p:cTn id="40" dur="1000" fill="hold"/>
                                        <p:tgtEl>
                                          <p:spTgt spid="41"/>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1000"/>
                                        <p:tgtEl>
                                          <p:spTgt spid="40"/>
                                        </p:tgtEl>
                                      </p:cBhvr>
                                    </p:animEffect>
                                    <p:anim calcmode="lin" valueType="num">
                                      <p:cBhvr>
                                        <p:cTn id="44" dur="1000" fill="hold"/>
                                        <p:tgtEl>
                                          <p:spTgt spid="40"/>
                                        </p:tgtEl>
                                        <p:attrNameLst>
                                          <p:attrName>ppt_x</p:attrName>
                                        </p:attrNameLst>
                                      </p:cBhvr>
                                      <p:tavLst>
                                        <p:tav tm="0">
                                          <p:val>
                                            <p:strVal val="#ppt_x"/>
                                          </p:val>
                                        </p:tav>
                                        <p:tav tm="100000">
                                          <p:val>
                                            <p:strVal val="#ppt_x"/>
                                          </p:val>
                                        </p:tav>
                                      </p:tavLst>
                                    </p:anim>
                                    <p:anim calcmode="lin" valueType="num">
                                      <p:cBhvr>
                                        <p:cTn id="45" dur="1000" fill="hold"/>
                                        <p:tgtEl>
                                          <p:spTgt spid="40"/>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1000"/>
                                        <p:tgtEl>
                                          <p:spTgt spid="42"/>
                                        </p:tgtEl>
                                      </p:cBhvr>
                                    </p:animEffect>
                                    <p:anim calcmode="lin" valueType="num">
                                      <p:cBhvr>
                                        <p:cTn id="49" dur="1000" fill="hold"/>
                                        <p:tgtEl>
                                          <p:spTgt spid="42"/>
                                        </p:tgtEl>
                                        <p:attrNameLst>
                                          <p:attrName>ppt_x</p:attrName>
                                        </p:attrNameLst>
                                      </p:cBhvr>
                                      <p:tavLst>
                                        <p:tav tm="0">
                                          <p:val>
                                            <p:strVal val="#ppt_x"/>
                                          </p:val>
                                        </p:tav>
                                        <p:tav tm="100000">
                                          <p:val>
                                            <p:strVal val="#ppt_x"/>
                                          </p:val>
                                        </p:tav>
                                      </p:tavLst>
                                    </p:anim>
                                    <p:anim calcmode="lin" valueType="num">
                                      <p:cBhvr>
                                        <p:cTn id="50"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96663" y="1950338"/>
            <a:ext cx="2369552" cy="2065871"/>
            <a:chOff x="2622497" y="1462753"/>
            <a:chExt cx="1777164" cy="1549403"/>
          </a:xfrm>
        </p:grpSpPr>
        <p:sp>
          <p:nvSpPr>
            <p:cNvPr id="25" name="等腰三角形 24"/>
            <p:cNvSpPr/>
            <p:nvPr/>
          </p:nvSpPr>
          <p:spPr>
            <a:xfrm flipV="1">
              <a:off x="2951616" y="1707765"/>
              <a:ext cx="1118927" cy="88822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6" name="Freeform 5"/>
            <p:cNvSpPr>
              <a:spLocks noEditPoints="1"/>
            </p:cNvSpPr>
            <p:nvPr/>
          </p:nvSpPr>
          <p:spPr bwMode="auto">
            <a:xfrm>
              <a:off x="2622497" y="1462753"/>
              <a:ext cx="1777164" cy="1549403"/>
            </a:xfrm>
            <a:custGeom>
              <a:avLst/>
              <a:gdLst>
                <a:gd name="T0" fmla="*/ 0 w 733"/>
                <a:gd name="T1" fmla="*/ 56 h 639"/>
                <a:gd name="T2" fmla="*/ 4 w 733"/>
                <a:gd name="T3" fmla="*/ 71 h 639"/>
                <a:gd name="T4" fmla="*/ 326 w 733"/>
                <a:gd name="T5" fmla="*/ 628 h 639"/>
                <a:gd name="T6" fmla="*/ 337 w 733"/>
                <a:gd name="T7" fmla="*/ 639 h 639"/>
                <a:gd name="T8" fmla="*/ 396 w 733"/>
                <a:gd name="T9" fmla="*/ 639 h 639"/>
                <a:gd name="T10" fmla="*/ 407 w 733"/>
                <a:gd name="T11" fmla="*/ 628 h 639"/>
                <a:gd name="T12" fmla="*/ 729 w 733"/>
                <a:gd name="T13" fmla="*/ 71 h 639"/>
                <a:gd name="T14" fmla="*/ 733 w 733"/>
                <a:gd name="T15" fmla="*/ 56 h 639"/>
                <a:gd name="T16" fmla="*/ 703 w 733"/>
                <a:gd name="T17" fmla="*/ 4 h 639"/>
                <a:gd name="T18" fmla="*/ 688 w 733"/>
                <a:gd name="T19" fmla="*/ 0 h 639"/>
                <a:gd name="T20" fmla="*/ 44 w 733"/>
                <a:gd name="T21" fmla="*/ 0 h 639"/>
                <a:gd name="T22" fmla="*/ 29 w 733"/>
                <a:gd name="T23" fmla="*/ 4 h 639"/>
                <a:gd name="T24" fmla="*/ 0 w 733"/>
                <a:gd name="T25" fmla="*/ 56 h 639"/>
                <a:gd name="T26" fmla="*/ 182 w 733"/>
                <a:gd name="T27" fmla="*/ 109 h 639"/>
                <a:gd name="T28" fmla="*/ 197 w 733"/>
                <a:gd name="T29" fmla="*/ 106 h 639"/>
                <a:gd name="T30" fmla="*/ 536 w 733"/>
                <a:gd name="T31" fmla="*/ 106 h 639"/>
                <a:gd name="T32" fmla="*/ 551 w 733"/>
                <a:gd name="T33" fmla="*/ 109 h 639"/>
                <a:gd name="T34" fmla="*/ 564 w 733"/>
                <a:gd name="T35" fmla="*/ 132 h 639"/>
                <a:gd name="T36" fmla="*/ 559 w 733"/>
                <a:gd name="T37" fmla="*/ 147 h 639"/>
                <a:gd name="T38" fmla="*/ 390 w 733"/>
                <a:gd name="T39" fmla="*/ 440 h 639"/>
                <a:gd name="T40" fmla="*/ 379 w 733"/>
                <a:gd name="T41" fmla="*/ 451 h 639"/>
                <a:gd name="T42" fmla="*/ 353 w 733"/>
                <a:gd name="T43" fmla="*/ 451 h 639"/>
                <a:gd name="T44" fmla="*/ 343 w 733"/>
                <a:gd name="T45" fmla="*/ 440 h 639"/>
                <a:gd name="T46" fmla="*/ 173 w 733"/>
                <a:gd name="T47" fmla="*/ 147 h 639"/>
                <a:gd name="T48" fmla="*/ 169 w 733"/>
                <a:gd name="T49" fmla="*/ 132 h 639"/>
                <a:gd name="T50" fmla="*/ 182 w 733"/>
                <a:gd name="T51" fmla="*/ 10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3" h="639">
                  <a:moveTo>
                    <a:pt x="0" y="56"/>
                  </a:moveTo>
                  <a:cubicBezTo>
                    <a:pt x="0" y="60"/>
                    <a:pt x="2" y="67"/>
                    <a:pt x="4" y="71"/>
                  </a:cubicBezTo>
                  <a:cubicBezTo>
                    <a:pt x="326" y="628"/>
                    <a:pt x="326" y="628"/>
                    <a:pt x="326" y="628"/>
                  </a:cubicBezTo>
                  <a:cubicBezTo>
                    <a:pt x="328" y="632"/>
                    <a:pt x="333" y="637"/>
                    <a:pt x="337" y="639"/>
                  </a:cubicBezTo>
                  <a:cubicBezTo>
                    <a:pt x="396" y="639"/>
                    <a:pt x="396" y="639"/>
                    <a:pt x="396" y="639"/>
                  </a:cubicBezTo>
                  <a:cubicBezTo>
                    <a:pt x="400" y="637"/>
                    <a:pt x="405" y="632"/>
                    <a:pt x="407" y="628"/>
                  </a:cubicBezTo>
                  <a:cubicBezTo>
                    <a:pt x="729" y="71"/>
                    <a:pt x="729" y="71"/>
                    <a:pt x="729" y="71"/>
                  </a:cubicBezTo>
                  <a:cubicBezTo>
                    <a:pt x="731" y="67"/>
                    <a:pt x="733" y="60"/>
                    <a:pt x="733" y="56"/>
                  </a:cubicBezTo>
                  <a:cubicBezTo>
                    <a:pt x="703" y="4"/>
                    <a:pt x="703" y="4"/>
                    <a:pt x="703" y="4"/>
                  </a:cubicBezTo>
                  <a:cubicBezTo>
                    <a:pt x="699" y="2"/>
                    <a:pt x="692" y="0"/>
                    <a:pt x="688" y="0"/>
                  </a:cubicBezTo>
                  <a:cubicBezTo>
                    <a:pt x="44" y="0"/>
                    <a:pt x="44" y="0"/>
                    <a:pt x="44" y="0"/>
                  </a:cubicBezTo>
                  <a:cubicBezTo>
                    <a:pt x="40" y="0"/>
                    <a:pt x="33" y="2"/>
                    <a:pt x="29" y="4"/>
                  </a:cubicBezTo>
                  <a:cubicBezTo>
                    <a:pt x="0" y="56"/>
                    <a:pt x="0" y="56"/>
                    <a:pt x="0" y="56"/>
                  </a:cubicBezTo>
                  <a:moveTo>
                    <a:pt x="182" y="109"/>
                  </a:moveTo>
                  <a:cubicBezTo>
                    <a:pt x="186" y="107"/>
                    <a:pt x="193" y="106"/>
                    <a:pt x="197" y="106"/>
                  </a:cubicBezTo>
                  <a:cubicBezTo>
                    <a:pt x="536" y="106"/>
                    <a:pt x="536" y="106"/>
                    <a:pt x="536" y="106"/>
                  </a:cubicBezTo>
                  <a:cubicBezTo>
                    <a:pt x="540" y="106"/>
                    <a:pt x="547" y="107"/>
                    <a:pt x="551" y="109"/>
                  </a:cubicBezTo>
                  <a:cubicBezTo>
                    <a:pt x="564" y="132"/>
                    <a:pt x="564" y="132"/>
                    <a:pt x="564" y="132"/>
                  </a:cubicBezTo>
                  <a:cubicBezTo>
                    <a:pt x="563" y="136"/>
                    <a:pt x="561" y="143"/>
                    <a:pt x="559" y="147"/>
                  </a:cubicBezTo>
                  <a:cubicBezTo>
                    <a:pt x="390" y="440"/>
                    <a:pt x="390" y="440"/>
                    <a:pt x="390" y="440"/>
                  </a:cubicBezTo>
                  <a:cubicBezTo>
                    <a:pt x="388" y="444"/>
                    <a:pt x="383" y="449"/>
                    <a:pt x="379" y="451"/>
                  </a:cubicBezTo>
                  <a:cubicBezTo>
                    <a:pt x="353" y="451"/>
                    <a:pt x="353" y="451"/>
                    <a:pt x="353" y="451"/>
                  </a:cubicBezTo>
                  <a:cubicBezTo>
                    <a:pt x="350" y="449"/>
                    <a:pt x="345" y="444"/>
                    <a:pt x="343" y="440"/>
                  </a:cubicBezTo>
                  <a:cubicBezTo>
                    <a:pt x="173" y="147"/>
                    <a:pt x="173" y="147"/>
                    <a:pt x="173" y="147"/>
                  </a:cubicBezTo>
                  <a:cubicBezTo>
                    <a:pt x="171" y="143"/>
                    <a:pt x="169" y="136"/>
                    <a:pt x="169" y="132"/>
                  </a:cubicBezTo>
                  <a:cubicBezTo>
                    <a:pt x="182" y="109"/>
                    <a:pt x="182" y="109"/>
                    <a:pt x="182" y="109"/>
                  </a:cubicBezTo>
                </a:path>
              </a:pathLst>
            </a:custGeom>
            <a:gradFill flip="none" rotWithShape="1">
              <a:gsLst>
                <a:gs pos="0">
                  <a:schemeClr val="accent6">
                    <a:lumMod val="5000"/>
                    <a:lumOff val="95000"/>
                  </a:schemeClr>
                </a:gs>
                <a:gs pos="100000">
                  <a:schemeClr val="bg1">
                    <a:lumMod val="75000"/>
                  </a:schemeClr>
                </a:gs>
              </a:gsLst>
              <a:lin ang="13500000" scaled="1"/>
              <a:tileRect/>
            </a:gradFill>
            <a:ln w="34925">
              <a:gradFill flip="none" rotWithShape="1">
                <a:gsLst>
                  <a:gs pos="0">
                    <a:schemeClr val="accent1">
                      <a:lumMod val="5000"/>
                      <a:lumOff val="95000"/>
                    </a:schemeClr>
                  </a:gs>
                  <a:gs pos="100000">
                    <a:schemeClr val="bg1">
                      <a:lumMod val="65000"/>
                    </a:schemeClr>
                  </a:gs>
                </a:gsLst>
                <a:lin ang="2700000" scaled="1"/>
                <a:tileRect/>
              </a:grad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3" name="Freeform 27"/>
            <p:cNvSpPr>
              <a:spLocks noEditPoints="1"/>
            </p:cNvSpPr>
            <p:nvPr/>
          </p:nvSpPr>
          <p:spPr bwMode="auto">
            <a:xfrm>
              <a:off x="3348769" y="1931463"/>
              <a:ext cx="319088" cy="305991"/>
            </a:xfrm>
            <a:custGeom>
              <a:avLst/>
              <a:gdLst>
                <a:gd name="T0" fmla="*/ 111 w 111"/>
                <a:gd name="T1" fmla="*/ 44 h 106"/>
                <a:gd name="T2" fmla="*/ 55 w 111"/>
                <a:gd name="T3" fmla="*/ 0 h 106"/>
                <a:gd name="T4" fmla="*/ 0 w 111"/>
                <a:gd name="T5" fmla="*/ 44 h 106"/>
                <a:gd name="T6" fmla="*/ 55 w 111"/>
                <a:gd name="T7" fmla="*/ 89 h 106"/>
                <a:gd name="T8" fmla="*/ 75 w 111"/>
                <a:gd name="T9" fmla="*/ 86 h 106"/>
                <a:gd name="T10" fmla="*/ 97 w 111"/>
                <a:gd name="T11" fmla="*/ 106 h 106"/>
                <a:gd name="T12" fmla="*/ 93 w 111"/>
                <a:gd name="T13" fmla="*/ 77 h 106"/>
                <a:gd name="T14" fmla="*/ 111 w 111"/>
                <a:gd name="T15" fmla="*/ 44 h 106"/>
                <a:gd name="T16" fmla="*/ 27 w 111"/>
                <a:gd name="T17" fmla="*/ 49 h 106"/>
                <a:gd name="T18" fmla="*/ 21 w 111"/>
                <a:gd name="T19" fmla="*/ 43 h 106"/>
                <a:gd name="T20" fmla="*/ 27 w 111"/>
                <a:gd name="T21" fmla="*/ 37 h 106"/>
                <a:gd name="T22" fmla="*/ 33 w 111"/>
                <a:gd name="T23" fmla="*/ 43 h 106"/>
                <a:gd name="T24" fmla="*/ 27 w 111"/>
                <a:gd name="T25" fmla="*/ 49 h 106"/>
                <a:gd name="T26" fmla="*/ 55 w 111"/>
                <a:gd name="T27" fmla="*/ 49 h 106"/>
                <a:gd name="T28" fmla="*/ 49 w 111"/>
                <a:gd name="T29" fmla="*/ 43 h 106"/>
                <a:gd name="T30" fmla="*/ 55 w 111"/>
                <a:gd name="T31" fmla="*/ 37 h 106"/>
                <a:gd name="T32" fmla="*/ 61 w 111"/>
                <a:gd name="T33" fmla="*/ 43 h 106"/>
                <a:gd name="T34" fmla="*/ 55 w 111"/>
                <a:gd name="T35" fmla="*/ 49 h 106"/>
                <a:gd name="T36" fmla="*/ 84 w 111"/>
                <a:gd name="T37" fmla="*/ 49 h 106"/>
                <a:gd name="T38" fmla="*/ 78 w 111"/>
                <a:gd name="T39" fmla="*/ 43 h 106"/>
                <a:gd name="T40" fmla="*/ 84 w 111"/>
                <a:gd name="T41" fmla="*/ 37 h 106"/>
                <a:gd name="T42" fmla="*/ 90 w 111"/>
                <a:gd name="T43" fmla="*/ 43 h 106"/>
                <a:gd name="T44" fmla="*/ 84 w 111"/>
                <a:gd name="T45" fmla="*/ 4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1" h="106">
                  <a:moveTo>
                    <a:pt x="111" y="44"/>
                  </a:moveTo>
                  <a:cubicBezTo>
                    <a:pt x="111" y="20"/>
                    <a:pt x="86" y="0"/>
                    <a:pt x="55" y="0"/>
                  </a:cubicBezTo>
                  <a:cubicBezTo>
                    <a:pt x="25" y="0"/>
                    <a:pt x="0" y="20"/>
                    <a:pt x="0" y="44"/>
                  </a:cubicBezTo>
                  <a:cubicBezTo>
                    <a:pt x="0" y="69"/>
                    <a:pt x="25" y="89"/>
                    <a:pt x="55" y="89"/>
                  </a:cubicBezTo>
                  <a:cubicBezTo>
                    <a:pt x="62" y="89"/>
                    <a:pt x="69" y="88"/>
                    <a:pt x="75" y="86"/>
                  </a:cubicBezTo>
                  <a:cubicBezTo>
                    <a:pt x="97" y="106"/>
                    <a:pt x="97" y="106"/>
                    <a:pt x="97" y="106"/>
                  </a:cubicBezTo>
                  <a:cubicBezTo>
                    <a:pt x="93" y="77"/>
                    <a:pt x="93" y="77"/>
                    <a:pt x="93" y="77"/>
                  </a:cubicBezTo>
                  <a:cubicBezTo>
                    <a:pt x="104" y="69"/>
                    <a:pt x="111" y="57"/>
                    <a:pt x="111" y="44"/>
                  </a:cubicBezTo>
                  <a:close/>
                  <a:moveTo>
                    <a:pt x="27" y="49"/>
                  </a:moveTo>
                  <a:cubicBezTo>
                    <a:pt x="24" y="49"/>
                    <a:pt x="21" y="46"/>
                    <a:pt x="21" y="43"/>
                  </a:cubicBezTo>
                  <a:cubicBezTo>
                    <a:pt x="21" y="40"/>
                    <a:pt x="24" y="37"/>
                    <a:pt x="27" y="37"/>
                  </a:cubicBezTo>
                  <a:cubicBezTo>
                    <a:pt x="30" y="37"/>
                    <a:pt x="33" y="40"/>
                    <a:pt x="33" y="43"/>
                  </a:cubicBezTo>
                  <a:cubicBezTo>
                    <a:pt x="33" y="46"/>
                    <a:pt x="30" y="49"/>
                    <a:pt x="27" y="49"/>
                  </a:cubicBezTo>
                  <a:close/>
                  <a:moveTo>
                    <a:pt x="55" y="49"/>
                  </a:moveTo>
                  <a:cubicBezTo>
                    <a:pt x="52" y="49"/>
                    <a:pt x="49" y="46"/>
                    <a:pt x="49" y="43"/>
                  </a:cubicBezTo>
                  <a:cubicBezTo>
                    <a:pt x="49" y="40"/>
                    <a:pt x="52" y="37"/>
                    <a:pt x="55" y="37"/>
                  </a:cubicBezTo>
                  <a:cubicBezTo>
                    <a:pt x="59" y="37"/>
                    <a:pt x="61" y="40"/>
                    <a:pt x="61" y="43"/>
                  </a:cubicBezTo>
                  <a:cubicBezTo>
                    <a:pt x="61" y="46"/>
                    <a:pt x="59" y="49"/>
                    <a:pt x="55" y="49"/>
                  </a:cubicBezTo>
                  <a:close/>
                  <a:moveTo>
                    <a:pt x="84" y="49"/>
                  </a:moveTo>
                  <a:cubicBezTo>
                    <a:pt x="81" y="49"/>
                    <a:pt x="78" y="46"/>
                    <a:pt x="78" y="43"/>
                  </a:cubicBezTo>
                  <a:cubicBezTo>
                    <a:pt x="78" y="40"/>
                    <a:pt x="81" y="37"/>
                    <a:pt x="84" y="37"/>
                  </a:cubicBezTo>
                  <a:cubicBezTo>
                    <a:pt x="87" y="37"/>
                    <a:pt x="90" y="40"/>
                    <a:pt x="90" y="43"/>
                  </a:cubicBezTo>
                  <a:cubicBezTo>
                    <a:pt x="90" y="46"/>
                    <a:pt x="87" y="49"/>
                    <a:pt x="84" y="49"/>
                  </a:cubicBezTo>
                  <a:close/>
                </a:path>
              </a:pathLst>
            </a:custGeom>
            <a:solidFill>
              <a:srgbClr val="FFFFFF"/>
            </a:solidFill>
            <a:ln w="14288" cap="flat">
              <a:noFill/>
              <a:prstDash val="solid"/>
              <a:miter lim="800000"/>
              <a:headEnd/>
              <a:tailEnd/>
            </a:ln>
            <a:effectLst>
              <a:innerShdw blurRad="63500" dist="50800" dir="13500000">
                <a:prstClr val="black">
                  <a:alpha val="50000"/>
                </a:prstClr>
              </a:innerShdw>
            </a:effectLst>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4" name="组合 3"/>
          <p:cNvGrpSpPr/>
          <p:nvPr/>
        </p:nvGrpSpPr>
        <p:grpSpPr>
          <a:xfrm>
            <a:off x="6284291" y="1950338"/>
            <a:ext cx="2369552" cy="2065871"/>
            <a:chOff x="4713218" y="1462753"/>
            <a:chExt cx="1777164" cy="1549403"/>
          </a:xfrm>
        </p:grpSpPr>
        <p:sp>
          <p:nvSpPr>
            <p:cNvPr id="27" name="等腰三角形 26"/>
            <p:cNvSpPr/>
            <p:nvPr/>
          </p:nvSpPr>
          <p:spPr>
            <a:xfrm flipV="1">
              <a:off x="5042337" y="1707765"/>
              <a:ext cx="1118927" cy="888223"/>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8" name="Freeform 5"/>
            <p:cNvSpPr>
              <a:spLocks noEditPoints="1"/>
            </p:cNvSpPr>
            <p:nvPr/>
          </p:nvSpPr>
          <p:spPr bwMode="auto">
            <a:xfrm>
              <a:off x="4713218" y="1462753"/>
              <a:ext cx="1777164" cy="1549403"/>
            </a:xfrm>
            <a:custGeom>
              <a:avLst/>
              <a:gdLst>
                <a:gd name="T0" fmla="*/ 0 w 733"/>
                <a:gd name="T1" fmla="*/ 56 h 639"/>
                <a:gd name="T2" fmla="*/ 4 w 733"/>
                <a:gd name="T3" fmla="*/ 71 h 639"/>
                <a:gd name="T4" fmla="*/ 326 w 733"/>
                <a:gd name="T5" fmla="*/ 628 h 639"/>
                <a:gd name="T6" fmla="*/ 337 w 733"/>
                <a:gd name="T7" fmla="*/ 639 h 639"/>
                <a:gd name="T8" fmla="*/ 396 w 733"/>
                <a:gd name="T9" fmla="*/ 639 h 639"/>
                <a:gd name="T10" fmla="*/ 407 w 733"/>
                <a:gd name="T11" fmla="*/ 628 h 639"/>
                <a:gd name="T12" fmla="*/ 729 w 733"/>
                <a:gd name="T13" fmla="*/ 71 h 639"/>
                <a:gd name="T14" fmla="*/ 733 w 733"/>
                <a:gd name="T15" fmla="*/ 56 h 639"/>
                <a:gd name="T16" fmla="*/ 703 w 733"/>
                <a:gd name="T17" fmla="*/ 4 h 639"/>
                <a:gd name="T18" fmla="*/ 688 w 733"/>
                <a:gd name="T19" fmla="*/ 0 h 639"/>
                <a:gd name="T20" fmla="*/ 44 w 733"/>
                <a:gd name="T21" fmla="*/ 0 h 639"/>
                <a:gd name="T22" fmla="*/ 29 w 733"/>
                <a:gd name="T23" fmla="*/ 4 h 639"/>
                <a:gd name="T24" fmla="*/ 0 w 733"/>
                <a:gd name="T25" fmla="*/ 56 h 639"/>
                <a:gd name="T26" fmla="*/ 182 w 733"/>
                <a:gd name="T27" fmla="*/ 109 h 639"/>
                <a:gd name="T28" fmla="*/ 197 w 733"/>
                <a:gd name="T29" fmla="*/ 106 h 639"/>
                <a:gd name="T30" fmla="*/ 536 w 733"/>
                <a:gd name="T31" fmla="*/ 106 h 639"/>
                <a:gd name="T32" fmla="*/ 551 w 733"/>
                <a:gd name="T33" fmla="*/ 109 h 639"/>
                <a:gd name="T34" fmla="*/ 564 w 733"/>
                <a:gd name="T35" fmla="*/ 132 h 639"/>
                <a:gd name="T36" fmla="*/ 559 w 733"/>
                <a:gd name="T37" fmla="*/ 147 h 639"/>
                <a:gd name="T38" fmla="*/ 390 w 733"/>
                <a:gd name="T39" fmla="*/ 440 h 639"/>
                <a:gd name="T40" fmla="*/ 379 w 733"/>
                <a:gd name="T41" fmla="*/ 451 h 639"/>
                <a:gd name="T42" fmla="*/ 353 w 733"/>
                <a:gd name="T43" fmla="*/ 451 h 639"/>
                <a:gd name="T44" fmla="*/ 343 w 733"/>
                <a:gd name="T45" fmla="*/ 440 h 639"/>
                <a:gd name="T46" fmla="*/ 173 w 733"/>
                <a:gd name="T47" fmla="*/ 147 h 639"/>
                <a:gd name="T48" fmla="*/ 169 w 733"/>
                <a:gd name="T49" fmla="*/ 132 h 639"/>
                <a:gd name="T50" fmla="*/ 182 w 733"/>
                <a:gd name="T51" fmla="*/ 10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3" h="639">
                  <a:moveTo>
                    <a:pt x="0" y="56"/>
                  </a:moveTo>
                  <a:cubicBezTo>
                    <a:pt x="0" y="60"/>
                    <a:pt x="2" y="67"/>
                    <a:pt x="4" y="71"/>
                  </a:cubicBezTo>
                  <a:cubicBezTo>
                    <a:pt x="326" y="628"/>
                    <a:pt x="326" y="628"/>
                    <a:pt x="326" y="628"/>
                  </a:cubicBezTo>
                  <a:cubicBezTo>
                    <a:pt x="328" y="632"/>
                    <a:pt x="333" y="637"/>
                    <a:pt x="337" y="639"/>
                  </a:cubicBezTo>
                  <a:cubicBezTo>
                    <a:pt x="396" y="639"/>
                    <a:pt x="396" y="639"/>
                    <a:pt x="396" y="639"/>
                  </a:cubicBezTo>
                  <a:cubicBezTo>
                    <a:pt x="400" y="637"/>
                    <a:pt x="405" y="632"/>
                    <a:pt x="407" y="628"/>
                  </a:cubicBezTo>
                  <a:cubicBezTo>
                    <a:pt x="729" y="71"/>
                    <a:pt x="729" y="71"/>
                    <a:pt x="729" y="71"/>
                  </a:cubicBezTo>
                  <a:cubicBezTo>
                    <a:pt x="731" y="67"/>
                    <a:pt x="733" y="60"/>
                    <a:pt x="733" y="56"/>
                  </a:cubicBezTo>
                  <a:cubicBezTo>
                    <a:pt x="703" y="4"/>
                    <a:pt x="703" y="4"/>
                    <a:pt x="703" y="4"/>
                  </a:cubicBezTo>
                  <a:cubicBezTo>
                    <a:pt x="699" y="2"/>
                    <a:pt x="692" y="0"/>
                    <a:pt x="688" y="0"/>
                  </a:cubicBezTo>
                  <a:cubicBezTo>
                    <a:pt x="44" y="0"/>
                    <a:pt x="44" y="0"/>
                    <a:pt x="44" y="0"/>
                  </a:cubicBezTo>
                  <a:cubicBezTo>
                    <a:pt x="40" y="0"/>
                    <a:pt x="33" y="2"/>
                    <a:pt x="29" y="4"/>
                  </a:cubicBezTo>
                  <a:cubicBezTo>
                    <a:pt x="0" y="56"/>
                    <a:pt x="0" y="56"/>
                    <a:pt x="0" y="56"/>
                  </a:cubicBezTo>
                  <a:moveTo>
                    <a:pt x="182" y="109"/>
                  </a:moveTo>
                  <a:cubicBezTo>
                    <a:pt x="186" y="107"/>
                    <a:pt x="193" y="106"/>
                    <a:pt x="197" y="106"/>
                  </a:cubicBezTo>
                  <a:cubicBezTo>
                    <a:pt x="536" y="106"/>
                    <a:pt x="536" y="106"/>
                    <a:pt x="536" y="106"/>
                  </a:cubicBezTo>
                  <a:cubicBezTo>
                    <a:pt x="540" y="106"/>
                    <a:pt x="547" y="107"/>
                    <a:pt x="551" y="109"/>
                  </a:cubicBezTo>
                  <a:cubicBezTo>
                    <a:pt x="564" y="132"/>
                    <a:pt x="564" y="132"/>
                    <a:pt x="564" y="132"/>
                  </a:cubicBezTo>
                  <a:cubicBezTo>
                    <a:pt x="563" y="136"/>
                    <a:pt x="561" y="143"/>
                    <a:pt x="559" y="147"/>
                  </a:cubicBezTo>
                  <a:cubicBezTo>
                    <a:pt x="390" y="440"/>
                    <a:pt x="390" y="440"/>
                    <a:pt x="390" y="440"/>
                  </a:cubicBezTo>
                  <a:cubicBezTo>
                    <a:pt x="388" y="444"/>
                    <a:pt x="383" y="449"/>
                    <a:pt x="379" y="451"/>
                  </a:cubicBezTo>
                  <a:cubicBezTo>
                    <a:pt x="353" y="451"/>
                    <a:pt x="353" y="451"/>
                    <a:pt x="353" y="451"/>
                  </a:cubicBezTo>
                  <a:cubicBezTo>
                    <a:pt x="350" y="449"/>
                    <a:pt x="345" y="444"/>
                    <a:pt x="343" y="440"/>
                  </a:cubicBezTo>
                  <a:cubicBezTo>
                    <a:pt x="173" y="147"/>
                    <a:pt x="173" y="147"/>
                    <a:pt x="173" y="147"/>
                  </a:cubicBezTo>
                  <a:cubicBezTo>
                    <a:pt x="171" y="143"/>
                    <a:pt x="169" y="136"/>
                    <a:pt x="169" y="132"/>
                  </a:cubicBezTo>
                  <a:cubicBezTo>
                    <a:pt x="182" y="109"/>
                    <a:pt x="182" y="109"/>
                    <a:pt x="182" y="109"/>
                  </a:cubicBezTo>
                </a:path>
              </a:pathLst>
            </a:custGeom>
            <a:gradFill flip="none" rotWithShape="1">
              <a:gsLst>
                <a:gs pos="0">
                  <a:schemeClr val="accent6">
                    <a:lumMod val="5000"/>
                    <a:lumOff val="95000"/>
                  </a:schemeClr>
                </a:gs>
                <a:gs pos="100000">
                  <a:schemeClr val="bg1">
                    <a:lumMod val="75000"/>
                  </a:schemeClr>
                </a:gs>
              </a:gsLst>
              <a:lin ang="13500000" scaled="1"/>
              <a:tileRect/>
            </a:gradFill>
            <a:ln w="34925">
              <a:gradFill flip="none" rotWithShape="1">
                <a:gsLst>
                  <a:gs pos="0">
                    <a:schemeClr val="accent1">
                      <a:lumMod val="5000"/>
                      <a:lumOff val="95000"/>
                    </a:schemeClr>
                  </a:gs>
                  <a:gs pos="100000">
                    <a:schemeClr val="bg1">
                      <a:lumMod val="65000"/>
                    </a:schemeClr>
                  </a:gs>
                </a:gsLst>
                <a:lin ang="2700000" scaled="1"/>
                <a:tileRect/>
              </a:grad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37" name="组合 36"/>
            <p:cNvGrpSpPr>
              <a:grpSpLocks noChangeAspect="1"/>
            </p:cNvGrpSpPr>
            <p:nvPr/>
          </p:nvGrpSpPr>
          <p:grpSpPr>
            <a:xfrm>
              <a:off x="5429459" y="1876929"/>
              <a:ext cx="421616" cy="378000"/>
              <a:chOff x="11766550" y="1147763"/>
              <a:chExt cx="690563" cy="619125"/>
            </a:xfrm>
            <a:solidFill>
              <a:schemeClr val="bg1"/>
            </a:solidFill>
          </p:grpSpPr>
          <p:sp>
            <p:nvSpPr>
              <p:cNvPr id="38" name="Freeform 1059"/>
              <p:cNvSpPr>
                <a:spLocks/>
              </p:cNvSpPr>
              <p:nvPr/>
            </p:nvSpPr>
            <p:spPr bwMode="auto">
              <a:xfrm>
                <a:off x="11766550" y="1147763"/>
                <a:ext cx="412750" cy="355600"/>
              </a:xfrm>
              <a:custGeom>
                <a:avLst/>
                <a:gdLst>
                  <a:gd name="T0" fmla="*/ 92 w 110"/>
                  <a:gd name="T1" fmla="*/ 29 h 95"/>
                  <a:gd name="T2" fmla="*/ 110 w 110"/>
                  <a:gd name="T3" fmla="*/ 17 h 95"/>
                  <a:gd name="T4" fmla="*/ 66 w 110"/>
                  <a:gd name="T5" fmla="*/ 17 h 95"/>
                  <a:gd name="T6" fmla="*/ 53 w 110"/>
                  <a:gd name="T7" fmla="*/ 0 h 95"/>
                  <a:gd name="T8" fmla="*/ 21 w 110"/>
                  <a:gd name="T9" fmla="*/ 0 h 95"/>
                  <a:gd name="T10" fmla="*/ 1 w 110"/>
                  <a:gd name="T11" fmla="*/ 20 h 95"/>
                  <a:gd name="T12" fmla="*/ 0 w 110"/>
                  <a:gd name="T13" fmla="*/ 95 h 95"/>
                  <a:gd name="T14" fmla="*/ 82 w 110"/>
                  <a:gd name="T15" fmla="*/ 95 h 95"/>
                  <a:gd name="T16" fmla="*/ 92 w 110"/>
                  <a:gd name="T17" fmla="*/ 2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95">
                    <a:moveTo>
                      <a:pt x="92" y="29"/>
                    </a:moveTo>
                    <a:cubicBezTo>
                      <a:pt x="98" y="23"/>
                      <a:pt x="104" y="19"/>
                      <a:pt x="110" y="17"/>
                    </a:cubicBezTo>
                    <a:cubicBezTo>
                      <a:pt x="66" y="17"/>
                      <a:pt x="66" y="17"/>
                      <a:pt x="66" y="17"/>
                    </a:cubicBezTo>
                    <a:cubicBezTo>
                      <a:pt x="53" y="0"/>
                      <a:pt x="53" y="0"/>
                      <a:pt x="53" y="0"/>
                    </a:cubicBezTo>
                    <a:cubicBezTo>
                      <a:pt x="53" y="0"/>
                      <a:pt x="35" y="0"/>
                      <a:pt x="21" y="0"/>
                    </a:cubicBezTo>
                    <a:cubicBezTo>
                      <a:pt x="7" y="0"/>
                      <a:pt x="1" y="3"/>
                      <a:pt x="1" y="20"/>
                    </a:cubicBezTo>
                    <a:cubicBezTo>
                      <a:pt x="1" y="38"/>
                      <a:pt x="0" y="95"/>
                      <a:pt x="0" y="95"/>
                    </a:cubicBezTo>
                    <a:cubicBezTo>
                      <a:pt x="82" y="95"/>
                      <a:pt x="82" y="95"/>
                      <a:pt x="82" y="95"/>
                    </a:cubicBezTo>
                    <a:cubicBezTo>
                      <a:pt x="70" y="74"/>
                      <a:pt x="74" y="47"/>
                      <a:pt x="92" y="29"/>
                    </a:cubicBezTo>
                    <a:close/>
                  </a:path>
                </a:pathLst>
              </a:custGeom>
              <a:solidFill>
                <a:srgbClr val="FFFFFF"/>
              </a:solidFill>
              <a:ln w="14288" cap="flat">
                <a:noFill/>
                <a:prstDash val="solid"/>
                <a:miter lim="800000"/>
                <a:headEnd/>
                <a:tailEnd/>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sz="1351"/>
              </a:p>
            </p:txBody>
          </p:sp>
          <p:sp>
            <p:nvSpPr>
              <p:cNvPr id="39" name="Freeform 1060"/>
              <p:cNvSpPr>
                <a:spLocks noEditPoints="1"/>
              </p:cNvSpPr>
              <p:nvPr/>
            </p:nvSpPr>
            <p:spPr bwMode="auto">
              <a:xfrm>
                <a:off x="12077700" y="1219200"/>
                <a:ext cx="379413" cy="371475"/>
              </a:xfrm>
              <a:custGeom>
                <a:avLst/>
                <a:gdLst>
                  <a:gd name="T0" fmla="*/ 83 w 101"/>
                  <a:gd name="T1" fmla="*/ 18 h 99"/>
                  <a:gd name="T2" fmla="*/ 18 w 101"/>
                  <a:gd name="T3" fmla="*/ 18 h 99"/>
                  <a:gd name="T4" fmla="*/ 18 w 101"/>
                  <a:gd name="T5" fmla="*/ 81 h 99"/>
                  <a:gd name="T6" fmla="*/ 83 w 101"/>
                  <a:gd name="T7" fmla="*/ 81 h 99"/>
                  <a:gd name="T8" fmla="*/ 83 w 101"/>
                  <a:gd name="T9" fmla="*/ 18 h 99"/>
                  <a:gd name="T10" fmla="*/ 28 w 101"/>
                  <a:gd name="T11" fmla="*/ 71 h 99"/>
                  <a:gd name="T12" fmla="*/ 28 w 101"/>
                  <a:gd name="T13" fmla="*/ 27 h 99"/>
                  <a:gd name="T14" fmla="*/ 73 w 101"/>
                  <a:gd name="T15" fmla="*/ 27 h 99"/>
                  <a:gd name="T16" fmla="*/ 73 w 101"/>
                  <a:gd name="T17" fmla="*/ 71 h 99"/>
                  <a:gd name="T18" fmla="*/ 28 w 101"/>
                  <a:gd name="T19" fmla="*/ 7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99">
                    <a:moveTo>
                      <a:pt x="83" y="18"/>
                    </a:moveTo>
                    <a:cubicBezTo>
                      <a:pt x="65" y="0"/>
                      <a:pt x="36" y="0"/>
                      <a:pt x="18" y="18"/>
                    </a:cubicBezTo>
                    <a:cubicBezTo>
                      <a:pt x="0" y="35"/>
                      <a:pt x="0" y="63"/>
                      <a:pt x="18" y="81"/>
                    </a:cubicBezTo>
                    <a:cubicBezTo>
                      <a:pt x="36" y="99"/>
                      <a:pt x="65" y="99"/>
                      <a:pt x="83" y="81"/>
                    </a:cubicBezTo>
                    <a:cubicBezTo>
                      <a:pt x="101" y="63"/>
                      <a:pt x="101" y="35"/>
                      <a:pt x="83" y="18"/>
                    </a:cubicBezTo>
                    <a:close/>
                    <a:moveTo>
                      <a:pt x="28" y="71"/>
                    </a:moveTo>
                    <a:cubicBezTo>
                      <a:pt x="16" y="59"/>
                      <a:pt x="16" y="39"/>
                      <a:pt x="28" y="27"/>
                    </a:cubicBezTo>
                    <a:cubicBezTo>
                      <a:pt x="41" y="15"/>
                      <a:pt x="61" y="15"/>
                      <a:pt x="73" y="27"/>
                    </a:cubicBezTo>
                    <a:cubicBezTo>
                      <a:pt x="86" y="39"/>
                      <a:pt x="86" y="59"/>
                      <a:pt x="73" y="71"/>
                    </a:cubicBezTo>
                    <a:cubicBezTo>
                      <a:pt x="61" y="84"/>
                      <a:pt x="41" y="84"/>
                      <a:pt x="28" y="71"/>
                    </a:cubicBezTo>
                    <a:close/>
                  </a:path>
                </a:pathLst>
              </a:custGeom>
              <a:solidFill>
                <a:srgbClr val="FFFFFF"/>
              </a:solidFill>
              <a:ln w="14288" cap="flat">
                <a:noFill/>
                <a:prstDash val="solid"/>
                <a:miter lim="800000"/>
                <a:headEnd/>
                <a:tailEnd/>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sz="1351"/>
              </a:p>
            </p:txBody>
          </p:sp>
          <p:sp>
            <p:nvSpPr>
              <p:cNvPr id="40" name="Freeform 1061"/>
              <p:cNvSpPr>
                <a:spLocks noEditPoints="1"/>
              </p:cNvSpPr>
              <p:nvPr/>
            </p:nvSpPr>
            <p:spPr bwMode="auto">
              <a:xfrm>
                <a:off x="11893550" y="1530350"/>
                <a:ext cx="244475" cy="236538"/>
              </a:xfrm>
              <a:custGeom>
                <a:avLst/>
                <a:gdLst>
                  <a:gd name="T0" fmla="*/ 61 w 65"/>
                  <a:gd name="T1" fmla="*/ 3 h 63"/>
                  <a:gd name="T2" fmla="*/ 48 w 65"/>
                  <a:gd name="T3" fmla="*/ 3 h 63"/>
                  <a:gd name="T4" fmla="*/ 47 w 65"/>
                  <a:gd name="T5" fmla="*/ 4 h 63"/>
                  <a:gd name="T6" fmla="*/ 61 w 65"/>
                  <a:gd name="T7" fmla="*/ 17 h 63"/>
                  <a:gd name="T8" fmla="*/ 61 w 65"/>
                  <a:gd name="T9" fmla="*/ 16 h 63"/>
                  <a:gd name="T10" fmla="*/ 61 w 65"/>
                  <a:gd name="T11" fmla="*/ 3 h 63"/>
                  <a:gd name="T12" fmla="*/ 4 w 65"/>
                  <a:gd name="T13" fmla="*/ 46 h 63"/>
                  <a:gd name="T14" fmla="*/ 4 w 65"/>
                  <a:gd name="T15" fmla="*/ 59 h 63"/>
                  <a:gd name="T16" fmla="*/ 17 w 65"/>
                  <a:gd name="T17" fmla="*/ 59 h 63"/>
                  <a:gd name="T18" fmla="*/ 56 w 65"/>
                  <a:gd name="T19" fmla="*/ 21 h 63"/>
                  <a:gd name="T20" fmla="*/ 43 w 65"/>
                  <a:gd name="T21" fmla="*/ 8 h 63"/>
                  <a:gd name="T22" fmla="*/ 4 w 65"/>
                  <a:gd name="T23" fmla="*/ 4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63">
                    <a:moveTo>
                      <a:pt x="61" y="3"/>
                    </a:moveTo>
                    <a:cubicBezTo>
                      <a:pt x="58" y="0"/>
                      <a:pt x="52" y="0"/>
                      <a:pt x="48" y="3"/>
                    </a:cubicBezTo>
                    <a:cubicBezTo>
                      <a:pt x="47" y="4"/>
                      <a:pt x="47" y="4"/>
                      <a:pt x="47" y="4"/>
                    </a:cubicBezTo>
                    <a:cubicBezTo>
                      <a:pt x="61" y="17"/>
                      <a:pt x="61" y="17"/>
                      <a:pt x="61" y="17"/>
                    </a:cubicBezTo>
                    <a:cubicBezTo>
                      <a:pt x="61" y="16"/>
                      <a:pt x="61" y="16"/>
                      <a:pt x="61" y="16"/>
                    </a:cubicBezTo>
                    <a:cubicBezTo>
                      <a:pt x="65" y="13"/>
                      <a:pt x="65" y="7"/>
                      <a:pt x="61" y="3"/>
                    </a:cubicBezTo>
                    <a:close/>
                    <a:moveTo>
                      <a:pt x="4" y="46"/>
                    </a:moveTo>
                    <a:cubicBezTo>
                      <a:pt x="0" y="50"/>
                      <a:pt x="0" y="55"/>
                      <a:pt x="4" y="59"/>
                    </a:cubicBezTo>
                    <a:cubicBezTo>
                      <a:pt x="8" y="63"/>
                      <a:pt x="14" y="63"/>
                      <a:pt x="17" y="59"/>
                    </a:cubicBezTo>
                    <a:cubicBezTo>
                      <a:pt x="56" y="21"/>
                      <a:pt x="56" y="21"/>
                      <a:pt x="56" y="21"/>
                    </a:cubicBezTo>
                    <a:cubicBezTo>
                      <a:pt x="43" y="8"/>
                      <a:pt x="43" y="8"/>
                      <a:pt x="43" y="8"/>
                    </a:cubicBezTo>
                    <a:lnTo>
                      <a:pt x="4" y="46"/>
                    </a:lnTo>
                    <a:close/>
                  </a:path>
                </a:pathLst>
              </a:custGeom>
              <a:solidFill>
                <a:srgbClr val="FFFFFF"/>
              </a:solidFill>
              <a:ln w="14288" cap="flat">
                <a:noFill/>
                <a:prstDash val="solid"/>
                <a:miter lim="800000"/>
                <a:headEnd/>
                <a:tailEnd/>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sz="1351"/>
              </a:p>
            </p:txBody>
          </p:sp>
        </p:grpSp>
      </p:grpSp>
      <p:grpSp>
        <p:nvGrpSpPr>
          <p:cNvPr id="3" name="组合 2"/>
          <p:cNvGrpSpPr/>
          <p:nvPr/>
        </p:nvGrpSpPr>
        <p:grpSpPr>
          <a:xfrm>
            <a:off x="4911224" y="2088763"/>
            <a:ext cx="2369552" cy="2065871"/>
            <a:chOff x="3683418" y="1566572"/>
            <a:chExt cx="1777164" cy="1549403"/>
          </a:xfrm>
        </p:grpSpPr>
        <p:sp>
          <p:nvSpPr>
            <p:cNvPr id="21" name="等腰三角形 20"/>
            <p:cNvSpPr/>
            <p:nvPr/>
          </p:nvSpPr>
          <p:spPr>
            <a:xfrm>
              <a:off x="3996976" y="1996144"/>
              <a:ext cx="1118927" cy="888223"/>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 name="Freeform 5"/>
            <p:cNvSpPr>
              <a:spLocks noEditPoints="1"/>
            </p:cNvSpPr>
            <p:nvPr/>
          </p:nvSpPr>
          <p:spPr bwMode="auto">
            <a:xfrm flipV="1">
              <a:off x="3683418" y="1566572"/>
              <a:ext cx="1777164" cy="1549403"/>
            </a:xfrm>
            <a:custGeom>
              <a:avLst/>
              <a:gdLst>
                <a:gd name="T0" fmla="*/ 0 w 733"/>
                <a:gd name="T1" fmla="*/ 56 h 639"/>
                <a:gd name="T2" fmla="*/ 4 w 733"/>
                <a:gd name="T3" fmla="*/ 71 h 639"/>
                <a:gd name="T4" fmla="*/ 326 w 733"/>
                <a:gd name="T5" fmla="*/ 628 h 639"/>
                <a:gd name="T6" fmla="*/ 337 w 733"/>
                <a:gd name="T7" fmla="*/ 639 h 639"/>
                <a:gd name="T8" fmla="*/ 396 w 733"/>
                <a:gd name="T9" fmla="*/ 639 h 639"/>
                <a:gd name="T10" fmla="*/ 407 w 733"/>
                <a:gd name="T11" fmla="*/ 628 h 639"/>
                <a:gd name="T12" fmla="*/ 729 w 733"/>
                <a:gd name="T13" fmla="*/ 71 h 639"/>
                <a:gd name="T14" fmla="*/ 733 w 733"/>
                <a:gd name="T15" fmla="*/ 56 h 639"/>
                <a:gd name="T16" fmla="*/ 703 w 733"/>
                <a:gd name="T17" fmla="*/ 4 h 639"/>
                <a:gd name="T18" fmla="*/ 688 w 733"/>
                <a:gd name="T19" fmla="*/ 0 h 639"/>
                <a:gd name="T20" fmla="*/ 44 w 733"/>
                <a:gd name="T21" fmla="*/ 0 h 639"/>
                <a:gd name="T22" fmla="*/ 29 w 733"/>
                <a:gd name="T23" fmla="*/ 4 h 639"/>
                <a:gd name="T24" fmla="*/ 0 w 733"/>
                <a:gd name="T25" fmla="*/ 56 h 639"/>
                <a:gd name="T26" fmla="*/ 182 w 733"/>
                <a:gd name="T27" fmla="*/ 109 h 639"/>
                <a:gd name="T28" fmla="*/ 197 w 733"/>
                <a:gd name="T29" fmla="*/ 106 h 639"/>
                <a:gd name="T30" fmla="*/ 536 w 733"/>
                <a:gd name="T31" fmla="*/ 106 h 639"/>
                <a:gd name="T32" fmla="*/ 551 w 733"/>
                <a:gd name="T33" fmla="*/ 109 h 639"/>
                <a:gd name="T34" fmla="*/ 564 w 733"/>
                <a:gd name="T35" fmla="*/ 132 h 639"/>
                <a:gd name="T36" fmla="*/ 559 w 733"/>
                <a:gd name="T37" fmla="*/ 147 h 639"/>
                <a:gd name="T38" fmla="*/ 390 w 733"/>
                <a:gd name="T39" fmla="*/ 440 h 639"/>
                <a:gd name="T40" fmla="*/ 379 w 733"/>
                <a:gd name="T41" fmla="*/ 451 h 639"/>
                <a:gd name="T42" fmla="*/ 353 w 733"/>
                <a:gd name="T43" fmla="*/ 451 h 639"/>
                <a:gd name="T44" fmla="*/ 343 w 733"/>
                <a:gd name="T45" fmla="*/ 440 h 639"/>
                <a:gd name="T46" fmla="*/ 173 w 733"/>
                <a:gd name="T47" fmla="*/ 147 h 639"/>
                <a:gd name="T48" fmla="*/ 169 w 733"/>
                <a:gd name="T49" fmla="*/ 132 h 639"/>
                <a:gd name="T50" fmla="*/ 182 w 733"/>
                <a:gd name="T51" fmla="*/ 10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3" h="639">
                  <a:moveTo>
                    <a:pt x="0" y="56"/>
                  </a:moveTo>
                  <a:cubicBezTo>
                    <a:pt x="0" y="60"/>
                    <a:pt x="2" y="67"/>
                    <a:pt x="4" y="71"/>
                  </a:cubicBezTo>
                  <a:cubicBezTo>
                    <a:pt x="326" y="628"/>
                    <a:pt x="326" y="628"/>
                    <a:pt x="326" y="628"/>
                  </a:cubicBezTo>
                  <a:cubicBezTo>
                    <a:pt x="328" y="632"/>
                    <a:pt x="333" y="637"/>
                    <a:pt x="337" y="639"/>
                  </a:cubicBezTo>
                  <a:cubicBezTo>
                    <a:pt x="396" y="639"/>
                    <a:pt x="396" y="639"/>
                    <a:pt x="396" y="639"/>
                  </a:cubicBezTo>
                  <a:cubicBezTo>
                    <a:pt x="400" y="637"/>
                    <a:pt x="405" y="632"/>
                    <a:pt x="407" y="628"/>
                  </a:cubicBezTo>
                  <a:cubicBezTo>
                    <a:pt x="729" y="71"/>
                    <a:pt x="729" y="71"/>
                    <a:pt x="729" y="71"/>
                  </a:cubicBezTo>
                  <a:cubicBezTo>
                    <a:pt x="731" y="67"/>
                    <a:pt x="733" y="60"/>
                    <a:pt x="733" y="56"/>
                  </a:cubicBezTo>
                  <a:cubicBezTo>
                    <a:pt x="703" y="4"/>
                    <a:pt x="703" y="4"/>
                    <a:pt x="703" y="4"/>
                  </a:cubicBezTo>
                  <a:cubicBezTo>
                    <a:pt x="699" y="2"/>
                    <a:pt x="692" y="0"/>
                    <a:pt x="688" y="0"/>
                  </a:cubicBezTo>
                  <a:cubicBezTo>
                    <a:pt x="44" y="0"/>
                    <a:pt x="44" y="0"/>
                    <a:pt x="44" y="0"/>
                  </a:cubicBezTo>
                  <a:cubicBezTo>
                    <a:pt x="40" y="0"/>
                    <a:pt x="33" y="2"/>
                    <a:pt x="29" y="4"/>
                  </a:cubicBezTo>
                  <a:cubicBezTo>
                    <a:pt x="0" y="56"/>
                    <a:pt x="0" y="56"/>
                    <a:pt x="0" y="56"/>
                  </a:cubicBezTo>
                  <a:moveTo>
                    <a:pt x="182" y="109"/>
                  </a:moveTo>
                  <a:cubicBezTo>
                    <a:pt x="186" y="107"/>
                    <a:pt x="193" y="106"/>
                    <a:pt x="197" y="106"/>
                  </a:cubicBezTo>
                  <a:cubicBezTo>
                    <a:pt x="536" y="106"/>
                    <a:pt x="536" y="106"/>
                    <a:pt x="536" y="106"/>
                  </a:cubicBezTo>
                  <a:cubicBezTo>
                    <a:pt x="540" y="106"/>
                    <a:pt x="547" y="107"/>
                    <a:pt x="551" y="109"/>
                  </a:cubicBezTo>
                  <a:cubicBezTo>
                    <a:pt x="564" y="132"/>
                    <a:pt x="564" y="132"/>
                    <a:pt x="564" y="132"/>
                  </a:cubicBezTo>
                  <a:cubicBezTo>
                    <a:pt x="563" y="136"/>
                    <a:pt x="561" y="143"/>
                    <a:pt x="559" y="147"/>
                  </a:cubicBezTo>
                  <a:cubicBezTo>
                    <a:pt x="390" y="440"/>
                    <a:pt x="390" y="440"/>
                    <a:pt x="390" y="440"/>
                  </a:cubicBezTo>
                  <a:cubicBezTo>
                    <a:pt x="388" y="444"/>
                    <a:pt x="383" y="449"/>
                    <a:pt x="379" y="451"/>
                  </a:cubicBezTo>
                  <a:cubicBezTo>
                    <a:pt x="353" y="451"/>
                    <a:pt x="353" y="451"/>
                    <a:pt x="353" y="451"/>
                  </a:cubicBezTo>
                  <a:cubicBezTo>
                    <a:pt x="350" y="449"/>
                    <a:pt x="345" y="444"/>
                    <a:pt x="343" y="440"/>
                  </a:cubicBezTo>
                  <a:cubicBezTo>
                    <a:pt x="173" y="147"/>
                    <a:pt x="173" y="147"/>
                    <a:pt x="173" y="147"/>
                  </a:cubicBezTo>
                  <a:cubicBezTo>
                    <a:pt x="171" y="143"/>
                    <a:pt x="169" y="136"/>
                    <a:pt x="169" y="132"/>
                  </a:cubicBezTo>
                  <a:cubicBezTo>
                    <a:pt x="182" y="109"/>
                    <a:pt x="182" y="109"/>
                    <a:pt x="182" y="109"/>
                  </a:cubicBezTo>
                </a:path>
              </a:pathLst>
            </a:custGeom>
            <a:gradFill flip="none" rotWithShape="1">
              <a:gsLst>
                <a:gs pos="0">
                  <a:schemeClr val="accent6">
                    <a:lumMod val="5000"/>
                    <a:lumOff val="95000"/>
                  </a:schemeClr>
                </a:gs>
                <a:gs pos="100000">
                  <a:schemeClr val="bg1">
                    <a:lumMod val="75000"/>
                  </a:schemeClr>
                </a:gs>
              </a:gsLst>
              <a:lin ang="13500000" scaled="1"/>
              <a:tileRect/>
            </a:gradFill>
            <a:ln w="34925">
              <a:gradFill flip="none" rotWithShape="1">
                <a:gsLst>
                  <a:gs pos="0">
                    <a:schemeClr val="accent1">
                      <a:lumMod val="5000"/>
                      <a:lumOff val="95000"/>
                    </a:schemeClr>
                  </a:gs>
                  <a:gs pos="100000">
                    <a:schemeClr val="bg1">
                      <a:lumMod val="65000"/>
                    </a:schemeClr>
                  </a:gs>
                </a:gsLst>
                <a:lin ang="2700000" scaled="1"/>
                <a:tileRect/>
              </a:grad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1" name="Freeform 278"/>
            <p:cNvSpPr>
              <a:spLocks noChangeAspect="1" noEditPoints="1"/>
            </p:cNvSpPr>
            <p:nvPr/>
          </p:nvSpPr>
          <p:spPr bwMode="auto">
            <a:xfrm>
              <a:off x="4369660" y="2359180"/>
              <a:ext cx="373556" cy="378000"/>
            </a:xfrm>
            <a:custGeom>
              <a:avLst/>
              <a:gdLst>
                <a:gd name="T0" fmla="*/ 26 w 71"/>
                <a:gd name="T1" fmla="*/ 11 h 72"/>
                <a:gd name="T2" fmla="*/ 11 w 71"/>
                <a:gd name="T3" fmla="*/ 17 h 72"/>
                <a:gd name="T4" fmla="*/ 16 w 71"/>
                <a:gd name="T5" fmla="*/ 32 h 72"/>
                <a:gd name="T6" fmla="*/ 32 w 71"/>
                <a:gd name="T7" fmla="*/ 26 h 72"/>
                <a:gd name="T8" fmla="*/ 31 w 71"/>
                <a:gd name="T9" fmla="*/ 7 h 72"/>
                <a:gd name="T10" fmla="*/ 36 w 71"/>
                <a:gd name="T11" fmla="*/ 7 h 72"/>
                <a:gd name="T12" fmla="*/ 37 w 71"/>
                <a:gd name="T13" fmla="*/ 14 h 72"/>
                <a:gd name="T14" fmla="*/ 38 w 71"/>
                <a:gd name="T15" fmla="*/ 17 h 72"/>
                <a:gd name="T16" fmla="*/ 42 w 71"/>
                <a:gd name="T17" fmla="*/ 22 h 72"/>
                <a:gd name="T18" fmla="*/ 38 w 71"/>
                <a:gd name="T19" fmla="*/ 26 h 72"/>
                <a:gd name="T20" fmla="*/ 39 w 71"/>
                <a:gd name="T21" fmla="*/ 32 h 72"/>
                <a:gd name="T22" fmla="*/ 33 w 71"/>
                <a:gd name="T23" fmla="*/ 34 h 72"/>
                <a:gd name="T24" fmla="*/ 31 w 71"/>
                <a:gd name="T25" fmla="*/ 40 h 72"/>
                <a:gd name="T26" fmla="*/ 27 w 71"/>
                <a:gd name="T27" fmla="*/ 38 h 72"/>
                <a:gd name="T28" fmla="*/ 26 w 71"/>
                <a:gd name="T29" fmla="*/ 42 h 72"/>
                <a:gd name="T30" fmla="*/ 20 w 71"/>
                <a:gd name="T31" fmla="*/ 39 h 72"/>
                <a:gd name="T32" fmla="*/ 15 w 71"/>
                <a:gd name="T33" fmla="*/ 41 h 72"/>
                <a:gd name="T34" fmla="*/ 11 w 71"/>
                <a:gd name="T35" fmla="*/ 36 h 72"/>
                <a:gd name="T36" fmla="*/ 6 w 71"/>
                <a:gd name="T37" fmla="*/ 35 h 72"/>
                <a:gd name="T38" fmla="*/ 5 w 71"/>
                <a:gd name="T39" fmla="*/ 29 h 72"/>
                <a:gd name="T40" fmla="*/ 4 w 71"/>
                <a:gd name="T41" fmla="*/ 26 h 72"/>
                <a:gd name="T42" fmla="*/ 0 w 71"/>
                <a:gd name="T43" fmla="*/ 21 h 72"/>
                <a:gd name="T44" fmla="*/ 4 w 71"/>
                <a:gd name="T45" fmla="*/ 17 h 72"/>
                <a:gd name="T46" fmla="*/ 3 w 71"/>
                <a:gd name="T47" fmla="*/ 10 h 72"/>
                <a:gd name="T48" fmla="*/ 9 w 71"/>
                <a:gd name="T49" fmla="*/ 9 h 72"/>
                <a:gd name="T50" fmla="*/ 11 w 71"/>
                <a:gd name="T51" fmla="*/ 3 h 72"/>
                <a:gd name="T52" fmla="*/ 15 w 71"/>
                <a:gd name="T53" fmla="*/ 5 h 72"/>
                <a:gd name="T54" fmla="*/ 17 w 71"/>
                <a:gd name="T55" fmla="*/ 1 h 72"/>
                <a:gd name="T56" fmla="*/ 22 w 71"/>
                <a:gd name="T57" fmla="*/ 4 h 72"/>
                <a:gd name="T58" fmla="*/ 27 w 71"/>
                <a:gd name="T59" fmla="*/ 2 h 72"/>
                <a:gd name="T60" fmla="*/ 31 w 71"/>
                <a:gd name="T61" fmla="*/ 7 h 72"/>
                <a:gd name="T62" fmla="*/ 54 w 71"/>
                <a:gd name="T63" fmla="*/ 41 h 72"/>
                <a:gd name="T64" fmla="*/ 39 w 71"/>
                <a:gd name="T65" fmla="*/ 46 h 72"/>
                <a:gd name="T66" fmla="*/ 45 w 71"/>
                <a:gd name="T67" fmla="*/ 62 h 72"/>
                <a:gd name="T68" fmla="*/ 60 w 71"/>
                <a:gd name="T69" fmla="*/ 56 h 72"/>
                <a:gd name="T70" fmla="*/ 59 w 71"/>
                <a:gd name="T71" fmla="*/ 37 h 72"/>
                <a:gd name="T72" fmla="*/ 65 w 71"/>
                <a:gd name="T73" fmla="*/ 37 h 72"/>
                <a:gd name="T74" fmla="*/ 65 w 71"/>
                <a:gd name="T75" fmla="*/ 44 h 72"/>
                <a:gd name="T76" fmla="*/ 66 w 71"/>
                <a:gd name="T77" fmla="*/ 47 h 72"/>
                <a:gd name="T78" fmla="*/ 70 w 71"/>
                <a:gd name="T79" fmla="*/ 52 h 72"/>
                <a:gd name="T80" fmla="*/ 66 w 71"/>
                <a:gd name="T81" fmla="*/ 56 h 72"/>
                <a:gd name="T82" fmla="*/ 67 w 71"/>
                <a:gd name="T83" fmla="*/ 62 h 72"/>
                <a:gd name="T84" fmla="*/ 62 w 71"/>
                <a:gd name="T85" fmla="*/ 63 h 72"/>
                <a:gd name="T86" fmla="*/ 59 w 71"/>
                <a:gd name="T87" fmla="*/ 69 h 72"/>
                <a:gd name="T88" fmla="*/ 56 w 71"/>
                <a:gd name="T89" fmla="*/ 67 h 72"/>
                <a:gd name="T90" fmla="*/ 54 w 71"/>
                <a:gd name="T91" fmla="*/ 71 h 72"/>
                <a:gd name="T92" fmla="*/ 48 w 71"/>
                <a:gd name="T93" fmla="*/ 69 h 72"/>
                <a:gd name="T94" fmla="*/ 43 w 71"/>
                <a:gd name="T95" fmla="*/ 71 h 72"/>
                <a:gd name="T96" fmla="*/ 40 w 71"/>
                <a:gd name="T97" fmla="*/ 66 h 72"/>
                <a:gd name="T98" fmla="*/ 34 w 71"/>
                <a:gd name="T99" fmla="*/ 65 h 72"/>
                <a:gd name="T100" fmla="*/ 34 w 71"/>
                <a:gd name="T101" fmla="*/ 59 h 72"/>
                <a:gd name="T102" fmla="*/ 33 w 71"/>
                <a:gd name="T103" fmla="*/ 56 h 72"/>
                <a:gd name="T104" fmla="*/ 29 w 71"/>
                <a:gd name="T105" fmla="*/ 51 h 72"/>
                <a:gd name="T106" fmla="*/ 33 w 71"/>
                <a:gd name="T107" fmla="*/ 47 h 72"/>
                <a:gd name="T108" fmla="*/ 32 w 71"/>
                <a:gd name="T109" fmla="*/ 40 h 72"/>
                <a:gd name="T110" fmla="*/ 37 w 71"/>
                <a:gd name="T111" fmla="*/ 39 h 72"/>
                <a:gd name="T112" fmla="*/ 40 w 71"/>
                <a:gd name="T113" fmla="*/ 33 h 72"/>
                <a:gd name="T114" fmla="*/ 43 w 71"/>
                <a:gd name="T115" fmla="*/ 35 h 72"/>
                <a:gd name="T116" fmla="*/ 45 w 71"/>
                <a:gd name="T117" fmla="*/ 31 h 72"/>
                <a:gd name="T118" fmla="*/ 51 w 71"/>
                <a:gd name="T119" fmla="*/ 34 h 72"/>
                <a:gd name="T120" fmla="*/ 56 w 71"/>
                <a:gd name="T121" fmla="*/ 31 h 72"/>
                <a:gd name="T122" fmla="*/ 59 w 71"/>
                <a:gd name="T123" fmla="*/ 3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 h="72">
                  <a:moveTo>
                    <a:pt x="32" y="17"/>
                  </a:moveTo>
                  <a:cubicBezTo>
                    <a:pt x="31" y="14"/>
                    <a:pt x="29" y="12"/>
                    <a:pt x="26" y="11"/>
                  </a:cubicBezTo>
                  <a:cubicBezTo>
                    <a:pt x="23" y="10"/>
                    <a:pt x="20" y="9"/>
                    <a:pt x="17" y="11"/>
                  </a:cubicBezTo>
                  <a:cubicBezTo>
                    <a:pt x="14" y="12"/>
                    <a:pt x="12" y="14"/>
                    <a:pt x="11" y="17"/>
                  </a:cubicBezTo>
                  <a:cubicBezTo>
                    <a:pt x="9" y="19"/>
                    <a:pt x="9" y="23"/>
                    <a:pt x="10" y="25"/>
                  </a:cubicBezTo>
                  <a:cubicBezTo>
                    <a:pt x="11" y="28"/>
                    <a:pt x="13" y="30"/>
                    <a:pt x="16" y="32"/>
                  </a:cubicBezTo>
                  <a:cubicBezTo>
                    <a:pt x="19" y="33"/>
                    <a:pt x="22" y="33"/>
                    <a:pt x="25" y="32"/>
                  </a:cubicBezTo>
                  <a:cubicBezTo>
                    <a:pt x="28" y="31"/>
                    <a:pt x="30" y="29"/>
                    <a:pt x="32" y="26"/>
                  </a:cubicBezTo>
                  <a:cubicBezTo>
                    <a:pt x="33" y="23"/>
                    <a:pt x="33" y="20"/>
                    <a:pt x="32" y="17"/>
                  </a:cubicBezTo>
                  <a:close/>
                  <a:moveTo>
                    <a:pt x="31" y="7"/>
                  </a:moveTo>
                  <a:cubicBezTo>
                    <a:pt x="32" y="7"/>
                    <a:pt x="33" y="8"/>
                    <a:pt x="33" y="9"/>
                  </a:cubicBezTo>
                  <a:cubicBezTo>
                    <a:pt x="36" y="7"/>
                    <a:pt x="36" y="7"/>
                    <a:pt x="36" y="7"/>
                  </a:cubicBezTo>
                  <a:cubicBezTo>
                    <a:pt x="38" y="8"/>
                    <a:pt x="39" y="10"/>
                    <a:pt x="39" y="11"/>
                  </a:cubicBezTo>
                  <a:cubicBezTo>
                    <a:pt x="37" y="14"/>
                    <a:pt x="37" y="14"/>
                    <a:pt x="37" y="14"/>
                  </a:cubicBezTo>
                  <a:cubicBezTo>
                    <a:pt x="37" y="14"/>
                    <a:pt x="37" y="15"/>
                    <a:pt x="37" y="15"/>
                  </a:cubicBezTo>
                  <a:cubicBezTo>
                    <a:pt x="38" y="16"/>
                    <a:pt x="38" y="16"/>
                    <a:pt x="38" y="17"/>
                  </a:cubicBezTo>
                  <a:cubicBezTo>
                    <a:pt x="41" y="17"/>
                    <a:pt x="41" y="17"/>
                    <a:pt x="41" y="17"/>
                  </a:cubicBezTo>
                  <a:cubicBezTo>
                    <a:pt x="42" y="19"/>
                    <a:pt x="42" y="20"/>
                    <a:pt x="42" y="22"/>
                  </a:cubicBezTo>
                  <a:cubicBezTo>
                    <a:pt x="38" y="22"/>
                    <a:pt x="38" y="22"/>
                    <a:pt x="38" y="22"/>
                  </a:cubicBezTo>
                  <a:cubicBezTo>
                    <a:pt x="38" y="24"/>
                    <a:pt x="38" y="25"/>
                    <a:pt x="38" y="26"/>
                  </a:cubicBezTo>
                  <a:cubicBezTo>
                    <a:pt x="41" y="28"/>
                    <a:pt x="41" y="28"/>
                    <a:pt x="41" y="28"/>
                  </a:cubicBezTo>
                  <a:cubicBezTo>
                    <a:pt x="41" y="29"/>
                    <a:pt x="40" y="31"/>
                    <a:pt x="39" y="32"/>
                  </a:cubicBezTo>
                  <a:cubicBezTo>
                    <a:pt x="36" y="31"/>
                    <a:pt x="36" y="31"/>
                    <a:pt x="36" y="31"/>
                  </a:cubicBezTo>
                  <a:cubicBezTo>
                    <a:pt x="35" y="32"/>
                    <a:pt x="34" y="33"/>
                    <a:pt x="33" y="34"/>
                  </a:cubicBezTo>
                  <a:cubicBezTo>
                    <a:pt x="35" y="37"/>
                    <a:pt x="35" y="37"/>
                    <a:pt x="35" y="37"/>
                  </a:cubicBezTo>
                  <a:cubicBezTo>
                    <a:pt x="34" y="38"/>
                    <a:pt x="33" y="39"/>
                    <a:pt x="31" y="40"/>
                  </a:cubicBezTo>
                  <a:cubicBezTo>
                    <a:pt x="29" y="37"/>
                    <a:pt x="29" y="37"/>
                    <a:pt x="29" y="37"/>
                  </a:cubicBezTo>
                  <a:cubicBezTo>
                    <a:pt x="28" y="37"/>
                    <a:pt x="28" y="37"/>
                    <a:pt x="27" y="38"/>
                  </a:cubicBezTo>
                  <a:cubicBezTo>
                    <a:pt x="27" y="38"/>
                    <a:pt x="26" y="38"/>
                    <a:pt x="26" y="38"/>
                  </a:cubicBezTo>
                  <a:cubicBezTo>
                    <a:pt x="26" y="42"/>
                    <a:pt x="26" y="42"/>
                    <a:pt x="26" y="42"/>
                  </a:cubicBezTo>
                  <a:cubicBezTo>
                    <a:pt x="24" y="42"/>
                    <a:pt x="22" y="42"/>
                    <a:pt x="21" y="42"/>
                  </a:cubicBezTo>
                  <a:cubicBezTo>
                    <a:pt x="20" y="39"/>
                    <a:pt x="20" y="39"/>
                    <a:pt x="20" y="39"/>
                  </a:cubicBezTo>
                  <a:cubicBezTo>
                    <a:pt x="19" y="39"/>
                    <a:pt x="18" y="38"/>
                    <a:pt x="17" y="38"/>
                  </a:cubicBezTo>
                  <a:cubicBezTo>
                    <a:pt x="15" y="41"/>
                    <a:pt x="15" y="41"/>
                    <a:pt x="15" y="41"/>
                  </a:cubicBezTo>
                  <a:cubicBezTo>
                    <a:pt x="13" y="41"/>
                    <a:pt x="11" y="40"/>
                    <a:pt x="10" y="39"/>
                  </a:cubicBezTo>
                  <a:cubicBezTo>
                    <a:pt x="11" y="36"/>
                    <a:pt x="11" y="36"/>
                    <a:pt x="11" y="36"/>
                  </a:cubicBezTo>
                  <a:cubicBezTo>
                    <a:pt x="10" y="35"/>
                    <a:pt x="10" y="34"/>
                    <a:pt x="9" y="34"/>
                  </a:cubicBezTo>
                  <a:cubicBezTo>
                    <a:pt x="6" y="35"/>
                    <a:pt x="6" y="35"/>
                    <a:pt x="6" y="35"/>
                  </a:cubicBezTo>
                  <a:cubicBezTo>
                    <a:pt x="4" y="34"/>
                    <a:pt x="3" y="33"/>
                    <a:pt x="3" y="31"/>
                  </a:cubicBezTo>
                  <a:cubicBezTo>
                    <a:pt x="5" y="29"/>
                    <a:pt x="5" y="29"/>
                    <a:pt x="5" y="29"/>
                  </a:cubicBezTo>
                  <a:cubicBezTo>
                    <a:pt x="5" y="28"/>
                    <a:pt x="5" y="28"/>
                    <a:pt x="5" y="27"/>
                  </a:cubicBezTo>
                  <a:cubicBezTo>
                    <a:pt x="5" y="27"/>
                    <a:pt x="4" y="26"/>
                    <a:pt x="4" y="26"/>
                  </a:cubicBezTo>
                  <a:cubicBezTo>
                    <a:pt x="1" y="26"/>
                    <a:pt x="1" y="26"/>
                    <a:pt x="1" y="26"/>
                  </a:cubicBezTo>
                  <a:cubicBezTo>
                    <a:pt x="0" y="24"/>
                    <a:pt x="0" y="22"/>
                    <a:pt x="0" y="21"/>
                  </a:cubicBezTo>
                  <a:cubicBezTo>
                    <a:pt x="4" y="20"/>
                    <a:pt x="4" y="20"/>
                    <a:pt x="4" y="20"/>
                  </a:cubicBezTo>
                  <a:cubicBezTo>
                    <a:pt x="4" y="19"/>
                    <a:pt x="4" y="18"/>
                    <a:pt x="4" y="17"/>
                  </a:cubicBezTo>
                  <a:cubicBezTo>
                    <a:pt x="1" y="15"/>
                    <a:pt x="1" y="15"/>
                    <a:pt x="1" y="15"/>
                  </a:cubicBezTo>
                  <a:cubicBezTo>
                    <a:pt x="2" y="13"/>
                    <a:pt x="2" y="12"/>
                    <a:pt x="3" y="10"/>
                  </a:cubicBezTo>
                  <a:cubicBezTo>
                    <a:pt x="7" y="12"/>
                    <a:pt x="7" y="12"/>
                    <a:pt x="7" y="12"/>
                  </a:cubicBezTo>
                  <a:cubicBezTo>
                    <a:pt x="7" y="11"/>
                    <a:pt x="8" y="10"/>
                    <a:pt x="9" y="9"/>
                  </a:cubicBezTo>
                  <a:cubicBezTo>
                    <a:pt x="7" y="6"/>
                    <a:pt x="7" y="6"/>
                    <a:pt x="7" y="6"/>
                  </a:cubicBezTo>
                  <a:cubicBezTo>
                    <a:pt x="8" y="5"/>
                    <a:pt x="10" y="4"/>
                    <a:pt x="11" y="3"/>
                  </a:cubicBezTo>
                  <a:cubicBezTo>
                    <a:pt x="13" y="6"/>
                    <a:pt x="13" y="6"/>
                    <a:pt x="13" y="6"/>
                  </a:cubicBezTo>
                  <a:cubicBezTo>
                    <a:pt x="14" y="5"/>
                    <a:pt x="14" y="5"/>
                    <a:pt x="15" y="5"/>
                  </a:cubicBezTo>
                  <a:cubicBezTo>
                    <a:pt x="16" y="5"/>
                    <a:pt x="16" y="5"/>
                    <a:pt x="17" y="4"/>
                  </a:cubicBezTo>
                  <a:cubicBezTo>
                    <a:pt x="17" y="1"/>
                    <a:pt x="17" y="1"/>
                    <a:pt x="17" y="1"/>
                  </a:cubicBezTo>
                  <a:cubicBezTo>
                    <a:pt x="18" y="0"/>
                    <a:pt x="20" y="0"/>
                    <a:pt x="22" y="1"/>
                  </a:cubicBezTo>
                  <a:cubicBezTo>
                    <a:pt x="22" y="4"/>
                    <a:pt x="22" y="4"/>
                    <a:pt x="22" y="4"/>
                  </a:cubicBezTo>
                  <a:cubicBezTo>
                    <a:pt x="23" y="4"/>
                    <a:pt x="25" y="4"/>
                    <a:pt x="26" y="4"/>
                  </a:cubicBezTo>
                  <a:cubicBezTo>
                    <a:pt x="27" y="2"/>
                    <a:pt x="27" y="2"/>
                    <a:pt x="27" y="2"/>
                  </a:cubicBezTo>
                  <a:cubicBezTo>
                    <a:pt x="29" y="2"/>
                    <a:pt x="31" y="3"/>
                    <a:pt x="32" y="4"/>
                  </a:cubicBezTo>
                  <a:cubicBezTo>
                    <a:pt x="31" y="7"/>
                    <a:pt x="31" y="7"/>
                    <a:pt x="31" y="7"/>
                  </a:cubicBezTo>
                  <a:close/>
                  <a:moveTo>
                    <a:pt x="60" y="47"/>
                  </a:moveTo>
                  <a:cubicBezTo>
                    <a:pt x="59" y="44"/>
                    <a:pt x="57" y="42"/>
                    <a:pt x="54" y="41"/>
                  </a:cubicBezTo>
                  <a:cubicBezTo>
                    <a:pt x="51" y="39"/>
                    <a:pt x="48" y="39"/>
                    <a:pt x="45" y="40"/>
                  </a:cubicBezTo>
                  <a:cubicBezTo>
                    <a:pt x="43" y="41"/>
                    <a:pt x="40" y="44"/>
                    <a:pt x="39" y="46"/>
                  </a:cubicBezTo>
                  <a:cubicBezTo>
                    <a:pt x="38" y="49"/>
                    <a:pt x="38" y="52"/>
                    <a:pt x="39" y="55"/>
                  </a:cubicBezTo>
                  <a:cubicBezTo>
                    <a:pt x="40" y="58"/>
                    <a:pt x="42" y="60"/>
                    <a:pt x="45" y="62"/>
                  </a:cubicBezTo>
                  <a:cubicBezTo>
                    <a:pt x="48" y="63"/>
                    <a:pt x="51" y="63"/>
                    <a:pt x="54" y="62"/>
                  </a:cubicBezTo>
                  <a:cubicBezTo>
                    <a:pt x="56" y="61"/>
                    <a:pt x="59" y="59"/>
                    <a:pt x="60" y="56"/>
                  </a:cubicBezTo>
                  <a:cubicBezTo>
                    <a:pt x="61" y="53"/>
                    <a:pt x="61" y="50"/>
                    <a:pt x="60" y="47"/>
                  </a:cubicBezTo>
                  <a:close/>
                  <a:moveTo>
                    <a:pt x="59" y="37"/>
                  </a:moveTo>
                  <a:cubicBezTo>
                    <a:pt x="60" y="37"/>
                    <a:pt x="61" y="38"/>
                    <a:pt x="62" y="39"/>
                  </a:cubicBezTo>
                  <a:cubicBezTo>
                    <a:pt x="65" y="37"/>
                    <a:pt x="65" y="37"/>
                    <a:pt x="65" y="37"/>
                  </a:cubicBezTo>
                  <a:cubicBezTo>
                    <a:pt x="66" y="38"/>
                    <a:pt x="67" y="40"/>
                    <a:pt x="68" y="41"/>
                  </a:cubicBezTo>
                  <a:cubicBezTo>
                    <a:pt x="65" y="44"/>
                    <a:pt x="65" y="44"/>
                    <a:pt x="65" y="44"/>
                  </a:cubicBezTo>
                  <a:cubicBezTo>
                    <a:pt x="65" y="44"/>
                    <a:pt x="66" y="45"/>
                    <a:pt x="66" y="45"/>
                  </a:cubicBezTo>
                  <a:cubicBezTo>
                    <a:pt x="66" y="46"/>
                    <a:pt x="66" y="46"/>
                    <a:pt x="66" y="47"/>
                  </a:cubicBezTo>
                  <a:cubicBezTo>
                    <a:pt x="70" y="47"/>
                    <a:pt x="70" y="47"/>
                    <a:pt x="70" y="47"/>
                  </a:cubicBezTo>
                  <a:cubicBezTo>
                    <a:pt x="70" y="48"/>
                    <a:pt x="71" y="50"/>
                    <a:pt x="70" y="52"/>
                  </a:cubicBezTo>
                  <a:cubicBezTo>
                    <a:pt x="67" y="52"/>
                    <a:pt x="67" y="52"/>
                    <a:pt x="67" y="52"/>
                  </a:cubicBezTo>
                  <a:cubicBezTo>
                    <a:pt x="67" y="53"/>
                    <a:pt x="67" y="55"/>
                    <a:pt x="66" y="56"/>
                  </a:cubicBezTo>
                  <a:cubicBezTo>
                    <a:pt x="69" y="57"/>
                    <a:pt x="69" y="57"/>
                    <a:pt x="69" y="57"/>
                  </a:cubicBezTo>
                  <a:cubicBezTo>
                    <a:pt x="69" y="59"/>
                    <a:pt x="68" y="61"/>
                    <a:pt x="67" y="62"/>
                  </a:cubicBezTo>
                  <a:cubicBezTo>
                    <a:pt x="64" y="61"/>
                    <a:pt x="64" y="61"/>
                    <a:pt x="64" y="61"/>
                  </a:cubicBezTo>
                  <a:cubicBezTo>
                    <a:pt x="63" y="62"/>
                    <a:pt x="63" y="63"/>
                    <a:pt x="62" y="63"/>
                  </a:cubicBezTo>
                  <a:cubicBezTo>
                    <a:pt x="63" y="66"/>
                    <a:pt x="63" y="66"/>
                    <a:pt x="63" y="66"/>
                  </a:cubicBezTo>
                  <a:cubicBezTo>
                    <a:pt x="62" y="68"/>
                    <a:pt x="61" y="69"/>
                    <a:pt x="59" y="69"/>
                  </a:cubicBezTo>
                  <a:cubicBezTo>
                    <a:pt x="57" y="67"/>
                    <a:pt x="57" y="67"/>
                    <a:pt x="57" y="67"/>
                  </a:cubicBezTo>
                  <a:cubicBezTo>
                    <a:pt x="57" y="67"/>
                    <a:pt x="56" y="67"/>
                    <a:pt x="56" y="67"/>
                  </a:cubicBezTo>
                  <a:cubicBezTo>
                    <a:pt x="55" y="68"/>
                    <a:pt x="55" y="68"/>
                    <a:pt x="54" y="68"/>
                  </a:cubicBezTo>
                  <a:cubicBezTo>
                    <a:pt x="54" y="71"/>
                    <a:pt x="54" y="71"/>
                    <a:pt x="54" y="71"/>
                  </a:cubicBezTo>
                  <a:cubicBezTo>
                    <a:pt x="52" y="72"/>
                    <a:pt x="51" y="72"/>
                    <a:pt x="49" y="72"/>
                  </a:cubicBezTo>
                  <a:cubicBezTo>
                    <a:pt x="48" y="69"/>
                    <a:pt x="48" y="69"/>
                    <a:pt x="48" y="69"/>
                  </a:cubicBezTo>
                  <a:cubicBezTo>
                    <a:pt x="47" y="68"/>
                    <a:pt x="46" y="68"/>
                    <a:pt x="45" y="68"/>
                  </a:cubicBezTo>
                  <a:cubicBezTo>
                    <a:pt x="43" y="71"/>
                    <a:pt x="43" y="71"/>
                    <a:pt x="43" y="71"/>
                  </a:cubicBezTo>
                  <a:cubicBezTo>
                    <a:pt x="41" y="71"/>
                    <a:pt x="40" y="70"/>
                    <a:pt x="39" y="69"/>
                  </a:cubicBezTo>
                  <a:cubicBezTo>
                    <a:pt x="40" y="66"/>
                    <a:pt x="40" y="66"/>
                    <a:pt x="40" y="66"/>
                  </a:cubicBezTo>
                  <a:cubicBezTo>
                    <a:pt x="39" y="65"/>
                    <a:pt x="38" y="64"/>
                    <a:pt x="37" y="63"/>
                  </a:cubicBezTo>
                  <a:cubicBezTo>
                    <a:pt x="34" y="65"/>
                    <a:pt x="34" y="65"/>
                    <a:pt x="34" y="65"/>
                  </a:cubicBezTo>
                  <a:cubicBezTo>
                    <a:pt x="33" y="64"/>
                    <a:pt x="32" y="63"/>
                    <a:pt x="31" y="61"/>
                  </a:cubicBezTo>
                  <a:cubicBezTo>
                    <a:pt x="34" y="59"/>
                    <a:pt x="34" y="59"/>
                    <a:pt x="34" y="59"/>
                  </a:cubicBezTo>
                  <a:cubicBezTo>
                    <a:pt x="34" y="58"/>
                    <a:pt x="33" y="58"/>
                    <a:pt x="33" y="57"/>
                  </a:cubicBezTo>
                  <a:cubicBezTo>
                    <a:pt x="33" y="57"/>
                    <a:pt x="33" y="56"/>
                    <a:pt x="33" y="56"/>
                  </a:cubicBezTo>
                  <a:cubicBezTo>
                    <a:pt x="29" y="56"/>
                    <a:pt x="29" y="56"/>
                    <a:pt x="29" y="56"/>
                  </a:cubicBezTo>
                  <a:cubicBezTo>
                    <a:pt x="29" y="54"/>
                    <a:pt x="28" y="52"/>
                    <a:pt x="29" y="51"/>
                  </a:cubicBezTo>
                  <a:cubicBezTo>
                    <a:pt x="32" y="50"/>
                    <a:pt x="32" y="50"/>
                    <a:pt x="32" y="50"/>
                  </a:cubicBezTo>
                  <a:cubicBezTo>
                    <a:pt x="32" y="49"/>
                    <a:pt x="32" y="48"/>
                    <a:pt x="33" y="47"/>
                  </a:cubicBezTo>
                  <a:cubicBezTo>
                    <a:pt x="30" y="45"/>
                    <a:pt x="30" y="45"/>
                    <a:pt x="30" y="45"/>
                  </a:cubicBezTo>
                  <a:cubicBezTo>
                    <a:pt x="30" y="43"/>
                    <a:pt x="31" y="42"/>
                    <a:pt x="32" y="40"/>
                  </a:cubicBezTo>
                  <a:cubicBezTo>
                    <a:pt x="35" y="41"/>
                    <a:pt x="35" y="41"/>
                    <a:pt x="35" y="41"/>
                  </a:cubicBezTo>
                  <a:cubicBezTo>
                    <a:pt x="36" y="40"/>
                    <a:pt x="36" y="40"/>
                    <a:pt x="37" y="39"/>
                  </a:cubicBezTo>
                  <a:cubicBezTo>
                    <a:pt x="36" y="36"/>
                    <a:pt x="36" y="36"/>
                    <a:pt x="36" y="36"/>
                  </a:cubicBezTo>
                  <a:cubicBezTo>
                    <a:pt x="37" y="34"/>
                    <a:pt x="38" y="33"/>
                    <a:pt x="40" y="33"/>
                  </a:cubicBezTo>
                  <a:cubicBezTo>
                    <a:pt x="42" y="36"/>
                    <a:pt x="42" y="36"/>
                    <a:pt x="42" y="36"/>
                  </a:cubicBezTo>
                  <a:cubicBezTo>
                    <a:pt x="42" y="35"/>
                    <a:pt x="43" y="35"/>
                    <a:pt x="43" y="35"/>
                  </a:cubicBezTo>
                  <a:cubicBezTo>
                    <a:pt x="44" y="35"/>
                    <a:pt x="45" y="34"/>
                    <a:pt x="45" y="34"/>
                  </a:cubicBezTo>
                  <a:cubicBezTo>
                    <a:pt x="45" y="31"/>
                    <a:pt x="45" y="31"/>
                    <a:pt x="45" y="31"/>
                  </a:cubicBezTo>
                  <a:cubicBezTo>
                    <a:pt x="47" y="30"/>
                    <a:pt x="48" y="30"/>
                    <a:pt x="50" y="30"/>
                  </a:cubicBezTo>
                  <a:cubicBezTo>
                    <a:pt x="51" y="34"/>
                    <a:pt x="51" y="34"/>
                    <a:pt x="51" y="34"/>
                  </a:cubicBezTo>
                  <a:cubicBezTo>
                    <a:pt x="52" y="34"/>
                    <a:pt x="53" y="34"/>
                    <a:pt x="54" y="34"/>
                  </a:cubicBezTo>
                  <a:cubicBezTo>
                    <a:pt x="56" y="31"/>
                    <a:pt x="56" y="31"/>
                    <a:pt x="56" y="31"/>
                  </a:cubicBezTo>
                  <a:cubicBezTo>
                    <a:pt x="58" y="32"/>
                    <a:pt x="59" y="32"/>
                    <a:pt x="60" y="33"/>
                  </a:cubicBezTo>
                  <a:lnTo>
                    <a:pt x="59" y="37"/>
                  </a:lnTo>
                  <a:close/>
                </a:path>
              </a:pathLst>
            </a:custGeom>
            <a:solidFill>
              <a:srgbClr val="FFFFFF"/>
            </a:solidFill>
            <a:ln w="14288" cap="flat">
              <a:noFill/>
              <a:prstDash val="solid"/>
              <a:miter lim="800000"/>
              <a:headEnd/>
              <a:tailEnd/>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6" name="组合 5"/>
          <p:cNvGrpSpPr/>
          <p:nvPr/>
        </p:nvGrpSpPr>
        <p:grpSpPr>
          <a:xfrm>
            <a:off x="4911224" y="4204467"/>
            <a:ext cx="2369552" cy="2065871"/>
            <a:chOff x="3683418" y="3153350"/>
            <a:chExt cx="1777164" cy="1549403"/>
          </a:xfrm>
        </p:grpSpPr>
        <p:sp>
          <p:nvSpPr>
            <p:cNvPr id="30" name="等腰三角形 29"/>
            <p:cNvSpPr/>
            <p:nvPr/>
          </p:nvSpPr>
          <p:spPr>
            <a:xfrm flipV="1">
              <a:off x="4012537" y="3398361"/>
              <a:ext cx="1118927" cy="888223"/>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1" name="Freeform 5"/>
            <p:cNvSpPr>
              <a:spLocks noEditPoints="1"/>
            </p:cNvSpPr>
            <p:nvPr/>
          </p:nvSpPr>
          <p:spPr bwMode="auto">
            <a:xfrm>
              <a:off x="3683418" y="3153350"/>
              <a:ext cx="1777164" cy="1549403"/>
            </a:xfrm>
            <a:custGeom>
              <a:avLst/>
              <a:gdLst>
                <a:gd name="T0" fmla="*/ 0 w 733"/>
                <a:gd name="T1" fmla="*/ 56 h 639"/>
                <a:gd name="T2" fmla="*/ 4 w 733"/>
                <a:gd name="T3" fmla="*/ 71 h 639"/>
                <a:gd name="T4" fmla="*/ 326 w 733"/>
                <a:gd name="T5" fmla="*/ 628 h 639"/>
                <a:gd name="T6" fmla="*/ 337 w 733"/>
                <a:gd name="T7" fmla="*/ 639 h 639"/>
                <a:gd name="T8" fmla="*/ 396 w 733"/>
                <a:gd name="T9" fmla="*/ 639 h 639"/>
                <a:gd name="T10" fmla="*/ 407 w 733"/>
                <a:gd name="T11" fmla="*/ 628 h 639"/>
                <a:gd name="T12" fmla="*/ 729 w 733"/>
                <a:gd name="T13" fmla="*/ 71 h 639"/>
                <a:gd name="T14" fmla="*/ 733 w 733"/>
                <a:gd name="T15" fmla="*/ 56 h 639"/>
                <a:gd name="T16" fmla="*/ 703 w 733"/>
                <a:gd name="T17" fmla="*/ 4 h 639"/>
                <a:gd name="T18" fmla="*/ 688 w 733"/>
                <a:gd name="T19" fmla="*/ 0 h 639"/>
                <a:gd name="T20" fmla="*/ 44 w 733"/>
                <a:gd name="T21" fmla="*/ 0 h 639"/>
                <a:gd name="T22" fmla="*/ 29 w 733"/>
                <a:gd name="T23" fmla="*/ 4 h 639"/>
                <a:gd name="T24" fmla="*/ 0 w 733"/>
                <a:gd name="T25" fmla="*/ 56 h 639"/>
                <a:gd name="T26" fmla="*/ 182 w 733"/>
                <a:gd name="T27" fmla="*/ 109 h 639"/>
                <a:gd name="T28" fmla="*/ 197 w 733"/>
                <a:gd name="T29" fmla="*/ 106 h 639"/>
                <a:gd name="T30" fmla="*/ 536 w 733"/>
                <a:gd name="T31" fmla="*/ 106 h 639"/>
                <a:gd name="T32" fmla="*/ 551 w 733"/>
                <a:gd name="T33" fmla="*/ 109 h 639"/>
                <a:gd name="T34" fmla="*/ 564 w 733"/>
                <a:gd name="T35" fmla="*/ 132 h 639"/>
                <a:gd name="T36" fmla="*/ 559 w 733"/>
                <a:gd name="T37" fmla="*/ 147 h 639"/>
                <a:gd name="T38" fmla="*/ 390 w 733"/>
                <a:gd name="T39" fmla="*/ 440 h 639"/>
                <a:gd name="T40" fmla="*/ 379 w 733"/>
                <a:gd name="T41" fmla="*/ 451 h 639"/>
                <a:gd name="T42" fmla="*/ 353 w 733"/>
                <a:gd name="T43" fmla="*/ 451 h 639"/>
                <a:gd name="T44" fmla="*/ 343 w 733"/>
                <a:gd name="T45" fmla="*/ 440 h 639"/>
                <a:gd name="T46" fmla="*/ 173 w 733"/>
                <a:gd name="T47" fmla="*/ 147 h 639"/>
                <a:gd name="T48" fmla="*/ 169 w 733"/>
                <a:gd name="T49" fmla="*/ 132 h 639"/>
                <a:gd name="T50" fmla="*/ 182 w 733"/>
                <a:gd name="T51" fmla="*/ 109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3" h="639">
                  <a:moveTo>
                    <a:pt x="0" y="56"/>
                  </a:moveTo>
                  <a:cubicBezTo>
                    <a:pt x="0" y="60"/>
                    <a:pt x="2" y="67"/>
                    <a:pt x="4" y="71"/>
                  </a:cubicBezTo>
                  <a:cubicBezTo>
                    <a:pt x="326" y="628"/>
                    <a:pt x="326" y="628"/>
                    <a:pt x="326" y="628"/>
                  </a:cubicBezTo>
                  <a:cubicBezTo>
                    <a:pt x="328" y="632"/>
                    <a:pt x="333" y="637"/>
                    <a:pt x="337" y="639"/>
                  </a:cubicBezTo>
                  <a:cubicBezTo>
                    <a:pt x="396" y="639"/>
                    <a:pt x="396" y="639"/>
                    <a:pt x="396" y="639"/>
                  </a:cubicBezTo>
                  <a:cubicBezTo>
                    <a:pt x="400" y="637"/>
                    <a:pt x="405" y="632"/>
                    <a:pt x="407" y="628"/>
                  </a:cubicBezTo>
                  <a:cubicBezTo>
                    <a:pt x="729" y="71"/>
                    <a:pt x="729" y="71"/>
                    <a:pt x="729" y="71"/>
                  </a:cubicBezTo>
                  <a:cubicBezTo>
                    <a:pt x="731" y="67"/>
                    <a:pt x="733" y="60"/>
                    <a:pt x="733" y="56"/>
                  </a:cubicBezTo>
                  <a:cubicBezTo>
                    <a:pt x="703" y="4"/>
                    <a:pt x="703" y="4"/>
                    <a:pt x="703" y="4"/>
                  </a:cubicBezTo>
                  <a:cubicBezTo>
                    <a:pt x="699" y="2"/>
                    <a:pt x="692" y="0"/>
                    <a:pt x="688" y="0"/>
                  </a:cubicBezTo>
                  <a:cubicBezTo>
                    <a:pt x="44" y="0"/>
                    <a:pt x="44" y="0"/>
                    <a:pt x="44" y="0"/>
                  </a:cubicBezTo>
                  <a:cubicBezTo>
                    <a:pt x="40" y="0"/>
                    <a:pt x="33" y="2"/>
                    <a:pt x="29" y="4"/>
                  </a:cubicBezTo>
                  <a:cubicBezTo>
                    <a:pt x="0" y="56"/>
                    <a:pt x="0" y="56"/>
                    <a:pt x="0" y="56"/>
                  </a:cubicBezTo>
                  <a:moveTo>
                    <a:pt x="182" y="109"/>
                  </a:moveTo>
                  <a:cubicBezTo>
                    <a:pt x="186" y="107"/>
                    <a:pt x="193" y="106"/>
                    <a:pt x="197" y="106"/>
                  </a:cubicBezTo>
                  <a:cubicBezTo>
                    <a:pt x="536" y="106"/>
                    <a:pt x="536" y="106"/>
                    <a:pt x="536" y="106"/>
                  </a:cubicBezTo>
                  <a:cubicBezTo>
                    <a:pt x="540" y="106"/>
                    <a:pt x="547" y="107"/>
                    <a:pt x="551" y="109"/>
                  </a:cubicBezTo>
                  <a:cubicBezTo>
                    <a:pt x="564" y="132"/>
                    <a:pt x="564" y="132"/>
                    <a:pt x="564" y="132"/>
                  </a:cubicBezTo>
                  <a:cubicBezTo>
                    <a:pt x="563" y="136"/>
                    <a:pt x="561" y="143"/>
                    <a:pt x="559" y="147"/>
                  </a:cubicBezTo>
                  <a:cubicBezTo>
                    <a:pt x="390" y="440"/>
                    <a:pt x="390" y="440"/>
                    <a:pt x="390" y="440"/>
                  </a:cubicBezTo>
                  <a:cubicBezTo>
                    <a:pt x="388" y="444"/>
                    <a:pt x="383" y="449"/>
                    <a:pt x="379" y="451"/>
                  </a:cubicBezTo>
                  <a:cubicBezTo>
                    <a:pt x="353" y="451"/>
                    <a:pt x="353" y="451"/>
                    <a:pt x="353" y="451"/>
                  </a:cubicBezTo>
                  <a:cubicBezTo>
                    <a:pt x="350" y="449"/>
                    <a:pt x="345" y="444"/>
                    <a:pt x="343" y="440"/>
                  </a:cubicBezTo>
                  <a:cubicBezTo>
                    <a:pt x="173" y="147"/>
                    <a:pt x="173" y="147"/>
                    <a:pt x="173" y="147"/>
                  </a:cubicBezTo>
                  <a:cubicBezTo>
                    <a:pt x="171" y="143"/>
                    <a:pt x="169" y="136"/>
                    <a:pt x="169" y="132"/>
                  </a:cubicBezTo>
                  <a:cubicBezTo>
                    <a:pt x="182" y="109"/>
                    <a:pt x="182" y="109"/>
                    <a:pt x="182" y="109"/>
                  </a:cubicBezTo>
                </a:path>
              </a:pathLst>
            </a:custGeom>
            <a:gradFill flip="none" rotWithShape="1">
              <a:gsLst>
                <a:gs pos="0">
                  <a:schemeClr val="accent6">
                    <a:lumMod val="5000"/>
                    <a:lumOff val="95000"/>
                  </a:schemeClr>
                </a:gs>
                <a:gs pos="100000">
                  <a:schemeClr val="bg1">
                    <a:lumMod val="75000"/>
                  </a:schemeClr>
                </a:gs>
              </a:gsLst>
              <a:lin ang="13500000" scaled="1"/>
              <a:tileRect/>
            </a:gradFill>
            <a:ln w="34925">
              <a:gradFill flip="none" rotWithShape="1">
                <a:gsLst>
                  <a:gs pos="0">
                    <a:schemeClr val="accent1">
                      <a:lumMod val="5000"/>
                      <a:lumOff val="95000"/>
                    </a:schemeClr>
                  </a:gs>
                  <a:gs pos="100000">
                    <a:schemeClr val="bg1">
                      <a:lumMod val="65000"/>
                    </a:schemeClr>
                  </a:gs>
                </a:gsLst>
                <a:lin ang="2700000" scaled="1"/>
                <a:tileRect/>
              </a:grad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2" name="Freeform 231"/>
            <p:cNvSpPr>
              <a:spLocks noChangeAspect="1"/>
            </p:cNvSpPr>
            <p:nvPr/>
          </p:nvSpPr>
          <p:spPr bwMode="auto">
            <a:xfrm>
              <a:off x="4345200" y="3545547"/>
              <a:ext cx="453600" cy="378000"/>
            </a:xfrm>
            <a:custGeom>
              <a:avLst/>
              <a:gdLst>
                <a:gd name="T0" fmla="*/ 35 w 66"/>
                <a:gd name="T1" fmla="*/ 35 h 55"/>
                <a:gd name="T2" fmla="*/ 5 w 66"/>
                <a:gd name="T3" fmla="*/ 28 h 55"/>
                <a:gd name="T4" fmla="*/ 0 w 66"/>
                <a:gd name="T5" fmla="*/ 25 h 55"/>
                <a:gd name="T6" fmla="*/ 55 w 66"/>
                <a:gd name="T7" fmla="*/ 35 h 55"/>
                <a:gd name="T8" fmla="*/ 66 w 66"/>
                <a:gd name="T9" fmla="*/ 35 h 55"/>
                <a:gd name="T10" fmla="*/ 56 w 66"/>
                <a:gd name="T11" fmla="*/ 45 h 55"/>
                <a:gd name="T12" fmla="*/ 45 w 66"/>
                <a:gd name="T13" fmla="*/ 55 h 55"/>
                <a:gd name="T14" fmla="*/ 34 w 66"/>
                <a:gd name="T15" fmla="*/ 45 h 55"/>
                <a:gd name="T16" fmla="*/ 23 w 66"/>
                <a:gd name="T17" fmla="*/ 35 h 55"/>
                <a:gd name="T18" fmla="*/ 35 w 66"/>
                <a:gd name="T19"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55">
                  <a:moveTo>
                    <a:pt x="35" y="35"/>
                  </a:moveTo>
                  <a:cubicBezTo>
                    <a:pt x="32" y="25"/>
                    <a:pt x="17" y="18"/>
                    <a:pt x="5" y="28"/>
                  </a:cubicBezTo>
                  <a:cubicBezTo>
                    <a:pt x="0" y="25"/>
                    <a:pt x="0" y="25"/>
                    <a:pt x="0" y="25"/>
                  </a:cubicBezTo>
                  <a:cubicBezTo>
                    <a:pt x="19" y="0"/>
                    <a:pt x="52" y="11"/>
                    <a:pt x="55" y="35"/>
                  </a:cubicBezTo>
                  <a:cubicBezTo>
                    <a:pt x="66" y="35"/>
                    <a:pt x="66" y="35"/>
                    <a:pt x="66" y="35"/>
                  </a:cubicBezTo>
                  <a:cubicBezTo>
                    <a:pt x="56" y="45"/>
                    <a:pt x="56" y="45"/>
                    <a:pt x="56" y="45"/>
                  </a:cubicBezTo>
                  <a:cubicBezTo>
                    <a:pt x="45" y="55"/>
                    <a:pt x="45" y="55"/>
                    <a:pt x="45" y="55"/>
                  </a:cubicBezTo>
                  <a:cubicBezTo>
                    <a:pt x="34" y="45"/>
                    <a:pt x="34" y="45"/>
                    <a:pt x="34" y="45"/>
                  </a:cubicBezTo>
                  <a:cubicBezTo>
                    <a:pt x="23" y="35"/>
                    <a:pt x="23" y="35"/>
                    <a:pt x="23" y="35"/>
                  </a:cubicBezTo>
                  <a:lnTo>
                    <a:pt x="35" y="35"/>
                  </a:lnTo>
                  <a:close/>
                </a:path>
              </a:pathLst>
            </a:custGeom>
            <a:solidFill>
              <a:srgbClr val="FFFFFF"/>
            </a:solidFill>
            <a:ln w="14288" cap="flat">
              <a:noFill/>
              <a:prstDash val="solid"/>
              <a:miter lim="800000"/>
              <a:headEnd/>
              <a:tailEnd/>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7" name="组合 6"/>
          <p:cNvGrpSpPr/>
          <p:nvPr/>
        </p:nvGrpSpPr>
        <p:grpSpPr>
          <a:xfrm>
            <a:off x="1400398" y="2630040"/>
            <a:ext cx="2490755" cy="769441"/>
            <a:chOff x="1050298" y="1972529"/>
            <a:chExt cx="1868066" cy="577081"/>
          </a:xfrm>
        </p:grpSpPr>
        <p:sp>
          <p:nvSpPr>
            <p:cNvPr id="43" name="文本框 42"/>
            <p:cNvSpPr txBox="1"/>
            <p:nvPr/>
          </p:nvSpPr>
          <p:spPr>
            <a:xfrm>
              <a:off x="1050298" y="2041779"/>
              <a:ext cx="1369606" cy="438581"/>
            </a:xfrm>
            <a:prstGeom prst="rect">
              <a:avLst/>
            </a:prstGeom>
            <a:noFill/>
          </p:spPr>
          <p:txBody>
            <a:bodyPr wrap="none" rtlCol="0">
              <a:spAutoFit/>
            </a:bodyPr>
            <a:lstStyle/>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1600"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47" name="文本框 46"/>
            <p:cNvSpPr txBox="1"/>
            <p:nvPr/>
          </p:nvSpPr>
          <p:spPr>
            <a:xfrm>
              <a:off x="2356672" y="1972529"/>
              <a:ext cx="561692" cy="577081"/>
            </a:xfrm>
            <a:prstGeom prst="rect">
              <a:avLst/>
            </a:prstGeom>
            <a:noFill/>
          </p:spPr>
          <p:txBody>
            <a:bodyPr wrap="none" rtlCol="0">
              <a:spAutoFit/>
            </a:bodyPr>
            <a:lstStyle/>
            <a:p>
              <a:r>
                <a:rPr lang="en-US" altLang="zh-CN" sz="4400" dirty="0">
                  <a:solidFill>
                    <a:schemeClr val="accent2"/>
                  </a:solidFill>
                  <a:latin typeface="时尚中黑简体" panose="01010104010101010101" pitchFamily="2" charset="-122"/>
                  <a:ea typeface="时尚中黑简体" panose="01010104010101010101" pitchFamily="2" charset="-122"/>
                </a:rPr>
                <a:t>01</a:t>
              </a:r>
              <a:endParaRPr lang="zh-CN" altLang="en-US" sz="4400" dirty="0">
                <a:solidFill>
                  <a:schemeClr val="accent2"/>
                </a:solidFill>
                <a:latin typeface="时尚中黑简体" panose="01010104010101010101" pitchFamily="2" charset="-122"/>
                <a:ea typeface="时尚中黑简体" panose="01010104010101010101" pitchFamily="2" charset="-122"/>
              </a:endParaRPr>
            </a:p>
          </p:txBody>
        </p:sp>
      </p:grpSp>
      <p:grpSp>
        <p:nvGrpSpPr>
          <p:cNvPr id="8" name="组合 7"/>
          <p:cNvGrpSpPr/>
          <p:nvPr/>
        </p:nvGrpSpPr>
        <p:grpSpPr>
          <a:xfrm>
            <a:off x="2265464" y="4108541"/>
            <a:ext cx="2575064" cy="769441"/>
            <a:chOff x="1699097" y="3081405"/>
            <a:chExt cx="1931298" cy="577081"/>
          </a:xfrm>
        </p:grpSpPr>
        <p:sp>
          <p:nvSpPr>
            <p:cNvPr id="46" name="文本框 45"/>
            <p:cNvSpPr txBox="1"/>
            <p:nvPr/>
          </p:nvSpPr>
          <p:spPr>
            <a:xfrm>
              <a:off x="1699097" y="3150656"/>
              <a:ext cx="1369606" cy="438581"/>
            </a:xfrm>
            <a:prstGeom prst="rect">
              <a:avLst/>
            </a:prstGeom>
            <a:noFill/>
          </p:spPr>
          <p:txBody>
            <a:bodyPr wrap="none" rtlCol="0">
              <a:spAutoFit/>
            </a:bodyPr>
            <a:lstStyle/>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1600"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48" name="文本框 47"/>
            <p:cNvSpPr txBox="1"/>
            <p:nvPr/>
          </p:nvSpPr>
          <p:spPr>
            <a:xfrm>
              <a:off x="3068703" y="3081405"/>
              <a:ext cx="561692" cy="577081"/>
            </a:xfrm>
            <a:prstGeom prst="rect">
              <a:avLst/>
            </a:prstGeom>
            <a:noFill/>
          </p:spPr>
          <p:txBody>
            <a:bodyPr wrap="none" rtlCol="0">
              <a:spAutoFit/>
            </a:bodyPr>
            <a:lstStyle/>
            <a:p>
              <a:r>
                <a:rPr lang="en-US" altLang="zh-CN" sz="4400" dirty="0">
                  <a:solidFill>
                    <a:schemeClr val="accent3"/>
                  </a:solidFill>
                  <a:latin typeface="时尚中黑简体" panose="01010104010101010101" pitchFamily="2" charset="-122"/>
                  <a:ea typeface="时尚中黑简体" panose="01010104010101010101" pitchFamily="2" charset="-122"/>
                </a:rPr>
                <a:t>02</a:t>
              </a:r>
              <a:endParaRPr lang="zh-CN" altLang="en-US" sz="4400" dirty="0">
                <a:solidFill>
                  <a:schemeClr val="accent3"/>
                </a:solidFill>
                <a:latin typeface="时尚中黑简体" panose="01010104010101010101" pitchFamily="2" charset="-122"/>
                <a:ea typeface="时尚中黑简体" panose="01010104010101010101" pitchFamily="2" charset="-122"/>
              </a:endParaRPr>
            </a:p>
          </p:txBody>
        </p:sp>
      </p:grpSp>
      <p:grpSp>
        <p:nvGrpSpPr>
          <p:cNvPr id="10" name="组合 9"/>
          <p:cNvGrpSpPr/>
          <p:nvPr/>
        </p:nvGrpSpPr>
        <p:grpSpPr>
          <a:xfrm>
            <a:off x="8322997" y="2630040"/>
            <a:ext cx="2555815" cy="769441"/>
            <a:chOff x="6242247" y="1972529"/>
            <a:chExt cx="1916861" cy="577081"/>
          </a:xfrm>
        </p:grpSpPr>
        <p:sp>
          <p:nvSpPr>
            <p:cNvPr id="44" name="文本框 43"/>
            <p:cNvSpPr txBox="1"/>
            <p:nvPr/>
          </p:nvSpPr>
          <p:spPr>
            <a:xfrm>
              <a:off x="6789502" y="2041779"/>
              <a:ext cx="1369606" cy="438581"/>
            </a:xfrm>
            <a:prstGeom prst="rect">
              <a:avLst/>
            </a:prstGeom>
            <a:noFill/>
          </p:spPr>
          <p:txBody>
            <a:bodyPr wrap="none" rtlCol="0">
              <a:spAutoFit/>
            </a:bodyPr>
            <a:lstStyle/>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1600"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49" name="文本框 48"/>
            <p:cNvSpPr txBox="1"/>
            <p:nvPr/>
          </p:nvSpPr>
          <p:spPr>
            <a:xfrm>
              <a:off x="6242247" y="1972529"/>
              <a:ext cx="561692" cy="577081"/>
            </a:xfrm>
            <a:prstGeom prst="rect">
              <a:avLst/>
            </a:prstGeom>
            <a:noFill/>
          </p:spPr>
          <p:txBody>
            <a:bodyPr wrap="none" rtlCol="0">
              <a:spAutoFit/>
            </a:bodyPr>
            <a:lstStyle/>
            <a:p>
              <a:r>
                <a:rPr lang="en-US" altLang="zh-CN" sz="4400" dirty="0">
                  <a:solidFill>
                    <a:schemeClr val="accent5"/>
                  </a:solidFill>
                  <a:latin typeface="时尚中黑简体" panose="01010104010101010101" pitchFamily="2" charset="-122"/>
                  <a:ea typeface="时尚中黑简体" panose="01010104010101010101" pitchFamily="2" charset="-122"/>
                </a:rPr>
                <a:t>03</a:t>
              </a:r>
              <a:endParaRPr lang="zh-CN" altLang="en-US" sz="4400" dirty="0">
                <a:solidFill>
                  <a:schemeClr val="accent5"/>
                </a:solidFill>
                <a:latin typeface="时尚中黑简体" panose="01010104010101010101" pitchFamily="2" charset="-122"/>
                <a:ea typeface="时尚中黑简体" panose="01010104010101010101" pitchFamily="2" charset="-122"/>
              </a:endParaRPr>
            </a:p>
          </p:txBody>
        </p:sp>
      </p:grpSp>
      <p:grpSp>
        <p:nvGrpSpPr>
          <p:cNvPr id="9" name="组合 8"/>
          <p:cNvGrpSpPr/>
          <p:nvPr/>
        </p:nvGrpSpPr>
        <p:grpSpPr>
          <a:xfrm>
            <a:off x="6701946" y="5272684"/>
            <a:ext cx="2631111" cy="769441"/>
            <a:chOff x="5026459" y="3954513"/>
            <a:chExt cx="1973333" cy="577081"/>
          </a:xfrm>
        </p:grpSpPr>
        <p:sp>
          <p:nvSpPr>
            <p:cNvPr id="45" name="文本框 44"/>
            <p:cNvSpPr txBox="1"/>
            <p:nvPr/>
          </p:nvSpPr>
          <p:spPr>
            <a:xfrm>
              <a:off x="5630186" y="4014145"/>
              <a:ext cx="1369606" cy="438581"/>
            </a:xfrm>
            <a:prstGeom prst="rect">
              <a:avLst/>
            </a:prstGeom>
            <a:noFill/>
          </p:spPr>
          <p:txBody>
            <a:bodyPr wrap="none" rtlCol="0">
              <a:spAutoFit/>
            </a:bodyPr>
            <a:lstStyle/>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1600"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16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50" name="文本框 49"/>
            <p:cNvSpPr txBox="1"/>
            <p:nvPr/>
          </p:nvSpPr>
          <p:spPr>
            <a:xfrm>
              <a:off x="5026459" y="3954513"/>
              <a:ext cx="561692" cy="577081"/>
            </a:xfrm>
            <a:prstGeom prst="rect">
              <a:avLst/>
            </a:prstGeom>
            <a:noFill/>
          </p:spPr>
          <p:txBody>
            <a:bodyPr wrap="none" rtlCol="0">
              <a:spAutoFit/>
            </a:bodyPr>
            <a:lstStyle/>
            <a:p>
              <a:r>
                <a:rPr lang="en-US" altLang="zh-CN" sz="4400" dirty="0">
                  <a:solidFill>
                    <a:schemeClr val="accent6"/>
                  </a:solidFill>
                  <a:latin typeface="时尚中黑简体" panose="01010104010101010101" pitchFamily="2" charset="-122"/>
                  <a:ea typeface="时尚中黑简体" panose="01010104010101010101" pitchFamily="2" charset="-122"/>
                </a:rPr>
                <a:t>04</a:t>
              </a:r>
              <a:endParaRPr lang="zh-CN" altLang="en-US" sz="4400" dirty="0">
                <a:solidFill>
                  <a:schemeClr val="accent6"/>
                </a:solidFill>
                <a:latin typeface="时尚中黑简体" panose="01010104010101010101" pitchFamily="2" charset="-122"/>
                <a:ea typeface="时尚中黑简体" panose="01010104010101010101" pitchFamily="2" charset="-122"/>
              </a:endParaRPr>
            </a:p>
          </p:txBody>
        </p:sp>
      </p:grpSp>
      <p:sp>
        <p:nvSpPr>
          <p:cNvPr id="11" name="标题 10"/>
          <p:cNvSpPr>
            <a:spLocks noGrp="1"/>
          </p:cNvSpPr>
          <p:nvPr>
            <p:ph type="title"/>
          </p:nvPr>
        </p:nvSpPr>
        <p:spPr/>
        <p:txBody>
          <a:bodyPr/>
          <a:lstStyle/>
          <a:p>
            <a:r>
              <a:rPr lang="zh-CN" altLang="en-US" dirty="0"/>
              <a:t>请在此处输入您的标题</a:t>
            </a:r>
          </a:p>
        </p:txBody>
      </p:sp>
    </p:spTree>
    <p:extLst>
      <p:ext uri="{BB962C8B-B14F-4D97-AF65-F5344CB8AC3E}">
        <p14:creationId xmlns:p14="http://schemas.microsoft.com/office/powerpoint/2010/main" val="20249562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1+#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ppt_x"/>
                                          </p:val>
                                        </p:tav>
                                        <p:tav tm="100000">
                                          <p:val>
                                            <p:strVal val="#ppt_x"/>
                                          </p:val>
                                        </p:tav>
                                      </p:tavLst>
                                    </p:anim>
                                    <p:anim calcmode="lin" valueType="num">
                                      <p:cBhvr additive="base">
                                        <p:cTn id="3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0"/>
            <a:ext cx="4724400" cy="6858000"/>
            <a:chOff x="0" y="0"/>
            <a:chExt cx="4724400" cy="6858000"/>
          </a:xfrm>
          <a:solidFill>
            <a:schemeClr val="accent5"/>
          </a:solidFill>
        </p:grpSpPr>
        <p:sp>
          <p:nvSpPr>
            <p:cNvPr id="6" name="矩形 5"/>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p:cNvSpPr/>
          <p:nvPr/>
        </p:nvSpPr>
        <p:spPr>
          <a:xfrm>
            <a:off x="3944455" y="2591337"/>
            <a:ext cx="8247545" cy="160275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2513239" y="2626344"/>
            <a:ext cx="1748518" cy="1507343"/>
            <a:chOff x="2513239" y="2626344"/>
            <a:chExt cx="1748518" cy="1507343"/>
          </a:xfrm>
          <a:solidFill>
            <a:srgbClr val="FFC000"/>
          </a:solidFill>
        </p:grpSpPr>
        <p:sp>
          <p:nvSpPr>
            <p:cNvPr id="10" name="六边形 9"/>
            <p:cNvSpPr/>
            <p:nvPr/>
          </p:nvSpPr>
          <p:spPr>
            <a:xfrm>
              <a:off x="2513239" y="2626344"/>
              <a:ext cx="1748518" cy="1507343"/>
            </a:xfrm>
            <a:prstGeom prst="hexagon">
              <a:avLst/>
            </a:prstGeom>
            <a:solidFill>
              <a:schemeClr val="accent3"/>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863710" y="2941832"/>
              <a:ext cx="1098378" cy="923330"/>
            </a:xfrm>
            <a:prstGeom prst="rect">
              <a:avLst/>
            </a:prstGeom>
            <a:noFill/>
          </p:spPr>
          <p:txBody>
            <a:bodyPr wrap="none" anchor="t">
              <a:spAutoFit/>
            </a:bodyPr>
            <a:lstStyle/>
            <a:p>
              <a:pPr algn="dist"/>
              <a:r>
                <a:rPr lang="en-US" altLang="zh-CN" sz="5400" dirty="0" smtClean="0">
                  <a:solidFill>
                    <a:schemeClr val="bg1"/>
                  </a:solidFill>
                  <a:latin typeface="方正兰亭中粗黑_GBK" panose="02000000000000000000" pitchFamily="2" charset="-122"/>
                  <a:ea typeface="方正兰亭中粗黑_GBK" panose="02000000000000000000" pitchFamily="2" charset="-122"/>
                </a:rPr>
                <a:t>05</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12" name="矩形 11"/>
          <p:cNvSpPr/>
          <p:nvPr/>
        </p:nvSpPr>
        <p:spPr>
          <a:xfrm>
            <a:off x="4458313" y="3246260"/>
            <a:ext cx="4288353" cy="707886"/>
          </a:xfrm>
          <a:prstGeom prst="rect">
            <a:avLst/>
          </a:prstGeom>
        </p:spPr>
        <p:txBody>
          <a:bodyPr wrap="none">
            <a:spAutoFit/>
          </a:bodyPr>
          <a:lstStyle/>
          <a:p>
            <a:r>
              <a:rPr lang="zh-CN" altLang="en-US" sz="4000" dirty="0" smtClean="0">
                <a:solidFill>
                  <a:schemeClr val="bg1"/>
                </a:solidFill>
                <a:latin typeface="方正兰亭准黑_GBK" panose="02000000000000000000" pitchFamily="2" charset="-122"/>
                <a:ea typeface="方正兰亭准黑_GBK" panose="02000000000000000000" pitchFamily="2" charset="-122"/>
              </a:rPr>
              <a:t>明年</a:t>
            </a:r>
            <a:r>
              <a:rPr lang="zh-CN" altLang="en-US" sz="4000" dirty="0">
                <a:solidFill>
                  <a:schemeClr val="bg1"/>
                </a:solidFill>
                <a:latin typeface="方正兰亭准黑_GBK" panose="02000000000000000000" pitchFamily="2" charset="-122"/>
                <a:ea typeface="方正兰亭准黑_GBK" panose="02000000000000000000" pitchFamily="2" charset="-122"/>
              </a:rPr>
              <a:t>工作计划方向</a:t>
            </a:r>
          </a:p>
        </p:txBody>
      </p:sp>
      <p:sp>
        <p:nvSpPr>
          <p:cNvPr id="13" name="矩形 12"/>
          <p:cNvSpPr/>
          <p:nvPr/>
        </p:nvSpPr>
        <p:spPr>
          <a:xfrm>
            <a:off x="4509113" y="2926491"/>
            <a:ext cx="2433680" cy="400110"/>
          </a:xfrm>
          <a:prstGeom prst="rect">
            <a:avLst/>
          </a:prstGeom>
        </p:spPr>
        <p:txBody>
          <a:bodyPr wrap="none">
            <a:spAutoFit/>
          </a:bodyPr>
          <a:lstStyle/>
          <a:p>
            <a:r>
              <a:rPr lang="en-US" altLang="zh-CN" sz="2000" dirty="0" smtClean="0">
                <a:solidFill>
                  <a:schemeClr val="bg1"/>
                </a:solidFill>
                <a:latin typeface="方正兰亭中粗黑_GBK" panose="02000000000000000000" pitchFamily="2" charset="-122"/>
                <a:ea typeface="方正兰亭中粗黑_GBK" panose="02000000000000000000" pitchFamily="2" charset="-122"/>
              </a:rPr>
              <a:t>WORK </a:t>
            </a:r>
            <a:r>
              <a:rPr lang="en-US" altLang="zh-CN" sz="2000" dirty="0">
                <a:solidFill>
                  <a:schemeClr val="bg1"/>
                </a:solidFill>
                <a:latin typeface="方正兰亭中粗黑_GBK" panose="02000000000000000000" pitchFamily="2" charset="-122"/>
                <a:ea typeface="方正兰亭中粗黑_GBK" panose="02000000000000000000" pitchFamily="2" charset="-122"/>
              </a:rPr>
              <a:t>REPOPT</a:t>
            </a:r>
            <a:endParaRPr lang="zh-CN" altLang="en-US" sz="2000" dirty="0">
              <a:solidFill>
                <a:schemeClr val="bg1"/>
              </a:solidFill>
              <a:latin typeface="方正兰亭中粗黑_GBK" panose="02000000000000000000" pitchFamily="2" charset="-122"/>
              <a:ea typeface="方正兰亭中粗黑_GBK" panose="02000000000000000000" pitchFamily="2" charset="-122"/>
            </a:endParaRPr>
          </a:p>
        </p:txBody>
      </p:sp>
      <p:sp>
        <p:nvSpPr>
          <p:cNvPr id="14" name="矩形 13"/>
          <p:cNvSpPr/>
          <p:nvPr/>
        </p:nvSpPr>
        <p:spPr>
          <a:xfrm>
            <a:off x="8920094" y="2741825"/>
            <a:ext cx="1473480"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营业额</a:t>
            </a:r>
            <a:r>
              <a:rPr lang="zh-CN" altLang="en-US" sz="1600" dirty="0">
                <a:solidFill>
                  <a:schemeClr val="bg1"/>
                </a:solidFill>
                <a:latin typeface="方正兰亭准黑_GBK" panose="02000000000000000000" pitchFamily="2" charset="-122"/>
                <a:ea typeface="方正兰亭准黑_GBK" panose="02000000000000000000" pitchFamily="2" charset="-122"/>
              </a:rPr>
              <a:t>提升</a:t>
            </a:r>
          </a:p>
        </p:txBody>
      </p:sp>
      <p:sp>
        <p:nvSpPr>
          <p:cNvPr id="15" name="矩形 14"/>
          <p:cNvSpPr/>
          <p:nvPr/>
        </p:nvSpPr>
        <p:spPr>
          <a:xfrm>
            <a:off x="8920094" y="3233697"/>
            <a:ext cx="1268296"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管理</a:t>
            </a:r>
            <a:r>
              <a:rPr lang="zh-CN" altLang="en-US" sz="1600" dirty="0">
                <a:solidFill>
                  <a:schemeClr val="bg1"/>
                </a:solidFill>
                <a:latin typeface="方正兰亭准黑_GBK" panose="02000000000000000000" pitchFamily="2" charset="-122"/>
                <a:ea typeface="方正兰亭准黑_GBK" panose="02000000000000000000" pitchFamily="2" charset="-122"/>
              </a:rPr>
              <a:t>提升</a:t>
            </a:r>
          </a:p>
        </p:txBody>
      </p:sp>
      <p:sp>
        <p:nvSpPr>
          <p:cNvPr id="16" name="矩形 15"/>
          <p:cNvSpPr/>
          <p:nvPr/>
        </p:nvSpPr>
        <p:spPr>
          <a:xfrm>
            <a:off x="8920094" y="3725569"/>
            <a:ext cx="1063112"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结束语</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7" name="矩形 16"/>
          <p:cNvSpPr/>
          <p:nvPr/>
        </p:nvSpPr>
        <p:spPr>
          <a:xfrm>
            <a:off x="10435566" y="2741825"/>
            <a:ext cx="1268296"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团队</a:t>
            </a:r>
            <a:r>
              <a:rPr lang="zh-CN" altLang="en-US" sz="1600" dirty="0">
                <a:solidFill>
                  <a:schemeClr val="bg1"/>
                </a:solidFill>
                <a:latin typeface="方正兰亭准黑_GBK" panose="02000000000000000000" pitchFamily="2" charset="-122"/>
                <a:ea typeface="方正兰亭准黑_GBK" panose="02000000000000000000" pitchFamily="2" charset="-122"/>
              </a:rPr>
              <a:t>扩大</a:t>
            </a:r>
          </a:p>
        </p:txBody>
      </p:sp>
      <p:sp>
        <p:nvSpPr>
          <p:cNvPr id="18" name="矩形 17"/>
          <p:cNvSpPr/>
          <p:nvPr/>
        </p:nvSpPr>
        <p:spPr>
          <a:xfrm>
            <a:off x="10435566" y="3246397"/>
            <a:ext cx="1473480"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利益</a:t>
            </a:r>
            <a:r>
              <a:rPr lang="zh-CN" altLang="en-US" sz="1600" dirty="0">
                <a:solidFill>
                  <a:schemeClr val="bg1"/>
                </a:solidFill>
                <a:latin typeface="方正兰亭准黑_GBK" panose="02000000000000000000" pitchFamily="2" charset="-122"/>
                <a:ea typeface="方正兰亭准黑_GBK" panose="02000000000000000000" pitchFamily="2" charset="-122"/>
              </a:rPr>
              <a:t>最大化</a:t>
            </a:r>
          </a:p>
        </p:txBody>
      </p:sp>
    </p:spTree>
    <p:extLst>
      <p:ext uri="{BB962C8B-B14F-4D97-AF65-F5344CB8AC3E}">
        <p14:creationId xmlns:p14="http://schemas.microsoft.com/office/powerpoint/2010/main" val="2167340321"/>
      </p:ext>
    </p:extLst>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3" grpId="0"/>
      <p:bldP spid="14" grpId="0"/>
      <p:bldP spid="15" grpId="0"/>
      <p:bldP spid="16" grpId="0"/>
      <p:bldP spid="17"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4822377" y="935691"/>
            <a:ext cx="1300163" cy="1620000"/>
            <a:chOff x="3616783" y="701768"/>
            <a:chExt cx="975122" cy="1215000"/>
          </a:xfrm>
        </p:grpSpPr>
        <p:sp>
          <p:nvSpPr>
            <p:cNvPr id="5" name="矩形 4"/>
            <p:cNvSpPr/>
            <p:nvPr/>
          </p:nvSpPr>
          <p:spPr>
            <a:xfrm>
              <a:off x="3616783" y="701768"/>
              <a:ext cx="975122" cy="1215000"/>
            </a:xfrm>
            <a:prstGeom prst="rect">
              <a:avLst/>
            </a:prstGeom>
            <a:solidFill>
              <a:schemeClr val="accent2"/>
            </a:solidFill>
            <a:ln>
              <a:noFill/>
            </a:ln>
            <a:effectLst>
              <a:outerShdw blurRad="1778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5" name="Freeform 5"/>
            <p:cNvSpPr>
              <a:spLocks noEditPoints="1"/>
            </p:cNvSpPr>
            <p:nvPr/>
          </p:nvSpPr>
          <p:spPr bwMode="auto">
            <a:xfrm>
              <a:off x="3995686" y="1226216"/>
              <a:ext cx="183320" cy="185926"/>
            </a:xfrm>
            <a:custGeom>
              <a:avLst/>
              <a:gdLst>
                <a:gd name="T0" fmla="*/ 44 w 88"/>
                <a:gd name="T1" fmla="*/ 79 h 89"/>
                <a:gd name="T2" fmla="*/ 10 w 88"/>
                <a:gd name="T3" fmla="*/ 45 h 89"/>
                <a:gd name="T4" fmla="*/ 44 w 88"/>
                <a:gd name="T5" fmla="*/ 11 h 89"/>
                <a:gd name="T6" fmla="*/ 78 w 88"/>
                <a:gd name="T7" fmla="*/ 45 h 89"/>
                <a:gd name="T8" fmla="*/ 44 w 88"/>
                <a:gd name="T9" fmla="*/ 79 h 89"/>
                <a:gd name="T10" fmla="*/ 44 w 88"/>
                <a:gd name="T11" fmla="*/ 0 h 89"/>
                <a:gd name="T12" fmla="*/ 0 w 88"/>
                <a:gd name="T13" fmla="*/ 45 h 89"/>
                <a:gd name="T14" fmla="*/ 44 w 88"/>
                <a:gd name="T15" fmla="*/ 89 h 89"/>
                <a:gd name="T16" fmla="*/ 88 w 88"/>
                <a:gd name="T17" fmla="*/ 45 h 89"/>
                <a:gd name="T18" fmla="*/ 44 w 88"/>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8" h="89">
                  <a:moveTo>
                    <a:pt x="44" y="79"/>
                  </a:moveTo>
                  <a:cubicBezTo>
                    <a:pt x="26" y="79"/>
                    <a:pt x="10" y="63"/>
                    <a:pt x="10" y="45"/>
                  </a:cubicBezTo>
                  <a:cubicBezTo>
                    <a:pt x="10" y="26"/>
                    <a:pt x="26" y="11"/>
                    <a:pt x="44" y="11"/>
                  </a:cubicBezTo>
                  <a:cubicBezTo>
                    <a:pt x="63" y="11"/>
                    <a:pt x="78" y="26"/>
                    <a:pt x="78" y="45"/>
                  </a:cubicBezTo>
                  <a:cubicBezTo>
                    <a:pt x="78" y="63"/>
                    <a:pt x="63" y="79"/>
                    <a:pt x="44" y="79"/>
                  </a:cubicBezTo>
                  <a:moveTo>
                    <a:pt x="44" y="0"/>
                  </a:moveTo>
                  <a:cubicBezTo>
                    <a:pt x="20" y="0"/>
                    <a:pt x="0" y="20"/>
                    <a:pt x="0" y="45"/>
                  </a:cubicBezTo>
                  <a:cubicBezTo>
                    <a:pt x="0" y="69"/>
                    <a:pt x="20" y="89"/>
                    <a:pt x="44" y="89"/>
                  </a:cubicBezTo>
                  <a:cubicBezTo>
                    <a:pt x="69" y="89"/>
                    <a:pt x="88" y="69"/>
                    <a:pt x="88" y="45"/>
                  </a:cubicBezTo>
                  <a:cubicBezTo>
                    <a:pt x="88" y="20"/>
                    <a:pt x="69" y="0"/>
                    <a:pt x="44" y="0"/>
                  </a:cubicBezTo>
                </a:path>
              </a:pathLst>
            </a:custGeom>
            <a:solidFill>
              <a:schemeClr val="bg1"/>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46" name="Freeform 6"/>
            <p:cNvSpPr>
              <a:spLocks noEditPoints="1"/>
            </p:cNvSpPr>
            <p:nvPr/>
          </p:nvSpPr>
          <p:spPr bwMode="auto">
            <a:xfrm>
              <a:off x="3831480" y="1131515"/>
              <a:ext cx="513469" cy="351000"/>
            </a:xfrm>
            <a:custGeom>
              <a:avLst/>
              <a:gdLst>
                <a:gd name="T0" fmla="*/ 187 w 247"/>
                <a:gd name="T1" fmla="*/ 54 h 168"/>
                <a:gd name="T2" fmla="*/ 184 w 247"/>
                <a:gd name="T3" fmla="*/ 51 h 168"/>
                <a:gd name="T4" fmla="*/ 184 w 247"/>
                <a:gd name="T5" fmla="*/ 40 h 168"/>
                <a:gd name="T6" fmla="*/ 187 w 247"/>
                <a:gd name="T7" fmla="*/ 37 h 168"/>
                <a:gd name="T8" fmla="*/ 219 w 247"/>
                <a:gd name="T9" fmla="*/ 37 h 168"/>
                <a:gd name="T10" fmla="*/ 222 w 247"/>
                <a:gd name="T11" fmla="*/ 40 h 168"/>
                <a:gd name="T12" fmla="*/ 222 w 247"/>
                <a:gd name="T13" fmla="*/ 51 h 168"/>
                <a:gd name="T14" fmla="*/ 219 w 247"/>
                <a:gd name="T15" fmla="*/ 54 h 168"/>
                <a:gd name="T16" fmla="*/ 187 w 247"/>
                <a:gd name="T17" fmla="*/ 54 h 168"/>
                <a:gd name="T18" fmla="*/ 123 w 247"/>
                <a:gd name="T19" fmla="*/ 144 h 168"/>
                <a:gd name="T20" fmla="*/ 69 w 247"/>
                <a:gd name="T21" fmla="*/ 90 h 168"/>
                <a:gd name="T22" fmla="*/ 123 w 247"/>
                <a:gd name="T23" fmla="*/ 35 h 168"/>
                <a:gd name="T24" fmla="*/ 178 w 247"/>
                <a:gd name="T25" fmla="*/ 90 h 168"/>
                <a:gd name="T26" fmla="*/ 123 w 247"/>
                <a:gd name="T27" fmla="*/ 144 h 168"/>
                <a:gd name="T28" fmla="*/ 71 w 247"/>
                <a:gd name="T29" fmla="*/ 0 h 168"/>
                <a:gd name="T30" fmla="*/ 11 w 247"/>
                <a:gd name="T31" fmla="*/ 0 h 168"/>
                <a:gd name="T32" fmla="*/ 0 w 247"/>
                <a:gd name="T33" fmla="*/ 12 h 168"/>
                <a:gd name="T34" fmla="*/ 0 w 247"/>
                <a:gd name="T35" fmla="*/ 156 h 168"/>
                <a:gd name="T36" fmla="*/ 11 w 247"/>
                <a:gd name="T37" fmla="*/ 168 h 168"/>
                <a:gd name="T38" fmla="*/ 235 w 247"/>
                <a:gd name="T39" fmla="*/ 168 h 168"/>
                <a:gd name="T40" fmla="*/ 247 w 247"/>
                <a:gd name="T41" fmla="*/ 156 h 168"/>
                <a:gd name="T42" fmla="*/ 247 w 247"/>
                <a:gd name="T43" fmla="*/ 23 h 168"/>
                <a:gd name="T44" fmla="*/ 235 w 247"/>
                <a:gd name="T45" fmla="*/ 12 h 168"/>
                <a:gd name="T46" fmla="*/ 93 w 247"/>
                <a:gd name="T47" fmla="*/ 12 h 168"/>
                <a:gd name="T48" fmla="*/ 71 w 247"/>
                <a:gd name="T49"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7" h="168">
                  <a:moveTo>
                    <a:pt x="187" y="54"/>
                  </a:moveTo>
                  <a:cubicBezTo>
                    <a:pt x="185" y="54"/>
                    <a:pt x="184" y="53"/>
                    <a:pt x="184" y="51"/>
                  </a:cubicBezTo>
                  <a:cubicBezTo>
                    <a:pt x="184" y="40"/>
                    <a:pt x="184" y="40"/>
                    <a:pt x="184" y="40"/>
                  </a:cubicBezTo>
                  <a:cubicBezTo>
                    <a:pt x="184" y="38"/>
                    <a:pt x="185" y="37"/>
                    <a:pt x="187" y="37"/>
                  </a:cubicBezTo>
                  <a:cubicBezTo>
                    <a:pt x="219" y="37"/>
                    <a:pt x="219" y="37"/>
                    <a:pt x="219" y="37"/>
                  </a:cubicBezTo>
                  <a:cubicBezTo>
                    <a:pt x="220" y="37"/>
                    <a:pt x="222" y="38"/>
                    <a:pt x="222" y="40"/>
                  </a:cubicBezTo>
                  <a:cubicBezTo>
                    <a:pt x="222" y="51"/>
                    <a:pt x="222" y="51"/>
                    <a:pt x="222" y="51"/>
                  </a:cubicBezTo>
                  <a:cubicBezTo>
                    <a:pt x="222" y="53"/>
                    <a:pt x="220" y="54"/>
                    <a:pt x="219" y="54"/>
                  </a:cubicBezTo>
                  <a:cubicBezTo>
                    <a:pt x="187" y="54"/>
                    <a:pt x="187" y="54"/>
                    <a:pt x="187" y="54"/>
                  </a:cubicBezTo>
                  <a:moveTo>
                    <a:pt x="123" y="144"/>
                  </a:moveTo>
                  <a:cubicBezTo>
                    <a:pt x="93" y="144"/>
                    <a:pt x="69" y="120"/>
                    <a:pt x="69" y="90"/>
                  </a:cubicBezTo>
                  <a:cubicBezTo>
                    <a:pt x="69" y="60"/>
                    <a:pt x="93" y="35"/>
                    <a:pt x="123" y="35"/>
                  </a:cubicBezTo>
                  <a:cubicBezTo>
                    <a:pt x="153" y="35"/>
                    <a:pt x="178" y="60"/>
                    <a:pt x="178" y="90"/>
                  </a:cubicBezTo>
                  <a:cubicBezTo>
                    <a:pt x="178" y="120"/>
                    <a:pt x="153" y="144"/>
                    <a:pt x="123" y="144"/>
                  </a:cubicBezTo>
                  <a:moveTo>
                    <a:pt x="71" y="0"/>
                  </a:moveTo>
                  <a:cubicBezTo>
                    <a:pt x="11" y="0"/>
                    <a:pt x="11" y="0"/>
                    <a:pt x="11" y="0"/>
                  </a:cubicBezTo>
                  <a:cubicBezTo>
                    <a:pt x="5" y="0"/>
                    <a:pt x="0" y="5"/>
                    <a:pt x="0" y="12"/>
                  </a:cubicBezTo>
                  <a:cubicBezTo>
                    <a:pt x="0" y="156"/>
                    <a:pt x="0" y="156"/>
                    <a:pt x="0" y="156"/>
                  </a:cubicBezTo>
                  <a:cubicBezTo>
                    <a:pt x="0" y="162"/>
                    <a:pt x="5" y="168"/>
                    <a:pt x="11" y="168"/>
                  </a:cubicBezTo>
                  <a:cubicBezTo>
                    <a:pt x="235" y="168"/>
                    <a:pt x="235" y="168"/>
                    <a:pt x="235" y="168"/>
                  </a:cubicBezTo>
                  <a:cubicBezTo>
                    <a:pt x="242" y="168"/>
                    <a:pt x="247" y="162"/>
                    <a:pt x="247" y="156"/>
                  </a:cubicBezTo>
                  <a:cubicBezTo>
                    <a:pt x="247" y="23"/>
                    <a:pt x="247" y="23"/>
                    <a:pt x="247" y="23"/>
                  </a:cubicBezTo>
                  <a:cubicBezTo>
                    <a:pt x="247" y="17"/>
                    <a:pt x="242" y="12"/>
                    <a:pt x="235" y="12"/>
                  </a:cubicBezTo>
                  <a:cubicBezTo>
                    <a:pt x="93" y="12"/>
                    <a:pt x="93" y="12"/>
                    <a:pt x="93" y="12"/>
                  </a:cubicBezTo>
                  <a:cubicBezTo>
                    <a:pt x="71" y="0"/>
                    <a:pt x="71" y="0"/>
                    <a:pt x="71" y="0"/>
                  </a:cubicBezTo>
                </a:path>
              </a:pathLst>
            </a:custGeom>
            <a:solidFill>
              <a:schemeClr val="bg1"/>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23" name="组合 22"/>
          <p:cNvGrpSpPr/>
          <p:nvPr/>
        </p:nvGrpSpPr>
        <p:grpSpPr>
          <a:xfrm>
            <a:off x="3150725" y="3621271"/>
            <a:ext cx="1800000" cy="1300163"/>
            <a:chOff x="2363044" y="2715953"/>
            <a:chExt cx="1350000" cy="975122"/>
          </a:xfrm>
        </p:grpSpPr>
        <p:sp>
          <p:nvSpPr>
            <p:cNvPr id="16" name="矩形 15"/>
            <p:cNvSpPr/>
            <p:nvPr/>
          </p:nvSpPr>
          <p:spPr>
            <a:xfrm rot="16200000">
              <a:off x="2550483" y="2528514"/>
              <a:ext cx="975122" cy="1350000"/>
            </a:xfrm>
            <a:prstGeom prst="rect">
              <a:avLst/>
            </a:prstGeom>
            <a:solidFill>
              <a:schemeClr val="accent6"/>
            </a:solidFill>
            <a:ln>
              <a:noFill/>
            </a:ln>
            <a:effectLst>
              <a:outerShdw blurRad="1778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6" name="Freeform 123"/>
            <p:cNvSpPr>
              <a:spLocks noChangeAspect="1" noEditPoints="1"/>
            </p:cNvSpPr>
            <p:nvPr/>
          </p:nvSpPr>
          <p:spPr bwMode="auto">
            <a:xfrm>
              <a:off x="2841817" y="2987514"/>
              <a:ext cx="342338" cy="432000"/>
            </a:xfrm>
            <a:custGeom>
              <a:avLst/>
              <a:gdLst>
                <a:gd name="T0" fmla="*/ 6 w 53"/>
                <a:gd name="T1" fmla="*/ 6 h 67"/>
                <a:gd name="T2" fmla="*/ 6 w 53"/>
                <a:gd name="T3" fmla="*/ 56 h 67"/>
                <a:gd name="T4" fmla="*/ 39 w 53"/>
                <a:gd name="T5" fmla="*/ 56 h 67"/>
                <a:gd name="T6" fmla="*/ 39 w 53"/>
                <a:gd name="T7" fmla="*/ 51 h 67"/>
                <a:gd name="T8" fmla="*/ 45 w 53"/>
                <a:gd name="T9" fmla="*/ 49 h 67"/>
                <a:gd name="T10" fmla="*/ 45 w 53"/>
                <a:gd name="T11" fmla="*/ 64 h 67"/>
                <a:gd name="T12" fmla="*/ 42 w 53"/>
                <a:gd name="T13" fmla="*/ 67 h 67"/>
                <a:gd name="T14" fmla="*/ 2 w 53"/>
                <a:gd name="T15" fmla="*/ 67 h 67"/>
                <a:gd name="T16" fmla="*/ 0 w 53"/>
                <a:gd name="T17" fmla="*/ 64 h 67"/>
                <a:gd name="T18" fmla="*/ 0 w 53"/>
                <a:gd name="T19" fmla="*/ 3 h 67"/>
                <a:gd name="T20" fmla="*/ 2 w 53"/>
                <a:gd name="T21" fmla="*/ 0 h 67"/>
                <a:gd name="T22" fmla="*/ 2 w 53"/>
                <a:gd name="T23" fmla="*/ 0 h 67"/>
                <a:gd name="T24" fmla="*/ 42 w 53"/>
                <a:gd name="T25" fmla="*/ 0 h 67"/>
                <a:gd name="T26" fmla="*/ 45 w 53"/>
                <a:gd name="T27" fmla="*/ 3 h 67"/>
                <a:gd name="T28" fmla="*/ 45 w 53"/>
                <a:gd name="T29" fmla="*/ 13 h 67"/>
                <a:gd name="T30" fmla="*/ 39 w 53"/>
                <a:gd name="T31" fmla="*/ 11 h 67"/>
                <a:gd name="T32" fmla="*/ 39 w 53"/>
                <a:gd name="T33" fmla="*/ 6 h 67"/>
                <a:gd name="T34" fmla="*/ 6 w 53"/>
                <a:gd name="T35" fmla="*/ 6 h 67"/>
                <a:gd name="T36" fmla="*/ 28 w 53"/>
                <a:gd name="T37" fmla="*/ 33 h 67"/>
                <a:gd name="T38" fmla="*/ 19 w 53"/>
                <a:gd name="T39" fmla="*/ 42 h 67"/>
                <a:gd name="T40" fmla="*/ 28 w 53"/>
                <a:gd name="T41" fmla="*/ 50 h 67"/>
                <a:gd name="T42" fmla="*/ 37 w 53"/>
                <a:gd name="T43" fmla="*/ 42 h 67"/>
                <a:gd name="T44" fmla="*/ 37 w 53"/>
                <a:gd name="T45" fmla="*/ 24 h 67"/>
                <a:gd name="T46" fmla="*/ 44 w 53"/>
                <a:gd name="T47" fmla="*/ 27 h 67"/>
                <a:gd name="T48" fmla="*/ 44 w 53"/>
                <a:gd name="T49" fmla="*/ 36 h 67"/>
                <a:gd name="T50" fmla="*/ 46 w 53"/>
                <a:gd name="T51" fmla="*/ 37 h 67"/>
                <a:gd name="T52" fmla="*/ 51 w 53"/>
                <a:gd name="T53" fmla="*/ 24 h 67"/>
                <a:gd name="T54" fmla="*/ 31 w 53"/>
                <a:gd name="T55" fmla="*/ 13 h 67"/>
                <a:gd name="T56" fmla="*/ 31 w 53"/>
                <a:gd name="T57" fmla="*/ 33 h 67"/>
                <a:gd name="T58" fmla="*/ 28 w 53"/>
                <a:gd name="T59" fmla="*/ 33 h 67"/>
                <a:gd name="T60" fmla="*/ 18 w 53"/>
                <a:gd name="T61" fmla="*/ 60 h 67"/>
                <a:gd name="T62" fmla="*/ 17 w 53"/>
                <a:gd name="T63" fmla="*/ 61 h 67"/>
                <a:gd name="T64" fmla="*/ 17 w 53"/>
                <a:gd name="T65" fmla="*/ 62 h 67"/>
                <a:gd name="T66" fmla="*/ 18 w 53"/>
                <a:gd name="T67" fmla="*/ 63 h 67"/>
                <a:gd name="T68" fmla="*/ 27 w 53"/>
                <a:gd name="T69" fmla="*/ 63 h 67"/>
                <a:gd name="T70" fmla="*/ 28 w 53"/>
                <a:gd name="T71" fmla="*/ 62 h 67"/>
                <a:gd name="T72" fmla="*/ 28 w 53"/>
                <a:gd name="T73" fmla="*/ 61 h 67"/>
                <a:gd name="T74" fmla="*/ 27 w 53"/>
                <a:gd name="T75" fmla="*/ 60 h 67"/>
                <a:gd name="T76" fmla="*/ 18 w 53"/>
                <a:gd name="T77" fmla="*/ 6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 h="67">
                  <a:moveTo>
                    <a:pt x="6" y="6"/>
                  </a:moveTo>
                  <a:cubicBezTo>
                    <a:pt x="6" y="56"/>
                    <a:pt x="6" y="56"/>
                    <a:pt x="6" y="56"/>
                  </a:cubicBezTo>
                  <a:cubicBezTo>
                    <a:pt x="39" y="56"/>
                    <a:pt x="39" y="56"/>
                    <a:pt x="39" y="56"/>
                  </a:cubicBezTo>
                  <a:cubicBezTo>
                    <a:pt x="39" y="51"/>
                    <a:pt x="39" y="51"/>
                    <a:pt x="39" y="51"/>
                  </a:cubicBezTo>
                  <a:cubicBezTo>
                    <a:pt x="45" y="49"/>
                    <a:pt x="45" y="49"/>
                    <a:pt x="45" y="49"/>
                  </a:cubicBezTo>
                  <a:cubicBezTo>
                    <a:pt x="45" y="64"/>
                    <a:pt x="45" y="64"/>
                    <a:pt x="45" y="64"/>
                  </a:cubicBezTo>
                  <a:cubicBezTo>
                    <a:pt x="45" y="65"/>
                    <a:pt x="44" y="67"/>
                    <a:pt x="42" y="67"/>
                  </a:cubicBezTo>
                  <a:cubicBezTo>
                    <a:pt x="2" y="67"/>
                    <a:pt x="2" y="67"/>
                    <a:pt x="2" y="67"/>
                  </a:cubicBezTo>
                  <a:cubicBezTo>
                    <a:pt x="1" y="67"/>
                    <a:pt x="0" y="65"/>
                    <a:pt x="0" y="64"/>
                  </a:cubicBezTo>
                  <a:cubicBezTo>
                    <a:pt x="0" y="3"/>
                    <a:pt x="0" y="3"/>
                    <a:pt x="0" y="3"/>
                  </a:cubicBezTo>
                  <a:cubicBezTo>
                    <a:pt x="0" y="1"/>
                    <a:pt x="1" y="0"/>
                    <a:pt x="2" y="0"/>
                  </a:cubicBezTo>
                  <a:cubicBezTo>
                    <a:pt x="2" y="0"/>
                    <a:pt x="2" y="0"/>
                    <a:pt x="2" y="0"/>
                  </a:cubicBezTo>
                  <a:cubicBezTo>
                    <a:pt x="42" y="0"/>
                    <a:pt x="42" y="0"/>
                    <a:pt x="42" y="0"/>
                  </a:cubicBezTo>
                  <a:cubicBezTo>
                    <a:pt x="44" y="0"/>
                    <a:pt x="45" y="1"/>
                    <a:pt x="45" y="3"/>
                  </a:cubicBezTo>
                  <a:cubicBezTo>
                    <a:pt x="45" y="13"/>
                    <a:pt x="45" y="13"/>
                    <a:pt x="45" y="13"/>
                  </a:cubicBezTo>
                  <a:cubicBezTo>
                    <a:pt x="39" y="11"/>
                    <a:pt x="39" y="11"/>
                    <a:pt x="39" y="11"/>
                  </a:cubicBezTo>
                  <a:cubicBezTo>
                    <a:pt x="39" y="6"/>
                    <a:pt x="39" y="6"/>
                    <a:pt x="39" y="6"/>
                  </a:cubicBezTo>
                  <a:cubicBezTo>
                    <a:pt x="6" y="6"/>
                    <a:pt x="6" y="6"/>
                    <a:pt x="6" y="6"/>
                  </a:cubicBezTo>
                  <a:close/>
                  <a:moveTo>
                    <a:pt x="28" y="33"/>
                  </a:moveTo>
                  <a:cubicBezTo>
                    <a:pt x="23" y="33"/>
                    <a:pt x="19" y="37"/>
                    <a:pt x="19" y="42"/>
                  </a:cubicBezTo>
                  <a:cubicBezTo>
                    <a:pt x="19" y="46"/>
                    <a:pt x="23" y="50"/>
                    <a:pt x="28" y="50"/>
                  </a:cubicBezTo>
                  <a:cubicBezTo>
                    <a:pt x="33" y="50"/>
                    <a:pt x="37" y="46"/>
                    <a:pt x="37" y="42"/>
                  </a:cubicBezTo>
                  <a:cubicBezTo>
                    <a:pt x="37" y="24"/>
                    <a:pt x="37" y="24"/>
                    <a:pt x="37" y="24"/>
                  </a:cubicBezTo>
                  <a:cubicBezTo>
                    <a:pt x="40" y="24"/>
                    <a:pt x="43" y="25"/>
                    <a:pt x="44" y="27"/>
                  </a:cubicBezTo>
                  <a:cubicBezTo>
                    <a:pt x="47" y="30"/>
                    <a:pt x="44" y="36"/>
                    <a:pt x="44" y="36"/>
                  </a:cubicBezTo>
                  <a:cubicBezTo>
                    <a:pt x="46" y="37"/>
                    <a:pt x="46" y="37"/>
                    <a:pt x="46" y="37"/>
                  </a:cubicBezTo>
                  <a:cubicBezTo>
                    <a:pt x="46" y="37"/>
                    <a:pt x="53" y="29"/>
                    <a:pt x="51" y="24"/>
                  </a:cubicBezTo>
                  <a:cubicBezTo>
                    <a:pt x="48" y="19"/>
                    <a:pt x="31" y="13"/>
                    <a:pt x="31" y="13"/>
                  </a:cubicBezTo>
                  <a:cubicBezTo>
                    <a:pt x="31" y="33"/>
                    <a:pt x="31" y="33"/>
                    <a:pt x="31" y="33"/>
                  </a:cubicBezTo>
                  <a:cubicBezTo>
                    <a:pt x="30" y="33"/>
                    <a:pt x="29" y="33"/>
                    <a:pt x="28" y="33"/>
                  </a:cubicBezTo>
                  <a:close/>
                  <a:moveTo>
                    <a:pt x="18" y="60"/>
                  </a:moveTo>
                  <a:cubicBezTo>
                    <a:pt x="17" y="60"/>
                    <a:pt x="17" y="60"/>
                    <a:pt x="17" y="61"/>
                  </a:cubicBezTo>
                  <a:cubicBezTo>
                    <a:pt x="17" y="62"/>
                    <a:pt x="17" y="62"/>
                    <a:pt x="17" y="62"/>
                  </a:cubicBezTo>
                  <a:cubicBezTo>
                    <a:pt x="17" y="62"/>
                    <a:pt x="17" y="63"/>
                    <a:pt x="18" y="63"/>
                  </a:cubicBezTo>
                  <a:cubicBezTo>
                    <a:pt x="27" y="63"/>
                    <a:pt x="27" y="63"/>
                    <a:pt x="27" y="63"/>
                  </a:cubicBezTo>
                  <a:cubicBezTo>
                    <a:pt x="28" y="63"/>
                    <a:pt x="28" y="62"/>
                    <a:pt x="28" y="62"/>
                  </a:cubicBezTo>
                  <a:cubicBezTo>
                    <a:pt x="28" y="61"/>
                    <a:pt x="28" y="61"/>
                    <a:pt x="28" y="61"/>
                  </a:cubicBezTo>
                  <a:cubicBezTo>
                    <a:pt x="28" y="60"/>
                    <a:pt x="28" y="60"/>
                    <a:pt x="27" y="60"/>
                  </a:cubicBezTo>
                  <a:lnTo>
                    <a:pt x="18" y="60"/>
                  </a:lnTo>
                  <a:close/>
                </a:path>
              </a:pathLst>
            </a:custGeom>
            <a:solidFill>
              <a:schemeClr val="bg1"/>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22" name="组合 21"/>
          <p:cNvGrpSpPr/>
          <p:nvPr/>
        </p:nvGrpSpPr>
        <p:grpSpPr>
          <a:xfrm>
            <a:off x="7216876" y="2321108"/>
            <a:ext cx="1800000" cy="1300163"/>
            <a:chOff x="5412657" y="1740831"/>
            <a:chExt cx="1350000" cy="975122"/>
          </a:xfrm>
        </p:grpSpPr>
        <p:sp>
          <p:nvSpPr>
            <p:cNvPr id="9" name="矩形 8"/>
            <p:cNvSpPr/>
            <p:nvPr/>
          </p:nvSpPr>
          <p:spPr>
            <a:xfrm rot="16200000">
              <a:off x="5600096" y="1553392"/>
              <a:ext cx="975122" cy="1350000"/>
            </a:xfrm>
            <a:prstGeom prst="rect">
              <a:avLst/>
            </a:prstGeom>
            <a:solidFill>
              <a:schemeClr val="accent3"/>
            </a:solidFill>
            <a:ln>
              <a:noFill/>
            </a:ln>
            <a:effectLst>
              <a:outerShdw blurRad="1778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4" name="Freeform 810"/>
            <p:cNvSpPr>
              <a:spLocks noEditPoints="1"/>
            </p:cNvSpPr>
            <p:nvPr/>
          </p:nvSpPr>
          <p:spPr bwMode="auto">
            <a:xfrm>
              <a:off x="5920395" y="2045631"/>
              <a:ext cx="489347" cy="365522"/>
            </a:xfrm>
            <a:custGeom>
              <a:avLst/>
              <a:gdLst>
                <a:gd name="T0" fmla="*/ 160 w 174"/>
                <a:gd name="T1" fmla="*/ 97 h 130"/>
                <a:gd name="T2" fmla="*/ 14 w 174"/>
                <a:gd name="T3" fmla="*/ 97 h 130"/>
                <a:gd name="T4" fmla="*/ 3 w 174"/>
                <a:gd name="T5" fmla="*/ 118 h 130"/>
                <a:gd name="T6" fmla="*/ 171 w 174"/>
                <a:gd name="T7" fmla="*/ 118 h 130"/>
                <a:gd name="T8" fmla="*/ 160 w 174"/>
                <a:gd name="T9" fmla="*/ 97 h 130"/>
                <a:gd name="T10" fmla="*/ 69 w 174"/>
                <a:gd name="T11" fmla="*/ 113 h 130"/>
                <a:gd name="T12" fmla="*/ 73 w 174"/>
                <a:gd name="T13" fmla="*/ 105 h 130"/>
                <a:gd name="T14" fmla="*/ 101 w 174"/>
                <a:gd name="T15" fmla="*/ 105 h 130"/>
                <a:gd name="T16" fmla="*/ 105 w 174"/>
                <a:gd name="T17" fmla="*/ 113 h 130"/>
                <a:gd name="T18" fmla="*/ 69 w 174"/>
                <a:gd name="T19" fmla="*/ 113 h 130"/>
                <a:gd name="T20" fmla="*/ 157 w 174"/>
                <a:gd name="T21" fmla="*/ 92 h 130"/>
                <a:gd name="T22" fmla="*/ 157 w 174"/>
                <a:gd name="T23" fmla="*/ 92 h 130"/>
                <a:gd name="T24" fmla="*/ 157 w 174"/>
                <a:gd name="T25" fmla="*/ 91 h 130"/>
                <a:gd name="T26" fmla="*/ 157 w 174"/>
                <a:gd name="T27" fmla="*/ 4 h 130"/>
                <a:gd name="T28" fmla="*/ 153 w 174"/>
                <a:gd name="T29" fmla="*/ 0 h 130"/>
                <a:gd name="T30" fmla="*/ 21 w 174"/>
                <a:gd name="T31" fmla="*/ 0 h 130"/>
                <a:gd name="T32" fmla="*/ 17 w 174"/>
                <a:gd name="T33" fmla="*/ 4 h 130"/>
                <a:gd name="T34" fmla="*/ 17 w 174"/>
                <a:gd name="T35" fmla="*/ 91 h 130"/>
                <a:gd name="T36" fmla="*/ 17 w 174"/>
                <a:gd name="T37" fmla="*/ 92 h 130"/>
                <a:gd name="T38" fmla="*/ 17 w 174"/>
                <a:gd name="T39" fmla="*/ 92 h 130"/>
                <a:gd name="T40" fmla="*/ 16 w 174"/>
                <a:gd name="T41" fmla="*/ 92 h 130"/>
                <a:gd name="T42" fmla="*/ 158 w 174"/>
                <a:gd name="T43" fmla="*/ 92 h 130"/>
                <a:gd name="T44" fmla="*/ 157 w 174"/>
                <a:gd name="T45" fmla="*/ 92 h 130"/>
                <a:gd name="T46" fmla="*/ 147 w 174"/>
                <a:gd name="T47" fmla="*/ 85 h 130"/>
                <a:gd name="T48" fmla="*/ 27 w 174"/>
                <a:gd name="T49" fmla="*/ 85 h 130"/>
                <a:gd name="T50" fmla="*/ 27 w 174"/>
                <a:gd name="T51" fmla="*/ 10 h 130"/>
                <a:gd name="T52" fmla="*/ 147 w 174"/>
                <a:gd name="T53" fmla="*/ 10 h 130"/>
                <a:gd name="T54" fmla="*/ 147 w 174"/>
                <a:gd name="T55" fmla="*/ 85 h 130"/>
                <a:gd name="T56" fmla="*/ 173 w 174"/>
                <a:gd name="T57" fmla="*/ 123 h 130"/>
                <a:gd name="T58" fmla="*/ 1 w 174"/>
                <a:gd name="T59" fmla="*/ 123 h 130"/>
                <a:gd name="T60" fmla="*/ 0 w 174"/>
                <a:gd name="T61" fmla="*/ 124 h 130"/>
                <a:gd name="T62" fmla="*/ 4 w 174"/>
                <a:gd name="T63" fmla="*/ 130 h 130"/>
                <a:gd name="T64" fmla="*/ 170 w 174"/>
                <a:gd name="T65" fmla="*/ 130 h 130"/>
                <a:gd name="T66" fmla="*/ 174 w 174"/>
                <a:gd name="T67" fmla="*/ 124 h 130"/>
                <a:gd name="T68" fmla="*/ 173 w 174"/>
                <a:gd name="T69" fmla="*/ 12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 h="130">
                  <a:moveTo>
                    <a:pt x="160" y="97"/>
                  </a:moveTo>
                  <a:cubicBezTo>
                    <a:pt x="14" y="97"/>
                    <a:pt x="14" y="97"/>
                    <a:pt x="14" y="97"/>
                  </a:cubicBezTo>
                  <a:cubicBezTo>
                    <a:pt x="3" y="118"/>
                    <a:pt x="3" y="118"/>
                    <a:pt x="3" y="118"/>
                  </a:cubicBezTo>
                  <a:cubicBezTo>
                    <a:pt x="171" y="118"/>
                    <a:pt x="171" y="118"/>
                    <a:pt x="171" y="118"/>
                  </a:cubicBezTo>
                  <a:lnTo>
                    <a:pt x="160" y="97"/>
                  </a:lnTo>
                  <a:close/>
                  <a:moveTo>
                    <a:pt x="69" y="113"/>
                  </a:moveTo>
                  <a:cubicBezTo>
                    <a:pt x="73" y="105"/>
                    <a:pt x="73" y="105"/>
                    <a:pt x="73" y="105"/>
                  </a:cubicBezTo>
                  <a:cubicBezTo>
                    <a:pt x="101" y="105"/>
                    <a:pt x="101" y="105"/>
                    <a:pt x="101" y="105"/>
                  </a:cubicBezTo>
                  <a:cubicBezTo>
                    <a:pt x="105" y="113"/>
                    <a:pt x="105" y="113"/>
                    <a:pt x="105" y="113"/>
                  </a:cubicBezTo>
                  <a:lnTo>
                    <a:pt x="69" y="113"/>
                  </a:lnTo>
                  <a:close/>
                  <a:moveTo>
                    <a:pt x="157" y="92"/>
                  </a:moveTo>
                  <a:cubicBezTo>
                    <a:pt x="157" y="92"/>
                    <a:pt x="157" y="92"/>
                    <a:pt x="157" y="92"/>
                  </a:cubicBezTo>
                  <a:cubicBezTo>
                    <a:pt x="157" y="92"/>
                    <a:pt x="157" y="92"/>
                    <a:pt x="157" y="91"/>
                  </a:cubicBezTo>
                  <a:cubicBezTo>
                    <a:pt x="157" y="4"/>
                    <a:pt x="157" y="4"/>
                    <a:pt x="157" y="4"/>
                  </a:cubicBezTo>
                  <a:cubicBezTo>
                    <a:pt x="157" y="2"/>
                    <a:pt x="156" y="0"/>
                    <a:pt x="153" y="0"/>
                  </a:cubicBezTo>
                  <a:cubicBezTo>
                    <a:pt x="21" y="0"/>
                    <a:pt x="21" y="0"/>
                    <a:pt x="21" y="0"/>
                  </a:cubicBezTo>
                  <a:cubicBezTo>
                    <a:pt x="18" y="0"/>
                    <a:pt x="17" y="2"/>
                    <a:pt x="17" y="4"/>
                  </a:cubicBezTo>
                  <a:cubicBezTo>
                    <a:pt x="17" y="91"/>
                    <a:pt x="17" y="91"/>
                    <a:pt x="17" y="91"/>
                  </a:cubicBezTo>
                  <a:cubicBezTo>
                    <a:pt x="17" y="92"/>
                    <a:pt x="17" y="92"/>
                    <a:pt x="17" y="92"/>
                  </a:cubicBezTo>
                  <a:cubicBezTo>
                    <a:pt x="17" y="92"/>
                    <a:pt x="17" y="92"/>
                    <a:pt x="17" y="92"/>
                  </a:cubicBezTo>
                  <a:cubicBezTo>
                    <a:pt x="16" y="92"/>
                    <a:pt x="16" y="92"/>
                    <a:pt x="16" y="92"/>
                  </a:cubicBezTo>
                  <a:cubicBezTo>
                    <a:pt x="158" y="92"/>
                    <a:pt x="158" y="92"/>
                    <a:pt x="158" y="92"/>
                  </a:cubicBezTo>
                  <a:lnTo>
                    <a:pt x="157" y="92"/>
                  </a:lnTo>
                  <a:close/>
                  <a:moveTo>
                    <a:pt x="147" y="85"/>
                  </a:moveTo>
                  <a:cubicBezTo>
                    <a:pt x="27" y="85"/>
                    <a:pt x="27" y="85"/>
                    <a:pt x="27" y="85"/>
                  </a:cubicBezTo>
                  <a:cubicBezTo>
                    <a:pt x="27" y="10"/>
                    <a:pt x="27" y="10"/>
                    <a:pt x="27" y="10"/>
                  </a:cubicBezTo>
                  <a:cubicBezTo>
                    <a:pt x="147" y="10"/>
                    <a:pt x="147" y="10"/>
                    <a:pt x="147" y="10"/>
                  </a:cubicBezTo>
                  <a:lnTo>
                    <a:pt x="147" y="85"/>
                  </a:lnTo>
                  <a:close/>
                  <a:moveTo>
                    <a:pt x="173" y="123"/>
                  </a:moveTo>
                  <a:cubicBezTo>
                    <a:pt x="1" y="123"/>
                    <a:pt x="1" y="123"/>
                    <a:pt x="1" y="123"/>
                  </a:cubicBezTo>
                  <a:cubicBezTo>
                    <a:pt x="0" y="124"/>
                    <a:pt x="0" y="124"/>
                    <a:pt x="0" y="124"/>
                  </a:cubicBezTo>
                  <a:cubicBezTo>
                    <a:pt x="0" y="126"/>
                    <a:pt x="2" y="130"/>
                    <a:pt x="4" y="130"/>
                  </a:cubicBezTo>
                  <a:cubicBezTo>
                    <a:pt x="170" y="130"/>
                    <a:pt x="170" y="130"/>
                    <a:pt x="170" y="130"/>
                  </a:cubicBezTo>
                  <a:cubicBezTo>
                    <a:pt x="172" y="130"/>
                    <a:pt x="174" y="126"/>
                    <a:pt x="174" y="124"/>
                  </a:cubicBezTo>
                  <a:lnTo>
                    <a:pt x="173" y="123"/>
                  </a:lnTo>
                  <a:close/>
                </a:path>
              </a:pathLst>
            </a:custGeom>
            <a:solidFill>
              <a:schemeClr val="bg1"/>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17" name="组合 16"/>
          <p:cNvGrpSpPr/>
          <p:nvPr/>
        </p:nvGrpSpPr>
        <p:grpSpPr>
          <a:xfrm>
            <a:off x="6123143" y="4811515"/>
            <a:ext cx="1300163" cy="1620000"/>
            <a:chOff x="4592357" y="3608636"/>
            <a:chExt cx="975122" cy="1215000"/>
          </a:xfrm>
        </p:grpSpPr>
        <p:sp>
          <p:nvSpPr>
            <p:cNvPr id="32" name="矩形 31"/>
            <p:cNvSpPr/>
            <p:nvPr/>
          </p:nvSpPr>
          <p:spPr>
            <a:xfrm rot="10800000">
              <a:off x="4592357" y="3608636"/>
              <a:ext cx="975122" cy="1215000"/>
            </a:xfrm>
            <a:prstGeom prst="rect">
              <a:avLst/>
            </a:prstGeom>
            <a:solidFill>
              <a:schemeClr val="accent5"/>
            </a:solidFill>
            <a:ln>
              <a:noFill/>
            </a:ln>
            <a:effectLst>
              <a:outerShdw blurRad="1778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5" name="Freeform 843"/>
            <p:cNvSpPr>
              <a:spLocks noEditPoints="1"/>
            </p:cNvSpPr>
            <p:nvPr/>
          </p:nvSpPr>
          <p:spPr bwMode="auto">
            <a:xfrm>
              <a:off x="4845916" y="4002419"/>
              <a:ext cx="489347" cy="427435"/>
            </a:xfrm>
            <a:custGeom>
              <a:avLst/>
              <a:gdLst>
                <a:gd name="T0" fmla="*/ 109 w 174"/>
                <a:gd name="T1" fmla="*/ 132 h 152"/>
                <a:gd name="T2" fmla="*/ 108 w 174"/>
                <a:gd name="T3" fmla="*/ 127 h 152"/>
                <a:gd name="T4" fmla="*/ 66 w 174"/>
                <a:gd name="T5" fmla="*/ 127 h 152"/>
                <a:gd name="T6" fmla="*/ 64 w 174"/>
                <a:gd name="T7" fmla="*/ 137 h 152"/>
                <a:gd name="T8" fmla="*/ 59 w 174"/>
                <a:gd name="T9" fmla="*/ 145 h 152"/>
                <a:gd name="T10" fmla="*/ 50 w 174"/>
                <a:gd name="T11" fmla="*/ 148 h 152"/>
                <a:gd name="T12" fmla="*/ 50 w 174"/>
                <a:gd name="T13" fmla="*/ 152 h 152"/>
                <a:gd name="T14" fmla="*/ 124 w 174"/>
                <a:gd name="T15" fmla="*/ 152 h 152"/>
                <a:gd name="T16" fmla="*/ 124 w 174"/>
                <a:gd name="T17" fmla="*/ 148 h 152"/>
                <a:gd name="T18" fmla="*/ 115 w 174"/>
                <a:gd name="T19" fmla="*/ 145 h 152"/>
                <a:gd name="T20" fmla="*/ 109 w 174"/>
                <a:gd name="T21" fmla="*/ 132 h 152"/>
                <a:gd name="T22" fmla="*/ 169 w 174"/>
                <a:gd name="T23" fmla="*/ 0 h 152"/>
                <a:gd name="T24" fmla="*/ 5 w 174"/>
                <a:gd name="T25" fmla="*/ 0 h 152"/>
                <a:gd name="T26" fmla="*/ 0 w 174"/>
                <a:gd name="T27" fmla="*/ 5 h 152"/>
                <a:gd name="T28" fmla="*/ 0 w 174"/>
                <a:gd name="T29" fmla="*/ 113 h 152"/>
                <a:gd name="T30" fmla="*/ 5 w 174"/>
                <a:gd name="T31" fmla="*/ 118 h 152"/>
                <a:gd name="T32" fmla="*/ 169 w 174"/>
                <a:gd name="T33" fmla="*/ 118 h 152"/>
                <a:gd name="T34" fmla="*/ 174 w 174"/>
                <a:gd name="T35" fmla="*/ 113 h 152"/>
                <a:gd name="T36" fmla="*/ 174 w 174"/>
                <a:gd name="T37" fmla="*/ 5 h 152"/>
                <a:gd name="T38" fmla="*/ 169 w 174"/>
                <a:gd name="T39" fmla="*/ 0 h 152"/>
                <a:gd name="T40" fmla="*/ 162 w 174"/>
                <a:gd name="T41" fmla="*/ 106 h 152"/>
                <a:gd name="T42" fmla="*/ 12 w 174"/>
                <a:gd name="T43" fmla="*/ 106 h 152"/>
                <a:gd name="T44" fmla="*/ 12 w 174"/>
                <a:gd name="T45" fmla="*/ 13 h 152"/>
                <a:gd name="T46" fmla="*/ 162 w 174"/>
                <a:gd name="T47" fmla="*/ 13 h 152"/>
                <a:gd name="T48" fmla="*/ 162 w 174"/>
                <a:gd name="T49" fmla="*/ 10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 h="152">
                  <a:moveTo>
                    <a:pt x="109" y="132"/>
                  </a:moveTo>
                  <a:cubicBezTo>
                    <a:pt x="108" y="130"/>
                    <a:pt x="108" y="129"/>
                    <a:pt x="108" y="127"/>
                  </a:cubicBezTo>
                  <a:cubicBezTo>
                    <a:pt x="66" y="127"/>
                    <a:pt x="66" y="127"/>
                    <a:pt x="66" y="127"/>
                  </a:cubicBezTo>
                  <a:cubicBezTo>
                    <a:pt x="66" y="130"/>
                    <a:pt x="65" y="133"/>
                    <a:pt x="64" y="137"/>
                  </a:cubicBezTo>
                  <a:cubicBezTo>
                    <a:pt x="63" y="140"/>
                    <a:pt x="61" y="143"/>
                    <a:pt x="59" y="145"/>
                  </a:cubicBezTo>
                  <a:cubicBezTo>
                    <a:pt x="57" y="147"/>
                    <a:pt x="54" y="148"/>
                    <a:pt x="50" y="148"/>
                  </a:cubicBezTo>
                  <a:cubicBezTo>
                    <a:pt x="50" y="152"/>
                    <a:pt x="50" y="152"/>
                    <a:pt x="50" y="152"/>
                  </a:cubicBezTo>
                  <a:cubicBezTo>
                    <a:pt x="124" y="152"/>
                    <a:pt x="124" y="152"/>
                    <a:pt x="124" y="152"/>
                  </a:cubicBezTo>
                  <a:cubicBezTo>
                    <a:pt x="124" y="148"/>
                    <a:pt x="124" y="148"/>
                    <a:pt x="124" y="148"/>
                  </a:cubicBezTo>
                  <a:cubicBezTo>
                    <a:pt x="120" y="148"/>
                    <a:pt x="117" y="147"/>
                    <a:pt x="115" y="145"/>
                  </a:cubicBezTo>
                  <a:cubicBezTo>
                    <a:pt x="112" y="142"/>
                    <a:pt x="110" y="137"/>
                    <a:pt x="109" y="132"/>
                  </a:cubicBezTo>
                  <a:close/>
                  <a:moveTo>
                    <a:pt x="169" y="0"/>
                  </a:moveTo>
                  <a:cubicBezTo>
                    <a:pt x="5" y="0"/>
                    <a:pt x="5" y="0"/>
                    <a:pt x="5" y="0"/>
                  </a:cubicBezTo>
                  <a:cubicBezTo>
                    <a:pt x="2" y="0"/>
                    <a:pt x="0" y="3"/>
                    <a:pt x="0" y="5"/>
                  </a:cubicBezTo>
                  <a:cubicBezTo>
                    <a:pt x="0" y="113"/>
                    <a:pt x="0" y="113"/>
                    <a:pt x="0" y="113"/>
                  </a:cubicBezTo>
                  <a:cubicBezTo>
                    <a:pt x="0" y="116"/>
                    <a:pt x="2" y="118"/>
                    <a:pt x="5" y="118"/>
                  </a:cubicBezTo>
                  <a:cubicBezTo>
                    <a:pt x="169" y="118"/>
                    <a:pt x="169" y="118"/>
                    <a:pt x="169" y="118"/>
                  </a:cubicBezTo>
                  <a:cubicBezTo>
                    <a:pt x="172" y="118"/>
                    <a:pt x="174" y="116"/>
                    <a:pt x="174" y="113"/>
                  </a:cubicBezTo>
                  <a:cubicBezTo>
                    <a:pt x="174" y="5"/>
                    <a:pt x="174" y="5"/>
                    <a:pt x="174" y="5"/>
                  </a:cubicBezTo>
                  <a:cubicBezTo>
                    <a:pt x="174" y="3"/>
                    <a:pt x="172" y="0"/>
                    <a:pt x="169" y="0"/>
                  </a:cubicBezTo>
                  <a:close/>
                  <a:moveTo>
                    <a:pt x="162" y="106"/>
                  </a:moveTo>
                  <a:cubicBezTo>
                    <a:pt x="12" y="106"/>
                    <a:pt x="12" y="106"/>
                    <a:pt x="12" y="106"/>
                  </a:cubicBezTo>
                  <a:cubicBezTo>
                    <a:pt x="12" y="13"/>
                    <a:pt x="12" y="13"/>
                    <a:pt x="12" y="13"/>
                  </a:cubicBezTo>
                  <a:cubicBezTo>
                    <a:pt x="162" y="13"/>
                    <a:pt x="162" y="13"/>
                    <a:pt x="162" y="13"/>
                  </a:cubicBezTo>
                  <a:lnTo>
                    <a:pt x="162" y="106"/>
                  </a:lnTo>
                  <a:close/>
                </a:path>
              </a:pathLst>
            </a:custGeom>
            <a:solidFill>
              <a:schemeClr val="bg1"/>
            </a:solid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19" name="组合 18"/>
          <p:cNvGrpSpPr/>
          <p:nvPr/>
        </p:nvGrpSpPr>
        <p:grpSpPr>
          <a:xfrm>
            <a:off x="4800874" y="2321110"/>
            <a:ext cx="1300163" cy="1300163"/>
            <a:chOff x="3600654" y="1740831"/>
            <a:chExt cx="975122" cy="975122"/>
          </a:xfrm>
        </p:grpSpPr>
        <p:sp>
          <p:nvSpPr>
            <p:cNvPr id="2" name="圆角矩形 1"/>
            <p:cNvSpPr/>
            <p:nvPr/>
          </p:nvSpPr>
          <p:spPr>
            <a:xfrm>
              <a:off x="3600654" y="1740831"/>
              <a:ext cx="975122" cy="975122"/>
            </a:xfrm>
            <a:prstGeom prst="roundRect">
              <a:avLst/>
            </a:prstGeom>
            <a:gradFill flip="none" rotWithShape="1">
              <a:gsLst>
                <a:gs pos="0">
                  <a:schemeClr val="accent6">
                    <a:lumMod val="5000"/>
                    <a:lumOff val="95000"/>
                  </a:schemeClr>
                </a:gs>
                <a:gs pos="100000">
                  <a:schemeClr val="bg1">
                    <a:lumMod val="75000"/>
                  </a:schemeClr>
                </a:gs>
              </a:gsLst>
              <a:lin ang="13500000" scaled="1"/>
              <a:tileRect/>
            </a:gradFill>
            <a:ln w="34925">
              <a:gradFill flip="none" rotWithShape="1">
                <a:gsLst>
                  <a:gs pos="0">
                    <a:schemeClr val="accent1">
                      <a:lumMod val="5000"/>
                      <a:lumOff val="95000"/>
                    </a:schemeClr>
                  </a:gs>
                  <a:gs pos="100000">
                    <a:schemeClr val="bg1">
                      <a:lumMod val="65000"/>
                    </a:schemeClr>
                  </a:gs>
                </a:gsLst>
                <a:lin ang="2700000" scaled="1"/>
                <a:tileRect/>
              </a:grad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 name="圆角矩形 2"/>
            <p:cNvSpPr>
              <a:spLocks noChangeAspect="1"/>
            </p:cNvSpPr>
            <p:nvPr/>
          </p:nvSpPr>
          <p:spPr>
            <a:xfrm>
              <a:off x="3804715" y="1944892"/>
              <a:ext cx="567000" cy="567000"/>
            </a:xfrm>
            <a:prstGeom prst="roundRect">
              <a:avLst/>
            </a:prstGeom>
            <a:solidFill>
              <a:schemeClr val="bg1"/>
            </a:solidFill>
            <a:ln w="3492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 name="文本框 3"/>
            <p:cNvSpPr txBox="1"/>
            <p:nvPr/>
          </p:nvSpPr>
          <p:spPr>
            <a:xfrm>
              <a:off x="3788134" y="1916769"/>
              <a:ext cx="600164" cy="623248"/>
            </a:xfrm>
            <a:prstGeom prst="rect">
              <a:avLst/>
            </a:prstGeom>
            <a:noFill/>
          </p:spPr>
          <p:txBody>
            <a:bodyPr wrap="none" rtlCol="0">
              <a:spAutoFit/>
            </a:bodyPr>
            <a:lstStyle/>
            <a:p>
              <a:r>
                <a:rPr lang="en-US" altLang="zh-CN" sz="4800" dirty="0">
                  <a:solidFill>
                    <a:schemeClr val="accent2"/>
                  </a:solidFill>
                  <a:latin typeface="时尚中黑简体" panose="01010104010101010101" pitchFamily="2" charset="-122"/>
                  <a:ea typeface="时尚中黑简体" panose="01010104010101010101" pitchFamily="2" charset="-122"/>
                </a:rPr>
                <a:t>01</a:t>
              </a:r>
              <a:endParaRPr lang="zh-CN" altLang="en-US" sz="4800" dirty="0">
                <a:solidFill>
                  <a:schemeClr val="accent2"/>
                </a:solidFill>
                <a:latin typeface="时尚中黑简体" panose="01010104010101010101" pitchFamily="2" charset="-122"/>
                <a:ea typeface="时尚中黑简体" panose="01010104010101010101" pitchFamily="2" charset="-122"/>
              </a:endParaRPr>
            </a:p>
          </p:txBody>
        </p:sp>
      </p:grpSp>
      <p:grpSp>
        <p:nvGrpSpPr>
          <p:cNvPr id="21" name="组合 20"/>
          <p:cNvGrpSpPr/>
          <p:nvPr/>
        </p:nvGrpSpPr>
        <p:grpSpPr>
          <a:xfrm>
            <a:off x="6123145" y="2321110"/>
            <a:ext cx="1300163" cy="1300163"/>
            <a:chOff x="4592357" y="1740831"/>
            <a:chExt cx="975122" cy="975122"/>
          </a:xfrm>
        </p:grpSpPr>
        <p:sp>
          <p:nvSpPr>
            <p:cNvPr id="6" name="圆角矩形 5"/>
            <p:cNvSpPr/>
            <p:nvPr/>
          </p:nvSpPr>
          <p:spPr>
            <a:xfrm>
              <a:off x="4592357" y="1740831"/>
              <a:ext cx="975122" cy="975122"/>
            </a:xfrm>
            <a:prstGeom prst="roundRect">
              <a:avLst/>
            </a:prstGeom>
            <a:gradFill flip="none" rotWithShape="1">
              <a:gsLst>
                <a:gs pos="0">
                  <a:schemeClr val="accent6">
                    <a:lumMod val="5000"/>
                    <a:lumOff val="95000"/>
                  </a:schemeClr>
                </a:gs>
                <a:gs pos="100000">
                  <a:schemeClr val="bg1">
                    <a:lumMod val="75000"/>
                  </a:schemeClr>
                </a:gs>
              </a:gsLst>
              <a:lin ang="13500000" scaled="1"/>
              <a:tileRect/>
            </a:gradFill>
            <a:ln w="34925">
              <a:gradFill flip="none" rotWithShape="1">
                <a:gsLst>
                  <a:gs pos="0">
                    <a:schemeClr val="accent1">
                      <a:lumMod val="5000"/>
                      <a:lumOff val="95000"/>
                    </a:schemeClr>
                  </a:gs>
                  <a:gs pos="100000">
                    <a:schemeClr val="bg1">
                      <a:lumMod val="65000"/>
                    </a:schemeClr>
                  </a:gs>
                </a:gsLst>
                <a:lin ang="2700000" scaled="1"/>
                <a:tileRect/>
              </a:grad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7" name="圆角矩形 6"/>
            <p:cNvSpPr>
              <a:spLocks noChangeAspect="1"/>
            </p:cNvSpPr>
            <p:nvPr/>
          </p:nvSpPr>
          <p:spPr>
            <a:xfrm>
              <a:off x="4796418" y="1944892"/>
              <a:ext cx="567000" cy="567000"/>
            </a:xfrm>
            <a:prstGeom prst="roundRect">
              <a:avLst/>
            </a:prstGeom>
            <a:solidFill>
              <a:schemeClr val="bg1"/>
            </a:solidFill>
            <a:ln w="3492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8" name="文本框 7"/>
            <p:cNvSpPr txBox="1"/>
            <p:nvPr/>
          </p:nvSpPr>
          <p:spPr>
            <a:xfrm>
              <a:off x="4779837" y="1916769"/>
              <a:ext cx="600164" cy="623248"/>
            </a:xfrm>
            <a:prstGeom prst="rect">
              <a:avLst/>
            </a:prstGeom>
            <a:noFill/>
          </p:spPr>
          <p:txBody>
            <a:bodyPr wrap="none" rtlCol="0">
              <a:spAutoFit/>
            </a:bodyPr>
            <a:lstStyle/>
            <a:p>
              <a:r>
                <a:rPr lang="en-US" altLang="zh-CN" sz="4800" dirty="0">
                  <a:solidFill>
                    <a:schemeClr val="accent3"/>
                  </a:solidFill>
                  <a:latin typeface="时尚中黑简体" panose="01010104010101010101" pitchFamily="2" charset="-122"/>
                  <a:ea typeface="时尚中黑简体" panose="01010104010101010101" pitchFamily="2" charset="-122"/>
                </a:rPr>
                <a:t>02</a:t>
              </a:r>
              <a:endParaRPr lang="zh-CN" altLang="en-US" sz="4800" dirty="0">
                <a:solidFill>
                  <a:schemeClr val="accent3"/>
                </a:solidFill>
                <a:latin typeface="时尚中黑简体" panose="01010104010101010101" pitchFamily="2" charset="-122"/>
                <a:ea typeface="时尚中黑简体" panose="01010104010101010101" pitchFamily="2" charset="-122"/>
              </a:endParaRPr>
            </a:p>
          </p:txBody>
        </p:sp>
      </p:grpSp>
      <p:grpSp>
        <p:nvGrpSpPr>
          <p:cNvPr id="20" name="组合 19"/>
          <p:cNvGrpSpPr/>
          <p:nvPr/>
        </p:nvGrpSpPr>
        <p:grpSpPr>
          <a:xfrm>
            <a:off x="4800874" y="3621271"/>
            <a:ext cx="1300163" cy="1300163"/>
            <a:chOff x="3600654" y="2715952"/>
            <a:chExt cx="975122" cy="975122"/>
          </a:xfrm>
        </p:grpSpPr>
        <p:sp>
          <p:nvSpPr>
            <p:cNvPr id="10" name="圆角矩形 9"/>
            <p:cNvSpPr/>
            <p:nvPr/>
          </p:nvSpPr>
          <p:spPr>
            <a:xfrm>
              <a:off x="3600654" y="2715952"/>
              <a:ext cx="975122" cy="975122"/>
            </a:xfrm>
            <a:prstGeom prst="roundRect">
              <a:avLst/>
            </a:prstGeom>
            <a:gradFill flip="none" rotWithShape="1">
              <a:gsLst>
                <a:gs pos="0">
                  <a:schemeClr val="accent6">
                    <a:lumMod val="5000"/>
                    <a:lumOff val="95000"/>
                  </a:schemeClr>
                </a:gs>
                <a:gs pos="100000">
                  <a:schemeClr val="bg1">
                    <a:lumMod val="75000"/>
                  </a:schemeClr>
                </a:gs>
              </a:gsLst>
              <a:lin ang="13500000" scaled="1"/>
              <a:tileRect/>
            </a:gradFill>
            <a:ln w="34925">
              <a:gradFill flip="none" rotWithShape="1">
                <a:gsLst>
                  <a:gs pos="0">
                    <a:schemeClr val="accent1">
                      <a:lumMod val="5000"/>
                      <a:lumOff val="95000"/>
                    </a:schemeClr>
                  </a:gs>
                  <a:gs pos="100000">
                    <a:schemeClr val="bg1">
                      <a:lumMod val="65000"/>
                    </a:schemeClr>
                  </a:gs>
                </a:gsLst>
                <a:lin ang="2700000" scaled="1"/>
                <a:tileRect/>
              </a:grad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1" name="圆角矩形 10"/>
            <p:cNvSpPr>
              <a:spLocks noChangeAspect="1"/>
            </p:cNvSpPr>
            <p:nvPr/>
          </p:nvSpPr>
          <p:spPr>
            <a:xfrm>
              <a:off x="3804715" y="2920014"/>
              <a:ext cx="567000" cy="567000"/>
            </a:xfrm>
            <a:prstGeom prst="roundRect">
              <a:avLst/>
            </a:prstGeom>
            <a:solidFill>
              <a:schemeClr val="bg1"/>
            </a:solidFill>
            <a:ln w="3492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2" name="文本框 11"/>
            <p:cNvSpPr txBox="1"/>
            <p:nvPr/>
          </p:nvSpPr>
          <p:spPr>
            <a:xfrm>
              <a:off x="3788134" y="2891890"/>
              <a:ext cx="600164" cy="623248"/>
            </a:xfrm>
            <a:prstGeom prst="rect">
              <a:avLst/>
            </a:prstGeom>
            <a:noFill/>
          </p:spPr>
          <p:txBody>
            <a:bodyPr wrap="none" rtlCol="0">
              <a:spAutoFit/>
            </a:bodyPr>
            <a:lstStyle/>
            <a:p>
              <a:r>
                <a:rPr lang="en-US" altLang="zh-CN" sz="4800" dirty="0">
                  <a:solidFill>
                    <a:schemeClr val="accent6"/>
                  </a:solidFill>
                  <a:latin typeface="时尚中黑简体" panose="01010104010101010101" pitchFamily="2" charset="-122"/>
                  <a:ea typeface="时尚中黑简体" panose="01010104010101010101" pitchFamily="2" charset="-122"/>
                </a:rPr>
                <a:t>04</a:t>
              </a:r>
              <a:endParaRPr lang="zh-CN" altLang="en-US" sz="4800" dirty="0">
                <a:solidFill>
                  <a:schemeClr val="accent6"/>
                </a:solidFill>
                <a:latin typeface="时尚中黑简体" panose="01010104010101010101" pitchFamily="2" charset="-122"/>
                <a:ea typeface="时尚中黑简体" panose="01010104010101010101" pitchFamily="2" charset="-122"/>
              </a:endParaRPr>
            </a:p>
          </p:txBody>
        </p:sp>
      </p:grpSp>
      <p:grpSp>
        <p:nvGrpSpPr>
          <p:cNvPr id="18" name="组合 17"/>
          <p:cNvGrpSpPr/>
          <p:nvPr/>
        </p:nvGrpSpPr>
        <p:grpSpPr>
          <a:xfrm>
            <a:off x="6123145" y="3621271"/>
            <a:ext cx="1300163" cy="1300163"/>
            <a:chOff x="4592357" y="2715952"/>
            <a:chExt cx="975122" cy="975122"/>
          </a:xfrm>
        </p:grpSpPr>
        <p:sp>
          <p:nvSpPr>
            <p:cNvPr id="13" name="圆角矩形 12"/>
            <p:cNvSpPr/>
            <p:nvPr/>
          </p:nvSpPr>
          <p:spPr>
            <a:xfrm>
              <a:off x="4592357" y="2715952"/>
              <a:ext cx="975122" cy="975122"/>
            </a:xfrm>
            <a:prstGeom prst="roundRect">
              <a:avLst/>
            </a:prstGeom>
            <a:gradFill flip="none" rotWithShape="1">
              <a:gsLst>
                <a:gs pos="0">
                  <a:schemeClr val="accent6">
                    <a:lumMod val="5000"/>
                    <a:lumOff val="95000"/>
                  </a:schemeClr>
                </a:gs>
                <a:gs pos="100000">
                  <a:schemeClr val="bg1">
                    <a:lumMod val="75000"/>
                  </a:schemeClr>
                </a:gs>
              </a:gsLst>
              <a:lin ang="13500000" scaled="1"/>
              <a:tileRect/>
            </a:gradFill>
            <a:ln w="34925">
              <a:gradFill flip="none" rotWithShape="1">
                <a:gsLst>
                  <a:gs pos="0">
                    <a:schemeClr val="accent1">
                      <a:lumMod val="5000"/>
                      <a:lumOff val="95000"/>
                    </a:schemeClr>
                  </a:gs>
                  <a:gs pos="100000">
                    <a:schemeClr val="bg1">
                      <a:lumMod val="65000"/>
                    </a:schemeClr>
                  </a:gs>
                </a:gsLst>
                <a:lin ang="2700000" scaled="1"/>
                <a:tileRect/>
              </a:grad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4" name="圆角矩形 13"/>
            <p:cNvSpPr>
              <a:spLocks noChangeAspect="1"/>
            </p:cNvSpPr>
            <p:nvPr/>
          </p:nvSpPr>
          <p:spPr>
            <a:xfrm>
              <a:off x="4796418" y="2920013"/>
              <a:ext cx="567000" cy="567000"/>
            </a:xfrm>
            <a:prstGeom prst="roundRect">
              <a:avLst/>
            </a:prstGeom>
            <a:solidFill>
              <a:schemeClr val="bg1"/>
            </a:solidFill>
            <a:ln w="34925">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5" name="文本框 14"/>
            <p:cNvSpPr txBox="1"/>
            <p:nvPr/>
          </p:nvSpPr>
          <p:spPr>
            <a:xfrm>
              <a:off x="4779837" y="2891890"/>
              <a:ext cx="600164" cy="623248"/>
            </a:xfrm>
            <a:prstGeom prst="rect">
              <a:avLst/>
            </a:prstGeom>
            <a:noFill/>
          </p:spPr>
          <p:txBody>
            <a:bodyPr wrap="none" rtlCol="0">
              <a:spAutoFit/>
            </a:bodyPr>
            <a:lstStyle/>
            <a:p>
              <a:r>
                <a:rPr lang="en-US" altLang="zh-CN" sz="4800" dirty="0">
                  <a:solidFill>
                    <a:schemeClr val="accent5"/>
                  </a:solidFill>
                  <a:latin typeface="时尚中黑简体" panose="01010104010101010101" pitchFamily="2" charset="-122"/>
                  <a:ea typeface="时尚中黑简体" panose="01010104010101010101" pitchFamily="2" charset="-122"/>
                </a:rPr>
                <a:t>03</a:t>
              </a:r>
              <a:endParaRPr lang="zh-CN" altLang="en-US" sz="4800" dirty="0">
                <a:solidFill>
                  <a:schemeClr val="accent5"/>
                </a:solidFill>
                <a:latin typeface="时尚中黑简体" panose="01010104010101010101" pitchFamily="2" charset="-122"/>
                <a:ea typeface="时尚中黑简体" panose="01010104010101010101" pitchFamily="2" charset="-122"/>
              </a:endParaRPr>
            </a:p>
          </p:txBody>
        </p:sp>
      </p:grpSp>
      <p:sp>
        <p:nvSpPr>
          <p:cNvPr id="37" name="文本框 36"/>
          <p:cNvSpPr txBox="1"/>
          <p:nvPr/>
        </p:nvSpPr>
        <p:spPr>
          <a:xfrm>
            <a:off x="2853478" y="2593190"/>
            <a:ext cx="1826141" cy="584775"/>
          </a:xfrm>
          <a:prstGeom prst="rect">
            <a:avLst/>
          </a:prstGeom>
          <a:noFill/>
        </p:spPr>
        <p:txBody>
          <a:bodyPr wrap="none" rtlCol="0">
            <a:spAutoFit/>
          </a:bodyPr>
          <a:lstStyle/>
          <a:p>
            <a:r>
              <a:rPr lang="zh-CN" altLang="en-US" sz="1600" dirty="0">
                <a:solidFill>
                  <a:schemeClr val="bg2">
                    <a:lumMod val="50000"/>
                  </a:schemeClr>
                </a:solidFill>
                <a:latin typeface="时尚中黑简体" panose="01010104010101010101" pitchFamily="2" charset="-122"/>
                <a:ea typeface="时尚中黑简体" panose="01010104010101010101" pitchFamily="2" charset="-122"/>
              </a:rPr>
              <a:t>点击添加标题文字</a:t>
            </a:r>
            <a:endParaRPr lang="en-US" altLang="zh-CN" sz="1600" dirty="0">
              <a:solidFill>
                <a:schemeClr val="bg2">
                  <a:lumMod val="50000"/>
                </a:schemeClr>
              </a:solidFill>
              <a:latin typeface="时尚中黑简体" panose="01010104010101010101" pitchFamily="2" charset="-122"/>
              <a:ea typeface="时尚中黑简体" panose="01010104010101010101" pitchFamily="2" charset="-122"/>
            </a:endParaRPr>
          </a:p>
          <a:p>
            <a:r>
              <a:rPr lang="zh-CN" altLang="en-US" sz="1600" dirty="0">
                <a:solidFill>
                  <a:schemeClr val="bg2">
                    <a:lumMod val="50000"/>
                  </a:schemeClr>
                </a:solidFill>
                <a:latin typeface="时尚中黑简体" panose="01010104010101010101" pitchFamily="2" charset="-122"/>
                <a:ea typeface="时尚中黑简体" panose="01010104010101010101" pitchFamily="2" charset="-122"/>
              </a:rPr>
              <a:t>点击添加标题文字</a:t>
            </a:r>
          </a:p>
        </p:txBody>
      </p:sp>
      <p:sp>
        <p:nvSpPr>
          <p:cNvPr id="38" name="文本框 37"/>
          <p:cNvSpPr txBox="1"/>
          <p:nvPr/>
        </p:nvSpPr>
        <p:spPr>
          <a:xfrm>
            <a:off x="6260263" y="1561238"/>
            <a:ext cx="1826141" cy="584775"/>
          </a:xfrm>
          <a:prstGeom prst="rect">
            <a:avLst/>
          </a:prstGeom>
          <a:noFill/>
        </p:spPr>
        <p:txBody>
          <a:bodyPr wrap="none" rtlCol="0">
            <a:spAutoFit/>
          </a:bodyPr>
          <a:lstStyle/>
          <a:p>
            <a:r>
              <a:rPr lang="zh-CN" altLang="en-US" sz="1600" dirty="0">
                <a:solidFill>
                  <a:schemeClr val="bg2">
                    <a:lumMod val="50000"/>
                  </a:schemeClr>
                </a:solidFill>
                <a:latin typeface="时尚中黑简体" panose="01010104010101010101" pitchFamily="2" charset="-122"/>
                <a:ea typeface="时尚中黑简体" panose="01010104010101010101" pitchFamily="2" charset="-122"/>
              </a:rPr>
              <a:t>点击添加标题文字</a:t>
            </a:r>
            <a:endParaRPr lang="en-US" altLang="zh-CN" sz="1600" dirty="0">
              <a:solidFill>
                <a:schemeClr val="bg2">
                  <a:lumMod val="50000"/>
                </a:schemeClr>
              </a:solidFill>
              <a:latin typeface="时尚中黑简体" panose="01010104010101010101" pitchFamily="2" charset="-122"/>
              <a:ea typeface="时尚中黑简体" panose="01010104010101010101" pitchFamily="2" charset="-122"/>
            </a:endParaRPr>
          </a:p>
          <a:p>
            <a:r>
              <a:rPr lang="zh-CN" altLang="en-US" sz="1600" dirty="0">
                <a:solidFill>
                  <a:schemeClr val="bg2">
                    <a:lumMod val="50000"/>
                  </a:schemeClr>
                </a:solidFill>
                <a:latin typeface="时尚中黑简体" panose="01010104010101010101" pitchFamily="2" charset="-122"/>
                <a:ea typeface="时尚中黑简体" panose="01010104010101010101" pitchFamily="2" charset="-122"/>
              </a:rPr>
              <a:t>点击添加标题文字</a:t>
            </a:r>
          </a:p>
        </p:txBody>
      </p:sp>
      <p:sp>
        <p:nvSpPr>
          <p:cNvPr id="39" name="文本框 38"/>
          <p:cNvSpPr txBox="1"/>
          <p:nvPr/>
        </p:nvSpPr>
        <p:spPr>
          <a:xfrm>
            <a:off x="7566811" y="3978965"/>
            <a:ext cx="1826141" cy="584775"/>
          </a:xfrm>
          <a:prstGeom prst="rect">
            <a:avLst/>
          </a:prstGeom>
          <a:noFill/>
        </p:spPr>
        <p:txBody>
          <a:bodyPr wrap="none" rtlCol="0">
            <a:spAutoFit/>
          </a:bodyPr>
          <a:lstStyle/>
          <a:p>
            <a:r>
              <a:rPr lang="zh-CN" altLang="en-US" sz="1600" dirty="0">
                <a:solidFill>
                  <a:schemeClr val="bg2">
                    <a:lumMod val="50000"/>
                  </a:schemeClr>
                </a:solidFill>
                <a:latin typeface="时尚中黑简体" panose="01010104010101010101" pitchFamily="2" charset="-122"/>
                <a:ea typeface="时尚中黑简体" panose="01010104010101010101" pitchFamily="2" charset="-122"/>
              </a:rPr>
              <a:t>点击添加标题文字</a:t>
            </a:r>
            <a:endParaRPr lang="en-US" altLang="zh-CN" sz="1600" dirty="0">
              <a:solidFill>
                <a:schemeClr val="bg2">
                  <a:lumMod val="50000"/>
                </a:schemeClr>
              </a:solidFill>
              <a:latin typeface="时尚中黑简体" panose="01010104010101010101" pitchFamily="2" charset="-122"/>
              <a:ea typeface="时尚中黑简体" panose="01010104010101010101" pitchFamily="2" charset="-122"/>
            </a:endParaRPr>
          </a:p>
          <a:p>
            <a:r>
              <a:rPr lang="zh-CN" altLang="en-US" sz="1600" dirty="0">
                <a:solidFill>
                  <a:schemeClr val="bg2">
                    <a:lumMod val="50000"/>
                  </a:schemeClr>
                </a:solidFill>
                <a:latin typeface="时尚中黑简体" panose="01010104010101010101" pitchFamily="2" charset="-122"/>
                <a:ea typeface="时尚中黑简体" panose="01010104010101010101" pitchFamily="2" charset="-122"/>
              </a:rPr>
              <a:t>点击添加标题文字</a:t>
            </a:r>
          </a:p>
        </p:txBody>
      </p:sp>
      <p:sp>
        <p:nvSpPr>
          <p:cNvPr id="40" name="文本框 39"/>
          <p:cNvSpPr txBox="1"/>
          <p:nvPr/>
        </p:nvSpPr>
        <p:spPr>
          <a:xfrm>
            <a:off x="4274894" y="5129025"/>
            <a:ext cx="1826141" cy="584775"/>
          </a:xfrm>
          <a:prstGeom prst="rect">
            <a:avLst/>
          </a:prstGeom>
          <a:noFill/>
        </p:spPr>
        <p:txBody>
          <a:bodyPr wrap="none" rtlCol="0">
            <a:spAutoFit/>
          </a:bodyPr>
          <a:lstStyle/>
          <a:p>
            <a:r>
              <a:rPr lang="zh-CN" altLang="en-US" sz="1600" dirty="0">
                <a:solidFill>
                  <a:schemeClr val="bg2">
                    <a:lumMod val="50000"/>
                  </a:schemeClr>
                </a:solidFill>
                <a:latin typeface="时尚中黑简体" panose="01010104010101010101" pitchFamily="2" charset="-122"/>
                <a:ea typeface="时尚中黑简体" panose="01010104010101010101" pitchFamily="2" charset="-122"/>
              </a:rPr>
              <a:t>点击添加标题文字</a:t>
            </a:r>
            <a:endParaRPr lang="en-US" altLang="zh-CN" sz="1600" dirty="0">
              <a:solidFill>
                <a:schemeClr val="bg2">
                  <a:lumMod val="50000"/>
                </a:schemeClr>
              </a:solidFill>
              <a:latin typeface="时尚中黑简体" panose="01010104010101010101" pitchFamily="2" charset="-122"/>
              <a:ea typeface="时尚中黑简体" panose="01010104010101010101" pitchFamily="2" charset="-122"/>
            </a:endParaRPr>
          </a:p>
          <a:p>
            <a:r>
              <a:rPr lang="zh-CN" altLang="en-US" sz="1600" dirty="0">
                <a:solidFill>
                  <a:schemeClr val="bg2">
                    <a:lumMod val="50000"/>
                  </a:schemeClr>
                </a:solidFill>
                <a:latin typeface="时尚中黑简体" panose="01010104010101010101" pitchFamily="2" charset="-122"/>
                <a:ea typeface="时尚中黑简体" panose="01010104010101010101" pitchFamily="2" charset="-122"/>
              </a:rPr>
              <a:t>点击添加标题文字</a:t>
            </a:r>
          </a:p>
        </p:txBody>
      </p:sp>
      <p:sp>
        <p:nvSpPr>
          <p:cNvPr id="25" name="标题 24"/>
          <p:cNvSpPr>
            <a:spLocks noGrp="1"/>
          </p:cNvSpPr>
          <p:nvPr>
            <p:ph type="title"/>
          </p:nvPr>
        </p:nvSpPr>
        <p:spPr/>
        <p:txBody>
          <a:bodyPr/>
          <a:lstStyle/>
          <a:p>
            <a:r>
              <a:rPr lang="zh-CN" altLang="en-US" dirty="0"/>
              <a:t>请在此处输入您的标题</a:t>
            </a:r>
          </a:p>
        </p:txBody>
      </p:sp>
    </p:spTree>
    <p:extLst>
      <p:ext uri="{BB962C8B-B14F-4D97-AF65-F5344CB8AC3E}">
        <p14:creationId xmlns:p14="http://schemas.microsoft.com/office/powerpoint/2010/main" val="10167308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5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75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75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75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0" presetClass="path" presetSubtype="0" accel="50000" decel="50000" fill="hold" nodeType="withEffect">
                                  <p:stCondLst>
                                    <p:cond delay="500"/>
                                  </p:stCondLst>
                                  <p:childTnLst>
                                    <p:animMotion origin="layout" path="M -0.5 0.45185 L -0.5 0.45216 C -0.46632 0.42778 -0.48594 0.4429 -0.44167 0.40339 C -0.43333 0.39599 -0.42552 0.38673 -0.41667 0.38117 C -0.34896 0.33858 -0.41406 0.38148 -0.34375 0.32932 C -0.33142 0.32037 -0.31875 0.31265 -0.30625 0.30339 C -0.29375 0.29414 -0.28142 0.28302 -0.26875 0.27376 C -0.2592 0.26697 -0.24931 0.26204 -0.23958 0.25525 C -0.23125 0.24969 -0.22309 0.24259 -0.21458 0.23673 C -0.20712 0.23148 -0.19896 0.22839 -0.19167 0.22191 C -0.18646 0.21728 -0.18229 0.20895 -0.17708 0.20339 C -0.15486 0.18056 -0.15903 0.18364 -0.14167 0.17747 C -0.13455 0.16852 -0.125 0.15525 -0.11667 0.14784 C -0.11476 0.1463 -0.1125 0.14537 -0.11042 0.14414 C -0.10469 0.13395 -0.10469 0.13241 -0.09792 0.12562 C -0.09427 0.12191 -0.08681 0.11697 -0.08333 0.1108 C -0.0809 0.10648 -0.07969 0.10031 -0.07708 0.09599 C -0.07535 0.0929 -0.07274 0.09167 -0.07083 0.08858 C -0.0658 0.08056 -0.06198 0.06944 -0.05625 0.06265 C -0.05417 0.06018 -0.05191 0.05833 -0.05 0.05525 L -0.03125 0.02191 C -0.02917 0.01821 -0.02795 0.01235 -0.025 0.0108 C -0.01945 0.00741 -0.01059 0.00154 -0.00417 -0.00031 C -0.00295 -0.00062 -0.00139 -0.00031 1.11111E-6 -0.00031 L 1.11111E-6 4.93827E-7 " pathEditMode="relative" rAng="0" ptsTypes="AAAAAAAAAAAAAAAAAAAAAAAAA">
                                      <p:cBhvr>
                                        <p:cTn id="18" dur="2000" fill="hold"/>
                                        <p:tgtEl>
                                          <p:spTgt spid="18"/>
                                        </p:tgtEl>
                                        <p:attrNameLst>
                                          <p:attrName>ppt_x</p:attrName>
                                          <p:attrName>ppt_y</p:attrName>
                                        </p:attrNameLst>
                                      </p:cBhvr>
                                      <p:rCtr x="25000" y="-22623"/>
                                    </p:animMotion>
                                  </p:childTnLst>
                                </p:cTn>
                              </p:par>
                              <p:par>
                                <p:cTn id="19" presetID="0" presetClass="path" presetSubtype="0" accel="50000" decel="50000" fill="hold" nodeType="withEffect">
                                  <p:stCondLst>
                                    <p:cond delay="750"/>
                                  </p:stCondLst>
                                  <p:childTnLst>
                                    <p:animMotion origin="layout" path="M -0.5 0.45185 L -0.5 0.45216 C -0.46632 0.42778 -0.48594 0.4429 -0.44166 0.40339 C -0.43333 0.39599 -0.42552 0.38673 -0.41666 0.38117 C -0.34896 0.33858 -0.41406 0.38148 -0.34375 0.32932 C -0.33142 0.32037 -0.31875 0.31265 -0.30625 0.30339 C -0.29375 0.29414 -0.28142 0.28302 -0.26875 0.27376 C -0.2592 0.26697 -0.2493 0.26204 -0.23958 0.25525 C -0.23125 0.24969 -0.22309 0.24259 -0.21458 0.23673 C -0.20712 0.23148 -0.19896 0.22839 -0.19166 0.22191 C -0.18646 0.21728 -0.18229 0.20895 -0.17708 0.20339 C -0.15486 0.18056 -0.15903 0.18364 -0.14166 0.17747 C -0.13455 0.16852 -0.125 0.15525 -0.11666 0.14784 C -0.11475 0.1463 -0.1125 0.14537 -0.11041 0.14414 C -0.10469 0.13395 -0.10469 0.13241 -0.09791 0.12562 C -0.09427 0.12191 -0.0868 0.11697 -0.08333 0.1108 C -0.0809 0.10648 -0.07969 0.10031 -0.07708 0.09599 C -0.07535 0.0929 -0.07274 0.09167 -0.07083 0.08858 C -0.0658 0.08056 -0.06198 0.06944 -0.05625 0.06265 C -0.05416 0.06018 -0.05191 0.05833 -0.05 0.05525 L -0.03125 0.02191 C -0.02916 0.01821 -0.02795 0.01235 -0.025 0.0108 C -0.01944 0.00741 -0.01059 0.00154 -0.00416 -0.00031 C -0.00295 -0.00062 -0.00139 -0.00031 -1.94444E-6 -0.00031 L -1.94444E-6 4.93827E-7 " pathEditMode="relative" rAng="0" ptsTypes="AAAAAAAAAAAAAAAAAAAAAAAAA">
                                      <p:cBhvr>
                                        <p:cTn id="20" dur="2000" fill="hold"/>
                                        <p:tgtEl>
                                          <p:spTgt spid="20"/>
                                        </p:tgtEl>
                                        <p:attrNameLst>
                                          <p:attrName>ppt_x</p:attrName>
                                          <p:attrName>ppt_y</p:attrName>
                                        </p:attrNameLst>
                                      </p:cBhvr>
                                      <p:rCtr x="25000" y="-22623"/>
                                    </p:animMotion>
                                  </p:childTnLst>
                                </p:cTn>
                              </p:par>
                              <p:par>
                                <p:cTn id="21" presetID="0" presetClass="path" presetSubtype="0" accel="50000" decel="50000" fill="hold" nodeType="withEffect">
                                  <p:stCondLst>
                                    <p:cond delay="0"/>
                                  </p:stCondLst>
                                  <p:childTnLst>
                                    <p:animMotion origin="layout" path="M -0.5 0.45186 L -0.5 0.45216 C -0.46632 0.42778 -0.48594 0.4429 -0.44166 0.4034 C -0.43333 0.39599 -0.42552 0.38673 -0.41666 0.38118 C -0.34896 0.33858 -0.41406 0.38148 -0.34375 0.32932 C -0.33142 0.32037 -0.31875 0.31266 -0.30625 0.3034 C -0.29375 0.29414 -0.28142 0.28303 -0.26875 0.27377 C -0.2592 0.26698 -0.2493 0.26204 -0.23958 0.25525 C -0.23125 0.24969 -0.22309 0.2426 -0.21458 0.23673 C -0.20712 0.23148 -0.19896 0.2284 -0.19166 0.22192 C -0.18646 0.21729 -0.18229 0.20895 -0.17708 0.2034 C -0.15486 0.18056 -0.15903 0.18365 -0.14166 0.17747 C -0.13455 0.16852 -0.125 0.15525 -0.11666 0.14784 C -0.11475 0.1463 -0.1125 0.14537 -0.11041 0.14414 C -0.10469 0.13395 -0.10469 0.13241 -0.09791 0.12562 C -0.09427 0.12192 -0.0868 0.11698 -0.08333 0.11081 C -0.0809 0.10648 -0.07969 0.10031 -0.07708 0.09599 C -0.07535 0.0929 -0.07274 0.09167 -0.07083 0.08858 C -0.0658 0.08056 -0.06198 0.06945 -0.05625 0.06266 C -0.05416 0.06019 -0.05191 0.05834 -0.05 0.05525 L -0.03125 0.02192 C -0.02916 0.01821 -0.02795 0.01235 -0.025 0.01081 C -0.01944 0.00741 -0.01059 0.00155 -0.00416 -0.00031 C -0.00295 -0.00061 -0.00139 -0.00031 -1.94444E-6 -0.00031 L -1.94444E-6 -3.33333E-6 " pathEditMode="relative" rAng="0" ptsTypes="AAAAAAAAAAAAAAAAAAAAAAAAA">
                                      <p:cBhvr>
                                        <p:cTn id="22" dur="2000" fill="hold"/>
                                        <p:tgtEl>
                                          <p:spTgt spid="19"/>
                                        </p:tgtEl>
                                        <p:attrNameLst>
                                          <p:attrName>ppt_x</p:attrName>
                                          <p:attrName>ppt_y</p:attrName>
                                        </p:attrNameLst>
                                      </p:cBhvr>
                                      <p:rCtr x="25000" y="-22593"/>
                                    </p:animMotion>
                                  </p:childTnLst>
                                </p:cTn>
                              </p:par>
                              <p:par>
                                <p:cTn id="23" presetID="0" presetClass="path" presetSubtype="0" accel="50000" decel="50000" fill="hold" nodeType="withEffect">
                                  <p:stCondLst>
                                    <p:cond delay="250"/>
                                  </p:stCondLst>
                                  <p:childTnLst>
                                    <p:animMotion origin="layout" path="M -0.5 0.45186 L -0.5 0.45216 C -0.46632 0.42778 -0.48594 0.4429 -0.44167 0.4034 C -0.43333 0.39599 -0.42552 0.38673 -0.41667 0.38118 C -0.34896 0.33858 -0.41406 0.38148 -0.34375 0.32932 C -0.33142 0.32037 -0.31875 0.31266 -0.30625 0.3034 C -0.29375 0.29414 -0.28142 0.28303 -0.26875 0.27377 C -0.2592 0.26698 -0.24931 0.26204 -0.23958 0.25525 C -0.23125 0.24969 -0.22309 0.2426 -0.21458 0.23673 C -0.20712 0.23148 -0.19896 0.2284 -0.19167 0.22192 C -0.18646 0.21729 -0.18229 0.20895 -0.17708 0.2034 C -0.15486 0.18056 -0.15903 0.18365 -0.14167 0.17747 C -0.13455 0.16852 -0.125 0.15525 -0.11667 0.14784 C -0.11476 0.1463 -0.1125 0.14537 -0.11042 0.14414 C -0.10469 0.13395 -0.10469 0.13241 -0.09792 0.12562 C -0.09427 0.12192 -0.08681 0.11698 -0.08333 0.11081 C -0.0809 0.10648 -0.07969 0.10031 -0.07708 0.09599 C -0.07535 0.0929 -0.07274 0.09167 -0.07083 0.08858 C -0.0658 0.08056 -0.06198 0.06945 -0.05625 0.06266 C -0.05417 0.06019 -0.05191 0.05834 -0.05 0.05525 L -0.03125 0.02192 C -0.02917 0.01821 -0.02795 0.01235 -0.025 0.01081 C -0.01945 0.00741 -0.01059 0.00155 -0.00417 -0.00031 C -0.00295 -0.00061 -0.00139 -0.00031 1.11111E-6 -0.00031 L 1.11111E-6 -3.33333E-6 " pathEditMode="relative" rAng="0" ptsTypes="AAAAAAAAAAAAAAAAAAAAAAAAA">
                                      <p:cBhvr>
                                        <p:cTn id="24" dur="2000" fill="hold"/>
                                        <p:tgtEl>
                                          <p:spTgt spid="21"/>
                                        </p:tgtEl>
                                        <p:attrNameLst>
                                          <p:attrName>ppt_x</p:attrName>
                                          <p:attrName>ppt_y</p:attrName>
                                        </p:attrNameLst>
                                      </p:cBhvr>
                                      <p:rCtr x="25000" y="-22593"/>
                                    </p:animMotion>
                                  </p:childTnLst>
                                </p:cTn>
                              </p:par>
                            </p:childTnLst>
                          </p:cTn>
                        </p:par>
                        <p:par>
                          <p:cTn id="25" fill="hold">
                            <p:stCondLst>
                              <p:cond delay="2750"/>
                            </p:stCondLst>
                            <p:childTnLst>
                              <p:par>
                                <p:cTn id="26" presetID="22" presetClass="entr" presetSubtype="4" fill="hold"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down)">
                                      <p:cBhvr>
                                        <p:cTn id="28" dur="500"/>
                                        <p:tgtEl>
                                          <p:spTgt spid="24"/>
                                        </p:tgtEl>
                                      </p:cBhvr>
                                    </p:animEffect>
                                  </p:childTnLst>
                                </p:cTn>
                              </p:par>
                              <p:par>
                                <p:cTn id="29" presetID="2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par>
                                <p:cTn id="32" presetID="22" presetClass="entr" presetSubtype="2"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right)">
                                      <p:cBhvr>
                                        <p:cTn id="34" dur="500"/>
                                        <p:tgtEl>
                                          <p:spTgt spid="23"/>
                                        </p:tgtEl>
                                      </p:cBhvr>
                                    </p:animEffect>
                                  </p:childTnLst>
                                </p:cTn>
                              </p:par>
                              <p:par>
                                <p:cTn id="35" presetID="22" presetClass="entr" presetSubtype="1"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500"/>
                                        <p:tgtEl>
                                          <p:spTgt spid="17"/>
                                        </p:tgtEl>
                                      </p:cBhvr>
                                    </p:animEffect>
                                  </p:childTnLst>
                                </p:cTn>
                              </p:par>
                            </p:childTnLst>
                          </p:cTn>
                        </p:par>
                        <p:par>
                          <p:cTn id="38" fill="hold">
                            <p:stCondLst>
                              <p:cond delay="3250"/>
                            </p:stCondLst>
                            <p:childTnLst>
                              <p:par>
                                <p:cTn id="39" presetID="14" presetClass="entr" presetSubtype="10"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randombar(horizontal)">
                                      <p:cBhvr>
                                        <p:cTn id="41" dur="500"/>
                                        <p:tgtEl>
                                          <p:spTgt spid="38"/>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randombar(horizontal)">
                                      <p:cBhvr>
                                        <p:cTn id="44" dur="500"/>
                                        <p:tgtEl>
                                          <p:spTgt spid="37"/>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randombar(horizontal)">
                                      <p:cBhvr>
                                        <p:cTn id="47" dur="500"/>
                                        <p:tgtEl>
                                          <p:spTgt spid="40"/>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randombar(horizontal)">
                                      <p:cBhvr>
                                        <p:cTn id="5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2960763" y="1494095"/>
            <a:ext cx="4679951" cy="4448175"/>
            <a:chOff x="2220572" y="1120571"/>
            <a:chExt cx="3509963" cy="3336131"/>
          </a:xfrm>
        </p:grpSpPr>
        <p:sp>
          <p:nvSpPr>
            <p:cNvPr id="5" name="Freeform 5"/>
            <p:cNvSpPr>
              <a:spLocks/>
            </p:cNvSpPr>
            <p:nvPr/>
          </p:nvSpPr>
          <p:spPr bwMode="auto">
            <a:xfrm>
              <a:off x="2220572" y="1120571"/>
              <a:ext cx="3509963" cy="3336131"/>
            </a:xfrm>
            <a:custGeom>
              <a:avLst/>
              <a:gdLst>
                <a:gd name="T0" fmla="*/ 1142 w 1245"/>
                <a:gd name="T1" fmla="*/ 1006 h 1183"/>
                <a:gd name="T2" fmla="*/ 999 w 1245"/>
                <a:gd name="T3" fmla="*/ 947 h 1183"/>
                <a:gd name="T4" fmla="*/ 950 w 1245"/>
                <a:gd name="T5" fmla="*/ 899 h 1183"/>
                <a:gd name="T6" fmla="*/ 669 w 1245"/>
                <a:gd name="T7" fmla="*/ 947 h 1183"/>
                <a:gd name="T8" fmla="*/ 277 w 1245"/>
                <a:gd name="T9" fmla="*/ 1006 h 1183"/>
                <a:gd name="T10" fmla="*/ 281 w 1245"/>
                <a:gd name="T11" fmla="*/ 959 h 1183"/>
                <a:gd name="T12" fmla="*/ 329 w 1245"/>
                <a:gd name="T13" fmla="*/ 723 h 1183"/>
                <a:gd name="T14" fmla="*/ 281 w 1245"/>
                <a:gd name="T15" fmla="*/ 675 h 1183"/>
                <a:gd name="T16" fmla="*/ 277 w 1245"/>
                <a:gd name="T17" fmla="*/ 624 h 1183"/>
                <a:gd name="T18" fmla="*/ 438 w 1245"/>
                <a:gd name="T19" fmla="*/ 684 h 1183"/>
                <a:gd name="T20" fmla="*/ 719 w 1245"/>
                <a:gd name="T21" fmla="*/ 733 h 1183"/>
                <a:gd name="T22" fmla="*/ 768 w 1245"/>
                <a:gd name="T23" fmla="*/ 624 h 1183"/>
                <a:gd name="T24" fmla="*/ 1067 w 1245"/>
                <a:gd name="T25" fmla="*/ 506 h 1183"/>
                <a:gd name="T26" fmla="*/ 1202 w 1245"/>
                <a:gd name="T27" fmla="*/ 457 h 1183"/>
                <a:gd name="T28" fmla="*/ 1187 w 1245"/>
                <a:gd name="T29" fmla="*/ 236 h 1183"/>
                <a:gd name="T30" fmla="*/ 1066 w 1245"/>
                <a:gd name="T31" fmla="*/ 222 h 1183"/>
                <a:gd name="T32" fmla="*/ 645 w 1245"/>
                <a:gd name="T33" fmla="*/ 109 h 1183"/>
                <a:gd name="T34" fmla="*/ 631 w 1245"/>
                <a:gd name="T35" fmla="*/ 15 h 1183"/>
                <a:gd name="T36" fmla="*/ 364 w 1245"/>
                <a:gd name="T37" fmla="*/ 0 h 1183"/>
                <a:gd name="T38" fmla="*/ 316 w 1245"/>
                <a:gd name="T39" fmla="*/ 109 h 1183"/>
                <a:gd name="T40" fmla="*/ 157 w 1245"/>
                <a:gd name="T41" fmla="*/ 88 h 1183"/>
                <a:gd name="T42" fmla="*/ 157 w 1245"/>
                <a:gd name="T43" fmla="*/ 202 h 1183"/>
                <a:gd name="T44" fmla="*/ 316 w 1245"/>
                <a:gd name="T45" fmla="*/ 176 h 1183"/>
                <a:gd name="T46" fmla="*/ 364 w 1245"/>
                <a:gd name="T47" fmla="*/ 284 h 1183"/>
                <a:gd name="T48" fmla="*/ 645 w 1245"/>
                <a:gd name="T49" fmla="*/ 236 h 1183"/>
                <a:gd name="T50" fmla="*/ 925 w 1245"/>
                <a:gd name="T51" fmla="*/ 176 h 1183"/>
                <a:gd name="T52" fmla="*/ 920 w 1245"/>
                <a:gd name="T53" fmla="*/ 222 h 1183"/>
                <a:gd name="T54" fmla="*/ 872 w 1245"/>
                <a:gd name="T55" fmla="*/ 457 h 1183"/>
                <a:gd name="T56" fmla="*/ 999 w 1245"/>
                <a:gd name="T57" fmla="*/ 506 h 1183"/>
                <a:gd name="T58" fmla="*/ 768 w 1245"/>
                <a:gd name="T59" fmla="*/ 557 h 1183"/>
                <a:gd name="T60" fmla="*/ 754 w 1245"/>
                <a:gd name="T61" fmla="*/ 463 h 1183"/>
                <a:gd name="T62" fmla="*/ 487 w 1245"/>
                <a:gd name="T63" fmla="*/ 449 h 1183"/>
                <a:gd name="T64" fmla="*/ 438 w 1245"/>
                <a:gd name="T65" fmla="*/ 557 h 1183"/>
                <a:gd name="T66" fmla="*/ 134 w 1245"/>
                <a:gd name="T67" fmla="*/ 675 h 1183"/>
                <a:gd name="T68" fmla="*/ 0 w 1245"/>
                <a:gd name="T69" fmla="*/ 723 h 1183"/>
                <a:gd name="T70" fmla="*/ 48 w 1245"/>
                <a:gd name="T71" fmla="*/ 959 h 1183"/>
                <a:gd name="T72" fmla="*/ 277 w 1245"/>
                <a:gd name="T73" fmla="*/ 1072 h 1183"/>
                <a:gd name="T74" fmla="*/ 669 w 1245"/>
                <a:gd name="T75" fmla="*/ 1134 h 1183"/>
                <a:gd name="T76" fmla="*/ 950 w 1245"/>
                <a:gd name="T77" fmla="*/ 1183 h 1183"/>
                <a:gd name="T78" fmla="*/ 999 w 1245"/>
                <a:gd name="T79" fmla="*/ 1072 h 1183"/>
                <a:gd name="T80" fmla="*/ 1189 w 1245"/>
                <a:gd name="T81" fmla="*/ 1095 h 1183"/>
                <a:gd name="T82" fmla="*/ 1189 w 1245"/>
                <a:gd name="T83" fmla="*/ 982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45" h="1183">
                  <a:moveTo>
                    <a:pt x="1189" y="982"/>
                  </a:moveTo>
                  <a:cubicBezTo>
                    <a:pt x="1170" y="982"/>
                    <a:pt x="1153" y="991"/>
                    <a:pt x="1142" y="1006"/>
                  </a:cubicBezTo>
                  <a:cubicBezTo>
                    <a:pt x="999" y="1006"/>
                    <a:pt x="999" y="1006"/>
                    <a:pt x="999" y="1006"/>
                  </a:cubicBezTo>
                  <a:cubicBezTo>
                    <a:pt x="999" y="947"/>
                    <a:pt x="999" y="947"/>
                    <a:pt x="999" y="947"/>
                  </a:cubicBezTo>
                  <a:cubicBezTo>
                    <a:pt x="999" y="934"/>
                    <a:pt x="994" y="922"/>
                    <a:pt x="985" y="913"/>
                  </a:cubicBezTo>
                  <a:cubicBezTo>
                    <a:pt x="975" y="904"/>
                    <a:pt x="963" y="899"/>
                    <a:pt x="950" y="899"/>
                  </a:cubicBezTo>
                  <a:cubicBezTo>
                    <a:pt x="718" y="899"/>
                    <a:pt x="718" y="899"/>
                    <a:pt x="718" y="899"/>
                  </a:cubicBezTo>
                  <a:cubicBezTo>
                    <a:pt x="691" y="899"/>
                    <a:pt x="669" y="921"/>
                    <a:pt x="669" y="947"/>
                  </a:cubicBezTo>
                  <a:cubicBezTo>
                    <a:pt x="669" y="1006"/>
                    <a:pt x="669" y="1006"/>
                    <a:pt x="669" y="1006"/>
                  </a:cubicBezTo>
                  <a:cubicBezTo>
                    <a:pt x="277" y="1006"/>
                    <a:pt x="277" y="1006"/>
                    <a:pt x="277" y="1006"/>
                  </a:cubicBezTo>
                  <a:cubicBezTo>
                    <a:pt x="245" y="1006"/>
                    <a:pt x="217" y="986"/>
                    <a:pt x="205" y="959"/>
                  </a:cubicBezTo>
                  <a:cubicBezTo>
                    <a:pt x="281" y="959"/>
                    <a:pt x="281" y="959"/>
                    <a:pt x="281" y="959"/>
                  </a:cubicBezTo>
                  <a:cubicBezTo>
                    <a:pt x="308" y="959"/>
                    <a:pt x="329" y="937"/>
                    <a:pt x="329" y="910"/>
                  </a:cubicBezTo>
                  <a:cubicBezTo>
                    <a:pt x="329" y="723"/>
                    <a:pt x="329" y="723"/>
                    <a:pt x="329" y="723"/>
                  </a:cubicBezTo>
                  <a:cubicBezTo>
                    <a:pt x="329" y="710"/>
                    <a:pt x="324" y="698"/>
                    <a:pt x="315" y="689"/>
                  </a:cubicBezTo>
                  <a:cubicBezTo>
                    <a:pt x="306" y="680"/>
                    <a:pt x="294" y="675"/>
                    <a:pt x="281" y="675"/>
                  </a:cubicBezTo>
                  <a:cubicBezTo>
                    <a:pt x="203" y="675"/>
                    <a:pt x="203" y="675"/>
                    <a:pt x="203" y="675"/>
                  </a:cubicBezTo>
                  <a:cubicBezTo>
                    <a:pt x="214" y="645"/>
                    <a:pt x="243" y="624"/>
                    <a:pt x="277" y="624"/>
                  </a:cubicBezTo>
                  <a:cubicBezTo>
                    <a:pt x="438" y="624"/>
                    <a:pt x="438" y="624"/>
                    <a:pt x="438" y="624"/>
                  </a:cubicBezTo>
                  <a:cubicBezTo>
                    <a:pt x="438" y="684"/>
                    <a:pt x="438" y="684"/>
                    <a:pt x="438" y="684"/>
                  </a:cubicBezTo>
                  <a:cubicBezTo>
                    <a:pt x="438" y="711"/>
                    <a:pt x="460" y="733"/>
                    <a:pt x="487" y="733"/>
                  </a:cubicBezTo>
                  <a:cubicBezTo>
                    <a:pt x="719" y="733"/>
                    <a:pt x="719" y="733"/>
                    <a:pt x="719" y="733"/>
                  </a:cubicBezTo>
                  <a:cubicBezTo>
                    <a:pt x="746" y="733"/>
                    <a:pt x="768" y="711"/>
                    <a:pt x="768" y="684"/>
                  </a:cubicBezTo>
                  <a:cubicBezTo>
                    <a:pt x="768" y="624"/>
                    <a:pt x="768" y="624"/>
                    <a:pt x="768" y="624"/>
                  </a:cubicBezTo>
                  <a:cubicBezTo>
                    <a:pt x="925" y="624"/>
                    <a:pt x="925" y="624"/>
                    <a:pt x="925" y="624"/>
                  </a:cubicBezTo>
                  <a:cubicBezTo>
                    <a:pt x="996" y="624"/>
                    <a:pt x="1055" y="573"/>
                    <a:pt x="1067" y="506"/>
                  </a:cubicBezTo>
                  <a:cubicBezTo>
                    <a:pt x="1153" y="506"/>
                    <a:pt x="1153" y="506"/>
                    <a:pt x="1153" y="506"/>
                  </a:cubicBezTo>
                  <a:cubicBezTo>
                    <a:pt x="1180" y="506"/>
                    <a:pt x="1202" y="484"/>
                    <a:pt x="1202" y="457"/>
                  </a:cubicBezTo>
                  <a:cubicBezTo>
                    <a:pt x="1202" y="270"/>
                    <a:pt x="1202" y="270"/>
                    <a:pt x="1202" y="270"/>
                  </a:cubicBezTo>
                  <a:cubicBezTo>
                    <a:pt x="1202" y="257"/>
                    <a:pt x="1196" y="245"/>
                    <a:pt x="1187" y="236"/>
                  </a:cubicBezTo>
                  <a:cubicBezTo>
                    <a:pt x="1178" y="227"/>
                    <a:pt x="1166" y="222"/>
                    <a:pt x="1153" y="222"/>
                  </a:cubicBezTo>
                  <a:cubicBezTo>
                    <a:pt x="1066" y="222"/>
                    <a:pt x="1066" y="222"/>
                    <a:pt x="1066" y="222"/>
                  </a:cubicBezTo>
                  <a:cubicBezTo>
                    <a:pt x="1051" y="157"/>
                    <a:pt x="994" y="109"/>
                    <a:pt x="925" y="109"/>
                  </a:cubicBezTo>
                  <a:cubicBezTo>
                    <a:pt x="645" y="109"/>
                    <a:pt x="645" y="109"/>
                    <a:pt x="645" y="109"/>
                  </a:cubicBezTo>
                  <a:cubicBezTo>
                    <a:pt x="645" y="49"/>
                    <a:pt x="645" y="49"/>
                    <a:pt x="645" y="49"/>
                  </a:cubicBezTo>
                  <a:cubicBezTo>
                    <a:pt x="645" y="36"/>
                    <a:pt x="640" y="24"/>
                    <a:pt x="631" y="15"/>
                  </a:cubicBezTo>
                  <a:cubicBezTo>
                    <a:pt x="622" y="5"/>
                    <a:pt x="610" y="0"/>
                    <a:pt x="597" y="0"/>
                  </a:cubicBezTo>
                  <a:cubicBezTo>
                    <a:pt x="364" y="0"/>
                    <a:pt x="364" y="0"/>
                    <a:pt x="364" y="0"/>
                  </a:cubicBezTo>
                  <a:cubicBezTo>
                    <a:pt x="338" y="0"/>
                    <a:pt x="316" y="22"/>
                    <a:pt x="316" y="49"/>
                  </a:cubicBezTo>
                  <a:cubicBezTo>
                    <a:pt x="316" y="109"/>
                    <a:pt x="316" y="109"/>
                    <a:pt x="316" y="109"/>
                  </a:cubicBezTo>
                  <a:cubicBezTo>
                    <a:pt x="200" y="109"/>
                    <a:pt x="200" y="109"/>
                    <a:pt x="200" y="109"/>
                  </a:cubicBezTo>
                  <a:cubicBezTo>
                    <a:pt x="190" y="96"/>
                    <a:pt x="174" y="88"/>
                    <a:pt x="157" y="88"/>
                  </a:cubicBezTo>
                  <a:cubicBezTo>
                    <a:pt x="125" y="88"/>
                    <a:pt x="100" y="114"/>
                    <a:pt x="100" y="145"/>
                  </a:cubicBezTo>
                  <a:cubicBezTo>
                    <a:pt x="100" y="176"/>
                    <a:pt x="125" y="202"/>
                    <a:pt x="157" y="202"/>
                  </a:cubicBezTo>
                  <a:cubicBezTo>
                    <a:pt x="177" y="202"/>
                    <a:pt x="194" y="191"/>
                    <a:pt x="204" y="176"/>
                  </a:cubicBezTo>
                  <a:cubicBezTo>
                    <a:pt x="316" y="176"/>
                    <a:pt x="316" y="176"/>
                    <a:pt x="316" y="176"/>
                  </a:cubicBezTo>
                  <a:cubicBezTo>
                    <a:pt x="316" y="236"/>
                    <a:pt x="316" y="236"/>
                    <a:pt x="316" y="236"/>
                  </a:cubicBezTo>
                  <a:cubicBezTo>
                    <a:pt x="316" y="263"/>
                    <a:pt x="338" y="284"/>
                    <a:pt x="364" y="284"/>
                  </a:cubicBezTo>
                  <a:cubicBezTo>
                    <a:pt x="597" y="284"/>
                    <a:pt x="597" y="284"/>
                    <a:pt x="597" y="284"/>
                  </a:cubicBezTo>
                  <a:cubicBezTo>
                    <a:pt x="624" y="284"/>
                    <a:pt x="645" y="263"/>
                    <a:pt x="645" y="236"/>
                  </a:cubicBezTo>
                  <a:cubicBezTo>
                    <a:pt x="645" y="176"/>
                    <a:pt x="645" y="176"/>
                    <a:pt x="645" y="176"/>
                  </a:cubicBezTo>
                  <a:cubicBezTo>
                    <a:pt x="925" y="176"/>
                    <a:pt x="925" y="176"/>
                    <a:pt x="925" y="176"/>
                  </a:cubicBezTo>
                  <a:cubicBezTo>
                    <a:pt x="956" y="176"/>
                    <a:pt x="984" y="195"/>
                    <a:pt x="996" y="222"/>
                  </a:cubicBezTo>
                  <a:cubicBezTo>
                    <a:pt x="920" y="222"/>
                    <a:pt x="920" y="222"/>
                    <a:pt x="920" y="222"/>
                  </a:cubicBezTo>
                  <a:cubicBezTo>
                    <a:pt x="894" y="222"/>
                    <a:pt x="872" y="244"/>
                    <a:pt x="872" y="270"/>
                  </a:cubicBezTo>
                  <a:cubicBezTo>
                    <a:pt x="872" y="457"/>
                    <a:pt x="872" y="457"/>
                    <a:pt x="872" y="457"/>
                  </a:cubicBezTo>
                  <a:cubicBezTo>
                    <a:pt x="872" y="484"/>
                    <a:pt x="894" y="506"/>
                    <a:pt x="920" y="506"/>
                  </a:cubicBezTo>
                  <a:cubicBezTo>
                    <a:pt x="999" y="506"/>
                    <a:pt x="999" y="506"/>
                    <a:pt x="999" y="506"/>
                  </a:cubicBezTo>
                  <a:cubicBezTo>
                    <a:pt x="988" y="536"/>
                    <a:pt x="959" y="557"/>
                    <a:pt x="925" y="557"/>
                  </a:cubicBezTo>
                  <a:cubicBezTo>
                    <a:pt x="768" y="557"/>
                    <a:pt x="768" y="557"/>
                    <a:pt x="768" y="557"/>
                  </a:cubicBezTo>
                  <a:cubicBezTo>
                    <a:pt x="768" y="497"/>
                    <a:pt x="768" y="497"/>
                    <a:pt x="768" y="497"/>
                  </a:cubicBezTo>
                  <a:cubicBezTo>
                    <a:pt x="768" y="484"/>
                    <a:pt x="763" y="472"/>
                    <a:pt x="754" y="463"/>
                  </a:cubicBezTo>
                  <a:cubicBezTo>
                    <a:pt x="745" y="454"/>
                    <a:pt x="732" y="449"/>
                    <a:pt x="719" y="449"/>
                  </a:cubicBezTo>
                  <a:cubicBezTo>
                    <a:pt x="487" y="449"/>
                    <a:pt x="487" y="449"/>
                    <a:pt x="487" y="449"/>
                  </a:cubicBezTo>
                  <a:cubicBezTo>
                    <a:pt x="460" y="449"/>
                    <a:pt x="438" y="471"/>
                    <a:pt x="438" y="497"/>
                  </a:cubicBezTo>
                  <a:cubicBezTo>
                    <a:pt x="438" y="557"/>
                    <a:pt x="438" y="557"/>
                    <a:pt x="438" y="557"/>
                  </a:cubicBezTo>
                  <a:cubicBezTo>
                    <a:pt x="277" y="557"/>
                    <a:pt x="277" y="557"/>
                    <a:pt x="277" y="557"/>
                  </a:cubicBezTo>
                  <a:cubicBezTo>
                    <a:pt x="206" y="557"/>
                    <a:pt x="147" y="608"/>
                    <a:pt x="134" y="675"/>
                  </a:cubicBezTo>
                  <a:cubicBezTo>
                    <a:pt x="48" y="675"/>
                    <a:pt x="48" y="675"/>
                    <a:pt x="48" y="675"/>
                  </a:cubicBezTo>
                  <a:cubicBezTo>
                    <a:pt x="22" y="675"/>
                    <a:pt x="0" y="697"/>
                    <a:pt x="0" y="723"/>
                  </a:cubicBezTo>
                  <a:cubicBezTo>
                    <a:pt x="0" y="910"/>
                    <a:pt x="0" y="910"/>
                    <a:pt x="0" y="910"/>
                  </a:cubicBezTo>
                  <a:cubicBezTo>
                    <a:pt x="0" y="937"/>
                    <a:pt x="22" y="959"/>
                    <a:pt x="48" y="959"/>
                  </a:cubicBezTo>
                  <a:cubicBezTo>
                    <a:pt x="135" y="959"/>
                    <a:pt x="135" y="959"/>
                    <a:pt x="135" y="959"/>
                  </a:cubicBezTo>
                  <a:cubicBezTo>
                    <a:pt x="149" y="1024"/>
                    <a:pt x="207" y="1072"/>
                    <a:pt x="277" y="1072"/>
                  </a:cubicBezTo>
                  <a:cubicBezTo>
                    <a:pt x="669" y="1072"/>
                    <a:pt x="669" y="1072"/>
                    <a:pt x="669" y="1072"/>
                  </a:cubicBezTo>
                  <a:cubicBezTo>
                    <a:pt x="669" y="1134"/>
                    <a:pt x="669" y="1134"/>
                    <a:pt x="669" y="1134"/>
                  </a:cubicBezTo>
                  <a:cubicBezTo>
                    <a:pt x="669" y="1161"/>
                    <a:pt x="691" y="1183"/>
                    <a:pt x="718" y="1183"/>
                  </a:cubicBezTo>
                  <a:cubicBezTo>
                    <a:pt x="950" y="1183"/>
                    <a:pt x="950" y="1183"/>
                    <a:pt x="950" y="1183"/>
                  </a:cubicBezTo>
                  <a:cubicBezTo>
                    <a:pt x="977" y="1183"/>
                    <a:pt x="999" y="1161"/>
                    <a:pt x="999" y="1134"/>
                  </a:cubicBezTo>
                  <a:cubicBezTo>
                    <a:pt x="999" y="1072"/>
                    <a:pt x="999" y="1072"/>
                    <a:pt x="999" y="1072"/>
                  </a:cubicBezTo>
                  <a:cubicBezTo>
                    <a:pt x="1144" y="1072"/>
                    <a:pt x="1144" y="1072"/>
                    <a:pt x="1144" y="1072"/>
                  </a:cubicBezTo>
                  <a:cubicBezTo>
                    <a:pt x="1154" y="1086"/>
                    <a:pt x="1170" y="1095"/>
                    <a:pt x="1189" y="1095"/>
                  </a:cubicBezTo>
                  <a:cubicBezTo>
                    <a:pt x="1220" y="1095"/>
                    <a:pt x="1245" y="1070"/>
                    <a:pt x="1245" y="1038"/>
                  </a:cubicBezTo>
                  <a:cubicBezTo>
                    <a:pt x="1245" y="1007"/>
                    <a:pt x="1220" y="982"/>
                    <a:pt x="1189" y="982"/>
                  </a:cubicBezTo>
                  <a:close/>
                </a:path>
              </a:pathLst>
            </a:custGeom>
            <a:solidFill>
              <a:srgbClr val="FFFFFF"/>
            </a:solidFill>
            <a:ln>
              <a:noFill/>
            </a:ln>
            <a:effectLst>
              <a:outerShdw blurRad="101600" dist="889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1" name="椭圆 10"/>
            <p:cNvSpPr>
              <a:spLocks noChangeAspect="1"/>
            </p:cNvSpPr>
            <p:nvPr/>
          </p:nvSpPr>
          <p:spPr>
            <a:xfrm>
              <a:off x="2564544" y="1429905"/>
              <a:ext cx="189000" cy="189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endParaRPr>
            </a:p>
          </p:txBody>
        </p:sp>
        <p:sp>
          <p:nvSpPr>
            <p:cNvPr id="12" name="椭圆 11"/>
            <p:cNvSpPr>
              <a:spLocks noChangeAspect="1"/>
            </p:cNvSpPr>
            <p:nvPr/>
          </p:nvSpPr>
          <p:spPr>
            <a:xfrm>
              <a:off x="5479139" y="3952623"/>
              <a:ext cx="189000" cy="189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endParaRPr>
            </a:p>
          </p:txBody>
        </p:sp>
      </p:grpSp>
      <p:grpSp>
        <p:nvGrpSpPr>
          <p:cNvPr id="4" name="组合 3"/>
          <p:cNvGrpSpPr/>
          <p:nvPr/>
        </p:nvGrpSpPr>
        <p:grpSpPr>
          <a:xfrm>
            <a:off x="4775049" y="3304181"/>
            <a:ext cx="899887" cy="828000"/>
            <a:chOff x="3581286" y="2478136"/>
            <a:chExt cx="674915" cy="621000"/>
          </a:xfrm>
        </p:grpSpPr>
        <p:sp>
          <p:nvSpPr>
            <p:cNvPr id="7" name="圆角矩形 6"/>
            <p:cNvSpPr/>
            <p:nvPr/>
          </p:nvSpPr>
          <p:spPr>
            <a:xfrm>
              <a:off x="3581286" y="2478136"/>
              <a:ext cx="674915" cy="621000"/>
            </a:xfrm>
            <a:prstGeom prst="roundRect">
              <a:avLst/>
            </a:prstGeom>
            <a:solidFill>
              <a:schemeClr val="accent4"/>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endParaRPr>
            </a:p>
          </p:txBody>
        </p:sp>
        <p:sp>
          <p:nvSpPr>
            <p:cNvPr id="13" name="Freeform 9"/>
            <p:cNvSpPr>
              <a:spLocks noChangeAspect="1" noEditPoints="1"/>
            </p:cNvSpPr>
            <p:nvPr/>
          </p:nvSpPr>
          <p:spPr bwMode="auto">
            <a:xfrm>
              <a:off x="3618916" y="2598214"/>
              <a:ext cx="626399" cy="363317"/>
            </a:xfrm>
            <a:custGeom>
              <a:avLst/>
              <a:gdLst>
                <a:gd name="T0" fmla="*/ 114 w 132"/>
                <a:gd name="T1" fmla="*/ 26 h 67"/>
                <a:gd name="T2" fmla="*/ 108 w 132"/>
                <a:gd name="T3" fmla="*/ 32 h 67"/>
                <a:gd name="T4" fmla="*/ 110 w 132"/>
                <a:gd name="T5" fmla="*/ 37 h 67"/>
                <a:gd name="T6" fmla="*/ 99 w 132"/>
                <a:gd name="T7" fmla="*/ 55 h 67"/>
                <a:gd name="T8" fmla="*/ 100 w 132"/>
                <a:gd name="T9" fmla="*/ 55 h 67"/>
                <a:gd name="T10" fmla="*/ 107 w 132"/>
                <a:gd name="T11" fmla="*/ 49 h 67"/>
                <a:gd name="T12" fmla="*/ 104 w 132"/>
                <a:gd name="T13" fmla="*/ 67 h 67"/>
                <a:gd name="T14" fmla="*/ 110 w 132"/>
                <a:gd name="T15" fmla="*/ 67 h 67"/>
                <a:gd name="T16" fmla="*/ 114 w 132"/>
                <a:gd name="T17" fmla="*/ 60 h 67"/>
                <a:gd name="T18" fmla="*/ 119 w 132"/>
                <a:gd name="T19" fmla="*/ 67 h 67"/>
                <a:gd name="T20" fmla="*/ 124 w 132"/>
                <a:gd name="T21" fmla="*/ 67 h 67"/>
                <a:gd name="T22" fmla="*/ 121 w 132"/>
                <a:gd name="T23" fmla="*/ 49 h 67"/>
                <a:gd name="T24" fmla="*/ 128 w 132"/>
                <a:gd name="T25" fmla="*/ 55 h 67"/>
                <a:gd name="T26" fmla="*/ 130 w 132"/>
                <a:gd name="T27" fmla="*/ 55 h 67"/>
                <a:gd name="T28" fmla="*/ 118 w 132"/>
                <a:gd name="T29" fmla="*/ 37 h 67"/>
                <a:gd name="T30" fmla="*/ 121 w 132"/>
                <a:gd name="T31" fmla="*/ 32 h 67"/>
                <a:gd name="T32" fmla="*/ 114 w 132"/>
                <a:gd name="T33" fmla="*/ 26 h 67"/>
                <a:gd name="T34" fmla="*/ 18 w 132"/>
                <a:gd name="T35" fmla="*/ 26 h 67"/>
                <a:gd name="T36" fmla="*/ 11 w 132"/>
                <a:gd name="T37" fmla="*/ 32 h 67"/>
                <a:gd name="T38" fmla="*/ 13 w 132"/>
                <a:gd name="T39" fmla="*/ 37 h 67"/>
                <a:gd name="T40" fmla="*/ 2 w 132"/>
                <a:gd name="T41" fmla="*/ 55 h 67"/>
                <a:gd name="T42" fmla="*/ 3 w 132"/>
                <a:gd name="T43" fmla="*/ 55 h 67"/>
                <a:gd name="T44" fmla="*/ 11 w 132"/>
                <a:gd name="T45" fmla="*/ 49 h 67"/>
                <a:gd name="T46" fmla="*/ 7 w 132"/>
                <a:gd name="T47" fmla="*/ 67 h 67"/>
                <a:gd name="T48" fmla="*/ 13 w 132"/>
                <a:gd name="T49" fmla="*/ 67 h 67"/>
                <a:gd name="T50" fmla="*/ 18 w 132"/>
                <a:gd name="T51" fmla="*/ 60 h 67"/>
                <a:gd name="T52" fmla="*/ 22 w 132"/>
                <a:gd name="T53" fmla="*/ 67 h 67"/>
                <a:gd name="T54" fmla="*/ 28 w 132"/>
                <a:gd name="T55" fmla="*/ 67 h 67"/>
                <a:gd name="T56" fmla="*/ 24 w 132"/>
                <a:gd name="T57" fmla="*/ 49 h 67"/>
                <a:gd name="T58" fmla="*/ 32 w 132"/>
                <a:gd name="T59" fmla="*/ 55 h 67"/>
                <a:gd name="T60" fmla="*/ 33 w 132"/>
                <a:gd name="T61" fmla="*/ 55 h 67"/>
                <a:gd name="T62" fmla="*/ 22 w 132"/>
                <a:gd name="T63" fmla="*/ 37 h 67"/>
                <a:gd name="T64" fmla="*/ 24 w 132"/>
                <a:gd name="T65" fmla="*/ 32 h 67"/>
                <a:gd name="T66" fmla="*/ 18 w 132"/>
                <a:gd name="T67" fmla="*/ 26 h 67"/>
                <a:gd name="T68" fmla="*/ 67 w 132"/>
                <a:gd name="T69" fmla="*/ 0 h 67"/>
                <a:gd name="T70" fmla="*/ 57 w 132"/>
                <a:gd name="T71" fmla="*/ 10 h 67"/>
                <a:gd name="T72" fmla="*/ 60 w 132"/>
                <a:gd name="T73" fmla="*/ 18 h 67"/>
                <a:gd name="T74" fmla="*/ 42 w 132"/>
                <a:gd name="T75" fmla="*/ 47 h 67"/>
                <a:gd name="T76" fmla="*/ 44 w 132"/>
                <a:gd name="T77" fmla="*/ 48 h 67"/>
                <a:gd name="T78" fmla="*/ 56 w 132"/>
                <a:gd name="T79" fmla="*/ 38 h 67"/>
                <a:gd name="T80" fmla="*/ 50 w 132"/>
                <a:gd name="T81" fmla="*/ 67 h 67"/>
                <a:gd name="T82" fmla="*/ 60 w 132"/>
                <a:gd name="T83" fmla="*/ 67 h 67"/>
                <a:gd name="T84" fmla="*/ 67 w 132"/>
                <a:gd name="T85" fmla="*/ 55 h 67"/>
                <a:gd name="T86" fmla="*/ 74 w 132"/>
                <a:gd name="T87" fmla="*/ 67 h 67"/>
                <a:gd name="T88" fmla="*/ 84 w 132"/>
                <a:gd name="T89" fmla="*/ 67 h 67"/>
                <a:gd name="T90" fmla="*/ 78 w 132"/>
                <a:gd name="T91" fmla="*/ 38 h 67"/>
                <a:gd name="T92" fmla="*/ 90 w 132"/>
                <a:gd name="T93" fmla="*/ 48 h 67"/>
                <a:gd name="T94" fmla="*/ 92 w 132"/>
                <a:gd name="T95" fmla="*/ 47 h 67"/>
                <a:gd name="T96" fmla="*/ 74 w 132"/>
                <a:gd name="T97" fmla="*/ 18 h 67"/>
                <a:gd name="T98" fmla="*/ 77 w 132"/>
                <a:gd name="T99" fmla="*/ 10 h 67"/>
                <a:gd name="T100" fmla="*/ 67 w 132"/>
                <a:gd name="T101"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2" h="67">
                  <a:moveTo>
                    <a:pt x="114" y="26"/>
                  </a:moveTo>
                  <a:cubicBezTo>
                    <a:pt x="111" y="26"/>
                    <a:pt x="108" y="29"/>
                    <a:pt x="108" y="32"/>
                  </a:cubicBezTo>
                  <a:cubicBezTo>
                    <a:pt x="108" y="34"/>
                    <a:pt x="109" y="36"/>
                    <a:pt x="110" y="37"/>
                  </a:cubicBezTo>
                  <a:cubicBezTo>
                    <a:pt x="104" y="40"/>
                    <a:pt x="96" y="53"/>
                    <a:pt x="99" y="55"/>
                  </a:cubicBezTo>
                  <a:cubicBezTo>
                    <a:pt x="99" y="55"/>
                    <a:pt x="100" y="55"/>
                    <a:pt x="100" y="55"/>
                  </a:cubicBezTo>
                  <a:cubicBezTo>
                    <a:pt x="102" y="55"/>
                    <a:pt x="105" y="52"/>
                    <a:pt x="107" y="49"/>
                  </a:cubicBezTo>
                  <a:cubicBezTo>
                    <a:pt x="106" y="55"/>
                    <a:pt x="105" y="62"/>
                    <a:pt x="104" y="67"/>
                  </a:cubicBezTo>
                  <a:cubicBezTo>
                    <a:pt x="110" y="67"/>
                    <a:pt x="110" y="67"/>
                    <a:pt x="110" y="67"/>
                  </a:cubicBezTo>
                  <a:cubicBezTo>
                    <a:pt x="110" y="64"/>
                    <a:pt x="112" y="60"/>
                    <a:pt x="114" y="60"/>
                  </a:cubicBezTo>
                  <a:cubicBezTo>
                    <a:pt x="116" y="60"/>
                    <a:pt x="119" y="64"/>
                    <a:pt x="119" y="67"/>
                  </a:cubicBezTo>
                  <a:cubicBezTo>
                    <a:pt x="124" y="67"/>
                    <a:pt x="124" y="67"/>
                    <a:pt x="124" y="67"/>
                  </a:cubicBezTo>
                  <a:cubicBezTo>
                    <a:pt x="124" y="62"/>
                    <a:pt x="123" y="55"/>
                    <a:pt x="121" y="49"/>
                  </a:cubicBezTo>
                  <a:cubicBezTo>
                    <a:pt x="123" y="52"/>
                    <a:pt x="126" y="55"/>
                    <a:pt x="128" y="55"/>
                  </a:cubicBezTo>
                  <a:cubicBezTo>
                    <a:pt x="129" y="55"/>
                    <a:pt x="129" y="55"/>
                    <a:pt x="130" y="55"/>
                  </a:cubicBezTo>
                  <a:cubicBezTo>
                    <a:pt x="132" y="53"/>
                    <a:pt x="125" y="40"/>
                    <a:pt x="118" y="37"/>
                  </a:cubicBezTo>
                  <a:cubicBezTo>
                    <a:pt x="120" y="36"/>
                    <a:pt x="121" y="34"/>
                    <a:pt x="121" y="32"/>
                  </a:cubicBezTo>
                  <a:cubicBezTo>
                    <a:pt x="121" y="29"/>
                    <a:pt x="118" y="26"/>
                    <a:pt x="114" y="26"/>
                  </a:cubicBezTo>
                  <a:moveTo>
                    <a:pt x="18" y="26"/>
                  </a:moveTo>
                  <a:cubicBezTo>
                    <a:pt x="14" y="26"/>
                    <a:pt x="11" y="29"/>
                    <a:pt x="11" y="32"/>
                  </a:cubicBezTo>
                  <a:cubicBezTo>
                    <a:pt x="11" y="34"/>
                    <a:pt x="12" y="36"/>
                    <a:pt x="13" y="37"/>
                  </a:cubicBezTo>
                  <a:cubicBezTo>
                    <a:pt x="7" y="40"/>
                    <a:pt x="0" y="53"/>
                    <a:pt x="2" y="55"/>
                  </a:cubicBezTo>
                  <a:cubicBezTo>
                    <a:pt x="3" y="55"/>
                    <a:pt x="3" y="55"/>
                    <a:pt x="3" y="55"/>
                  </a:cubicBezTo>
                  <a:cubicBezTo>
                    <a:pt x="6" y="55"/>
                    <a:pt x="8" y="52"/>
                    <a:pt x="11" y="49"/>
                  </a:cubicBezTo>
                  <a:cubicBezTo>
                    <a:pt x="9" y="55"/>
                    <a:pt x="8" y="62"/>
                    <a:pt x="7" y="67"/>
                  </a:cubicBezTo>
                  <a:cubicBezTo>
                    <a:pt x="13" y="67"/>
                    <a:pt x="13" y="67"/>
                    <a:pt x="13" y="67"/>
                  </a:cubicBezTo>
                  <a:cubicBezTo>
                    <a:pt x="13" y="64"/>
                    <a:pt x="15" y="60"/>
                    <a:pt x="18" y="60"/>
                  </a:cubicBezTo>
                  <a:cubicBezTo>
                    <a:pt x="20" y="60"/>
                    <a:pt x="22" y="64"/>
                    <a:pt x="22" y="67"/>
                  </a:cubicBezTo>
                  <a:cubicBezTo>
                    <a:pt x="28" y="67"/>
                    <a:pt x="28" y="67"/>
                    <a:pt x="28" y="67"/>
                  </a:cubicBezTo>
                  <a:cubicBezTo>
                    <a:pt x="27" y="62"/>
                    <a:pt x="26" y="55"/>
                    <a:pt x="24" y="49"/>
                  </a:cubicBezTo>
                  <a:cubicBezTo>
                    <a:pt x="27" y="52"/>
                    <a:pt x="29" y="55"/>
                    <a:pt x="32" y="55"/>
                  </a:cubicBezTo>
                  <a:cubicBezTo>
                    <a:pt x="32" y="55"/>
                    <a:pt x="33" y="55"/>
                    <a:pt x="33" y="55"/>
                  </a:cubicBezTo>
                  <a:cubicBezTo>
                    <a:pt x="35" y="53"/>
                    <a:pt x="28" y="40"/>
                    <a:pt x="22" y="37"/>
                  </a:cubicBezTo>
                  <a:cubicBezTo>
                    <a:pt x="23" y="36"/>
                    <a:pt x="24" y="34"/>
                    <a:pt x="24" y="32"/>
                  </a:cubicBezTo>
                  <a:cubicBezTo>
                    <a:pt x="24" y="29"/>
                    <a:pt x="21" y="26"/>
                    <a:pt x="18" y="26"/>
                  </a:cubicBezTo>
                  <a:moveTo>
                    <a:pt x="67" y="0"/>
                  </a:moveTo>
                  <a:cubicBezTo>
                    <a:pt x="61" y="0"/>
                    <a:pt x="57" y="5"/>
                    <a:pt x="57" y="10"/>
                  </a:cubicBezTo>
                  <a:cubicBezTo>
                    <a:pt x="57" y="14"/>
                    <a:pt x="58" y="17"/>
                    <a:pt x="60" y="18"/>
                  </a:cubicBezTo>
                  <a:cubicBezTo>
                    <a:pt x="50" y="22"/>
                    <a:pt x="38" y="43"/>
                    <a:pt x="42" y="47"/>
                  </a:cubicBezTo>
                  <a:cubicBezTo>
                    <a:pt x="43" y="48"/>
                    <a:pt x="43" y="48"/>
                    <a:pt x="44" y="48"/>
                  </a:cubicBezTo>
                  <a:cubicBezTo>
                    <a:pt x="48" y="48"/>
                    <a:pt x="52" y="43"/>
                    <a:pt x="56" y="38"/>
                  </a:cubicBezTo>
                  <a:cubicBezTo>
                    <a:pt x="53" y="47"/>
                    <a:pt x="51" y="58"/>
                    <a:pt x="50" y="67"/>
                  </a:cubicBezTo>
                  <a:cubicBezTo>
                    <a:pt x="60" y="67"/>
                    <a:pt x="60" y="67"/>
                    <a:pt x="60" y="67"/>
                  </a:cubicBezTo>
                  <a:cubicBezTo>
                    <a:pt x="60" y="62"/>
                    <a:pt x="63" y="55"/>
                    <a:pt x="67" y="55"/>
                  </a:cubicBezTo>
                  <a:cubicBezTo>
                    <a:pt x="71" y="55"/>
                    <a:pt x="74" y="62"/>
                    <a:pt x="74" y="67"/>
                  </a:cubicBezTo>
                  <a:cubicBezTo>
                    <a:pt x="84" y="67"/>
                    <a:pt x="84" y="67"/>
                    <a:pt x="84" y="67"/>
                  </a:cubicBezTo>
                  <a:cubicBezTo>
                    <a:pt x="83" y="58"/>
                    <a:pt x="81" y="47"/>
                    <a:pt x="78" y="38"/>
                  </a:cubicBezTo>
                  <a:cubicBezTo>
                    <a:pt x="82" y="43"/>
                    <a:pt x="87" y="48"/>
                    <a:pt x="90" y="48"/>
                  </a:cubicBezTo>
                  <a:cubicBezTo>
                    <a:pt x="91" y="48"/>
                    <a:pt x="91" y="48"/>
                    <a:pt x="92" y="47"/>
                  </a:cubicBezTo>
                  <a:cubicBezTo>
                    <a:pt x="96" y="43"/>
                    <a:pt x="84" y="22"/>
                    <a:pt x="74" y="18"/>
                  </a:cubicBezTo>
                  <a:cubicBezTo>
                    <a:pt x="76" y="17"/>
                    <a:pt x="77" y="14"/>
                    <a:pt x="77" y="10"/>
                  </a:cubicBezTo>
                  <a:cubicBezTo>
                    <a:pt x="77" y="5"/>
                    <a:pt x="73" y="0"/>
                    <a:pt x="67" y="0"/>
                  </a:cubicBezTo>
                </a:path>
              </a:pathLst>
            </a:custGeom>
            <a:solidFill>
              <a:schemeClr val="bg1">
                <a:alpha val="88000"/>
              </a:schemeClr>
            </a:solidFill>
            <a:ln>
              <a:noFill/>
            </a:ln>
          </p:spPr>
          <p:txBody>
            <a:bodyPr vert="horz" wrap="square" lIns="91440" tIns="45720" rIns="91440" bIns="45720" numCol="1" anchor="t" anchorCtr="0" compatLnSpc="1">
              <a:prstTxWarp prst="textNoShape">
                <a:avLst/>
              </a:prstTxWarp>
            </a:bodyPr>
            <a:lstStyle/>
            <a:p>
              <a:endParaRPr lang="zh-CN" altLang="en-US" sz="1351">
                <a:cs typeface="+mn-ea"/>
              </a:endParaRPr>
            </a:p>
          </p:txBody>
        </p:sp>
      </p:grpSp>
      <p:grpSp>
        <p:nvGrpSpPr>
          <p:cNvPr id="2" name="组合 1"/>
          <p:cNvGrpSpPr/>
          <p:nvPr/>
        </p:nvGrpSpPr>
        <p:grpSpPr>
          <a:xfrm>
            <a:off x="4325106" y="1611568"/>
            <a:ext cx="899887" cy="828000"/>
            <a:chOff x="3243829" y="1208676"/>
            <a:chExt cx="674915" cy="621000"/>
          </a:xfrm>
        </p:grpSpPr>
        <p:sp>
          <p:nvSpPr>
            <p:cNvPr id="6" name="圆角矩形 5"/>
            <p:cNvSpPr/>
            <p:nvPr/>
          </p:nvSpPr>
          <p:spPr>
            <a:xfrm>
              <a:off x="3243829" y="1208676"/>
              <a:ext cx="674915" cy="621000"/>
            </a:xfrm>
            <a:prstGeom prst="roundRect">
              <a:avLst/>
            </a:prstGeom>
            <a:solidFill>
              <a:schemeClr val="accent2"/>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endParaRPr>
            </a:p>
          </p:txBody>
        </p:sp>
        <p:sp>
          <p:nvSpPr>
            <p:cNvPr id="14" name="Freeform 5"/>
            <p:cNvSpPr>
              <a:spLocks noChangeAspect="1" noEditPoints="1"/>
            </p:cNvSpPr>
            <p:nvPr/>
          </p:nvSpPr>
          <p:spPr bwMode="auto">
            <a:xfrm>
              <a:off x="3352535" y="1330176"/>
              <a:ext cx="457502" cy="378000"/>
            </a:xfrm>
            <a:custGeom>
              <a:avLst/>
              <a:gdLst>
                <a:gd name="T0" fmla="*/ 38 w 126"/>
                <a:gd name="T1" fmla="*/ 13 h 104"/>
                <a:gd name="T2" fmla="*/ 24 w 126"/>
                <a:gd name="T3" fmla="*/ 27 h 104"/>
                <a:gd name="T4" fmla="*/ 8 w 126"/>
                <a:gd name="T5" fmla="*/ 31 h 104"/>
                <a:gd name="T6" fmla="*/ 8 w 126"/>
                <a:gd name="T7" fmla="*/ 51 h 104"/>
                <a:gd name="T8" fmla="*/ 0 w 126"/>
                <a:gd name="T9" fmla="*/ 65 h 104"/>
                <a:gd name="T10" fmla="*/ 14 w 126"/>
                <a:gd name="T11" fmla="*/ 79 h 104"/>
                <a:gd name="T12" fmla="*/ 18 w 126"/>
                <a:gd name="T13" fmla="*/ 96 h 104"/>
                <a:gd name="T14" fmla="*/ 38 w 126"/>
                <a:gd name="T15" fmla="*/ 95 h 104"/>
                <a:gd name="T16" fmla="*/ 53 w 126"/>
                <a:gd name="T17" fmla="*/ 104 h 104"/>
                <a:gd name="T18" fmla="*/ 67 w 126"/>
                <a:gd name="T19" fmla="*/ 90 h 104"/>
                <a:gd name="T20" fmla="*/ 83 w 126"/>
                <a:gd name="T21" fmla="*/ 85 h 104"/>
                <a:gd name="T22" fmla="*/ 83 w 126"/>
                <a:gd name="T23" fmla="*/ 65 h 104"/>
                <a:gd name="T24" fmla="*/ 91 w 126"/>
                <a:gd name="T25" fmla="*/ 51 h 104"/>
                <a:gd name="T26" fmla="*/ 77 w 126"/>
                <a:gd name="T27" fmla="*/ 37 h 104"/>
                <a:gd name="T28" fmla="*/ 73 w 126"/>
                <a:gd name="T29" fmla="*/ 21 h 104"/>
                <a:gd name="T30" fmla="*/ 53 w 126"/>
                <a:gd name="T31" fmla="*/ 21 h 104"/>
                <a:gd name="T32" fmla="*/ 46 w 126"/>
                <a:gd name="T33" fmla="*/ 87 h 104"/>
                <a:gd name="T34" fmla="*/ 46 w 126"/>
                <a:gd name="T35" fmla="*/ 29 h 104"/>
                <a:gd name="T36" fmla="*/ 46 w 126"/>
                <a:gd name="T37" fmla="*/ 87 h 104"/>
                <a:gd name="T38" fmla="*/ 93 w 126"/>
                <a:gd name="T39" fmla="*/ 21 h 104"/>
                <a:gd name="T40" fmla="*/ 116 w 126"/>
                <a:gd name="T41" fmla="*/ 21 h 104"/>
                <a:gd name="T42" fmla="*/ 108 w 126"/>
                <a:gd name="T43" fmla="*/ 0 h 104"/>
                <a:gd name="T44" fmla="*/ 101 w 126"/>
                <a:gd name="T45" fmla="*/ 4 h 104"/>
                <a:gd name="T46" fmla="*/ 91 w 126"/>
                <a:gd name="T47" fmla="*/ 4 h 104"/>
                <a:gd name="T48" fmla="*/ 89 w 126"/>
                <a:gd name="T49" fmla="*/ 11 h 104"/>
                <a:gd name="T50" fmla="*/ 82 w 126"/>
                <a:gd name="T51" fmla="*/ 18 h 104"/>
                <a:gd name="T52" fmla="*/ 87 w 126"/>
                <a:gd name="T53" fmla="*/ 25 h 104"/>
                <a:gd name="T54" fmla="*/ 86 w 126"/>
                <a:gd name="T55" fmla="*/ 35 h 104"/>
                <a:gd name="T56" fmla="*/ 94 w 126"/>
                <a:gd name="T57" fmla="*/ 37 h 104"/>
                <a:gd name="T58" fmla="*/ 101 w 126"/>
                <a:gd name="T59" fmla="*/ 43 h 104"/>
                <a:gd name="T60" fmla="*/ 108 w 126"/>
                <a:gd name="T61" fmla="*/ 39 h 104"/>
                <a:gd name="T62" fmla="*/ 118 w 126"/>
                <a:gd name="T63" fmla="*/ 39 h 104"/>
                <a:gd name="T64" fmla="*/ 120 w 126"/>
                <a:gd name="T65" fmla="*/ 32 h 104"/>
                <a:gd name="T66" fmla="*/ 126 w 126"/>
                <a:gd name="T67" fmla="*/ 25 h 104"/>
                <a:gd name="T68" fmla="*/ 122 w 126"/>
                <a:gd name="T69" fmla="*/ 18 h 104"/>
                <a:gd name="T70" fmla="*/ 122 w 126"/>
                <a:gd name="T71" fmla="*/ 8 h 104"/>
                <a:gd name="T72" fmla="*/ 115 w 126"/>
                <a:gd name="T73" fmla="*/ 6 h 104"/>
                <a:gd name="T74" fmla="*/ 108 w 126"/>
                <a:gd name="T75"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6" h="104">
                  <a:moveTo>
                    <a:pt x="53" y="13"/>
                  </a:moveTo>
                  <a:cubicBezTo>
                    <a:pt x="38" y="13"/>
                    <a:pt x="38" y="13"/>
                    <a:pt x="38" y="13"/>
                  </a:cubicBezTo>
                  <a:cubicBezTo>
                    <a:pt x="38" y="21"/>
                    <a:pt x="38" y="21"/>
                    <a:pt x="38" y="21"/>
                  </a:cubicBezTo>
                  <a:cubicBezTo>
                    <a:pt x="33" y="22"/>
                    <a:pt x="28" y="24"/>
                    <a:pt x="24" y="27"/>
                  </a:cubicBezTo>
                  <a:cubicBezTo>
                    <a:pt x="18" y="21"/>
                    <a:pt x="18" y="21"/>
                    <a:pt x="18" y="21"/>
                  </a:cubicBezTo>
                  <a:cubicBezTo>
                    <a:pt x="8" y="31"/>
                    <a:pt x="8" y="31"/>
                    <a:pt x="8" y="31"/>
                  </a:cubicBezTo>
                  <a:cubicBezTo>
                    <a:pt x="14" y="37"/>
                    <a:pt x="14" y="37"/>
                    <a:pt x="14" y="37"/>
                  </a:cubicBezTo>
                  <a:cubicBezTo>
                    <a:pt x="11" y="41"/>
                    <a:pt x="9" y="46"/>
                    <a:pt x="8" y="51"/>
                  </a:cubicBezTo>
                  <a:cubicBezTo>
                    <a:pt x="0" y="51"/>
                    <a:pt x="0" y="51"/>
                    <a:pt x="0" y="51"/>
                  </a:cubicBezTo>
                  <a:cubicBezTo>
                    <a:pt x="0" y="65"/>
                    <a:pt x="0" y="65"/>
                    <a:pt x="0" y="65"/>
                  </a:cubicBezTo>
                  <a:cubicBezTo>
                    <a:pt x="8" y="65"/>
                    <a:pt x="8" y="65"/>
                    <a:pt x="8" y="65"/>
                  </a:cubicBezTo>
                  <a:cubicBezTo>
                    <a:pt x="9" y="70"/>
                    <a:pt x="11" y="75"/>
                    <a:pt x="14" y="79"/>
                  </a:cubicBezTo>
                  <a:cubicBezTo>
                    <a:pt x="8" y="85"/>
                    <a:pt x="8" y="85"/>
                    <a:pt x="8" y="85"/>
                  </a:cubicBezTo>
                  <a:cubicBezTo>
                    <a:pt x="18" y="96"/>
                    <a:pt x="18" y="96"/>
                    <a:pt x="18" y="96"/>
                  </a:cubicBezTo>
                  <a:cubicBezTo>
                    <a:pt x="24" y="90"/>
                    <a:pt x="24" y="90"/>
                    <a:pt x="24" y="90"/>
                  </a:cubicBezTo>
                  <a:cubicBezTo>
                    <a:pt x="28" y="92"/>
                    <a:pt x="33" y="94"/>
                    <a:pt x="38" y="95"/>
                  </a:cubicBezTo>
                  <a:cubicBezTo>
                    <a:pt x="38" y="104"/>
                    <a:pt x="38" y="104"/>
                    <a:pt x="38" y="104"/>
                  </a:cubicBezTo>
                  <a:cubicBezTo>
                    <a:pt x="53" y="104"/>
                    <a:pt x="53" y="104"/>
                    <a:pt x="53" y="104"/>
                  </a:cubicBezTo>
                  <a:cubicBezTo>
                    <a:pt x="53" y="95"/>
                    <a:pt x="53" y="95"/>
                    <a:pt x="53" y="95"/>
                  </a:cubicBezTo>
                  <a:cubicBezTo>
                    <a:pt x="58" y="94"/>
                    <a:pt x="63" y="92"/>
                    <a:pt x="67" y="90"/>
                  </a:cubicBezTo>
                  <a:cubicBezTo>
                    <a:pt x="73" y="96"/>
                    <a:pt x="73" y="96"/>
                    <a:pt x="73" y="96"/>
                  </a:cubicBezTo>
                  <a:cubicBezTo>
                    <a:pt x="83" y="85"/>
                    <a:pt x="83" y="85"/>
                    <a:pt x="83" y="85"/>
                  </a:cubicBezTo>
                  <a:cubicBezTo>
                    <a:pt x="77" y="79"/>
                    <a:pt x="77" y="79"/>
                    <a:pt x="77" y="79"/>
                  </a:cubicBezTo>
                  <a:cubicBezTo>
                    <a:pt x="80" y="75"/>
                    <a:pt x="82" y="70"/>
                    <a:pt x="83" y="65"/>
                  </a:cubicBezTo>
                  <a:cubicBezTo>
                    <a:pt x="91" y="65"/>
                    <a:pt x="91" y="65"/>
                    <a:pt x="91" y="65"/>
                  </a:cubicBezTo>
                  <a:cubicBezTo>
                    <a:pt x="91" y="51"/>
                    <a:pt x="91" y="51"/>
                    <a:pt x="91" y="51"/>
                  </a:cubicBezTo>
                  <a:cubicBezTo>
                    <a:pt x="83" y="51"/>
                    <a:pt x="83" y="51"/>
                    <a:pt x="83" y="51"/>
                  </a:cubicBezTo>
                  <a:cubicBezTo>
                    <a:pt x="82" y="46"/>
                    <a:pt x="80" y="41"/>
                    <a:pt x="77" y="37"/>
                  </a:cubicBezTo>
                  <a:cubicBezTo>
                    <a:pt x="83" y="31"/>
                    <a:pt x="83" y="31"/>
                    <a:pt x="83" y="31"/>
                  </a:cubicBezTo>
                  <a:cubicBezTo>
                    <a:pt x="73" y="21"/>
                    <a:pt x="73" y="21"/>
                    <a:pt x="73" y="21"/>
                  </a:cubicBezTo>
                  <a:cubicBezTo>
                    <a:pt x="67" y="27"/>
                    <a:pt x="67" y="27"/>
                    <a:pt x="67" y="27"/>
                  </a:cubicBezTo>
                  <a:cubicBezTo>
                    <a:pt x="63" y="24"/>
                    <a:pt x="58" y="22"/>
                    <a:pt x="53" y="21"/>
                  </a:cubicBezTo>
                  <a:cubicBezTo>
                    <a:pt x="53" y="13"/>
                    <a:pt x="53" y="13"/>
                    <a:pt x="53" y="13"/>
                  </a:cubicBezTo>
                  <a:moveTo>
                    <a:pt x="46" y="87"/>
                  </a:moveTo>
                  <a:cubicBezTo>
                    <a:pt x="30" y="87"/>
                    <a:pt x="17" y="74"/>
                    <a:pt x="17" y="58"/>
                  </a:cubicBezTo>
                  <a:cubicBezTo>
                    <a:pt x="17" y="42"/>
                    <a:pt x="30" y="29"/>
                    <a:pt x="46" y="29"/>
                  </a:cubicBezTo>
                  <a:cubicBezTo>
                    <a:pt x="62" y="29"/>
                    <a:pt x="74" y="42"/>
                    <a:pt x="74" y="58"/>
                  </a:cubicBezTo>
                  <a:cubicBezTo>
                    <a:pt x="74" y="74"/>
                    <a:pt x="62" y="87"/>
                    <a:pt x="46" y="87"/>
                  </a:cubicBezTo>
                  <a:moveTo>
                    <a:pt x="104" y="33"/>
                  </a:moveTo>
                  <a:cubicBezTo>
                    <a:pt x="98" y="33"/>
                    <a:pt x="93" y="28"/>
                    <a:pt x="93" y="21"/>
                  </a:cubicBezTo>
                  <a:cubicBezTo>
                    <a:pt x="93" y="15"/>
                    <a:pt x="98" y="10"/>
                    <a:pt x="104" y="10"/>
                  </a:cubicBezTo>
                  <a:cubicBezTo>
                    <a:pt x="111" y="10"/>
                    <a:pt x="116" y="15"/>
                    <a:pt x="116" y="21"/>
                  </a:cubicBezTo>
                  <a:cubicBezTo>
                    <a:pt x="116" y="28"/>
                    <a:pt x="111" y="33"/>
                    <a:pt x="104" y="33"/>
                  </a:cubicBezTo>
                  <a:moveTo>
                    <a:pt x="108" y="0"/>
                  </a:moveTo>
                  <a:cubicBezTo>
                    <a:pt x="101" y="0"/>
                    <a:pt x="101" y="0"/>
                    <a:pt x="101" y="0"/>
                  </a:cubicBezTo>
                  <a:cubicBezTo>
                    <a:pt x="101" y="4"/>
                    <a:pt x="101" y="4"/>
                    <a:pt x="101" y="4"/>
                  </a:cubicBezTo>
                  <a:cubicBezTo>
                    <a:pt x="99" y="4"/>
                    <a:pt x="96" y="5"/>
                    <a:pt x="94" y="6"/>
                  </a:cubicBezTo>
                  <a:cubicBezTo>
                    <a:pt x="91" y="4"/>
                    <a:pt x="91" y="4"/>
                    <a:pt x="91" y="4"/>
                  </a:cubicBezTo>
                  <a:cubicBezTo>
                    <a:pt x="86" y="8"/>
                    <a:pt x="86" y="8"/>
                    <a:pt x="86" y="8"/>
                  </a:cubicBezTo>
                  <a:cubicBezTo>
                    <a:pt x="89" y="11"/>
                    <a:pt x="89" y="11"/>
                    <a:pt x="89" y="11"/>
                  </a:cubicBezTo>
                  <a:cubicBezTo>
                    <a:pt x="88" y="13"/>
                    <a:pt x="87" y="16"/>
                    <a:pt x="87" y="18"/>
                  </a:cubicBezTo>
                  <a:cubicBezTo>
                    <a:pt x="82" y="18"/>
                    <a:pt x="82" y="18"/>
                    <a:pt x="82" y="18"/>
                  </a:cubicBezTo>
                  <a:cubicBezTo>
                    <a:pt x="82" y="25"/>
                    <a:pt x="82" y="25"/>
                    <a:pt x="82" y="25"/>
                  </a:cubicBezTo>
                  <a:cubicBezTo>
                    <a:pt x="87" y="25"/>
                    <a:pt x="87" y="25"/>
                    <a:pt x="87" y="25"/>
                  </a:cubicBezTo>
                  <a:cubicBezTo>
                    <a:pt x="87" y="27"/>
                    <a:pt x="88" y="30"/>
                    <a:pt x="89" y="32"/>
                  </a:cubicBezTo>
                  <a:cubicBezTo>
                    <a:pt x="86" y="35"/>
                    <a:pt x="86" y="35"/>
                    <a:pt x="86" y="35"/>
                  </a:cubicBezTo>
                  <a:cubicBezTo>
                    <a:pt x="91" y="39"/>
                    <a:pt x="91" y="39"/>
                    <a:pt x="91" y="39"/>
                  </a:cubicBezTo>
                  <a:cubicBezTo>
                    <a:pt x="94" y="37"/>
                    <a:pt x="94" y="37"/>
                    <a:pt x="94" y="37"/>
                  </a:cubicBezTo>
                  <a:cubicBezTo>
                    <a:pt x="96" y="38"/>
                    <a:pt x="99" y="39"/>
                    <a:pt x="101" y="39"/>
                  </a:cubicBezTo>
                  <a:cubicBezTo>
                    <a:pt x="101" y="43"/>
                    <a:pt x="101" y="43"/>
                    <a:pt x="101" y="43"/>
                  </a:cubicBezTo>
                  <a:cubicBezTo>
                    <a:pt x="108" y="43"/>
                    <a:pt x="108" y="43"/>
                    <a:pt x="108" y="43"/>
                  </a:cubicBezTo>
                  <a:cubicBezTo>
                    <a:pt x="108" y="39"/>
                    <a:pt x="108" y="39"/>
                    <a:pt x="108" y="39"/>
                  </a:cubicBezTo>
                  <a:cubicBezTo>
                    <a:pt x="110" y="39"/>
                    <a:pt x="113" y="38"/>
                    <a:pt x="115" y="37"/>
                  </a:cubicBezTo>
                  <a:cubicBezTo>
                    <a:pt x="118" y="39"/>
                    <a:pt x="118" y="39"/>
                    <a:pt x="118" y="39"/>
                  </a:cubicBezTo>
                  <a:cubicBezTo>
                    <a:pt x="122" y="35"/>
                    <a:pt x="122" y="35"/>
                    <a:pt x="122" y="35"/>
                  </a:cubicBezTo>
                  <a:cubicBezTo>
                    <a:pt x="120" y="32"/>
                    <a:pt x="120" y="32"/>
                    <a:pt x="120" y="32"/>
                  </a:cubicBezTo>
                  <a:cubicBezTo>
                    <a:pt x="121" y="30"/>
                    <a:pt x="122" y="27"/>
                    <a:pt x="122" y="25"/>
                  </a:cubicBezTo>
                  <a:cubicBezTo>
                    <a:pt x="126" y="25"/>
                    <a:pt x="126" y="25"/>
                    <a:pt x="126" y="25"/>
                  </a:cubicBezTo>
                  <a:cubicBezTo>
                    <a:pt x="126" y="18"/>
                    <a:pt x="126" y="18"/>
                    <a:pt x="126" y="18"/>
                  </a:cubicBezTo>
                  <a:cubicBezTo>
                    <a:pt x="122" y="18"/>
                    <a:pt x="122" y="18"/>
                    <a:pt x="122" y="18"/>
                  </a:cubicBezTo>
                  <a:cubicBezTo>
                    <a:pt x="122" y="16"/>
                    <a:pt x="121" y="13"/>
                    <a:pt x="120" y="11"/>
                  </a:cubicBezTo>
                  <a:cubicBezTo>
                    <a:pt x="122" y="8"/>
                    <a:pt x="122" y="8"/>
                    <a:pt x="122" y="8"/>
                  </a:cubicBezTo>
                  <a:cubicBezTo>
                    <a:pt x="118" y="4"/>
                    <a:pt x="118" y="4"/>
                    <a:pt x="118" y="4"/>
                  </a:cubicBezTo>
                  <a:cubicBezTo>
                    <a:pt x="115" y="6"/>
                    <a:pt x="115" y="6"/>
                    <a:pt x="115" y="6"/>
                  </a:cubicBezTo>
                  <a:cubicBezTo>
                    <a:pt x="113" y="5"/>
                    <a:pt x="110" y="4"/>
                    <a:pt x="108" y="4"/>
                  </a:cubicBezTo>
                  <a:cubicBezTo>
                    <a:pt x="108" y="0"/>
                    <a:pt x="108" y="0"/>
                    <a:pt x="108" y="0"/>
                  </a:cubicBezTo>
                </a:path>
              </a:pathLst>
            </a:custGeom>
            <a:solidFill>
              <a:schemeClr val="bg1">
                <a:alpha val="88000"/>
              </a:schemeClr>
            </a:solidFill>
            <a:ln>
              <a:noFill/>
            </a:ln>
          </p:spPr>
          <p:txBody>
            <a:bodyPr vert="horz" wrap="square" lIns="91440" tIns="45720" rIns="91440" bIns="45720" numCol="1" anchor="t" anchorCtr="0" compatLnSpc="1">
              <a:prstTxWarp prst="textNoShape">
                <a:avLst/>
              </a:prstTxWarp>
            </a:bodyPr>
            <a:lstStyle/>
            <a:p>
              <a:endParaRPr lang="zh-CN" altLang="en-US" sz="1351">
                <a:cs typeface="+mn-ea"/>
              </a:endParaRPr>
            </a:p>
          </p:txBody>
        </p:sp>
      </p:grpSp>
      <p:grpSp>
        <p:nvGrpSpPr>
          <p:cNvPr id="3" name="组合 2"/>
          <p:cNvGrpSpPr/>
          <p:nvPr/>
        </p:nvGrpSpPr>
        <p:grpSpPr>
          <a:xfrm>
            <a:off x="6428998" y="2439568"/>
            <a:ext cx="899887" cy="828000"/>
            <a:chOff x="4821748" y="1829676"/>
            <a:chExt cx="674915" cy="621000"/>
          </a:xfrm>
        </p:grpSpPr>
        <p:sp>
          <p:nvSpPr>
            <p:cNvPr id="8" name="圆角矩形 7"/>
            <p:cNvSpPr/>
            <p:nvPr/>
          </p:nvSpPr>
          <p:spPr>
            <a:xfrm>
              <a:off x="4821748" y="1829676"/>
              <a:ext cx="674915" cy="621000"/>
            </a:xfrm>
            <a:prstGeom prst="roundRect">
              <a:avLst/>
            </a:prstGeom>
            <a:solidFill>
              <a:schemeClr val="accent3"/>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endParaRPr>
            </a:p>
          </p:txBody>
        </p:sp>
        <p:sp>
          <p:nvSpPr>
            <p:cNvPr id="15" name="Freeform 17"/>
            <p:cNvSpPr>
              <a:spLocks noChangeAspect="1" noEditPoints="1"/>
            </p:cNvSpPr>
            <p:nvPr/>
          </p:nvSpPr>
          <p:spPr bwMode="auto">
            <a:xfrm>
              <a:off x="4993831" y="1951176"/>
              <a:ext cx="330749" cy="378000"/>
            </a:xfrm>
            <a:custGeom>
              <a:avLst/>
              <a:gdLst>
                <a:gd name="T0" fmla="*/ 43 w 83"/>
                <a:gd name="T1" fmla="*/ 27 h 95"/>
                <a:gd name="T2" fmla="*/ 41 w 83"/>
                <a:gd name="T3" fmla="*/ 27 h 95"/>
                <a:gd name="T4" fmla="*/ 41 w 83"/>
                <a:gd name="T5" fmla="*/ 53 h 95"/>
                <a:gd name="T6" fmla="*/ 39 w 83"/>
                <a:gd name="T7" fmla="*/ 55 h 95"/>
                <a:gd name="T8" fmla="*/ 40 w 83"/>
                <a:gd name="T9" fmla="*/ 56 h 95"/>
                <a:gd name="T10" fmla="*/ 41 w 83"/>
                <a:gd name="T11" fmla="*/ 55 h 95"/>
                <a:gd name="T12" fmla="*/ 41 w 83"/>
                <a:gd name="T13" fmla="*/ 58 h 95"/>
                <a:gd name="T14" fmla="*/ 43 w 83"/>
                <a:gd name="T15" fmla="*/ 58 h 95"/>
                <a:gd name="T16" fmla="*/ 43 w 83"/>
                <a:gd name="T17" fmla="*/ 54 h 95"/>
                <a:gd name="T18" fmla="*/ 57 w 83"/>
                <a:gd name="T19" fmla="*/ 39 h 95"/>
                <a:gd name="T20" fmla="*/ 56 w 83"/>
                <a:gd name="T21" fmla="*/ 38 h 95"/>
                <a:gd name="T22" fmla="*/ 43 w 83"/>
                <a:gd name="T23" fmla="*/ 51 h 95"/>
                <a:gd name="T24" fmla="*/ 43 w 83"/>
                <a:gd name="T25" fmla="*/ 27 h 95"/>
                <a:gd name="T26" fmla="*/ 41 w 83"/>
                <a:gd name="T27" fmla="*/ 25 h 95"/>
                <a:gd name="T28" fmla="*/ 43 w 83"/>
                <a:gd name="T29" fmla="*/ 25 h 95"/>
                <a:gd name="T30" fmla="*/ 43 w 83"/>
                <a:gd name="T31" fmla="*/ 17 h 95"/>
                <a:gd name="T32" fmla="*/ 66 w 83"/>
                <a:gd name="T33" fmla="*/ 27 h 95"/>
                <a:gd name="T34" fmla="*/ 61 w 83"/>
                <a:gd name="T35" fmla="*/ 32 h 95"/>
                <a:gd name="T36" fmla="*/ 63 w 83"/>
                <a:gd name="T37" fmla="*/ 34 h 95"/>
                <a:gd name="T38" fmla="*/ 68 w 83"/>
                <a:gd name="T39" fmla="*/ 29 h 95"/>
                <a:gd name="T40" fmla="*/ 78 w 83"/>
                <a:gd name="T41" fmla="*/ 52 h 95"/>
                <a:gd name="T42" fmla="*/ 70 w 83"/>
                <a:gd name="T43" fmla="*/ 52 h 95"/>
                <a:gd name="T44" fmla="*/ 70 w 83"/>
                <a:gd name="T45" fmla="*/ 54 h 95"/>
                <a:gd name="T46" fmla="*/ 78 w 83"/>
                <a:gd name="T47" fmla="*/ 54 h 95"/>
                <a:gd name="T48" fmla="*/ 68 w 83"/>
                <a:gd name="T49" fmla="*/ 78 h 95"/>
                <a:gd name="T50" fmla="*/ 63 w 83"/>
                <a:gd name="T51" fmla="*/ 72 h 95"/>
                <a:gd name="T52" fmla="*/ 61 w 83"/>
                <a:gd name="T53" fmla="*/ 74 h 95"/>
                <a:gd name="T54" fmla="*/ 66 w 83"/>
                <a:gd name="T55" fmla="*/ 79 h 95"/>
                <a:gd name="T56" fmla="*/ 43 w 83"/>
                <a:gd name="T57" fmla="*/ 89 h 95"/>
                <a:gd name="T58" fmla="*/ 43 w 83"/>
                <a:gd name="T59" fmla="*/ 82 h 95"/>
                <a:gd name="T60" fmla="*/ 41 w 83"/>
                <a:gd name="T61" fmla="*/ 82 h 95"/>
                <a:gd name="T62" fmla="*/ 41 w 83"/>
                <a:gd name="T63" fmla="*/ 89 h 95"/>
                <a:gd name="T64" fmla="*/ 17 w 83"/>
                <a:gd name="T65" fmla="*/ 79 h 95"/>
                <a:gd name="T66" fmla="*/ 22 w 83"/>
                <a:gd name="T67" fmla="*/ 74 h 95"/>
                <a:gd name="T68" fmla="*/ 21 w 83"/>
                <a:gd name="T69" fmla="*/ 72 h 95"/>
                <a:gd name="T70" fmla="*/ 16 w 83"/>
                <a:gd name="T71" fmla="*/ 78 h 95"/>
                <a:gd name="T72" fmla="*/ 6 w 83"/>
                <a:gd name="T73" fmla="*/ 54 h 95"/>
                <a:gd name="T74" fmla="*/ 13 w 83"/>
                <a:gd name="T75" fmla="*/ 54 h 95"/>
                <a:gd name="T76" fmla="*/ 13 w 83"/>
                <a:gd name="T77" fmla="*/ 52 h 95"/>
                <a:gd name="T78" fmla="*/ 6 w 83"/>
                <a:gd name="T79" fmla="*/ 52 h 95"/>
                <a:gd name="T80" fmla="*/ 16 w 83"/>
                <a:gd name="T81" fmla="*/ 29 h 95"/>
                <a:gd name="T82" fmla="*/ 21 w 83"/>
                <a:gd name="T83" fmla="*/ 34 h 95"/>
                <a:gd name="T84" fmla="*/ 22 w 83"/>
                <a:gd name="T85" fmla="*/ 32 h 95"/>
                <a:gd name="T86" fmla="*/ 17 w 83"/>
                <a:gd name="T87" fmla="*/ 27 h 95"/>
                <a:gd name="T88" fmla="*/ 41 w 83"/>
                <a:gd name="T89" fmla="*/ 17 h 95"/>
                <a:gd name="T90" fmla="*/ 41 w 83"/>
                <a:gd name="T91" fmla="*/ 25 h 95"/>
                <a:gd name="T92" fmla="*/ 52 w 83"/>
                <a:gd name="T93" fmla="*/ 0 h 95"/>
                <a:gd name="T94" fmla="*/ 32 w 83"/>
                <a:gd name="T95" fmla="*/ 0 h 95"/>
                <a:gd name="T96" fmla="*/ 32 w 83"/>
                <a:gd name="T97" fmla="*/ 8 h 95"/>
                <a:gd name="T98" fmla="*/ 39 w 83"/>
                <a:gd name="T99" fmla="*/ 8 h 95"/>
                <a:gd name="T100" fmla="*/ 39 w 83"/>
                <a:gd name="T101" fmla="*/ 12 h 95"/>
                <a:gd name="T102" fmla="*/ 0 w 83"/>
                <a:gd name="T103" fmla="*/ 53 h 95"/>
                <a:gd name="T104" fmla="*/ 42 w 83"/>
                <a:gd name="T105" fmla="*/ 95 h 95"/>
                <a:gd name="T106" fmla="*/ 83 w 83"/>
                <a:gd name="T107" fmla="*/ 53 h 95"/>
                <a:gd name="T108" fmla="*/ 44 w 83"/>
                <a:gd name="T109" fmla="*/ 12 h 95"/>
                <a:gd name="T110" fmla="*/ 44 w 83"/>
                <a:gd name="T111" fmla="*/ 8 h 95"/>
                <a:gd name="T112" fmla="*/ 52 w 83"/>
                <a:gd name="T113" fmla="*/ 8 h 95"/>
                <a:gd name="T114" fmla="*/ 52 w 83"/>
                <a:gd name="T11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 h="95">
                  <a:moveTo>
                    <a:pt x="43" y="27"/>
                  </a:moveTo>
                  <a:cubicBezTo>
                    <a:pt x="41" y="27"/>
                    <a:pt x="41" y="27"/>
                    <a:pt x="41" y="27"/>
                  </a:cubicBezTo>
                  <a:cubicBezTo>
                    <a:pt x="41" y="53"/>
                    <a:pt x="41" y="53"/>
                    <a:pt x="41" y="53"/>
                  </a:cubicBezTo>
                  <a:cubicBezTo>
                    <a:pt x="39" y="55"/>
                    <a:pt x="39" y="55"/>
                    <a:pt x="39" y="55"/>
                  </a:cubicBezTo>
                  <a:cubicBezTo>
                    <a:pt x="40" y="56"/>
                    <a:pt x="40" y="56"/>
                    <a:pt x="40" y="56"/>
                  </a:cubicBezTo>
                  <a:cubicBezTo>
                    <a:pt x="41" y="55"/>
                    <a:pt x="41" y="55"/>
                    <a:pt x="41" y="55"/>
                  </a:cubicBezTo>
                  <a:cubicBezTo>
                    <a:pt x="41" y="58"/>
                    <a:pt x="41" y="58"/>
                    <a:pt x="41" y="58"/>
                  </a:cubicBezTo>
                  <a:cubicBezTo>
                    <a:pt x="43" y="58"/>
                    <a:pt x="43" y="58"/>
                    <a:pt x="43" y="58"/>
                  </a:cubicBezTo>
                  <a:cubicBezTo>
                    <a:pt x="43" y="54"/>
                    <a:pt x="43" y="54"/>
                    <a:pt x="43" y="54"/>
                  </a:cubicBezTo>
                  <a:cubicBezTo>
                    <a:pt x="57" y="39"/>
                    <a:pt x="57" y="39"/>
                    <a:pt x="57" y="39"/>
                  </a:cubicBezTo>
                  <a:cubicBezTo>
                    <a:pt x="56" y="38"/>
                    <a:pt x="56" y="38"/>
                    <a:pt x="56" y="38"/>
                  </a:cubicBezTo>
                  <a:cubicBezTo>
                    <a:pt x="43" y="51"/>
                    <a:pt x="43" y="51"/>
                    <a:pt x="43" y="51"/>
                  </a:cubicBezTo>
                  <a:cubicBezTo>
                    <a:pt x="43" y="27"/>
                    <a:pt x="43" y="27"/>
                    <a:pt x="43" y="27"/>
                  </a:cubicBezTo>
                  <a:moveTo>
                    <a:pt x="41" y="25"/>
                  </a:moveTo>
                  <a:cubicBezTo>
                    <a:pt x="43" y="25"/>
                    <a:pt x="43" y="25"/>
                    <a:pt x="43" y="25"/>
                  </a:cubicBezTo>
                  <a:cubicBezTo>
                    <a:pt x="43" y="17"/>
                    <a:pt x="43" y="17"/>
                    <a:pt x="43" y="17"/>
                  </a:cubicBezTo>
                  <a:cubicBezTo>
                    <a:pt x="52" y="18"/>
                    <a:pt x="60" y="21"/>
                    <a:pt x="66" y="27"/>
                  </a:cubicBezTo>
                  <a:cubicBezTo>
                    <a:pt x="61" y="32"/>
                    <a:pt x="61" y="32"/>
                    <a:pt x="61" y="32"/>
                  </a:cubicBezTo>
                  <a:cubicBezTo>
                    <a:pt x="63" y="34"/>
                    <a:pt x="63" y="34"/>
                    <a:pt x="63" y="34"/>
                  </a:cubicBezTo>
                  <a:cubicBezTo>
                    <a:pt x="68" y="29"/>
                    <a:pt x="68" y="29"/>
                    <a:pt x="68" y="29"/>
                  </a:cubicBezTo>
                  <a:cubicBezTo>
                    <a:pt x="74" y="35"/>
                    <a:pt x="77" y="43"/>
                    <a:pt x="78" y="52"/>
                  </a:cubicBezTo>
                  <a:cubicBezTo>
                    <a:pt x="70" y="52"/>
                    <a:pt x="70" y="52"/>
                    <a:pt x="70" y="52"/>
                  </a:cubicBezTo>
                  <a:cubicBezTo>
                    <a:pt x="70" y="54"/>
                    <a:pt x="70" y="54"/>
                    <a:pt x="70" y="54"/>
                  </a:cubicBezTo>
                  <a:cubicBezTo>
                    <a:pt x="78" y="54"/>
                    <a:pt x="78" y="54"/>
                    <a:pt x="78" y="54"/>
                  </a:cubicBezTo>
                  <a:cubicBezTo>
                    <a:pt x="77" y="63"/>
                    <a:pt x="74" y="72"/>
                    <a:pt x="68" y="78"/>
                  </a:cubicBezTo>
                  <a:cubicBezTo>
                    <a:pt x="63" y="72"/>
                    <a:pt x="63" y="72"/>
                    <a:pt x="63" y="72"/>
                  </a:cubicBezTo>
                  <a:cubicBezTo>
                    <a:pt x="61" y="74"/>
                    <a:pt x="61" y="74"/>
                    <a:pt x="61" y="74"/>
                  </a:cubicBezTo>
                  <a:cubicBezTo>
                    <a:pt x="66" y="79"/>
                    <a:pt x="66" y="79"/>
                    <a:pt x="66" y="79"/>
                  </a:cubicBezTo>
                  <a:cubicBezTo>
                    <a:pt x="60" y="85"/>
                    <a:pt x="52" y="89"/>
                    <a:pt x="43" y="89"/>
                  </a:cubicBezTo>
                  <a:cubicBezTo>
                    <a:pt x="43" y="82"/>
                    <a:pt x="43" y="82"/>
                    <a:pt x="43" y="82"/>
                  </a:cubicBezTo>
                  <a:cubicBezTo>
                    <a:pt x="41" y="82"/>
                    <a:pt x="41" y="82"/>
                    <a:pt x="41" y="82"/>
                  </a:cubicBezTo>
                  <a:cubicBezTo>
                    <a:pt x="41" y="89"/>
                    <a:pt x="41" y="89"/>
                    <a:pt x="41" y="89"/>
                  </a:cubicBezTo>
                  <a:cubicBezTo>
                    <a:pt x="32" y="89"/>
                    <a:pt x="23" y="85"/>
                    <a:pt x="17" y="79"/>
                  </a:cubicBezTo>
                  <a:cubicBezTo>
                    <a:pt x="22" y="74"/>
                    <a:pt x="22" y="74"/>
                    <a:pt x="22" y="74"/>
                  </a:cubicBezTo>
                  <a:cubicBezTo>
                    <a:pt x="21" y="72"/>
                    <a:pt x="21" y="72"/>
                    <a:pt x="21" y="72"/>
                  </a:cubicBezTo>
                  <a:cubicBezTo>
                    <a:pt x="16" y="78"/>
                    <a:pt x="16" y="78"/>
                    <a:pt x="16" y="78"/>
                  </a:cubicBezTo>
                  <a:cubicBezTo>
                    <a:pt x="10" y="72"/>
                    <a:pt x="6" y="63"/>
                    <a:pt x="6" y="54"/>
                  </a:cubicBezTo>
                  <a:cubicBezTo>
                    <a:pt x="13" y="54"/>
                    <a:pt x="13" y="54"/>
                    <a:pt x="13" y="54"/>
                  </a:cubicBezTo>
                  <a:cubicBezTo>
                    <a:pt x="13" y="52"/>
                    <a:pt x="13" y="52"/>
                    <a:pt x="13" y="52"/>
                  </a:cubicBezTo>
                  <a:cubicBezTo>
                    <a:pt x="6" y="52"/>
                    <a:pt x="6" y="52"/>
                    <a:pt x="6" y="52"/>
                  </a:cubicBezTo>
                  <a:cubicBezTo>
                    <a:pt x="6" y="43"/>
                    <a:pt x="10" y="35"/>
                    <a:pt x="16" y="29"/>
                  </a:cubicBezTo>
                  <a:cubicBezTo>
                    <a:pt x="21" y="34"/>
                    <a:pt x="21" y="34"/>
                    <a:pt x="21" y="34"/>
                  </a:cubicBezTo>
                  <a:cubicBezTo>
                    <a:pt x="22" y="32"/>
                    <a:pt x="22" y="32"/>
                    <a:pt x="22" y="32"/>
                  </a:cubicBezTo>
                  <a:cubicBezTo>
                    <a:pt x="17" y="27"/>
                    <a:pt x="17" y="27"/>
                    <a:pt x="17" y="27"/>
                  </a:cubicBezTo>
                  <a:cubicBezTo>
                    <a:pt x="23" y="21"/>
                    <a:pt x="32" y="18"/>
                    <a:pt x="41" y="17"/>
                  </a:cubicBezTo>
                  <a:cubicBezTo>
                    <a:pt x="41" y="25"/>
                    <a:pt x="41" y="25"/>
                    <a:pt x="41" y="25"/>
                  </a:cubicBezTo>
                  <a:moveTo>
                    <a:pt x="52" y="0"/>
                  </a:moveTo>
                  <a:cubicBezTo>
                    <a:pt x="32" y="0"/>
                    <a:pt x="32" y="0"/>
                    <a:pt x="32" y="0"/>
                  </a:cubicBezTo>
                  <a:cubicBezTo>
                    <a:pt x="32" y="8"/>
                    <a:pt x="32" y="8"/>
                    <a:pt x="32" y="8"/>
                  </a:cubicBezTo>
                  <a:cubicBezTo>
                    <a:pt x="39" y="8"/>
                    <a:pt x="39" y="8"/>
                    <a:pt x="39" y="8"/>
                  </a:cubicBezTo>
                  <a:cubicBezTo>
                    <a:pt x="39" y="12"/>
                    <a:pt x="39" y="12"/>
                    <a:pt x="39" y="12"/>
                  </a:cubicBezTo>
                  <a:cubicBezTo>
                    <a:pt x="17" y="13"/>
                    <a:pt x="0" y="31"/>
                    <a:pt x="0" y="53"/>
                  </a:cubicBezTo>
                  <a:cubicBezTo>
                    <a:pt x="0" y="76"/>
                    <a:pt x="19" y="95"/>
                    <a:pt x="42" y="95"/>
                  </a:cubicBezTo>
                  <a:cubicBezTo>
                    <a:pt x="65" y="95"/>
                    <a:pt x="83" y="76"/>
                    <a:pt x="83" y="53"/>
                  </a:cubicBezTo>
                  <a:cubicBezTo>
                    <a:pt x="83" y="31"/>
                    <a:pt x="66" y="13"/>
                    <a:pt x="44" y="12"/>
                  </a:cubicBezTo>
                  <a:cubicBezTo>
                    <a:pt x="44" y="8"/>
                    <a:pt x="44" y="8"/>
                    <a:pt x="44" y="8"/>
                  </a:cubicBezTo>
                  <a:cubicBezTo>
                    <a:pt x="52" y="8"/>
                    <a:pt x="52" y="8"/>
                    <a:pt x="52" y="8"/>
                  </a:cubicBezTo>
                  <a:cubicBezTo>
                    <a:pt x="52" y="0"/>
                    <a:pt x="52" y="0"/>
                    <a:pt x="52" y="0"/>
                  </a:cubicBezTo>
                </a:path>
              </a:pathLst>
            </a:custGeom>
            <a:solidFill>
              <a:schemeClr val="bg1">
                <a:alpha val="88000"/>
              </a:schemeClr>
            </a:solidFill>
            <a:ln>
              <a:noFill/>
            </a:ln>
          </p:spPr>
          <p:txBody>
            <a:bodyPr vert="horz" wrap="square" lIns="91440" tIns="45720" rIns="91440" bIns="45720" numCol="1" anchor="t" anchorCtr="0" compatLnSpc="1">
              <a:prstTxWarp prst="textNoShape">
                <a:avLst/>
              </a:prstTxWarp>
            </a:bodyPr>
            <a:lstStyle/>
            <a:p>
              <a:endParaRPr lang="zh-CN" altLang="en-US" sz="1351">
                <a:cs typeface="+mn-ea"/>
              </a:endParaRPr>
            </a:p>
          </p:txBody>
        </p:sp>
      </p:grpSp>
      <p:grpSp>
        <p:nvGrpSpPr>
          <p:cNvPr id="28" name="组合 27"/>
          <p:cNvGrpSpPr/>
          <p:nvPr/>
        </p:nvGrpSpPr>
        <p:grpSpPr>
          <a:xfrm>
            <a:off x="3120421" y="4136929"/>
            <a:ext cx="899887" cy="828000"/>
            <a:chOff x="2340315" y="3102697"/>
            <a:chExt cx="674915" cy="621000"/>
          </a:xfrm>
        </p:grpSpPr>
        <p:sp>
          <p:nvSpPr>
            <p:cNvPr id="10" name="圆角矩形 9"/>
            <p:cNvSpPr/>
            <p:nvPr/>
          </p:nvSpPr>
          <p:spPr>
            <a:xfrm>
              <a:off x="2340315" y="3102697"/>
              <a:ext cx="674915" cy="621000"/>
            </a:xfrm>
            <a:prstGeom prst="roundRect">
              <a:avLst/>
            </a:prstGeom>
            <a:solidFill>
              <a:schemeClr val="accent5"/>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endParaRPr>
            </a:p>
          </p:txBody>
        </p:sp>
        <p:sp>
          <p:nvSpPr>
            <p:cNvPr id="16" name="Freeform 27"/>
            <p:cNvSpPr>
              <a:spLocks noChangeAspect="1" noEditPoints="1"/>
            </p:cNvSpPr>
            <p:nvPr/>
          </p:nvSpPr>
          <p:spPr bwMode="auto">
            <a:xfrm>
              <a:off x="2491041" y="3224197"/>
              <a:ext cx="373465" cy="378000"/>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chemeClr val="bg1">
                <a:alpha val="88000"/>
              </a:schemeClr>
            </a:solidFill>
            <a:ln>
              <a:noFill/>
            </a:ln>
          </p:spPr>
          <p:txBody>
            <a:bodyPr vert="horz" wrap="square" lIns="91440" tIns="45720" rIns="91440" bIns="45720" numCol="1" anchor="t" anchorCtr="0" compatLnSpc="1">
              <a:prstTxWarp prst="textNoShape">
                <a:avLst/>
              </a:prstTxWarp>
            </a:bodyPr>
            <a:lstStyle/>
            <a:p>
              <a:endParaRPr lang="zh-CN" altLang="en-US" sz="1351">
                <a:cs typeface="+mn-ea"/>
              </a:endParaRPr>
            </a:p>
          </p:txBody>
        </p:sp>
      </p:grpSp>
      <p:grpSp>
        <p:nvGrpSpPr>
          <p:cNvPr id="29" name="组合 28"/>
          <p:cNvGrpSpPr/>
          <p:nvPr/>
        </p:nvGrpSpPr>
        <p:grpSpPr>
          <a:xfrm>
            <a:off x="5645906" y="4996795"/>
            <a:ext cx="899887" cy="828000"/>
            <a:chOff x="4234429" y="3747596"/>
            <a:chExt cx="674915" cy="621000"/>
          </a:xfrm>
        </p:grpSpPr>
        <p:sp>
          <p:nvSpPr>
            <p:cNvPr id="9" name="圆角矩形 8"/>
            <p:cNvSpPr/>
            <p:nvPr/>
          </p:nvSpPr>
          <p:spPr>
            <a:xfrm>
              <a:off x="4234429" y="3747596"/>
              <a:ext cx="674915" cy="621000"/>
            </a:xfrm>
            <a:prstGeom prst="roundRect">
              <a:avLst/>
            </a:prstGeom>
            <a:solidFill>
              <a:schemeClr val="accent6"/>
            </a:solidFill>
            <a:ln>
              <a:noFill/>
            </a:ln>
            <a:effectLst>
              <a:innerShdw blurRad="177800" dist="177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cs typeface="+mn-ea"/>
              </a:endParaRPr>
            </a:p>
          </p:txBody>
        </p:sp>
        <p:sp>
          <p:nvSpPr>
            <p:cNvPr id="17" name="Freeform 13"/>
            <p:cNvSpPr>
              <a:spLocks noChangeAspect="1" noEditPoints="1"/>
            </p:cNvSpPr>
            <p:nvPr/>
          </p:nvSpPr>
          <p:spPr bwMode="auto">
            <a:xfrm>
              <a:off x="4362520" y="3869096"/>
              <a:ext cx="418733" cy="378000"/>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chemeClr val="bg1">
                <a:alpha val="89000"/>
              </a:schemeClr>
            </a:solidFill>
            <a:ln>
              <a:noFill/>
            </a:ln>
          </p:spPr>
          <p:txBody>
            <a:bodyPr vert="horz" wrap="square" lIns="91440" tIns="45720" rIns="91440" bIns="45720" numCol="1" anchor="t" anchorCtr="0" compatLnSpc="1">
              <a:prstTxWarp prst="textNoShape">
                <a:avLst/>
              </a:prstTxWarp>
            </a:bodyPr>
            <a:lstStyle/>
            <a:p>
              <a:endParaRPr lang="zh-CN" altLang="en-US" sz="1351">
                <a:cs typeface="+mn-ea"/>
              </a:endParaRPr>
            </a:p>
          </p:txBody>
        </p:sp>
      </p:grpSp>
      <p:grpSp>
        <p:nvGrpSpPr>
          <p:cNvPr id="31" name="组合 30"/>
          <p:cNvGrpSpPr/>
          <p:nvPr/>
        </p:nvGrpSpPr>
        <p:grpSpPr>
          <a:xfrm>
            <a:off x="5405056" y="1202218"/>
            <a:ext cx="2457087" cy="707887"/>
            <a:chOff x="4053792" y="901663"/>
            <a:chExt cx="1842815" cy="530915"/>
          </a:xfrm>
        </p:grpSpPr>
        <p:sp>
          <p:nvSpPr>
            <p:cNvPr id="18" name="文本框 17"/>
            <p:cNvSpPr txBox="1"/>
            <p:nvPr/>
          </p:nvSpPr>
          <p:spPr>
            <a:xfrm>
              <a:off x="4603945" y="1014114"/>
              <a:ext cx="1292662" cy="300083"/>
            </a:xfrm>
            <a:prstGeom prst="rect">
              <a:avLst/>
            </a:prstGeom>
            <a:noFill/>
          </p:spPr>
          <p:txBody>
            <a:bodyPr wrap="none" rtlCol="0">
              <a:spAutoFit/>
            </a:bodyPr>
            <a:lstStyle>
              <a:defPPr>
                <a:defRPr lang="zh-CN"/>
              </a:defPPr>
              <a:lvl1pPr>
                <a:defRPr sz="2000">
                  <a:solidFill>
                    <a:schemeClr val="tx1">
                      <a:lumMod val="75000"/>
                      <a:lumOff val="25000"/>
                    </a:schemeClr>
                  </a:solidFill>
                  <a:latin typeface="时尚中黑简体" panose="01010104010101010101" pitchFamily="2" charset="-122"/>
                  <a:ea typeface="时尚中黑简体" panose="01010104010101010101" pitchFamily="2" charset="-122"/>
                </a:defRPr>
              </a:lvl1pPr>
            </a:lstStyle>
            <a:p>
              <a:r>
                <a:rPr lang="zh-CN" altLang="en-US" dirty="0">
                  <a:ea typeface="+mn-ea"/>
                  <a:cs typeface="+mn-ea"/>
                </a:rPr>
                <a:t>点击添加文字</a:t>
              </a:r>
              <a:endParaRPr lang="en-US" altLang="zh-CN" dirty="0">
                <a:ea typeface="+mn-ea"/>
                <a:cs typeface="+mn-ea"/>
              </a:endParaRPr>
            </a:p>
          </p:txBody>
        </p:sp>
        <p:sp>
          <p:nvSpPr>
            <p:cNvPr id="19" name="文本框 18"/>
            <p:cNvSpPr txBox="1"/>
            <p:nvPr/>
          </p:nvSpPr>
          <p:spPr>
            <a:xfrm>
              <a:off x="4053792" y="901663"/>
              <a:ext cx="528029" cy="530915"/>
            </a:xfrm>
            <a:prstGeom prst="rect">
              <a:avLst/>
            </a:prstGeom>
            <a:noFill/>
          </p:spPr>
          <p:txBody>
            <a:bodyPr wrap="none" rtlCol="0">
              <a:spAutoFit/>
            </a:bodyPr>
            <a:lstStyle/>
            <a:p>
              <a:r>
                <a:rPr lang="en-US" altLang="zh-CN" sz="4000" dirty="0">
                  <a:solidFill>
                    <a:schemeClr val="accent2"/>
                  </a:solidFill>
                  <a:effectLst>
                    <a:outerShdw blurRad="38100" dist="38100" dir="2700000" algn="tl">
                      <a:srgbClr val="000000">
                        <a:alpha val="43137"/>
                      </a:srgbClr>
                    </a:outerShdw>
                  </a:effectLst>
                  <a:cs typeface="+mn-ea"/>
                </a:rPr>
                <a:t>01</a:t>
              </a:r>
              <a:endParaRPr lang="zh-CN" altLang="en-US" sz="4000" dirty="0">
                <a:solidFill>
                  <a:schemeClr val="accent2"/>
                </a:solidFill>
                <a:effectLst>
                  <a:outerShdw blurRad="38100" dist="38100" dir="2700000" algn="tl">
                    <a:srgbClr val="000000">
                      <a:alpha val="43137"/>
                    </a:srgbClr>
                  </a:outerShdw>
                </a:effectLst>
                <a:cs typeface="+mn-ea"/>
              </a:endParaRPr>
            </a:p>
          </p:txBody>
        </p:sp>
      </p:grpSp>
      <p:grpSp>
        <p:nvGrpSpPr>
          <p:cNvPr id="268" name="组合 267"/>
          <p:cNvGrpSpPr/>
          <p:nvPr/>
        </p:nvGrpSpPr>
        <p:grpSpPr>
          <a:xfrm>
            <a:off x="4250113" y="4218879"/>
            <a:ext cx="2427588" cy="707887"/>
            <a:chOff x="3187585" y="3164158"/>
            <a:chExt cx="1820691" cy="530915"/>
          </a:xfrm>
        </p:grpSpPr>
        <p:sp>
          <p:nvSpPr>
            <p:cNvPr id="20" name="文本框 19"/>
            <p:cNvSpPr txBox="1"/>
            <p:nvPr/>
          </p:nvSpPr>
          <p:spPr>
            <a:xfrm>
              <a:off x="3715614" y="3273532"/>
              <a:ext cx="1292662" cy="300083"/>
            </a:xfrm>
            <a:prstGeom prst="rect">
              <a:avLst/>
            </a:prstGeom>
            <a:noFill/>
          </p:spPr>
          <p:txBody>
            <a:bodyPr wrap="none" rtlCol="0">
              <a:spAutoFit/>
            </a:bodyPr>
            <a:lstStyle>
              <a:defPPr>
                <a:defRPr lang="zh-CN"/>
              </a:defPPr>
              <a:lvl1pPr>
                <a:defRPr sz="2000">
                  <a:solidFill>
                    <a:schemeClr val="tx1">
                      <a:lumMod val="75000"/>
                      <a:lumOff val="25000"/>
                    </a:schemeClr>
                  </a:solidFill>
                  <a:latin typeface="时尚中黑简体" panose="01010104010101010101" pitchFamily="2" charset="-122"/>
                  <a:ea typeface="时尚中黑简体" panose="01010104010101010101" pitchFamily="2" charset="-122"/>
                </a:defRPr>
              </a:lvl1pPr>
            </a:lstStyle>
            <a:p>
              <a:r>
                <a:rPr lang="zh-CN" altLang="en-US" dirty="0">
                  <a:ea typeface="+mn-ea"/>
                  <a:cs typeface="+mn-ea"/>
                </a:rPr>
                <a:t>点击添加文字</a:t>
              </a:r>
              <a:endParaRPr lang="en-US" altLang="zh-CN" dirty="0">
                <a:ea typeface="+mn-ea"/>
                <a:cs typeface="+mn-ea"/>
              </a:endParaRPr>
            </a:p>
          </p:txBody>
        </p:sp>
        <p:sp>
          <p:nvSpPr>
            <p:cNvPr id="21" name="文本框 20"/>
            <p:cNvSpPr txBox="1"/>
            <p:nvPr/>
          </p:nvSpPr>
          <p:spPr>
            <a:xfrm>
              <a:off x="3187585" y="3164158"/>
              <a:ext cx="528029" cy="530915"/>
            </a:xfrm>
            <a:prstGeom prst="rect">
              <a:avLst/>
            </a:prstGeom>
            <a:noFill/>
          </p:spPr>
          <p:txBody>
            <a:bodyPr wrap="none" rtlCol="0">
              <a:spAutoFit/>
            </a:bodyPr>
            <a:lstStyle/>
            <a:p>
              <a:r>
                <a:rPr lang="en-US" altLang="zh-CN" sz="4000" dirty="0">
                  <a:solidFill>
                    <a:schemeClr val="accent5"/>
                  </a:solidFill>
                  <a:effectLst>
                    <a:outerShdw blurRad="38100" dist="38100" dir="2700000" algn="tl">
                      <a:srgbClr val="000000">
                        <a:alpha val="43137"/>
                      </a:srgbClr>
                    </a:outerShdw>
                  </a:effectLst>
                  <a:cs typeface="+mn-ea"/>
                </a:rPr>
                <a:t>04</a:t>
              </a:r>
              <a:endParaRPr lang="zh-CN" altLang="en-US" sz="4000" dirty="0">
                <a:solidFill>
                  <a:schemeClr val="accent5"/>
                </a:solidFill>
                <a:effectLst>
                  <a:outerShdw blurRad="38100" dist="38100" dir="2700000" algn="tl">
                    <a:srgbClr val="000000">
                      <a:alpha val="43137"/>
                    </a:srgbClr>
                  </a:outerShdw>
                </a:effectLst>
                <a:cs typeface="+mn-ea"/>
              </a:endParaRPr>
            </a:p>
          </p:txBody>
        </p:sp>
      </p:grpSp>
      <p:grpSp>
        <p:nvGrpSpPr>
          <p:cNvPr id="269" name="组合 268"/>
          <p:cNvGrpSpPr/>
          <p:nvPr/>
        </p:nvGrpSpPr>
        <p:grpSpPr>
          <a:xfrm>
            <a:off x="3132286" y="5580964"/>
            <a:ext cx="2426659" cy="707887"/>
            <a:chOff x="2349214" y="4185721"/>
            <a:chExt cx="1819994" cy="530915"/>
          </a:xfrm>
        </p:grpSpPr>
        <p:sp>
          <p:nvSpPr>
            <p:cNvPr id="22" name="文本框 21"/>
            <p:cNvSpPr txBox="1"/>
            <p:nvPr/>
          </p:nvSpPr>
          <p:spPr>
            <a:xfrm>
              <a:off x="2876546" y="4329977"/>
              <a:ext cx="1292662" cy="300083"/>
            </a:xfrm>
            <a:prstGeom prst="rect">
              <a:avLst/>
            </a:prstGeom>
            <a:noFill/>
          </p:spPr>
          <p:txBody>
            <a:bodyPr wrap="none" rtlCol="0">
              <a:spAutoFit/>
            </a:bodyPr>
            <a:lstStyle/>
            <a:p>
              <a:r>
                <a:rPr lang="zh-CN" altLang="en-US" sz="2000" dirty="0">
                  <a:solidFill>
                    <a:schemeClr val="tx1">
                      <a:lumMod val="75000"/>
                      <a:lumOff val="25000"/>
                    </a:schemeClr>
                  </a:solidFill>
                  <a:latin typeface="+mn-ea"/>
                  <a:cs typeface="+mn-ea"/>
                </a:rPr>
                <a:t>点击添加文字</a:t>
              </a:r>
              <a:endParaRPr lang="en-US" altLang="zh-CN" sz="2000" dirty="0">
                <a:solidFill>
                  <a:schemeClr val="tx1">
                    <a:lumMod val="75000"/>
                    <a:lumOff val="25000"/>
                  </a:schemeClr>
                </a:solidFill>
                <a:latin typeface="+mn-ea"/>
                <a:cs typeface="+mn-ea"/>
              </a:endParaRPr>
            </a:p>
          </p:txBody>
        </p:sp>
        <p:sp>
          <p:nvSpPr>
            <p:cNvPr id="23" name="文本框 22"/>
            <p:cNvSpPr txBox="1"/>
            <p:nvPr/>
          </p:nvSpPr>
          <p:spPr>
            <a:xfrm>
              <a:off x="2349214" y="4185721"/>
              <a:ext cx="528029" cy="530915"/>
            </a:xfrm>
            <a:prstGeom prst="rect">
              <a:avLst/>
            </a:prstGeom>
            <a:noFill/>
          </p:spPr>
          <p:txBody>
            <a:bodyPr wrap="none" rtlCol="0">
              <a:spAutoFit/>
            </a:bodyPr>
            <a:lstStyle/>
            <a:p>
              <a:r>
                <a:rPr lang="en-US" altLang="zh-CN" sz="4000" dirty="0">
                  <a:solidFill>
                    <a:schemeClr val="accent2"/>
                  </a:solidFill>
                  <a:effectLst>
                    <a:outerShdw blurRad="38100" dist="38100" dir="2700000" algn="tl">
                      <a:srgbClr val="000000">
                        <a:alpha val="43137"/>
                      </a:srgbClr>
                    </a:outerShdw>
                  </a:effectLst>
                  <a:cs typeface="+mn-ea"/>
                </a:rPr>
                <a:t>05</a:t>
              </a:r>
              <a:endParaRPr lang="zh-CN" altLang="en-US" sz="4000" dirty="0">
                <a:solidFill>
                  <a:schemeClr val="accent2"/>
                </a:solidFill>
                <a:effectLst>
                  <a:outerShdw blurRad="38100" dist="38100" dir="2700000" algn="tl">
                    <a:srgbClr val="000000">
                      <a:alpha val="43137"/>
                    </a:srgbClr>
                  </a:outerShdw>
                </a:effectLst>
                <a:cs typeface="+mn-ea"/>
              </a:endParaRPr>
            </a:p>
          </p:txBody>
        </p:sp>
      </p:grpSp>
      <p:grpSp>
        <p:nvGrpSpPr>
          <p:cNvPr id="266" name="组合 265"/>
          <p:cNvGrpSpPr/>
          <p:nvPr/>
        </p:nvGrpSpPr>
        <p:grpSpPr>
          <a:xfrm>
            <a:off x="3813416" y="2578022"/>
            <a:ext cx="2441693" cy="707887"/>
            <a:chOff x="2860061" y="1933516"/>
            <a:chExt cx="1831270" cy="530915"/>
          </a:xfrm>
        </p:grpSpPr>
        <p:sp>
          <p:nvSpPr>
            <p:cNvPr id="24" name="文本框 23"/>
            <p:cNvSpPr txBox="1"/>
            <p:nvPr/>
          </p:nvSpPr>
          <p:spPr>
            <a:xfrm>
              <a:off x="3398669" y="2034449"/>
              <a:ext cx="1292662" cy="300083"/>
            </a:xfrm>
            <a:prstGeom prst="rect">
              <a:avLst/>
            </a:prstGeom>
            <a:noFill/>
          </p:spPr>
          <p:txBody>
            <a:bodyPr wrap="none" rtlCol="0">
              <a:spAutoFit/>
            </a:bodyPr>
            <a:lstStyle>
              <a:defPPr>
                <a:defRPr lang="zh-CN"/>
              </a:defPPr>
              <a:lvl1pPr>
                <a:defRPr sz="2000">
                  <a:solidFill>
                    <a:schemeClr val="tx1">
                      <a:lumMod val="75000"/>
                      <a:lumOff val="25000"/>
                    </a:schemeClr>
                  </a:solidFill>
                  <a:latin typeface="时尚中黑简体" panose="01010104010101010101" pitchFamily="2" charset="-122"/>
                  <a:ea typeface="时尚中黑简体" panose="01010104010101010101" pitchFamily="2" charset="-122"/>
                </a:defRPr>
              </a:lvl1pPr>
            </a:lstStyle>
            <a:p>
              <a:r>
                <a:rPr lang="zh-CN" altLang="en-US" dirty="0">
                  <a:ea typeface="+mn-ea"/>
                  <a:cs typeface="+mn-ea"/>
                </a:rPr>
                <a:t>点击添加文字</a:t>
              </a:r>
              <a:endParaRPr lang="en-US" altLang="zh-CN" dirty="0">
                <a:ea typeface="+mn-ea"/>
                <a:cs typeface="+mn-ea"/>
              </a:endParaRPr>
            </a:p>
          </p:txBody>
        </p:sp>
        <p:sp>
          <p:nvSpPr>
            <p:cNvPr id="25" name="文本框 24"/>
            <p:cNvSpPr txBox="1"/>
            <p:nvPr/>
          </p:nvSpPr>
          <p:spPr>
            <a:xfrm>
              <a:off x="2860061" y="1933516"/>
              <a:ext cx="528029" cy="530915"/>
            </a:xfrm>
            <a:prstGeom prst="rect">
              <a:avLst/>
            </a:prstGeom>
            <a:noFill/>
          </p:spPr>
          <p:txBody>
            <a:bodyPr wrap="none" rtlCol="0">
              <a:spAutoFit/>
            </a:bodyPr>
            <a:lstStyle/>
            <a:p>
              <a:r>
                <a:rPr lang="en-US" altLang="zh-CN" sz="4000" dirty="0">
                  <a:solidFill>
                    <a:schemeClr val="accent3"/>
                  </a:solidFill>
                  <a:effectLst>
                    <a:outerShdw blurRad="38100" dist="38100" dir="2700000" algn="tl">
                      <a:srgbClr val="000000">
                        <a:alpha val="43137"/>
                      </a:srgbClr>
                    </a:outerShdw>
                  </a:effectLst>
                  <a:cs typeface="+mn-ea"/>
                </a:rPr>
                <a:t>02</a:t>
              </a:r>
              <a:endParaRPr lang="zh-CN" altLang="en-US" sz="4000" dirty="0">
                <a:solidFill>
                  <a:schemeClr val="accent3"/>
                </a:solidFill>
                <a:effectLst>
                  <a:outerShdw blurRad="38100" dist="38100" dir="2700000" algn="tl">
                    <a:srgbClr val="000000">
                      <a:alpha val="43137"/>
                    </a:srgbClr>
                  </a:outerShdw>
                </a:effectLst>
                <a:cs typeface="+mn-ea"/>
              </a:endParaRPr>
            </a:p>
          </p:txBody>
        </p:sp>
      </p:grpSp>
      <p:grpSp>
        <p:nvGrpSpPr>
          <p:cNvPr id="267" name="组合 266"/>
          <p:cNvGrpSpPr/>
          <p:nvPr/>
        </p:nvGrpSpPr>
        <p:grpSpPr>
          <a:xfrm>
            <a:off x="2177930" y="3044506"/>
            <a:ext cx="2449568" cy="707887"/>
            <a:chOff x="1633447" y="2283379"/>
            <a:chExt cx="1837176" cy="530915"/>
          </a:xfrm>
        </p:grpSpPr>
        <p:sp>
          <p:nvSpPr>
            <p:cNvPr id="26" name="文本框 25"/>
            <p:cNvSpPr txBox="1"/>
            <p:nvPr/>
          </p:nvSpPr>
          <p:spPr>
            <a:xfrm>
              <a:off x="2177961" y="2398796"/>
              <a:ext cx="1292662" cy="300083"/>
            </a:xfrm>
            <a:prstGeom prst="rect">
              <a:avLst/>
            </a:prstGeom>
            <a:noFill/>
          </p:spPr>
          <p:txBody>
            <a:bodyPr wrap="none" rtlCol="0">
              <a:spAutoFit/>
            </a:bodyPr>
            <a:lstStyle>
              <a:defPPr>
                <a:defRPr lang="zh-CN"/>
              </a:defPPr>
              <a:lvl1pPr>
                <a:defRPr sz="2000">
                  <a:solidFill>
                    <a:schemeClr val="tx1">
                      <a:lumMod val="75000"/>
                      <a:lumOff val="25000"/>
                    </a:schemeClr>
                  </a:solidFill>
                  <a:latin typeface="时尚中黑简体" panose="01010104010101010101" pitchFamily="2" charset="-122"/>
                  <a:ea typeface="时尚中黑简体" panose="01010104010101010101" pitchFamily="2" charset="-122"/>
                </a:defRPr>
              </a:lvl1pPr>
            </a:lstStyle>
            <a:p>
              <a:r>
                <a:rPr lang="zh-CN" altLang="en-US" dirty="0">
                  <a:ea typeface="+mn-ea"/>
                  <a:cs typeface="+mn-ea"/>
                </a:rPr>
                <a:t>点击添加文字</a:t>
              </a:r>
              <a:endParaRPr lang="en-US" altLang="zh-CN" dirty="0">
                <a:ea typeface="+mn-ea"/>
                <a:cs typeface="+mn-ea"/>
              </a:endParaRPr>
            </a:p>
          </p:txBody>
        </p:sp>
        <p:sp>
          <p:nvSpPr>
            <p:cNvPr id="27" name="文本框 26"/>
            <p:cNvSpPr txBox="1"/>
            <p:nvPr/>
          </p:nvSpPr>
          <p:spPr>
            <a:xfrm>
              <a:off x="1633447" y="2283379"/>
              <a:ext cx="528029" cy="530915"/>
            </a:xfrm>
            <a:prstGeom prst="rect">
              <a:avLst/>
            </a:prstGeom>
            <a:noFill/>
          </p:spPr>
          <p:txBody>
            <a:bodyPr wrap="none" rtlCol="0">
              <a:spAutoFit/>
            </a:bodyPr>
            <a:lstStyle/>
            <a:p>
              <a:r>
                <a:rPr lang="en-US" altLang="zh-CN" sz="4000" dirty="0">
                  <a:solidFill>
                    <a:schemeClr val="accent4"/>
                  </a:solidFill>
                  <a:effectLst>
                    <a:outerShdw blurRad="38100" dist="38100" dir="2700000" algn="tl">
                      <a:srgbClr val="000000">
                        <a:alpha val="43137"/>
                      </a:srgbClr>
                    </a:outerShdw>
                  </a:effectLst>
                  <a:cs typeface="+mn-ea"/>
                </a:rPr>
                <a:t>03</a:t>
              </a:r>
              <a:endParaRPr lang="zh-CN" altLang="en-US" sz="4000" dirty="0">
                <a:solidFill>
                  <a:schemeClr val="accent4"/>
                </a:solidFill>
                <a:effectLst>
                  <a:outerShdw blurRad="38100" dist="38100" dir="2700000" algn="tl">
                    <a:srgbClr val="000000">
                      <a:alpha val="43137"/>
                    </a:srgbClr>
                  </a:outerShdw>
                </a:effectLst>
                <a:cs typeface="+mn-ea"/>
              </a:endParaRPr>
            </a:p>
          </p:txBody>
        </p:sp>
      </p:grpSp>
      <p:grpSp>
        <p:nvGrpSpPr>
          <p:cNvPr id="149" name="组合 148"/>
          <p:cNvGrpSpPr>
            <a:grpSpLocks noChangeAspect="1"/>
          </p:cNvGrpSpPr>
          <p:nvPr/>
        </p:nvGrpSpPr>
        <p:grpSpPr>
          <a:xfrm>
            <a:off x="8510363" y="3414385"/>
            <a:ext cx="2352272" cy="3096000"/>
            <a:chOff x="5245100" y="3476625"/>
            <a:chExt cx="647701" cy="852488"/>
          </a:xfrm>
          <a:effectLst>
            <a:outerShdw blurRad="76200" dir="18900000" sy="23000" kx="-1200000" algn="bl" rotWithShape="0">
              <a:prstClr val="black">
                <a:alpha val="20000"/>
              </a:prstClr>
            </a:outerShdw>
          </a:effectLst>
        </p:grpSpPr>
        <p:sp>
          <p:nvSpPr>
            <p:cNvPr id="150" name="Freeform 386"/>
            <p:cNvSpPr>
              <a:spLocks/>
            </p:cNvSpPr>
            <p:nvPr/>
          </p:nvSpPr>
          <p:spPr bwMode="auto">
            <a:xfrm>
              <a:off x="5678488" y="3916363"/>
              <a:ext cx="4763" cy="1588"/>
            </a:xfrm>
            <a:custGeom>
              <a:avLst/>
              <a:gdLst>
                <a:gd name="T0" fmla="*/ 3 w 3"/>
                <a:gd name="T1" fmla="*/ 1 h 1"/>
                <a:gd name="T2" fmla="*/ 2 w 3"/>
                <a:gd name="T3" fmla="*/ 1 h 1"/>
                <a:gd name="T4" fmla="*/ 0 w 3"/>
                <a:gd name="T5" fmla="*/ 0 h 1"/>
                <a:gd name="T6" fmla="*/ 1 w 3"/>
                <a:gd name="T7" fmla="*/ 1 h 1"/>
                <a:gd name="T8" fmla="*/ 1 w 3"/>
                <a:gd name="T9" fmla="*/ 1 h 1"/>
                <a:gd name="T10" fmla="*/ 3 w 3"/>
                <a:gd name="T11" fmla="*/ 1 h 1"/>
              </a:gdLst>
              <a:ahLst/>
              <a:cxnLst>
                <a:cxn ang="0">
                  <a:pos x="T0" y="T1"/>
                </a:cxn>
                <a:cxn ang="0">
                  <a:pos x="T2" y="T3"/>
                </a:cxn>
                <a:cxn ang="0">
                  <a:pos x="T4" y="T5"/>
                </a:cxn>
                <a:cxn ang="0">
                  <a:pos x="T6" y="T7"/>
                </a:cxn>
                <a:cxn ang="0">
                  <a:pos x="T8" y="T9"/>
                </a:cxn>
                <a:cxn ang="0">
                  <a:pos x="T10" y="T11"/>
                </a:cxn>
              </a:cxnLst>
              <a:rect l="0" t="0" r="r" b="b"/>
              <a:pathLst>
                <a:path w="3" h="1">
                  <a:moveTo>
                    <a:pt x="3" y="1"/>
                  </a:moveTo>
                  <a:cubicBezTo>
                    <a:pt x="2" y="1"/>
                    <a:pt x="2" y="1"/>
                    <a:pt x="2" y="1"/>
                  </a:cubicBezTo>
                  <a:cubicBezTo>
                    <a:pt x="0" y="0"/>
                    <a:pt x="0" y="0"/>
                    <a:pt x="0" y="0"/>
                  </a:cubicBezTo>
                  <a:cubicBezTo>
                    <a:pt x="0" y="1"/>
                    <a:pt x="1" y="1"/>
                    <a:pt x="1" y="1"/>
                  </a:cubicBezTo>
                  <a:cubicBezTo>
                    <a:pt x="1" y="1"/>
                    <a:pt x="1" y="1"/>
                    <a:pt x="1" y="1"/>
                  </a:cubicBezTo>
                  <a:cubicBezTo>
                    <a:pt x="3" y="1"/>
                    <a:pt x="3" y="1"/>
                    <a:pt x="3"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51" name="Freeform 387"/>
            <p:cNvSpPr>
              <a:spLocks/>
            </p:cNvSpPr>
            <p:nvPr/>
          </p:nvSpPr>
          <p:spPr bwMode="auto">
            <a:xfrm>
              <a:off x="5681663" y="3921125"/>
              <a:ext cx="1588" cy="1588"/>
            </a:xfrm>
            <a:custGeom>
              <a:avLst/>
              <a:gdLst>
                <a:gd name="T0" fmla="*/ 0 w 1"/>
                <a:gd name="T1" fmla="*/ 0 h 1"/>
                <a:gd name="T2" fmla="*/ 0 w 1"/>
                <a:gd name="T3" fmla="*/ 1 h 1"/>
                <a:gd name="T4" fmla="*/ 1 w 1"/>
                <a:gd name="T5" fmla="*/ 1 h 1"/>
                <a:gd name="T6" fmla="*/ 1 w 1"/>
                <a:gd name="T7" fmla="*/ 1 h 1"/>
                <a:gd name="T8" fmla="*/ 1 w 1"/>
                <a:gd name="T9" fmla="*/ 1 h 1"/>
                <a:gd name="T10" fmla="*/ 0 w 1"/>
                <a:gd name="T11" fmla="*/ 0 h 1"/>
              </a:gdLst>
              <a:ahLst/>
              <a:cxnLst>
                <a:cxn ang="0">
                  <a:pos x="T0" y="T1"/>
                </a:cxn>
                <a:cxn ang="0">
                  <a:pos x="T2" y="T3"/>
                </a:cxn>
                <a:cxn ang="0">
                  <a:pos x="T4" y="T5"/>
                </a:cxn>
                <a:cxn ang="0">
                  <a:pos x="T6" y="T7"/>
                </a:cxn>
                <a:cxn ang="0">
                  <a:pos x="T8" y="T9"/>
                </a:cxn>
                <a:cxn ang="0">
                  <a:pos x="T10" y="T11"/>
                </a:cxn>
              </a:cxnLst>
              <a:rect l="0" t="0" r="r" b="b"/>
              <a:pathLst>
                <a:path w="1" h="1">
                  <a:moveTo>
                    <a:pt x="0" y="0"/>
                  </a:moveTo>
                  <a:cubicBezTo>
                    <a:pt x="0" y="1"/>
                    <a:pt x="0" y="1"/>
                    <a:pt x="0" y="1"/>
                  </a:cubicBezTo>
                  <a:cubicBezTo>
                    <a:pt x="1" y="1"/>
                    <a:pt x="1" y="1"/>
                    <a:pt x="1" y="1"/>
                  </a:cubicBezTo>
                  <a:cubicBezTo>
                    <a:pt x="1" y="1"/>
                    <a:pt x="1" y="1"/>
                    <a:pt x="1" y="1"/>
                  </a:cubicBezTo>
                  <a:cubicBezTo>
                    <a:pt x="1" y="1"/>
                    <a:pt x="1" y="1"/>
                    <a:pt x="1" y="1"/>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52" name="Freeform 388"/>
            <p:cNvSpPr>
              <a:spLocks/>
            </p:cNvSpPr>
            <p:nvPr/>
          </p:nvSpPr>
          <p:spPr bwMode="auto">
            <a:xfrm>
              <a:off x="5851526" y="3894138"/>
              <a:ext cx="0" cy="1588"/>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53" name="Freeform 389"/>
            <p:cNvSpPr>
              <a:spLocks/>
            </p:cNvSpPr>
            <p:nvPr/>
          </p:nvSpPr>
          <p:spPr bwMode="auto">
            <a:xfrm>
              <a:off x="5845176" y="3903663"/>
              <a:ext cx="0" cy="1588"/>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cubicBezTo>
                    <a:pt x="0" y="1"/>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54" name="Freeform 390"/>
            <p:cNvSpPr>
              <a:spLocks/>
            </p:cNvSpPr>
            <p:nvPr/>
          </p:nvSpPr>
          <p:spPr bwMode="auto">
            <a:xfrm>
              <a:off x="5846763" y="3906838"/>
              <a:ext cx="1588" cy="1588"/>
            </a:xfrm>
            <a:custGeom>
              <a:avLst/>
              <a:gdLst>
                <a:gd name="T0" fmla="*/ 0 w 1"/>
                <a:gd name="T1" fmla="*/ 1 h 1"/>
                <a:gd name="T2" fmla="*/ 1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1" y="1"/>
                    <a:pt x="1" y="1"/>
                    <a:pt x="1" y="1"/>
                  </a:cubicBezTo>
                  <a:cubicBezTo>
                    <a:pt x="1" y="0"/>
                    <a:pt x="1" y="0"/>
                    <a:pt x="1" y="0"/>
                  </a:cubicBezTo>
                  <a:cubicBezTo>
                    <a:pt x="0" y="1"/>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55" name="Freeform 391"/>
            <p:cNvSpPr>
              <a:spLocks noEditPoints="1"/>
            </p:cNvSpPr>
            <p:nvPr/>
          </p:nvSpPr>
          <p:spPr bwMode="auto">
            <a:xfrm>
              <a:off x="5651501" y="3476625"/>
              <a:ext cx="241300" cy="768350"/>
            </a:xfrm>
            <a:custGeom>
              <a:avLst/>
              <a:gdLst>
                <a:gd name="T0" fmla="*/ 101 w 156"/>
                <a:gd name="T1" fmla="*/ 74 h 497"/>
                <a:gd name="T2" fmla="*/ 94 w 156"/>
                <a:gd name="T3" fmla="*/ 54 h 497"/>
                <a:gd name="T4" fmla="*/ 100 w 156"/>
                <a:gd name="T5" fmla="*/ 35 h 497"/>
                <a:gd name="T6" fmla="*/ 84 w 156"/>
                <a:gd name="T7" fmla="*/ 2 h 497"/>
                <a:gd name="T8" fmla="*/ 63 w 156"/>
                <a:gd name="T9" fmla="*/ 3 h 497"/>
                <a:gd name="T10" fmla="*/ 48 w 156"/>
                <a:gd name="T11" fmla="*/ 34 h 497"/>
                <a:gd name="T12" fmla="*/ 51 w 156"/>
                <a:gd name="T13" fmla="*/ 50 h 497"/>
                <a:gd name="T14" fmla="*/ 55 w 156"/>
                <a:gd name="T15" fmla="*/ 58 h 497"/>
                <a:gd name="T16" fmla="*/ 58 w 156"/>
                <a:gd name="T17" fmla="*/ 72 h 497"/>
                <a:gd name="T18" fmla="*/ 50 w 156"/>
                <a:gd name="T19" fmla="*/ 80 h 497"/>
                <a:gd name="T20" fmla="*/ 17 w 156"/>
                <a:gd name="T21" fmla="*/ 96 h 497"/>
                <a:gd name="T22" fmla="*/ 4 w 156"/>
                <a:gd name="T23" fmla="*/ 199 h 497"/>
                <a:gd name="T24" fmla="*/ 0 w 156"/>
                <a:gd name="T25" fmla="*/ 256 h 497"/>
                <a:gd name="T26" fmla="*/ 2 w 156"/>
                <a:gd name="T27" fmla="*/ 263 h 497"/>
                <a:gd name="T28" fmla="*/ 1 w 156"/>
                <a:gd name="T29" fmla="*/ 273 h 497"/>
                <a:gd name="T30" fmla="*/ 15 w 156"/>
                <a:gd name="T31" fmla="*/ 293 h 497"/>
                <a:gd name="T32" fmla="*/ 26 w 156"/>
                <a:gd name="T33" fmla="*/ 340 h 497"/>
                <a:gd name="T34" fmla="*/ 31 w 156"/>
                <a:gd name="T35" fmla="*/ 466 h 497"/>
                <a:gd name="T36" fmla="*/ 18 w 156"/>
                <a:gd name="T37" fmla="*/ 477 h 497"/>
                <a:gd name="T38" fmla="*/ 19 w 156"/>
                <a:gd name="T39" fmla="*/ 493 h 497"/>
                <a:gd name="T40" fmla="*/ 67 w 156"/>
                <a:gd name="T41" fmla="*/ 484 h 497"/>
                <a:gd name="T42" fmla="*/ 67 w 156"/>
                <a:gd name="T43" fmla="*/ 467 h 497"/>
                <a:gd name="T44" fmla="*/ 67 w 156"/>
                <a:gd name="T45" fmla="*/ 326 h 497"/>
                <a:gd name="T46" fmla="*/ 80 w 156"/>
                <a:gd name="T47" fmla="*/ 385 h 497"/>
                <a:gd name="T48" fmla="*/ 75 w 156"/>
                <a:gd name="T49" fmla="*/ 466 h 497"/>
                <a:gd name="T50" fmla="*/ 77 w 156"/>
                <a:gd name="T51" fmla="*/ 469 h 497"/>
                <a:gd name="T52" fmla="*/ 79 w 156"/>
                <a:gd name="T53" fmla="*/ 490 h 497"/>
                <a:gd name="T54" fmla="*/ 109 w 156"/>
                <a:gd name="T55" fmla="*/ 492 h 497"/>
                <a:gd name="T56" fmla="*/ 105 w 156"/>
                <a:gd name="T57" fmla="*/ 469 h 497"/>
                <a:gd name="T58" fmla="*/ 107 w 156"/>
                <a:gd name="T59" fmla="*/ 467 h 497"/>
                <a:gd name="T60" fmla="*/ 138 w 156"/>
                <a:gd name="T61" fmla="*/ 285 h 497"/>
                <a:gd name="T62" fmla="*/ 151 w 156"/>
                <a:gd name="T63" fmla="*/ 271 h 497"/>
                <a:gd name="T64" fmla="*/ 152 w 156"/>
                <a:gd name="T65" fmla="*/ 255 h 497"/>
                <a:gd name="T66" fmla="*/ 140 w 156"/>
                <a:gd name="T67" fmla="*/ 89 h 497"/>
                <a:gd name="T68" fmla="*/ 28 w 156"/>
                <a:gd name="T69" fmla="*/ 267 h 497"/>
                <a:gd name="T70" fmla="*/ 15 w 156"/>
                <a:gd name="T71" fmla="*/ 277 h 497"/>
                <a:gd name="T72" fmla="*/ 15 w 156"/>
                <a:gd name="T73" fmla="*/ 277 h 497"/>
                <a:gd name="T74" fmla="*/ 11 w 156"/>
                <a:gd name="T75" fmla="*/ 281 h 497"/>
                <a:gd name="T76" fmla="*/ 17 w 156"/>
                <a:gd name="T77" fmla="*/ 283 h 497"/>
                <a:gd name="T78" fmla="*/ 20 w 156"/>
                <a:gd name="T79" fmla="*/ 284 h 497"/>
                <a:gd name="T80" fmla="*/ 19 w 156"/>
                <a:gd name="T81" fmla="*/ 283 h 497"/>
                <a:gd name="T82" fmla="*/ 22 w 156"/>
                <a:gd name="T83" fmla="*/ 283 h 497"/>
                <a:gd name="T84" fmla="*/ 22 w 156"/>
                <a:gd name="T85" fmla="*/ 290 h 497"/>
                <a:gd name="T86" fmla="*/ 8 w 156"/>
                <a:gd name="T87" fmla="*/ 277 h 497"/>
                <a:gd name="T88" fmla="*/ 129 w 156"/>
                <a:gd name="T89" fmla="*/ 270 h 497"/>
                <a:gd name="T90" fmla="*/ 122 w 156"/>
                <a:gd name="T91" fmla="*/ 278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6" h="497">
                  <a:moveTo>
                    <a:pt x="140" y="88"/>
                  </a:moveTo>
                  <a:cubicBezTo>
                    <a:pt x="139" y="87"/>
                    <a:pt x="139" y="87"/>
                    <a:pt x="139" y="87"/>
                  </a:cubicBezTo>
                  <a:cubicBezTo>
                    <a:pt x="101" y="74"/>
                    <a:pt x="101" y="74"/>
                    <a:pt x="101" y="74"/>
                  </a:cubicBezTo>
                  <a:cubicBezTo>
                    <a:pt x="94" y="66"/>
                    <a:pt x="94" y="66"/>
                    <a:pt x="94" y="66"/>
                  </a:cubicBezTo>
                  <a:cubicBezTo>
                    <a:pt x="94" y="59"/>
                    <a:pt x="94" y="59"/>
                    <a:pt x="94" y="59"/>
                  </a:cubicBezTo>
                  <a:cubicBezTo>
                    <a:pt x="94" y="54"/>
                    <a:pt x="94" y="54"/>
                    <a:pt x="94" y="54"/>
                  </a:cubicBezTo>
                  <a:cubicBezTo>
                    <a:pt x="96" y="53"/>
                    <a:pt x="97" y="52"/>
                    <a:pt x="98" y="50"/>
                  </a:cubicBezTo>
                  <a:cubicBezTo>
                    <a:pt x="98" y="50"/>
                    <a:pt x="98" y="50"/>
                    <a:pt x="98" y="50"/>
                  </a:cubicBezTo>
                  <a:cubicBezTo>
                    <a:pt x="102" y="42"/>
                    <a:pt x="102" y="38"/>
                    <a:pt x="100" y="35"/>
                  </a:cubicBezTo>
                  <a:cubicBezTo>
                    <a:pt x="101" y="22"/>
                    <a:pt x="99" y="13"/>
                    <a:pt x="93" y="8"/>
                  </a:cubicBezTo>
                  <a:cubicBezTo>
                    <a:pt x="93" y="8"/>
                    <a:pt x="93" y="8"/>
                    <a:pt x="93" y="8"/>
                  </a:cubicBezTo>
                  <a:cubicBezTo>
                    <a:pt x="90" y="6"/>
                    <a:pt x="87" y="4"/>
                    <a:pt x="84" y="2"/>
                  </a:cubicBezTo>
                  <a:cubicBezTo>
                    <a:pt x="83" y="2"/>
                    <a:pt x="83" y="2"/>
                    <a:pt x="83" y="2"/>
                  </a:cubicBezTo>
                  <a:cubicBezTo>
                    <a:pt x="77" y="0"/>
                    <a:pt x="71" y="0"/>
                    <a:pt x="64" y="3"/>
                  </a:cubicBezTo>
                  <a:cubicBezTo>
                    <a:pt x="64" y="3"/>
                    <a:pt x="63" y="3"/>
                    <a:pt x="63" y="3"/>
                  </a:cubicBezTo>
                  <a:cubicBezTo>
                    <a:pt x="57" y="7"/>
                    <a:pt x="53" y="12"/>
                    <a:pt x="50" y="17"/>
                  </a:cubicBezTo>
                  <a:cubicBezTo>
                    <a:pt x="50" y="18"/>
                    <a:pt x="50" y="18"/>
                    <a:pt x="50" y="18"/>
                  </a:cubicBezTo>
                  <a:cubicBezTo>
                    <a:pt x="48" y="22"/>
                    <a:pt x="47" y="28"/>
                    <a:pt x="48" y="34"/>
                  </a:cubicBezTo>
                  <a:cubicBezTo>
                    <a:pt x="47" y="36"/>
                    <a:pt x="47" y="40"/>
                    <a:pt x="48" y="45"/>
                  </a:cubicBezTo>
                  <a:cubicBezTo>
                    <a:pt x="48" y="45"/>
                    <a:pt x="48" y="45"/>
                    <a:pt x="48" y="46"/>
                  </a:cubicBezTo>
                  <a:cubicBezTo>
                    <a:pt x="49" y="48"/>
                    <a:pt x="50" y="49"/>
                    <a:pt x="51" y="50"/>
                  </a:cubicBezTo>
                  <a:cubicBezTo>
                    <a:pt x="51" y="50"/>
                    <a:pt x="51" y="50"/>
                    <a:pt x="51" y="50"/>
                  </a:cubicBezTo>
                  <a:cubicBezTo>
                    <a:pt x="51" y="52"/>
                    <a:pt x="52" y="53"/>
                    <a:pt x="53" y="53"/>
                  </a:cubicBezTo>
                  <a:cubicBezTo>
                    <a:pt x="55" y="58"/>
                    <a:pt x="55" y="58"/>
                    <a:pt x="55" y="58"/>
                  </a:cubicBezTo>
                  <a:cubicBezTo>
                    <a:pt x="55" y="58"/>
                    <a:pt x="55" y="58"/>
                    <a:pt x="55" y="58"/>
                  </a:cubicBezTo>
                  <a:cubicBezTo>
                    <a:pt x="55" y="61"/>
                    <a:pt x="57" y="64"/>
                    <a:pt x="58" y="67"/>
                  </a:cubicBezTo>
                  <a:cubicBezTo>
                    <a:pt x="58" y="72"/>
                    <a:pt x="58" y="72"/>
                    <a:pt x="58" y="72"/>
                  </a:cubicBezTo>
                  <a:cubicBezTo>
                    <a:pt x="58" y="73"/>
                    <a:pt x="58" y="73"/>
                    <a:pt x="58" y="73"/>
                  </a:cubicBezTo>
                  <a:cubicBezTo>
                    <a:pt x="58" y="73"/>
                    <a:pt x="58" y="73"/>
                    <a:pt x="58" y="73"/>
                  </a:cubicBezTo>
                  <a:cubicBezTo>
                    <a:pt x="50" y="80"/>
                    <a:pt x="50" y="80"/>
                    <a:pt x="50" y="80"/>
                  </a:cubicBezTo>
                  <a:cubicBezTo>
                    <a:pt x="18" y="93"/>
                    <a:pt x="18" y="93"/>
                    <a:pt x="18" y="93"/>
                  </a:cubicBezTo>
                  <a:cubicBezTo>
                    <a:pt x="18" y="93"/>
                    <a:pt x="17" y="94"/>
                    <a:pt x="17" y="94"/>
                  </a:cubicBezTo>
                  <a:cubicBezTo>
                    <a:pt x="17" y="95"/>
                    <a:pt x="17" y="95"/>
                    <a:pt x="17" y="96"/>
                  </a:cubicBezTo>
                  <a:cubicBezTo>
                    <a:pt x="17" y="101"/>
                    <a:pt x="17" y="101"/>
                    <a:pt x="17" y="101"/>
                  </a:cubicBezTo>
                  <a:cubicBezTo>
                    <a:pt x="12" y="119"/>
                    <a:pt x="9" y="137"/>
                    <a:pt x="9" y="157"/>
                  </a:cubicBezTo>
                  <a:cubicBezTo>
                    <a:pt x="4" y="199"/>
                    <a:pt x="4" y="199"/>
                    <a:pt x="4" y="199"/>
                  </a:cubicBezTo>
                  <a:cubicBezTo>
                    <a:pt x="4" y="199"/>
                    <a:pt x="4" y="199"/>
                    <a:pt x="4" y="199"/>
                  </a:cubicBezTo>
                  <a:cubicBezTo>
                    <a:pt x="0" y="255"/>
                    <a:pt x="0" y="255"/>
                    <a:pt x="0" y="255"/>
                  </a:cubicBezTo>
                  <a:cubicBezTo>
                    <a:pt x="0" y="255"/>
                    <a:pt x="0" y="256"/>
                    <a:pt x="0" y="256"/>
                  </a:cubicBezTo>
                  <a:cubicBezTo>
                    <a:pt x="0" y="257"/>
                    <a:pt x="1" y="257"/>
                    <a:pt x="1" y="257"/>
                  </a:cubicBezTo>
                  <a:cubicBezTo>
                    <a:pt x="1" y="261"/>
                    <a:pt x="1" y="261"/>
                    <a:pt x="1" y="261"/>
                  </a:cubicBezTo>
                  <a:cubicBezTo>
                    <a:pt x="1" y="262"/>
                    <a:pt x="1" y="262"/>
                    <a:pt x="2" y="263"/>
                  </a:cubicBezTo>
                  <a:cubicBezTo>
                    <a:pt x="2" y="263"/>
                    <a:pt x="2" y="263"/>
                    <a:pt x="2" y="263"/>
                  </a:cubicBezTo>
                  <a:cubicBezTo>
                    <a:pt x="0" y="272"/>
                    <a:pt x="0" y="272"/>
                    <a:pt x="0" y="272"/>
                  </a:cubicBezTo>
                  <a:cubicBezTo>
                    <a:pt x="0" y="272"/>
                    <a:pt x="0" y="273"/>
                    <a:pt x="1" y="273"/>
                  </a:cubicBezTo>
                  <a:cubicBezTo>
                    <a:pt x="6" y="287"/>
                    <a:pt x="6" y="287"/>
                    <a:pt x="6" y="287"/>
                  </a:cubicBezTo>
                  <a:cubicBezTo>
                    <a:pt x="7" y="287"/>
                    <a:pt x="7" y="287"/>
                    <a:pt x="7" y="288"/>
                  </a:cubicBezTo>
                  <a:cubicBezTo>
                    <a:pt x="15" y="293"/>
                    <a:pt x="15" y="293"/>
                    <a:pt x="15" y="293"/>
                  </a:cubicBezTo>
                  <a:cubicBezTo>
                    <a:pt x="15" y="293"/>
                    <a:pt x="16" y="293"/>
                    <a:pt x="16" y="293"/>
                  </a:cubicBezTo>
                  <a:cubicBezTo>
                    <a:pt x="22" y="296"/>
                    <a:pt x="22" y="296"/>
                    <a:pt x="22" y="296"/>
                  </a:cubicBezTo>
                  <a:cubicBezTo>
                    <a:pt x="22" y="311"/>
                    <a:pt x="24" y="326"/>
                    <a:pt x="26" y="340"/>
                  </a:cubicBezTo>
                  <a:cubicBezTo>
                    <a:pt x="31" y="403"/>
                    <a:pt x="31" y="403"/>
                    <a:pt x="31" y="403"/>
                  </a:cubicBezTo>
                  <a:cubicBezTo>
                    <a:pt x="31" y="465"/>
                    <a:pt x="31" y="465"/>
                    <a:pt x="31" y="465"/>
                  </a:cubicBezTo>
                  <a:cubicBezTo>
                    <a:pt x="31" y="465"/>
                    <a:pt x="31" y="466"/>
                    <a:pt x="31" y="466"/>
                  </a:cubicBezTo>
                  <a:cubicBezTo>
                    <a:pt x="31" y="466"/>
                    <a:pt x="32" y="467"/>
                    <a:pt x="32" y="467"/>
                  </a:cubicBezTo>
                  <a:cubicBezTo>
                    <a:pt x="29" y="472"/>
                    <a:pt x="25" y="475"/>
                    <a:pt x="19" y="477"/>
                  </a:cubicBezTo>
                  <a:cubicBezTo>
                    <a:pt x="18" y="477"/>
                    <a:pt x="18" y="477"/>
                    <a:pt x="18" y="477"/>
                  </a:cubicBezTo>
                  <a:cubicBezTo>
                    <a:pt x="12" y="480"/>
                    <a:pt x="9" y="483"/>
                    <a:pt x="9" y="485"/>
                  </a:cubicBezTo>
                  <a:cubicBezTo>
                    <a:pt x="9" y="488"/>
                    <a:pt x="12" y="491"/>
                    <a:pt x="19" y="493"/>
                  </a:cubicBezTo>
                  <a:cubicBezTo>
                    <a:pt x="19" y="493"/>
                    <a:pt x="19" y="493"/>
                    <a:pt x="19" y="493"/>
                  </a:cubicBezTo>
                  <a:cubicBezTo>
                    <a:pt x="30" y="495"/>
                    <a:pt x="40" y="493"/>
                    <a:pt x="49" y="488"/>
                  </a:cubicBezTo>
                  <a:cubicBezTo>
                    <a:pt x="65" y="485"/>
                    <a:pt x="65" y="485"/>
                    <a:pt x="65" y="485"/>
                  </a:cubicBezTo>
                  <a:cubicBezTo>
                    <a:pt x="66" y="484"/>
                    <a:pt x="66" y="484"/>
                    <a:pt x="67" y="484"/>
                  </a:cubicBezTo>
                  <a:cubicBezTo>
                    <a:pt x="67" y="483"/>
                    <a:pt x="67" y="482"/>
                    <a:pt x="67" y="482"/>
                  </a:cubicBezTo>
                  <a:cubicBezTo>
                    <a:pt x="67" y="468"/>
                    <a:pt x="67" y="468"/>
                    <a:pt x="67" y="468"/>
                  </a:cubicBezTo>
                  <a:cubicBezTo>
                    <a:pt x="67" y="467"/>
                    <a:pt x="67" y="467"/>
                    <a:pt x="67" y="467"/>
                  </a:cubicBezTo>
                  <a:cubicBezTo>
                    <a:pt x="68" y="466"/>
                    <a:pt x="68" y="466"/>
                    <a:pt x="68" y="465"/>
                  </a:cubicBezTo>
                  <a:cubicBezTo>
                    <a:pt x="69" y="429"/>
                    <a:pt x="68" y="395"/>
                    <a:pt x="63" y="363"/>
                  </a:cubicBezTo>
                  <a:cubicBezTo>
                    <a:pt x="67" y="326"/>
                    <a:pt x="67" y="326"/>
                    <a:pt x="67" y="326"/>
                  </a:cubicBezTo>
                  <a:cubicBezTo>
                    <a:pt x="75" y="293"/>
                    <a:pt x="75" y="293"/>
                    <a:pt x="75" y="293"/>
                  </a:cubicBezTo>
                  <a:cubicBezTo>
                    <a:pt x="76" y="302"/>
                    <a:pt x="77" y="310"/>
                    <a:pt x="80" y="317"/>
                  </a:cubicBezTo>
                  <a:cubicBezTo>
                    <a:pt x="80" y="385"/>
                    <a:pt x="80" y="385"/>
                    <a:pt x="80" y="385"/>
                  </a:cubicBezTo>
                  <a:cubicBezTo>
                    <a:pt x="75" y="435"/>
                    <a:pt x="75" y="435"/>
                    <a:pt x="75" y="435"/>
                  </a:cubicBezTo>
                  <a:cubicBezTo>
                    <a:pt x="75" y="435"/>
                    <a:pt x="75" y="435"/>
                    <a:pt x="75" y="436"/>
                  </a:cubicBezTo>
                  <a:cubicBezTo>
                    <a:pt x="77" y="446"/>
                    <a:pt x="77" y="456"/>
                    <a:pt x="75" y="466"/>
                  </a:cubicBezTo>
                  <a:cubicBezTo>
                    <a:pt x="75" y="466"/>
                    <a:pt x="75" y="467"/>
                    <a:pt x="75" y="468"/>
                  </a:cubicBezTo>
                  <a:cubicBezTo>
                    <a:pt x="75" y="468"/>
                    <a:pt x="76" y="468"/>
                    <a:pt x="76" y="469"/>
                  </a:cubicBezTo>
                  <a:cubicBezTo>
                    <a:pt x="77" y="469"/>
                    <a:pt x="77" y="469"/>
                    <a:pt x="77" y="469"/>
                  </a:cubicBezTo>
                  <a:cubicBezTo>
                    <a:pt x="77" y="478"/>
                    <a:pt x="77" y="478"/>
                    <a:pt x="77" y="478"/>
                  </a:cubicBezTo>
                  <a:cubicBezTo>
                    <a:pt x="77" y="478"/>
                    <a:pt x="77" y="478"/>
                    <a:pt x="77" y="478"/>
                  </a:cubicBezTo>
                  <a:cubicBezTo>
                    <a:pt x="79" y="490"/>
                    <a:pt x="79" y="490"/>
                    <a:pt x="79" y="490"/>
                  </a:cubicBezTo>
                  <a:cubicBezTo>
                    <a:pt x="79" y="490"/>
                    <a:pt x="79" y="491"/>
                    <a:pt x="80" y="491"/>
                  </a:cubicBezTo>
                  <a:cubicBezTo>
                    <a:pt x="80" y="491"/>
                    <a:pt x="80" y="492"/>
                    <a:pt x="81" y="492"/>
                  </a:cubicBezTo>
                  <a:cubicBezTo>
                    <a:pt x="91" y="497"/>
                    <a:pt x="100" y="497"/>
                    <a:pt x="109" y="492"/>
                  </a:cubicBezTo>
                  <a:cubicBezTo>
                    <a:pt x="109" y="491"/>
                    <a:pt x="110" y="491"/>
                    <a:pt x="110" y="491"/>
                  </a:cubicBezTo>
                  <a:cubicBezTo>
                    <a:pt x="112" y="487"/>
                    <a:pt x="111" y="482"/>
                    <a:pt x="106" y="476"/>
                  </a:cubicBezTo>
                  <a:cubicBezTo>
                    <a:pt x="105" y="469"/>
                    <a:pt x="105" y="469"/>
                    <a:pt x="105" y="469"/>
                  </a:cubicBezTo>
                  <a:cubicBezTo>
                    <a:pt x="105" y="469"/>
                    <a:pt x="105" y="469"/>
                    <a:pt x="105" y="469"/>
                  </a:cubicBezTo>
                  <a:cubicBezTo>
                    <a:pt x="106" y="469"/>
                    <a:pt x="106" y="468"/>
                    <a:pt x="106" y="468"/>
                  </a:cubicBezTo>
                  <a:cubicBezTo>
                    <a:pt x="107" y="468"/>
                    <a:pt x="107" y="467"/>
                    <a:pt x="107" y="467"/>
                  </a:cubicBezTo>
                  <a:cubicBezTo>
                    <a:pt x="114" y="441"/>
                    <a:pt x="117" y="410"/>
                    <a:pt x="117" y="374"/>
                  </a:cubicBezTo>
                  <a:cubicBezTo>
                    <a:pt x="127" y="289"/>
                    <a:pt x="127" y="289"/>
                    <a:pt x="127" y="289"/>
                  </a:cubicBezTo>
                  <a:cubicBezTo>
                    <a:pt x="130" y="289"/>
                    <a:pt x="134" y="288"/>
                    <a:pt x="138" y="285"/>
                  </a:cubicBezTo>
                  <a:cubicBezTo>
                    <a:pt x="139" y="284"/>
                    <a:pt x="141" y="283"/>
                    <a:pt x="143" y="281"/>
                  </a:cubicBezTo>
                  <a:cubicBezTo>
                    <a:pt x="145" y="281"/>
                    <a:pt x="146" y="280"/>
                    <a:pt x="148" y="279"/>
                  </a:cubicBezTo>
                  <a:cubicBezTo>
                    <a:pt x="149" y="277"/>
                    <a:pt x="150" y="274"/>
                    <a:pt x="151" y="271"/>
                  </a:cubicBezTo>
                  <a:cubicBezTo>
                    <a:pt x="151" y="271"/>
                    <a:pt x="151" y="270"/>
                    <a:pt x="151" y="270"/>
                  </a:cubicBezTo>
                  <a:cubicBezTo>
                    <a:pt x="151" y="255"/>
                    <a:pt x="151" y="255"/>
                    <a:pt x="151" y="255"/>
                  </a:cubicBezTo>
                  <a:cubicBezTo>
                    <a:pt x="152" y="255"/>
                    <a:pt x="152" y="255"/>
                    <a:pt x="152" y="255"/>
                  </a:cubicBezTo>
                  <a:cubicBezTo>
                    <a:pt x="152" y="255"/>
                    <a:pt x="153" y="254"/>
                    <a:pt x="153" y="254"/>
                  </a:cubicBezTo>
                  <a:cubicBezTo>
                    <a:pt x="156" y="224"/>
                    <a:pt x="156" y="198"/>
                    <a:pt x="153" y="176"/>
                  </a:cubicBezTo>
                  <a:cubicBezTo>
                    <a:pt x="150" y="143"/>
                    <a:pt x="146" y="114"/>
                    <a:pt x="140" y="89"/>
                  </a:cubicBezTo>
                  <a:cubicBezTo>
                    <a:pt x="140" y="88"/>
                    <a:pt x="140" y="88"/>
                    <a:pt x="140" y="88"/>
                  </a:cubicBezTo>
                  <a:close/>
                  <a:moveTo>
                    <a:pt x="29" y="264"/>
                  </a:moveTo>
                  <a:cubicBezTo>
                    <a:pt x="28" y="267"/>
                    <a:pt x="28" y="267"/>
                    <a:pt x="28" y="267"/>
                  </a:cubicBezTo>
                  <a:cubicBezTo>
                    <a:pt x="28" y="266"/>
                    <a:pt x="28" y="266"/>
                    <a:pt x="29" y="265"/>
                  </a:cubicBezTo>
                  <a:cubicBezTo>
                    <a:pt x="29" y="264"/>
                    <a:pt x="29" y="264"/>
                    <a:pt x="29" y="264"/>
                  </a:cubicBezTo>
                  <a:close/>
                  <a:moveTo>
                    <a:pt x="15" y="277"/>
                  </a:moveTo>
                  <a:cubicBezTo>
                    <a:pt x="14" y="276"/>
                    <a:pt x="14" y="275"/>
                    <a:pt x="14" y="274"/>
                  </a:cubicBezTo>
                  <a:cubicBezTo>
                    <a:pt x="14" y="274"/>
                    <a:pt x="14" y="273"/>
                    <a:pt x="15" y="273"/>
                  </a:cubicBezTo>
                  <a:cubicBezTo>
                    <a:pt x="14" y="274"/>
                    <a:pt x="14" y="275"/>
                    <a:pt x="15" y="277"/>
                  </a:cubicBezTo>
                  <a:close/>
                  <a:moveTo>
                    <a:pt x="8" y="277"/>
                  </a:moveTo>
                  <a:cubicBezTo>
                    <a:pt x="9" y="277"/>
                    <a:pt x="9" y="277"/>
                    <a:pt x="9" y="277"/>
                  </a:cubicBezTo>
                  <a:cubicBezTo>
                    <a:pt x="9" y="278"/>
                    <a:pt x="10" y="279"/>
                    <a:pt x="11" y="281"/>
                  </a:cubicBezTo>
                  <a:cubicBezTo>
                    <a:pt x="11" y="281"/>
                    <a:pt x="12" y="282"/>
                    <a:pt x="12" y="282"/>
                  </a:cubicBezTo>
                  <a:cubicBezTo>
                    <a:pt x="13" y="282"/>
                    <a:pt x="13" y="282"/>
                    <a:pt x="14" y="282"/>
                  </a:cubicBezTo>
                  <a:cubicBezTo>
                    <a:pt x="15" y="282"/>
                    <a:pt x="16" y="282"/>
                    <a:pt x="17" y="283"/>
                  </a:cubicBezTo>
                  <a:cubicBezTo>
                    <a:pt x="17" y="283"/>
                    <a:pt x="18" y="283"/>
                    <a:pt x="18" y="283"/>
                  </a:cubicBezTo>
                  <a:cubicBezTo>
                    <a:pt x="18" y="283"/>
                    <a:pt x="19" y="283"/>
                    <a:pt x="19" y="283"/>
                  </a:cubicBezTo>
                  <a:cubicBezTo>
                    <a:pt x="20" y="284"/>
                    <a:pt x="20" y="284"/>
                    <a:pt x="20" y="284"/>
                  </a:cubicBezTo>
                  <a:cubicBezTo>
                    <a:pt x="20" y="283"/>
                    <a:pt x="20" y="283"/>
                    <a:pt x="20" y="283"/>
                  </a:cubicBezTo>
                  <a:cubicBezTo>
                    <a:pt x="19" y="283"/>
                    <a:pt x="19" y="283"/>
                    <a:pt x="19" y="283"/>
                  </a:cubicBezTo>
                  <a:cubicBezTo>
                    <a:pt x="19" y="283"/>
                    <a:pt x="19" y="283"/>
                    <a:pt x="19" y="283"/>
                  </a:cubicBezTo>
                  <a:cubicBezTo>
                    <a:pt x="20" y="283"/>
                    <a:pt x="20" y="283"/>
                    <a:pt x="20" y="283"/>
                  </a:cubicBezTo>
                  <a:cubicBezTo>
                    <a:pt x="21" y="283"/>
                    <a:pt x="21" y="283"/>
                    <a:pt x="21" y="283"/>
                  </a:cubicBezTo>
                  <a:cubicBezTo>
                    <a:pt x="21" y="283"/>
                    <a:pt x="22" y="283"/>
                    <a:pt x="22" y="283"/>
                  </a:cubicBezTo>
                  <a:cubicBezTo>
                    <a:pt x="22" y="283"/>
                    <a:pt x="22" y="283"/>
                    <a:pt x="22" y="283"/>
                  </a:cubicBezTo>
                  <a:cubicBezTo>
                    <a:pt x="22" y="284"/>
                    <a:pt x="22" y="285"/>
                    <a:pt x="22" y="285"/>
                  </a:cubicBezTo>
                  <a:cubicBezTo>
                    <a:pt x="22" y="287"/>
                    <a:pt x="22" y="288"/>
                    <a:pt x="22" y="290"/>
                  </a:cubicBezTo>
                  <a:cubicBezTo>
                    <a:pt x="18" y="288"/>
                    <a:pt x="18" y="288"/>
                    <a:pt x="18" y="288"/>
                  </a:cubicBezTo>
                  <a:cubicBezTo>
                    <a:pt x="11" y="284"/>
                    <a:pt x="11" y="284"/>
                    <a:pt x="11" y="284"/>
                  </a:cubicBezTo>
                  <a:cubicBezTo>
                    <a:pt x="8" y="277"/>
                    <a:pt x="8" y="277"/>
                    <a:pt x="8" y="277"/>
                  </a:cubicBezTo>
                  <a:close/>
                  <a:moveTo>
                    <a:pt x="127" y="264"/>
                  </a:moveTo>
                  <a:cubicBezTo>
                    <a:pt x="132" y="265"/>
                    <a:pt x="132" y="265"/>
                    <a:pt x="132" y="265"/>
                  </a:cubicBezTo>
                  <a:cubicBezTo>
                    <a:pt x="129" y="270"/>
                    <a:pt x="129" y="270"/>
                    <a:pt x="129" y="270"/>
                  </a:cubicBezTo>
                  <a:cubicBezTo>
                    <a:pt x="129" y="274"/>
                    <a:pt x="129" y="277"/>
                    <a:pt x="127" y="279"/>
                  </a:cubicBezTo>
                  <a:cubicBezTo>
                    <a:pt x="127" y="281"/>
                    <a:pt x="127" y="281"/>
                    <a:pt x="127" y="281"/>
                  </a:cubicBezTo>
                  <a:cubicBezTo>
                    <a:pt x="122" y="278"/>
                    <a:pt x="122" y="278"/>
                    <a:pt x="122" y="278"/>
                  </a:cubicBezTo>
                  <a:cubicBezTo>
                    <a:pt x="123" y="278"/>
                    <a:pt x="124" y="277"/>
                    <a:pt x="125" y="276"/>
                  </a:cubicBezTo>
                  <a:cubicBezTo>
                    <a:pt x="127" y="273"/>
                    <a:pt x="128" y="269"/>
                    <a:pt x="127" y="26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56" name="Freeform 392"/>
            <p:cNvSpPr>
              <a:spLocks/>
            </p:cNvSpPr>
            <p:nvPr/>
          </p:nvSpPr>
          <p:spPr bwMode="auto">
            <a:xfrm>
              <a:off x="5840413" y="3614738"/>
              <a:ext cx="33338" cy="247650"/>
            </a:xfrm>
            <a:custGeom>
              <a:avLst/>
              <a:gdLst>
                <a:gd name="T0" fmla="*/ 16 w 22"/>
                <a:gd name="T1" fmla="*/ 1 h 160"/>
                <a:gd name="T2" fmla="*/ 13 w 22"/>
                <a:gd name="T3" fmla="*/ 0 h 160"/>
                <a:gd name="T4" fmla="*/ 0 w 22"/>
                <a:gd name="T5" fmla="*/ 72 h 160"/>
                <a:gd name="T6" fmla="*/ 6 w 22"/>
                <a:gd name="T7" fmla="*/ 119 h 160"/>
                <a:gd name="T8" fmla="*/ 8 w 22"/>
                <a:gd name="T9" fmla="*/ 160 h 160"/>
                <a:gd name="T10" fmla="*/ 20 w 22"/>
                <a:gd name="T11" fmla="*/ 156 h 160"/>
                <a:gd name="T12" fmla="*/ 18 w 22"/>
                <a:gd name="T13" fmla="*/ 99 h 160"/>
                <a:gd name="T14" fmla="*/ 16 w 22"/>
                <a:gd name="T15" fmla="*/ 58 h 160"/>
                <a:gd name="T16" fmla="*/ 16 w 22"/>
                <a:gd name="T17"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60">
                  <a:moveTo>
                    <a:pt x="16" y="1"/>
                  </a:moveTo>
                  <a:cubicBezTo>
                    <a:pt x="13" y="0"/>
                    <a:pt x="13" y="0"/>
                    <a:pt x="13" y="0"/>
                  </a:cubicBezTo>
                  <a:cubicBezTo>
                    <a:pt x="6" y="21"/>
                    <a:pt x="2" y="45"/>
                    <a:pt x="0" y="72"/>
                  </a:cubicBezTo>
                  <a:cubicBezTo>
                    <a:pt x="5" y="82"/>
                    <a:pt x="7" y="97"/>
                    <a:pt x="6" y="119"/>
                  </a:cubicBezTo>
                  <a:cubicBezTo>
                    <a:pt x="8" y="160"/>
                    <a:pt x="8" y="160"/>
                    <a:pt x="8" y="160"/>
                  </a:cubicBezTo>
                  <a:cubicBezTo>
                    <a:pt x="20" y="156"/>
                    <a:pt x="20" y="156"/>
                    <a:pt x="20" y="156"/>
                  </a:cubicBezTo>
                  <a:cubicBezTo>
                    <a:pt x="22" y="137"/>
                    <a:pt x="21" y="118"/>
                    <a:pt x="18" y="99"/>
                  </a:cubicBezTo>
                  <a:cubicBezTo>
                    <a:pt x="16" y="58"/>
                    <a:pt x="16" y="58"/>
                    <a:pt x="16" y="58"/>
                  </a:cubicBezTo>
                  <a:cubicBezTo>
                    <a:pt x="16" y="1"/>
                    <a:pt x="16" y="1"/>
                    <a:pt x="16" y="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57" name="Freeform 393"/>
            <p:cNvSpPr>
              <a:spLocks/>
            </p:cNvSpPr>
            <p:nvPr/>
          </p:nvSpPr>
          <p:spPr bwMode="auto">
            <a:xfrm>
              <a:off x="5691188" y="3594100"/>
              <a:ext cx="155575" cy="646113"/>
            </a:xfrm>
            <a:custGeom>
              <a:avLst/>
              <a:gdLst>
                <a:gd name="T0" fmla="*/ 87 w 100"/>
                <a:gd name="T1" fmla="*/ 10 h 418"/>
                <a:gd name="T2" fmla="*/ 74 w 100"/>
                <a:gd name="T3" fmla="*/ 0 h 418"/>
                <a:gd name="T4" fmla="*/ 78 w 100"/>
                <a:gd name="T5" fmla="*/ 14 h 418"/>
                <a:gd name="T6" fmla="*/ 49 w 100"/>
                <a:gd name="T7" fmla="*/ 92 h 418"/>
                <a:gd name="T8" fmla="*/ 48 w 100"/>
                <a:gd name="T9" fmla="*/ 94 h 418"/>
                <a:gd name="T10" fmla="*/ 49 w 100"/>
                <a:gd name="T11" fmla="*/ 90 h 418"/>
                <a:gd name="T12" fmla="*/ 57 w 100"/>
                <a:gd name="T13" fmla="*/ 51 h 418"/>
                <a:gd name="T14" fmla="*/ 55 w 100"/>
                <a:gd name="T15" fmla="*/ 18 h 418"/>
                <a:gd name="T16" fmla="*/ 50 w 100"/>
                <a:gd name="T17" fmla="*/ 11 h 418"/>
                <a:gd name="T18" fmla="*/ 53 w 100"/>
                <a:gd name="T19" fmla="*/ 17 h 418"/>
                <a:gd name="T20" fmla="*/ 49 w 100"/>
                <a:gd name="T21" fmla="*/ 83 h 418"/>
                <a:gd name="T22" fmla="*/ 47 w 100"/>
                <a:gd name="T23" fmla="*/ 86 h 418"/>
                <a:gd name="T24" fmla="*/ 15 w 100"/>
                <a:gd name="T25" fmla="*/ 25 h 418"/>
                <a:gd name="T26" fmla="*/ 17 w 100"/>
                <a:gd name="T27" fmla="*/ 15 h 418"/>
                <a:gd name="T28" fmla="*/ 20 w 100"/>
                <a:gd name="T29" fmla="*/ 9 h 418"/>
                <a:gd name="T30" fmla="*/ 18 w 100"/>
                <a:gd name="T31" fmla="*/ 20 h 418"/>
                <a:gd name="T32" fmla="*/ 19 w 100"/>
                <a:gd name="T33" fmla="*/ 43 h 418"/>
                <a:gd name="T34" fmla="*/ 45 w 100"/>
                <a:gd name="T35" fmla="*/ 136 h 418"/>
                <a:gd name="T36" fmla="*/ 0 w 100"/>
                <a:gd name="T37" fmla="*/ 188 h 418"/>
                <a:gd name="T38" fmla="*/ 39 w 100"/>
                <a:gd name="T39" fmla="*/ 174 h 418"/>
                <a:gd name="T40" fmla="*/ 54 w 100"/>
                <a:gd name="T41" fmla="*/ 181 h 418"/>
                <a:gd name="T42" fmla="*/ 86 w 100"/>
                <a:gd name="T43" fmla="*/ 197 h 418"/>
                <a:gd name="T44" fmla="*/ 74 w 100"/>
                <a:gd name="T45" fmla="*/ 311 h 418"/>
                <a:gd name="T46" fmla="*/ 51 w 100"/>
                <a:gd name="T47" fmla="*/ 390 h 418"/>
                <a:gd name="T48" fmla="*/ 54 w 100"/>
                <a:gd name="T49" fmla="*/ 402 h 418"/>
                <a:gd name="T50" fmla="*/ 81 w 100"/>
                <a:gd name="T51" fmla="*/ 413 h 418"/>
                <a:gd name="T52" fmla="*/ 76 w 100"/>
                <a:gd name="T53" fmla="*/ 391 h 418"/>
                <a:gd name="T54" fmla="*/ 89 w 100"/>
                <a:gd name="T55" fmla="*/ 298 h 418"/>
                <a:gd name="T56" fmla="*/ 96 w 100"/>
                <a:gd name="T57" fmla="*/ 210 h 418"/>
                <a:gd name="T58" fmla="*/ 99 w 100"/>
                <a:gd name="T59" fmla="*/ 201 h 418"/>
                <a:gd name="T60" fmla="*/ 96 w 100"/>
                <a:gd name="T61" fmla="*/ 193 h 418"/>
                <a:gd name="T62" fmla="*/ 100 w 100"/>
                <a:gd name="T63" fmla="*/ 181 h 418"/>
                <a:gd name="T64" fmla="*/ 79 w 100"/>
                <a:gd name="T65" fmla="*/ 133 h 418"/>
                <a:gd name="T66" fmla="*/ 76 w 100"/>
                <a:gd name="T67" fmla="*/ 136 h 418"/>
                <a:gd name="T68" fmla="*/ 93 w 100"/>
                <a:gd name="T69" fmla="*/ 182 h 418"/>
                <a:gd name="T70" fmla="*/ 55 w 100"/>
                <a:gd name="T71" fmla="*/ 168 h 418"/>
                <a:gd name="T72" fmla="*/ 47 w 100"/>
                <a:gd name="T73" fmla="*/ 98 h 418"/>
                <a:gd name="T74" fmla="*/ 54 w 100"/>
                <a:gd name="T75" fmla="*/ 91 h 418"/>
                <a:gd name="T76" fmla="*/ 82 w 100"/>
                <a:gd name="T77" fmla="*/ 14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 h="418">
                  <a:moveTo>
                    <a:pt x="82" y="14"/>
                  </a:moveTo>
                  <a:cubicBezTo>
                    <a:pt x="87" y="10"/>
                    <a:pt x="87" y="10"/>
                    <a:pt x="87" y="10"/>
                  </a:cubicBezTo>
                  <a:cubicBezTo>
                    <a:pt x="80" y="2"/>
                    <a:pt x="80" y="2"/>
                    <a:pt x="80" y="2"/>
                  </a:cubicBezTo>
                  <a:cubicBezTo>
                    <a:pt x="74" y="0"/>
                    <a:pt x="74" y="0"/>
                    <a:pt x="74" y="0"/>
                  </a:cubicBezTo>
                  <a:cubicBezTo>
                    <a:pt x="83" y="9"/>
                    <a:pt x="83" y="9"/>
                    <a:pt x="83" y="9"/>
                  </a:cubicBezTo>
                  <a:cubicBezTo>
                    <a:pt x="78" y="14"/>
                    <a:pt x="78" y="14"/>
                    <a:pt x="78" y="14"/>
                  </a:cubicBezTo>
                  <a:cubicBezTo>
                    <a:pt x="84" y="18"/>
                    <a:pt x="84" y="18"/>
                    <a:pt x="84" y="18"/>
                  </a:cubicBezTo>
                  <a:cubicBezTo>
                    <a:pt x="74" y="46"/>
                    <a:pt x="62" y="70"/>
                    <a:pt x="49" y="92"/>
                  </a:cubicBezTo>
                  <a:cubicBezTo>
                    <a:pt x="49" y="92"/>
                    <a:pt x="49" y="92"/>
                    <a:pt x="49" y="92"/>
                  </a:cubicBezTo>
                  <a:cubicBezTo>
                    <a:pt x="48" y="93"/>
                    <a:pt x="48" y="93"/>
                    <a:pt x="48" y="94"/>
                  </a:cubicBezTo>
                  <a:cubicBezTo>
                    <a:pt x="48" y="93"/>
                    <a:pt x="48" y="92"/>
                    <a:pt x="48" y="92"/>
                  </a:cubicBezTo>
                  <a:cubicBezTo>
                    <a:pt x="49" y="91"/>
                    <a:pt x="49" y="90"/>
                    <a:pt x="49" y="90"/>
                  </a:cubicBezTo>
                  <a:cubicBezTo>
                    <a:pt x="52" y="80"/>
                    <a:pt x="55" y="70"/>
                    <a:pt x="58" y="61"/>
                  </a:cubicBezTo>
                  <a:cubicBezTo>
                    <a:pt x="58" y="57"/>
                    <a:pt x="58" y="54"/>
                    <a:pt x="57" y="51"/>
                  </a:cubicBezTo>
                  <a:cubicBezTo>
                    <a:pt x="56" y="40"/>
                    <a:pt x="54" y="31"/>
                    <a:pt x="51" y="24"/>
                  </a:cubicBezTo>
                  <a:cubicBezTo>
                    <a:pt x="52" y="21"/>
                    <a:pt x="53" y="19"/>
                    <a:pt x="55" y="18"/>
                  </a:cubicBezTo>
                  <a:cubicBezTo>
                    <a:pt x="55" y="17"/>
                    <a:pt x="56" y="17"/>
                    <a:pt x="57" y="16"/>
                  </a:cubicBezTo>
                  <a:cubicBezTo>
                    <a:pt x="55" y="14"/>
                    <a:pt x="52" y="12"/>
                    <a:pt x="50" y="11"/>
                  </a:cubicBezTo>
                  <a:cubicBezTo>
                    <a:pt x="49" y="11"/>
                    <a:pt x="49" y="12"/>
                    <a:pt x="48" y="12"/>
                  </a:cubicBezTo>
                  <a:cubicBezTo>
                    <a:pt x="50" y="13"/>
                    <a:pt x="52" y="15"/>
                    <a:pt x="53" y="17"/>
                  </a:cubicBezTo>
                  <a:cubicBezTo>
                    <a:pt x="50" y="19"/>
                    <a:pt x="49" y="21"/>
                    <a:pt x="49" y="24"/>
                  </a:cubicBezTo>
                  <a:cubicBezTo>
                    <a:pt x="50" y="29"/>
                    <a:pt x="51" y="49"/>
                    <a:pt x="49" y="83"/>
                  </a:cubicBezTo>
                  <a:cubicBezTo>
                    <a:pt x="41" y="71"/>
                    <a:pt x="41" y="71"/>
                    <a:pt x="41" y="71"/>
                  </a:cubicBezTo>
                  <a:cubicBezTo>
                    <a:pt x="43" y="76"/>
                    <a:pt x="45" y="81"/>
                    <a:pt x="47" y="86"/>
                  </a:cubicBezTo>
                  <a:cubicBezTo>
                    <a:pt x="47" y="89"/>
                    <a:pt x="47" y="89"/>
                    <a:pt x="47" y="89"/>
                  </a:cubicBezTo>
                  <a:cubicBezTo>
                    <a:pt x="33" y="69"/>
                    <a:pt x="23" y="48"/>
                    <a:pt x="15" y="25"/>
                  </a:cubicBezTo>
                  <a:cubicBezTo>
                    <a:pt x="21" y="20"/>
                    <a:pt x="21" y="20"/>
                    <a:pt x="21" y="20"/>
                  </a:cubicBezTo>
                  <a:cubicBezTo>
                    <a:pt x="17" y="15"/>
                    <a:pt x="17" y="15"/>
                    <a:pt x="17" y="15"/>
                  </a:cubicBezTo>
                  <a:cubicBezTo>
                    <a:pt x="25" y="7"/>
                    <a:pt x="25" y="7"/>
                    <a:pt x="25" y="7"/>
                  </a:cubicBezTo>
                  <a:cubicBezTo>
                    <a:pt x="20" y="9"/>
                    <a:pt x="20" y="9"/>
                    <a:pt x="20" y="9"/>
                  </a:cubicBezTo>
                  <a:cubicBezTo>
                    <a:pt x="13" y="17"/>
                    <a:pt x="13" y="17"/>
                    <a:pt x="13" y="17"/>
                  </a:cubicBezTo>
                  <a:cubicBezTo>
                    <a:pt x="18" y="20"/>
                    <a:pt x="18" y="20"/>
                    <a:pt x="18" y="20"/>
                  </a:cubicBezTo>
                  <a:cubicBezTo>
                    <a:pt x="11" y="25"/>
                    <a:pt x="11" y="25"/>
                    <a:pt x="11" y="25"/>
                  </a:cubicBezTo>
                  <a:cubicBezTo>
                    <a:pt x="19" y="43"/>
                    <a:pt x="19" y="43"/>
                    <a:pt x="19" y="43"/>
                  </a:cubicBezTo>
                  <a:cubicBezTo>
                    <a:pt x="25" y="58"/>
                    <a:pt x="34" y="75"/>
                    <a:pt x="45" y="94"/>
                  </a:cubicBezTo>
                  <a:cubicBezTo>
                    <a:pt x="43" y="105"/>
                    <a:pt x="43" y="119"/>
                    <a:pt x="45" y="136"/>
                  </a:cubicBezTo>
                  <a:cubicBezTo>
                    <a:pt x="34" y="177"/>
                    <a:pt x="34" y="177"/>
                    <a:pt x="34" y="177"/>
                  </a:cubicBezTo>
                  <a:cubicBezTo>
                    <a:pt x="28" y="190"/>
                    <a:pt x="17" y="194"/>
                    <a:pt x="0" y="188"/>
                  </a:cubicBezTo>
                  <a:cubicBezTo>
                    <a:pt x="0" y="189"/>
                    <a:pt x="0" y="190"/>
                    <a:pt x="0" y="191"/>
                  </a:cubicBezTo>
                  <a:cubicBezTo>
                    <a:pt x="22" y="199"/>
                    <a:pt x="35" y="193"/>
                    <a:pt x="39" y="174"/>
                  </a:cubicBezTo>
                  <a:cubicBezTo>
                    <a:pt x="47" y="143"/>
                    <a:pt x="47" y="143"/>
                    <a:pt x="47" y="143"/>
                  </a:cubicBezTo>
                  <a:cubicBezTo>
                    <a:pt x="54" y="181"/>
                    <a:pt x="54" y="181"/>
                    <a:pt x="54" y="181"/>
                  </a:cubicBezTo>
                  <a:cubicBezTo>
                    <a:pt x="58" y="188"/>
                    <a:pt x="65" y="193"/>
                    <a:pt x="75" y="197"/>
                  </a:cubicBezTo>
                  <a:cubicBezTo>
                    <a:pt x="86" y="197"/>
                    <a:pt x="86" y="197"/>
                    <a:pt x="86" y="197"/>
                  </a:cubicBezTo>
                  <a:cubicBezTo>
                    <a:pt x="81" y="258"/>
                    <a:pt x="81" y="258"/>
                    <a:pt x="81" y="258"/>
                  </a:cubicBezTo>
                  <a:cubicBezTo>
                    <a:pt x="74" y="311"/>
                    <a:pt x="74" y="311"/>
                    <a:pt x="74" y="311"/>
                  </a:cubicBezTo>
                  <a:cubicBezTo>
                    <a:pt x="74" y="377"/>
                    <a:pt x="74" y="377"/>
                    <a:pt x="74" y="377"/>
                  </a:cubicBezTo>
                  <a:cubicBezTo>
                    <a:pt x="69" y="387"/>
                    <a:pt x="62" y="391"/>
                    <a:pt x="51" y="390"/>
                  </a:cubicBezTo>
                  <a:cubicBezTo>
                    <a:pt x="52" y="391"/>
                    <a:pt x="53" y="391"/>
                    <a:pt x="54" y="391"/>
                  </a:cubicBezTo>
                  <a:cubicBezTo>
                    <a:pt x="54" y="402"/>
                    <a:pt x="54" y="402"/>
                    <a:pt x="54" y="402"/>
                  </a:cubicBezTo>
                  <a:cubicBezTo>
                    <a:pt x="56" y="413"/>
                    <a:pt x="56" y="413"/>
                    <a:pt x="56" y="413"/>
                  </a:cubicBezTo>
                  <a:cubicBezTo>
                    <a:pt x="65" y="418"/>
                    <a:pt x="74" y="418"/>
                    <a:pt x="81" y="413"/>
                  </a:cubicBezTo>
                  <a:cubicBezTo>
                    <a:pt x="83" y="410"/>
                    <a:pt x="82" y="406"/>
                    <a:pt x="78" y="401"/>
                  </a:cubicBezTo>
                  <a:cubicBezTo>
                    <a:pt x="76" y="391"/>
                    <a:pt x="76" y="391"/>
                    <a:pt x="76" y="391"/>
                  </a:cubicBezTo>
                  <a:cubicBezTo>
                    <a:pt x="77" y="391"/>
                    <a:pt x="77" y="391"/>
                    <a:pt x="78" y="390"/>
                  </a:cubicBezTo>
                  <a:cubicBezTo>
                    <a:pt x="85" y="364"/>
                    <a:pt x="89" y="334"/>
                    <a:pt x="89" y="298"/>
                  </a:cubicBezTo>
                  <a:cubicBezTo>
                    <a:pt x="98" y="211"/>
                    <a:pt x="98" y="211"/>
                    <a:pt x="98" y="211"/>
                  </a:cubicBezTo>
                  <a:cubicBezTo>
                    <a:pt x="97" y="211"/>
                    <a:pt x="96" y="211"/>
                    <a:pt x="96" y="210"/>
                  </a:cubicBezTo>
                  <a:cubicBezTo>
                    <a:pt x="94" y="209"/>
                    <a:pt x="95" y="207"/>
                    <a:pt x="98" y="204"/>
                  </a:cubicBezTo>
                  <a:cubicBezTo>
                    <a:pt x="99" y="201"/>
                    <a:pt x="99" y="201"/>
                    <a:pt x="99" y="201"/>
                  </a:cubicBezTo>
                  <a:cubicBezTo>
                    <a:pt x="98" y="202"/>
                    <a:pt x="97" y="203"/>
                    <a:pt x="96" y="203"/>
                  </a:cubicBezTo>
                  <a:cubicBezTo>
                    <a:pt x="96" y="193"/>
                    <a:pt x="96" y="193"/>
                    <a:pt x="96" y="193"/>
                  </a:cubicBezTo>
                  <a:cubicBezTo>
                    <a:pt x="99" y="184"/>
                    <a:pt x="99" y="184"/>
                    <a:pt x="99" y="184"/>
                  </a:cubicBezTo>
                  <a:cubicBezTo>
                    <a:pt x="100" y="181"/>
                    <a:pt x="100" y="181"/>
                    <a:pt x="100" y="181"/>
                  </a:cubicBezTo>
                  <a:cubicBezTo>
                    <a:pt x="100" y="131"/>
                    <a:pt x="100" y="131"/>
                    <a:pt x="100" y="131"/>
                  </a:cubicBezTo>
                  <a:cubicBezTo>
                    <a:pt x="79" y="133"/>
                    <a:pt x="79" y="133"/>
                    <a:pt x="79" y="133"/>
                  </a:cubicBezTo>
                  <a:cubicBezTo>
                    <a:pt x="76" y="123"/>
                    <a:pt x="76" y="123"/>
                    <a:pt x="76" y="123"/>
                  </a:cubicBezTo>
                  <a:cubicBezTo>
                    <a:pt x="76" y="136"/>
                    <a:pt x="76" y="136"/>
                    <a:pt x="76" y="136"/>
                  </a:cubicBezTo>
                  <a:cubicBezTo>
                    <a:pt x="93" y="136"/>
                    <a:pt x="93" y="136"/>
                    <a:pt x="93" y="136"/>
                  </a:cubicBezTo>
                  <a:cubicBezTo>
                    <a:pt x="93" y="182"/>
                    <a:pt x="93" y="182"/>
                    <a:pt x="93" y="182"/>
                  </a:cubicBezTo>
                  <a:cubicBezTo>
                    <a:pt x="93" y="188"/>
                    <a:pt x="92" y="192"/>
                    <a:pt x="90" y="194"/>
                  </a:cubicBezTo>
                  <a:cubicBezTo>
                    <a:pt x="68" y="194"/>
                    <a:pt x="56" y="185"/>
                    <a:pt x="55" y="168"/>
                  </a:cubicBezTo>
                  <a:cubicBezTo>
                    <a:pt x="52" y="157"/>
                    <a:pt x="50" y="147"/>
                    <a:pt x="49" y="137"/>
                  </a:cubicBezTo>
                  <a:cubicBezTo>
                    <a:pt x="47" y="124"/>
                    <a:pt x="46" y="111"/>
                    <a:pt x="47" y="98"/>
                  </a:cubicBezTo>
                  <a:cubicBezTo>
                    <a:pt x="47" y="98"/>
                    <a:pt x="47" y="97"/>
                    <a:pt x="47" y="97"/>
                  </a:cubicBezTo>
                  <a:cubicBezTo>
                    <a:pt x="54" y="91"/>
                    <a:pt x="54" y="91"/>
                    <a:pt x="54" y="91"/>
                  </a:cubicBezTo>
                  <a:cubicBezTo>
                    <a:pt x="73" y="57"/>
                    <a:pt x="84" y="32"/>
                    <a:pt x="88" y="17"/>
                  </a:cubicBezTo>
                  <a:cubicBezTo>
                    <a:pt x="82" y="14"/>
                    <a:pt x="82" y="14"/>
                    <a:pt x="82" y="1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58" name="Freeform 394"/>
            <p:cNvSpPr>
              <a:spLocks noEditPoints="1"/>
            </p:cNvSpPr>
            <p:nvPr/>
          </p:nvSpPr>
          <p:spPr bwMode="auto">
            <a:xfrm>
              <a:off x="5762626" y="3597275"/>
              <a:ext cx="98425" cy="296863"/>
            </a:xfrm>
            <a:custGeom>
              <a:avLst/>
              <a:gdLst>
                <a:gd name="T0" fmla="*/ 41 w 63"/>
                <a:gd name="T1" fmla="*/ 8 h 192"/>
                <a:gd name="T2" fmla="*/ 36 w 63"/>
                <a:gd name="T3" fmla="*/ 12 h 192"/>
                <a:gd name="T4" fmla="*/ 42 w 63"/>
                <a:gd name="T5" fmla="*/ 15 h 192"/>
                <a:gd name="T6" fmla="*/ 8 w 63"/>
                <a:gd name="T7" fmla="*/ 89 h 192"/>
                <a:gd name="T8" fmla="*/ 1 w 63"/>
                <a:gd name="T9" fmla="*/ 95 h 192"/>
                <a:gd name="T10" fmla="*/ 1 w 63"/>
                <a:gd name="T11" fmla="*/ 96 h 192"/>
                <a:gd name="T12" fmla="*/ 3 w 63"/>
                <a:gd name="T13" fmla="*/ 135 h 192"/>
                <a:gd name="T14" fmla="*/ 9 w 63"/>
                <a:gd name="T15" fmla="*/ 166 h 192"/>
                <a:gd name="T16" fmla="*/ 44 w 63"/>
                <a:gd name="T17" fmla="*/ 192 h 192"/>
                <a:gd name="T18" fmla="*/ 47 w 63"/>
                <a:gd name="T19" fmla="*/ 180 h 192"/>
                <a:gd name="T20" fmla="*/ 47 w 63"/>
                <a:gd name="T21" fmla="*/ 134 h 192"/>
                <a:gd name="T22" fmla="*/ 30 w 63"/>
                <a:gd name="T23" fmla="*/ 134 h 192"/>
                <a:gd name="T24" fmla="*/ 30 w 63"/>
                <a:gd name="T25" fmla="*/ 121 h 192"/>
                <a:gd name="T26" fmla="*/ 44 w 63"/>
                <a:gd name="T27" fmla="*/ 119 h 192"/>
                <a:gd name="T28" fmla="*/ 44 w 63"/>
                <a:gd name="T29" fmla="*/ 77 h 192"/>
                <a:gd name="T30" fmla="*/ 63 w 63"/>
                <a:gd name="T31" fmla="*/ 11 h 192"/>
                <a:gd name="T32" fmla="*/ 34 w 63"/>
                <a:gd name="T33" fmla="*/ 0 h 192"/>
                <a:gd name="T34" fmla="*/ 41 w 63"/>
                <a:gd name="T35" fmla="*/ 8 h 192"/>
                <a:gd name="T36" fmla="*/ 3 w 63"/>
                <a:gd name="T37" fmla="*/ 98 h 192"/>
                <a:gd name="T38" fmla="*/ 2 w 63"/>
                <a:gd name="T39" fmla="*/ 96 h 192"/>
                <a:gd name="T40" fmla="*/ 3 w 63"/>
                <a:gd name="T41" fmla="*/ 94 h 192"/>
                <a:gd name="T42" fmla="*/ 5 w 63"/>
                <a:gd name="T43" fmla="*/ 93 h 192"/>
                <a:gd name="T44" fmla="*/ 7 w 63"/>
                <a:gd name="T45" fmla="*/ 94 h 192"/>
                <a:gd name="T46" fmla="*/ 8 w 63"/>
                <a:gd name="T47" fmla="*/ 96 h 192"/>
                <a:gd name="T48" fmla="*/ 7 w 63"/>
                <a:gd name="T49" fmla="*/ 98 h 192"/>
                <a:gd name="T50" fmla="*/ 5 w 63"/>
                <a:gd name="T51" fmla="*/ 99 h 192"/>
                <a:gd name="T52" fmla="*/ 3 w 63"/>
                <a:gd name="T53" fmla="*/ 9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192">
                  <a:moveTo>
                    <a:pt x="41" y="8"/>
                  </a:moveTo>
                  <a:cubicBezTo>
                    <a:pt x="36" y="12"/>
                    <a:pt x="36" y="12"/>
                    <a:pt x="36" y="12"/>
                  </a:cubicBezTo>
                  <a:cubicBezTo>
                    <a:pt x="42" y="15"/>
                    <a:pt x="42" y="15"/>
                    <a:pt x="42" y="15"/>
                  </a:cubicBezTo>
                  <a:cubicBezTo>
                    <a:pt x="38" y="30"/>
                    <a:pt x="27" y="55"/>
                    <a:pt x="8" y="89"/>
                  </a:cubicBezTo>
                  <a:cubicBezTo>
                    <a:pt x="1" y="95"/>
                    <a:pt x="1" y="95"/>
                    <a:pt x="1" y="95"/>
                  </a:cubicBezTo>
                  <a:cubicBezTo>
                    <a:pt x="1" y="95"/>
                    <a:pt x="1" y="96"/>
                    <a:pt x="1" y="96"/>
                  </a:cubicBezTo>
                  <a:cubicBezTo>
                    <a:pt x="0" y="109"/>
                    <a:pt x="1" y="122"/>
                    <a:pt x="3" y="135"/>
                  </a:cubicBezTo>
                  <a:cubicBezTo>
                    <a:pt x="4" y="145"/>
                    <a:pt x="6" y="155"/>
                    <a:pt x="9" y="166"/>
                  </a:cubicBezTo>
                  <a:cubicBezTo>
                    <a:pt x="10" y="183"/>
                    <a:pt x="22" y="192"/>
                    <a:pt x="44" y="192"/>
                  </a:cubicBezTo>
                  <a:cubicBezTo>
                    <a:pt x="46" y="190"/>
                    <a:pt x="47" y="186"/>
                    <a:pt x="47" y="180"/>
                  </a:cubicBezTo>
                  <a:cubicBezTo>
                    <a:pt x="47" y="134"/>
                    <a:pt x="47" y="134"/>
                    <a:pt x="47" y="134"/>
                  </a:cubicBezTo>
                  <a:cubicBezTo>
                    <a:pt x="30" y="134"/>
                    <a:pt x="30" y="134"/>
                    <a:pt x="30" y="134"/>
                  </a:cubicBezTo>
                  <a:cubicBezTo>
                    <a:pt x="30" y="121"/>
                    <a:pt x="30" y="121"/>
                    <a:pt x="30" y="121"/>
                  </a:cubicBezTo>
                  <a:cubicBezTo>
                    <a:pt x="44" y="119"/>
                    <a:pt x="44" y="119"/>
                    <a:pt x="44" y="119"/>
                  </a:cubicBezTo>
                  <a:cubicBezTo>
                    <a:pt x="44" y="77"/>
                    <a:pt x="44" y="77"/>
                    <a:pt x="44" y="77"/>
                  </a:cubicBezTo>
                  <a:cubicBezTo>
                    <a:pt x="47" y="45"/>
                    <a:pt x="54" y="23"/>
                    <a:pt x="63" y="11"/>
                  </a:cubicBezTo>
                  <a:cubicBezTo>
                    <a:pt x="34" y="0"/>
                    <a:pt x="34" y="0"/>
                    <a:pt x="34" y="0"/>
                  </a:cubicBezTo>
                  <a:cubicBezTo>
                    <a:pt x="41" y="8"/>
                    <a:pt x="41" y="8"/>
                    <a:pt x="41" y="8"/>
                  </a:cubicBezTo>
                  <a:close/>
                  <a:moveTo>
                    <a:pt x="3" y="98"/>
                  </a:moveTo>
                  <a:cubicBezTo>
                    <a:pt x="2" y="98"/>
                    <a:pt x="2" y="97"/>
                    <a:pt x="2" y="96"/>
                  </a:cubicBezTo>
                  <a:cubicBezTo>
                    <a:pt x="2" y="96"/>
                    <a:pt x="2" y="95"/>
                    <a:pt x="3" y="94"/>
                  </a:cubicBezTo>
                  <a:cubicBezTo>
                    <a:pt x="3" y="94"/>
                    <a:pt x="4" y="93"/>
                    <a:pt x="5" y="93"/>
                  </a:cubicBezTo>
                  <a:cubicBezTo>
                    <a:pt x="6" y="93"/>
                    <a:pt x="6" y="94"/>
                    <a:pt x="7" y="94"/>
                  </a:cubicBezTo>
                  <a:cubicBezTo>
                    <a:pt x="8" y="95"/>
                    <a:pt x="8" y="96"/>
                    <a:pt x="8" y="96"/>
                  </a:cubicBezTo>
                  <a:cubicBezTo>
                    <a:pt x="8" y="97"/>
                    <a:pt x="8" y="98"/>
                    <a:pt x="7" y="98"/>
                  </a:cubicBezTo>
                  <a:cubicBezTo>
                    <a:pt x="6" y="99"/>
                    <a:pt x="6" y="99"/>
                    <a:pt x="5" y="99"/>
                  </a:cubicBezTo>
                  <a:cubicBezTo>
                    <a:pt x="4" y="99"/>
                    <a:pt x="3" y="99"/>
                    <a:pt x="3" y="9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59" name="Freeform 395"/>
            <p:cNvSpPr>
              <a:spLocks/>
            </p:cNvSpPr>
            <p:nvPr/>
          </p:nvSpPr>
          <p:spPr bwMode="auto">
            <a:xfrm>
              <a:off x="5765801" y="3741738"/>
              <a:ext cx="9525" cy="7938"/>
            </a:xfrm>
            <a:custGeom>
              <a:avLst/>
              <a:gdLst>
                <a:gd name="T0" fmla="*/ 0 w 6"/>
                <a:gd name="T1" fmla="*/ 3 h 6"/>
                <a:gd name="T2" fmla="*/ 1 w 6"/>
                <a:gd name="T3" fmla="*/ 5 h 6"/>
                <a:gd name="T4" fmla="*/ 3 w 6"/>
                <a:gd name="T5" fmla="*/ 6 h 6"/>
                <a:gd name="T6" fmla="*/ 5 w 6"/>
                <a:gd name="T7" fmla="*/ 5 h 6"/>
                <a:gd name="T8" fmla="*/ 6 w 6"/>
                <a:gd name="T9" fmla="*/ 3 h 6"/>
                <a:gd name="T10" fmla="*/ 5 w 6"/>
                <a:gd name="T11" fmla="*/ 1 h 6"/>
                <a:gd name="T12" fmla="*/ 3 w 6"/>
                <a:gd name="T13" fmla="*/ 0 h 6"/>
                <a:gd name="T14" fmla="*/ 1 w 6"/>
                <a:gd name="T15" fmla="*/ 1 h 6"/>
                <a:gd name="T16" fmla="*/ 0 w 6"/>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0" y="3"/>
                  </a:moveTo>
                  <a:cubicBezTo>
                    <a:pt x="0" y="4"/>
                    <a:pt x="0" y="5"/>
                    <a:pt x="1" y="5"/>
                  </a:cubicBezTo>
                  <a:cubicBezTo>
                    <a:pt x="1" y="6"/>
                    <a:pt x="2" y="6"/>
                    <a:pt x="3" y="6"/>
                  </a:cubicBezTo>
                  <a:cubicBezTo>
                    <a:pt x="4" y="6"/>
                    <a:pt x="4" y="6"/>
                    <a:pt x="5" y="5"/>
                  </a:cubicBezTo>
                  <a:cubicBezTo>
                    <a:pt x="6" y="5"/>
                    <a:pt x="6" y="4"/>
                    <a:pt x="6" y="3"/>
                  </a:cubicBezTo>
                  <a:cubicBezTo>
                    <a:pt x="6" y="3"/>
                    <a:pt x="6" y="2"/>
                    <a:pt x="5" y="1"/>
                  </a:cubicBezTo>
                  <a:cubicBezTo>
                    <a:pt x="4" y="1"/>
                    <a:pt x="4" y="0"/>
                    <a:pt x="3" y="0"/>
                  </a:cubicBezTo>
                  <a:cubicBezTo>
                    <a:pt x="2" y="0"/>
                    <a:pt x="1" y="1"/>
                    <a:pt x="1" y="1"/>
                  </a:cubicBezTo>
                  <a:cubicBezTo>
                    <a:pt x="0" y="2"/>
                    <a:pt x="0" y="3"/>
                    <a:pt x="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60" name="Freeform 396"/>
            <p:cNvSpPr>
              <a:spLocks/>
            </p:cNvSpPr>
            <p:nvPr/>
          </p:nvSpPr>
          <p:spPr bwMode="auto">
            <a:xfrm>
              <a:off x="5732463" y="3484563"/>
              <a:ext cx="71438" cy="65088"/>
            </a:xfrm>
            <a:custGeom>
              <a:avLst/>
              <a:gdLst>
                <a:gd name="T0" fmla="*/ 39 w 47"/>
                <a:gd name="T1" fmla="*/ 5 h 42"/>
                <a:gd name="T2" fmla="*/ 31 w 47"/>
                <a:gd name="T3" fmla="*/ 0 h 42"/>
                <a:gd name="T4" fmla="*/ 38 w 47"/>
                <a:gd name="T5" fmla="*/ 8 h 42"/>
                <a:gd name="T6" fmla="*/ 16 w 47"/>
                <a:gd name="T7" fmla="*/ 10 h 42"/>
                <a:gd name="T8" fmla="*/ 1 w 47"/>
                <a:gd name="T9" fmla="*/ 22 h 42"/>
                <a:gd name="T10" fmla="*/ 2 w 47"/>
                <a:gd name="T11" fmla="*/ 37 h 42"/>
                <a:gd name="T12" fmla="*/ 2 w 47"/>
                <a:gd name="T13" fmla="*/ 28 h 42"/>
                <a:gd name="T14" fmla="*/ 17 w 47"/>
                <a:gd name="T15" fmla="*/ 16 h 42"/>
                <a:gd name="T16" fmla="*/ 35 w 47"/>
                <a:gd name="T17" fmla="*/ 13 h 42"/>
                <a:gd name="T18" fmla="*/ 37 w 47"/>
                <a:gd name="T19" fmla="*/ 11 h 42"/>
                <a:gd name="T20" fmla="*/ 35 w 47"/>
                <a:gd name="T21" fmla="*/ 14 h 42"/>
                <a:gd name="T22" fmla="*/ 40 w 47"/>
                <a:gd name="T23" fmla="*/ 29 h 42"/>
                <a:gd name="T24" fmla="*/ 41 w 47"/>
                <a:gd name="T25" fmla="*/ 42 h 42"/>
                <a:gd name="T26" fmla="*/ 46 w 47"/>
                <a:gd name="T27" fmla="*/ 31 h 42"/>
                <a:gd name="T28" fmla="*/ 39 w 47"/>
                <a:gd name="T29"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42">
                  <a:moveTo>
                    <a:pt x="39" y="5"/>
                  </a:moveTo>
                  <a:cubicBezTo>
                    <a:pt x="36" y="3"/>
                    <a:pt x="33" y="1"/>
                    <a:pt x="31" y="0"/>
                  </a:cubicBezTo>
                  <a:cubicBezTo>
                    <a:pt x="35" y="2"/>
                    <a:pt x="37" y="5"/>
                    <a:pt x="38" y="8"/>
                  </a:cubicBezTo>
                  <a:cubicBezTo>
                    <a:pt x="32" y="11"/>
                    <a:pt x="25" y="12"/>
                    <a:pt x="16" y="10"/>
                  </a:cubicBezTo>
                  <a:cubicBezTo>
                    <a:pt x="9" y="10"/>
                    <a:pt x="4" y="14"/>
                    <a:pt x="1" y="22"/>
                  </a:cubicBezTo>
                  <a:cubicBezTo>
                    <a:pt x="0" y="28"/>
                    <a:pt x="1" y="33"/>
                    <a:pt x="2" y="37"/>
                  </a:cubicBezTo>
                  <a:cubicBezTo>
                    <a:pt x="2" y="28"/>
                    <a:pt x="2" y="28"/>
                    <a:pt x="2" y="28"/>
                  </a:cubicBezTo>
                  <a:cubicBezTo>
                    <a:pt x="4" y="19"/>
                    <a:pt x="9" y="15"/>
                    <a:pt x="17" y="16"/>
                  </a:cubicBezTo>
                  <a:cubicBezTo>
                    <a:pt x="23" y="17"/>
                    <a:pt x="29" y="16"/>
                    <a:pt x="35" y="13"/>
                  </a:cubicBezTo>
                  <a:cubicBezTo>
                    <a:pt x="37" y="11"/>
                    <a:pt x="37" y="11"/>
                    <a:pt x="37" y="11"/>
                  </a:cubicBezTo>
                  <a:cubicBezTo>
                    <a:pt x="35" y="14"/>
                    <a:pt x="35" y="14"/>
                    <a:pt x="35" y="14"/>
                  </a:cubicBezTo>
                  <a:cubicBezTo>
                    <a:pt x="39" y="18"/>
                    <a:pt x="40" y="22"/>
                    <a:pt x="40" y="29"/>
                  </a:cubicBezTo>
                  <a:cubicBezTo>
                    <a:pt x="41" y="42"/>
                    <a:pt x="41" y="42"/>
                    <a:pt x="41" y="42"/>
                  </a:cubicBezTo>
                  <a:cubicBezTo>
                    <a:pt x="42" y="35"/>
                    <a:pt x="44" y="31"/>
                    <a:pt x="46" y="31"/>
                  </a:cubicBezTo>
                  <a:cubicBezTo>
                    <a:pt x="47" y="19"/>
                    <a:pt x="44" y="10"/>
                    <a:pt x="39"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61" name="Freeform 397"/>
            <p:cNvSpPr>
              <a:spLocks/>
            </p:cNvSpPr>
            <p:nvPr/>
          </p:nvSpPr>
          <p:spPr bwMode="auto">
            <a:xfrm>
              <a:off x="5729288" y="3481388"/>
              <a:ext cx="61913" cy="60325"/>
            </a:xfrm>
            <a:custGeom>
              <a:avLst/>
              <a:gdLst>
                <a:gd name="T0" fmla="*/ 40 w 40"/>
                <a:gd name="T1" fmla="*/ 10 h 39"/>
                <a:gd name="T2" fmla="*/ 33 w 40"/>
                <a:gd name="T3" fmla="*/ 2 h 39"/>
                <a:gd name="T4" fmla="*/ 15 w 40"/>
                <a:gd name="T5" fmla="*/ 2 h 39"/>
                <a:gd name="T6" fmla="*/ 2 w 40"/>
                <a:gd name="T7" fmla="*/ 16 h 39"/>
                <a:gd name="T8" fmla="*/ 1 w 40"/>
                <a:gd name="T9" fmla="*/ 32 h 39"/>
                <a:gd name="T10" fmla="*/ 4 w 40"/>
                <a:gd name="T11" fmla="*/ 39 h 39"/>
                <a:gd name="T12" fmla="*/ 3 w 40"/>
                <a:gd name="T13" fmla="*/ 24 h 39"/>
                <a:gd name="T14" fmla="*/ 18 w 40"/>
                <a:gd name="T15" fmla="*/ 12 h 39"/>
                <a:gd name="T16" fmla="*/ 40 w 40"/>
                <a:gd name="T17" fmla="*/ 1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9">
                  <a:moveTo>
                    <a:pt x="40" y="10"/>
                  </a:moveTo>
                  <a:cubicBezTo>
                    <a:pt x="39" y="7"/>
                    <a:pt x="37" y="4"/>
                    <a:pt x="33" y="2"/>
                  </a:cubicBezTo>
                  <a:cubicBezTo>
                    <a:pt x="27" y="0"/>
                    <a:pt x="21" y="0"/>
                    <a:pt x="15" y="2"/>
                  </a:cubicBezTo>
                  <a:cubicBezTo>
                    <a:pt x="9" y="6"/>
                    <a:pt x="5" y="10"/>
                    <a:pt x="2" y="16"/>
                  </a:cubicBezTo>
                  <a:cubicBezTo>
                    <a:pt x="0" y="20"/>
                    <a:pt x="0" y="26"/>
                    <a:pt x="1" y="32"/>
                  </a:cubicBezTo>
                  <a:cubicBezTo>
                    <a:pt x="4" y="39"/>
                    <a:pt x="4" y="39"/>
                    <a:pt x="4" y="39"/>
                  </a:cubicBezTo>
                  <a:cubicBezTo>
                    <a:pt x="3" y="35"/>
                    <a:pt x="2" y="30"/>
                    <a:pt x="3" y="24"/>
                  </a:cubicBezTo>
                  <a:cubicBezTo>
                    <a:pt x="6" y="16"/>
                    <a:pt x="11" y="12"/>
                    <a:pt x="18" y="12"/>
                  </a:cubicBezTo>
                  <a:cubicBezTo>
                    <a:pt x="27" y="14"/>
                    <a:pt x="34" y="13"/>
                    <a:pt x="40"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62" name="Freeform 398"/>
            <p:cNvSpPr>
              <a:spLocks/>
            </p:cNvSpPr>
            <p:nvPr/>
          </p:nvSpPr>
          <p:spPr bwMode="auto">
            <a:xfrm>
              <a:off x="5735638" y="3502025"/>
              <a:ext cx="60325" cy="47625"/>
            </a:xfrm>
            <a:custGeom>
              <a:avLst/>
              <a:gdLst>
                <a:gd name="T0" fmla="*/ 33 w 39"/>
                <a:gd name="T1" fmla="*/ 3 h 31"/>
                <a:gd name="T2" fmla="*/ 35 w 39"/>
                <a:gd name="T3" fmla="*/ 0 h 31"/>
                <a:gd name="T4" fmla="*/ 33 w 39"/>
                <a:gd name="T5" fmla="*/ 2 h 31"/>
                <a:gd name="T6" fmla="*/ 15 w 39"/>
                <a:gd name="T7" fmla="*/ 5 h 31"/>
                <a:gd name="T8" fmla="*/ 0 w 39"/>
                <a:gd name="T9" fmla="*/ 17 h 31"/>
                <a:gd name="T10" fmla="*/ 0 w 39"/>
                <a:gd name="T11" fmla="*/ 26 h 31"/>
                <a:gd name="T12" fmla="*/ 14 w 39"/>
                <a:gd name="T13" fmla="*/ 8 h 31"/>
                <a:gd name="T14" fmla="*/ 31 w 39"/>
                <a:gd name="T15" fmla="*/ 6 h 31"/>
                <a:gd name="T16" fmla="*/ 37 w 39"/>
                <a:gd name="T17" fmla="*/ 29 h 31"/>
                <a:gd name="T18" fmla="*/ 39 w 39"/>
                <a:gd name="T19" fmla="*/ 31 h 31"/>
                <a:gd name="T20" fmla="*/ 38 w 39"/>
                <a:gd name="T21" fmla="*/ 18 h 31"/>
                <a:gd name="T22" fmla="*/ 33 w 39"/>
                <a:gd name="T23"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1">
                  <a:moveTo>
                    <a:pt x="33" y="3"/>
                  </a:moveTo>
                  <a:cubicBezTo>
                    <a:pt x="35" y="0"/>
                    <a:pt x="35" y="0"/>
                    <a:pt x="35" y="0"/>
                  </a:cubicBezTo>
                  <a:cubicBezTo>
                    <a:pt x="33" y="2"/>
                    <a:pt x="33" y="2"/>
                    <a:pt x="33" y="2"/>
                  </a:cubicBezTo>
                  <a:cubicBezTo>
                    <a:pt x="27" y="5"/>
                    <a:pt x="21" y="6"/>
                    <a:pt x="15" y="5"/>
                  </a:cubicBezTo>
                  <a:cubicBezTo>
                    <a:pt x="7" y="4"/>
                    <a:pt x="2" y="8"/>
                    <a:pt x="0" y="17"/>
                  </a:cubicBezTo>
                  <a:cubicBezTo>
                    <a:pt x="0" y="26"/>
                    <a:pt x="0" y="26"/>
                    <a:pt x="0" y="26"/>
                  </a:cubicBezTo>
                  <a:cubicBezTo>
                    <a:pt x="1" y="15"/>
                    <a:pt x="6" y="9"/>
                    <a:pt x="14" y="8"/>
                  </a:cubicBezTo>
                  <a:cubicBezTo>
                    <a:pt x="20" y="9"/>
                    <a:pt x="26" y="8"/>
                    <a:pt x="31" y="6"/>
                  </a:cubicBezTo>
                  <a:cubicBezTo>
                    <a:pt x="35" y="9"/>
                    <a:pt x="37" y="17"/>
                    <a:pt x="37" y="29"/>
                  </a:cubicBezTo>
                  <a:cubicBezTo>
                    <a:pt x="39" y="31"/>
                    <a:pt x="39" y="31"/>
                    <a:pt x="39" y="31"/>
                  </a:cubicBezTo>
                  <a:cubicBezTo>
                    <a:pt x="38" y="18"/>
                    <a:pt x="38" y="18"/>
                    <a:pt x="38" y="18"/>
                  </a:cubicBezTo>
                  <a:cubicBezTo>
                    <a:pt x="38" y="11"/>
                    <a:pt x="37" y="7"/>
                    <a:pt x="33" y="3"/>
                  </a:cubicBez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63" name="Freeform 399"/>
            <p:cNvSpPr>
              <a:spLocks/>
            </p:cNvSpPr>
            <p:nvPr/>
          </p:nvSpPr>
          <p:spPr bwMode="auto">
            <a:xfrm>
              <a:off x="5734051" y="3544888"/>
              <a:ext cx="3175" cy="11113"/>
            </a:xfrm>
            <a:custGeom>
              <a:avLst/>
              <a:gdLst>
                <a:gd name="T0" fmla="*/ 0 w 3"/>
                <a:gd name="T1" fmla="*/ 5 h 7"/>
                <a:gd name="T2" fmla="*/ 3 w 3"/>
                <a:gd name="T3" fmla="*/ 7 h 7"/>
                <a:gd name="T4" fmla="*/ 1 w 3"/>
                <a:gd name="T5" fmla="*/ 0 h 7"/>
                <a:gd name="T6" fmla="*/ 0 w 3"/>
                <a:gd name="T7" fmla="*/ 5 h 7"/>
              </a:gdLst>
              <a:ahLst/>
              <a:cxnLst>
                <a:cxn ang="0">
                  <a:pos x="T0" y="T1"/>
                </a:cxn>
                <a:cxn ang="0">
                  <a:pos x="T2" y="T3"/>
                </a:cxn>
                <a:cxn ang="0">
                  <a:pos x="T4" y="T5"/>
                </a:cxn>
                <a:cxn ang="0">
                  <a:pos x="T6" y="T7"/>
                </a:cxn>
              </a:cxnLst>
              <a:rect l="0" t="0" r="r" b="b"/>
              <a:pathLst>
                <a:path w="3" h="7">
                  <a:moveTo>
                    <a:pt x="0" y="5"/>
                  </a:moveTo>
                  <a:cubicBezTo>
                    <a:pt x="1" y="6"/>
                    <a:pt x="2" y="7"/>
                    <a:pt x="3" y="7"/>
                  </a:cubicBezTo>
                  <a:cubicBezTo>
                    <a:pt x="1" y="0"/>
                    <a:pt x="1" y="0"/>
                    <a:pt x="1" y="0"/>
                  </a:cubicBezTo>
                  <a:cubicBezTo>
                    <a:pt x="0" y="5"/>
                    <a:pt x="0" y="5"/>
                    <a:pt x="0" y="5"/>
                  </a:cubicBez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64" name="Freeform 400"/>
            <p:cNvSpPr>
              <a:spLocks/>
            </p:cNvSpPr>
            <p:nvPr/>
          </p:nvSpPr>
          <p:spPr bwMode="auto">
            <a:xfrm>
              <a:off x="5727701" y="3509963"/>
              <a:ext cx="74613" cy="82550"/>
            </a:xfrm>
            <a:custGeom>
              <a:avLst/>
              <a:gdLst>
                <a:gd name="T0" fmla="*/ 7 w 49"/>
                <a:gd name="T1" fmla="*/ 29 h 53"/>
                <a:gd name="T2" fmla="*/ 8 w 49"/>
                <a:gd name="T3" fmla="*/ 35 h 53"/>
                <a:gd name="T4" fmla="*/ 12 w 49"/>
                <a:gd name="T5" fmla="*/ 44 h 53"/>
                <a:gd name="T6" fmla="*/ 44 w 49"/>
                <a:gd name="T7" fmla="*/ 27 h 53"/>
                <a:gd name="T8" fmla="*/ 49 w 49"/>
                <a:gd name="T9" fmla="*/ 14 h 53"/>
                <a:gd name="T10" fmla="*/ 44 w 49"/>
                <a:gd name="T11" fmla="*/ 25 h 53"/>
                <a:gd name="T12" fmla="*/ 42 w 49"/>
                <a:gd name="T13" fmla="*/ 23 h 53"/>
                <a:gd name="T14" fmla="*/ 36 w 49"/>
                <a:gd name="T15" fmla="*/ 0 h 53"/>
                <a:gd name="T16" fmla="*/ 19 w 49"/>
                <a:gd name="T17" fmla="*/ 2 h 53"/>
                <a:gd name="T18" fmla="*/ 5 w 49"/>
                <a:gd name="T19" fmla="*/ 20 h 53"/>
                <a:gd name="T20" fmla="*/ 2 w 49"/>
                <a:gd name="T21" fmla="*/ 13 h 53"/>
                <a:gd name="T22" fmla="*/ 2 w 49"/>
                <a:gd name="T23" fmla="*/ 23 h 53"/>
                <a:gd name="T24" fmla="*/ 4 w 49"/>
                <a:gd name="T25" fmla="*/ 27 h 53"/>
                <a:gd name="T26" fmla="*/ 5 w 49"/>
                <a:gd name="T27" fmla="*/ 22 h 53"/>
                <a:gd name="T28" fmla="*/ 7 w 49"/>
                <a:gd name="T29" fmla="*/ 2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 h="53">
                  <a:moveTo>
                    <a:pt x="7" y="29"/>
                  </a:moveTo>
                  <a:cubicBezTo>
                    <a:pt x="8" y="35"/>
                    <a:pt x="8" y="35"/>
                    <a:pt x="8" y="35"/>
                  </a:cubicBezTo>
                  <a:cubicBezTo>
                    <a:pt x="9" y="39"/>
                    <a:pt x="10" y="42"/>
                    <a:pt x="12" y="44"/>
                  </a:cubicBezTo>
                  <a:cubicBezTo>
                    <a:pt x="28" y="53"/>
                    <a:pt x="38" y="47"/>
                    <a:pt x="44" y="27"/>
                  </a:cubicBezTo>
                  <a:cubicBezTo>
                    <a:pt x="47" y="25"/>
                    <a:pt x="49" y="20"/>
                    <a:pt x="49" y="14"/>
                  </a:cubicBezTo>
                  <a:cubicBezTo>
                    <a:pt x="47" y="14"/>
                    <a:pt x="45" y="18"/>
                    <a:pt x="44" y="25"/>
                  </a:cubicBezTo>
                  <a:cubicBezTo>
                    <a:pt x="42" y="23"/>
                    <a:pt x="42" y="23"/>
                    <a:pt x="42" y="23"/>
                  </a:cubicBezTo>
                  <a:cubicBezTo>
                    <a:pt x="42" y="11"/>
                    <a:pt x="40" y="3"/>
                    <a:pt x="36" y="0"/>
                  </a:cubicBezTo>
                  <a:cubicBezTo>
                    <a:pt x="31" y="2"/>
                    <a:pt x="25" y="3"/>
                    <a:pt x="19" y="2"/>
                  </a:cubicBezTo>
                  <a:cubicBezTo>
                    <a:pt x="11" y="3"/>
                    <a:pt x="6" y="9"/>
                    <a:pt x="5" y="20"/>
                  </a:cubicBezTo>
                  <a:cubicBezTo>
                    <a:pt x="2" y="13"/>
                    <a:pt x="2" y="13"/>
                    <a:pt x="2" y="13"/>
                  </a:cubicBezTo>
                  <a:cubicBezTo>
                    <a:pt x="0" y="14"/>
                    <a:pt x="0" y="17"/>
                    <a:pt x="2" y="23"/>
                  </a:cubicBezTo>
                  <a:cubicBezTo>
                    <a:pt x="3" y="24"/>
                    <a:pt x="3" y="26"/>
                    <a:pt x="4" y="27"/>
                  </a:cubicBezTo>
                  <a:cubicBezTo>
                    <a:pt x="5" y="22"/>
                    <a:pt x="5" y="22"/>
                    <a:pt x="5" y="22"/>
                  </a:cubicBezTo>
                  <a:cubicBezTo>
                    <a:pt x="7" y="29"/>
                    <a:pt x="7" y="29"/>
                    <a:pt x="7" y="29"/>
                  </a:cubicBezTo>
                  <a:close/>
                </a:path>
              </a:pathLst>
            </a:custGeom>
            <a:solidFill>
              <a:srgbClr val="E2B9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65" name="Freeform 401"/>
            <p:cNvSpPr>
              <a:spLocks/>
            </p:cNvSpPr>
            <p:nvPr/>
          </p:nvSpPr>
          <p:spPr bwMode="auto">
            <a:xfrm>
              <a:off x="5745163" y="3532188"/>
              <a:ext cx="58738" cy="79375"/>
            </a:xfrm>
            <a:custGeom>
              <a:avLst/>
              <a:gdLst>
                <a:gd name="T0" fmla="*/ 35 w 38"/>
                <a:gd name="T1" fmla="*/ 12 h 51"/>
                <a:gd name="T2" fmla="*/ 37 w 38"/>
                <a:gd name="T3" fmla="*/ 0 h 51"/>
                <a:gd name="T4" fmla="*/ 32 w 38"/>
                <a:gd name="T5" fmla="*/ 13 h 51"/>
                <a:gd name="T6" fmla="*/ 0 w 38"/>
                <a:gd name="T7" fmla="*/ 30 h 51"/>
                <a:gd name="T8" fmla="*/ 6 w 38"/>
                <a:gd name="T9" fmla="*/ 37 h 51"/>
                <a:gd name="T10" fmla="*/ 21 w 38"/>
                <a:gd name="T11" fmla="*/ 37 h 51"/>
                <a:gd name="T12" fmla="*/ 25 w 38"/>
                <a:gd name="T13" fmla="*/ 33 h 51"/>
                <a:gd name="T14" fmla="*/ 25 w 38"/>
                <a:gd name="T15" fmla="*/ 38 h 51"/>
                <a:gd name="T16" fmla="*/ 15 w 38"/>
                <a:gd name="T17" fmla="*/ 51 h 51"/>
                <a:gd name="T18" fmla="*/ 30 w 38"/>
                <a:gd name="T19" fmla="*/ 35 h 51"/>
                <a:gd name="T20" fmla="*/ 30 w 38"/>
                <a:gd name="T21" fmla="*/ 31 h 51"/>
                <a:gd name="T22" fmla="*/ 30 w 38"/>
                <a:gd name="T23" fmla="*/ 23 h 51"/>
                <a:gd name="T24" fmla="*/ 31 w 38"/>
                <a:gd name="T25" fmla="*/ 15 h 51"/>
                <a:gd name="T26" fmla="*/ 35 w 38"/>
                <a:gd name="T27"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51">
                  <a:moveTo>
                    <a:pt x="35" y="12"/>
                  </a:moveTo>
                  <a:cubicBezTo>
                    <a:pt x="38" y="6"/>
                    <a:pt x="38" y="2"/>
                    <a:pt x="37" y="0"/>
                  </a:cubicBezTo>
                  <a:cubicBezTo>
                    <a:pt x="37" y="6"/>
                    <a:pt x="35" y="11"/>
                    <a:pt x="32" y="13"/>
                  </a:cubicBezTo>
                  <a:cubicBezTo>
                    <a:pt x="26" y="33"/>
                    <a:pt x="16" y="39"/>
                    <a:pt x="0" y="30"/>
                  </a:cubicBezTo>
                  <a:cubicBezTo>
                    <a:pt x="1" y="33"/>
                    <a:pt x="4" y="35"/>
                    <a:pt x="6" y="37"/>
                  </a:cubicBezTo>
                  <a:cubicBezTo>
                    <a:pt x="11" y="39"/>
                    <a:pt x="16" y="39"/>
                    <a:pt x="21" y="37"/>
                  </a:cubicBezTo>
                  <a:cubicBezTo>
                    <a:pt x="22" y="36"/>
                    <a:pt x="24" y="35"/>
                    <a:pt x="25" y="33"/>
                  </a:cubicBezTo>
                  <a:cubicBezTo>
                    <a:pt x="25" y="38"/>
                    <a:pt x="25" y="38"/>
                    <a:pt x="25" y="38"/>
                  </a:cubicBezTo>
                  <a:cubicBezTo>
                    <a:pt x="15" y="51"/>
                    <a:pt x="15" y="51"/>
                    <a:pt x="15" y="51"/>
                  </a:cubicBezTo>
                  <a:cubicBezTo>
                    <a:pt x="21" y="46"/>
                    <a:pt x="26" y="41"/>
                    <a:pt x="30" y="35"/>
                  </a:cubicBezTo>
                  <a:cubicBezTo>
                    <a:pt x="30" y="31"/>
                    <a:pt x="30" y="31"/>
                    <a:pt x="30" y="31"/>
                  </a:cubicBezTo>
                  <a:cubicBezTo>
                    <a:pt x="30" y="23"/>
                    <a:pt x="30" y="23"/>
                    <a:pt x="30" y="23"/>
                  </a:cubicBezTo>
                  <a:cubicBezTo>
                    <a:pt x="31" y="15"/>
                    <a:pt x="31" y="15"/>
                    <a:pt x="31" y="15"/>
                  </a:cubicBezTo>
                  <a:cubicBezTo>
                    <a:pt x="32" y="16"/>
                    <a:pt x="33" y="15"/>
                    <a:pt x="35" y="12"/>
                  </a:cubicBez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66" name="Freeform 402"/>
            <p:cNvSpPr>
              <a:spLocks/>
            </p:cNvSpPr>
            <p:nvPr/>
          </p:nvSpPr>
          <p:spPr bwMode="auto">
            <a:xfrm>
              <a:off x="5715001" y="3592513"/>
              <a:ext cx="49213" cy="139700"/>
            </a:xfrm>
            <a:custGeom>
              <a:avLst/>
              <a:gdLst>
                <a:gd name="T0" fmla="*/ 2 w 32"/>
                <a:gd name="T1" fmla="*/ 16 h 90"/>
                <a:gd name="T2" fmla="*/ 6 w 32"/>
                <a:gd name="T3" fmla="*/ 21 h 90"/>
                <a:gd name="T4" fmla="*/ 0 w 32"/>
                <a:gd name="T5" fmla="*/ 26 h 90"/>
                <a:gd name="T6" fmla="*/ 32 w 32"/>
                <a:gd name="T7" fmla="*/ 90 h 90"/>
                <a:gd name="T8" fmla="*/ 32 w 32"/>
                <a:gd name="T9" fmla="*/ 87 h 90"/>
                <a:gd name="T10" fmla="*/ 26 w 32"/>
                <a:gd name="T11" fmla="*/ 72 h 90"/>
                <a:gd name="T12" fmla="*/ 24 w 32"/>
                <a:gd name="T13" fmla="*/ 64 h 90"/>
                <a:gd name="T14" fmla="*/ 16 w 32"/>
                <a:gd name="T15" fmla="*/ 18 h 90"/>
                <a:gd name="T16" fmla="*/ 16 w 32"/>
                <a:gd name="T17" fmla="*/ 10 h 90"/>
                <a:gd name="T18" fmla="*/ 19 w 32"/>
                <a:gd name="T19" fmla="*/ 0 h 90"/>
                <a:gd name="T20" fmla="*/ 18 w 32"/>
                <a:gd name="T21" fmla="*/ 0 h 90"/>
                <a:gd name="T22" fmla="*/ 10 w 32"/>
                <a:gd name="T23" fmla="*/ 8 h 90"/>
                <a:gd name="T24" fmla="*/ 2 w 32"/>
                <a:gd name="T25" fmla="*/ 16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90">
                  <a:moveTo>
                    <a:pt x="2" y="16"/>
                  </a:moveTo>
                  <a:cubicBezTo>
                    <a:pt x="6" y="21"/>
                    <a:pt x="6" y="21"/>
                    <a:pt x="6" y="21"/>
                  </a:cubicBezTo>
                  <a:cubicBezTo>
                    <a:pt x="0" y="26"/>
                    <a:pt x="0" y="26"/>
                    <a:pt x="0" y="26"/>
                  </a:cubicBezTo>
                  <a:cubicBezTo>
                    <a:pt x="8" y="49"/>
                    <a:pt x="18" y="70"/>
                    <a:pt x="32" y="90"/>
                  </a:cubicBezTo>
                  <a:cubicBezTo>
                    <a:pt x="32" y="87"/>
                    <a:pt x="32" y="87"/>
                    <a:pt x="32" y="87"/>
                  </a:cubicBezTo>
                  <a:cubicBezTo>
                    <a:pt x="30" y="82"/>
                    <a:pt x="28" y="77"/>
                    <a:pt x="26" y="72"/>
                  </a:cubicBezTo>
                  <a:cubicBezTo>
                    <a:pt x="25" y="69"/>
                    <a:pt x="24" y="67"/>
                    <a:pt x="24" y="64"/>
                  </a:cubicBezTo>
                  <a:cubicBezTo>
                    <a:pt x="18" y="47"/>
                    <a:pt x="15" y="31"/>
                    <a:pt x="16" y="18"/>
                  </a:cubicBezTo>
                  <a:cubicBezTo>
                    <a:pt x="16" y="15"/>
                    <a:pt x="16" y="12"/>
                    <a:pt x="16" y="10"/>
                  </a:cubicBezTo>
                  <a:cubicBezTo>
                    <a:pt x="17" y="6"/>
                    <a:pt x="18" y="3"/>
                    <a:pt x="19" y="0"/>
                  </a:cubicBezTo>
                  <a:cubicBezTo>
                    <a:pt x="18" y="0"/>
                    <a:pt x="18" y="0"/>
                    <a:pt x="18" y="0"/>
                  </a:cubicBezTo>
                  <a:cubicBezTo>
                    <a:pt x="10" y="8"/>
                    <a:pt x="10" y="8"/>
                    <a:pt x="10" y="8"/>
                  </a:cubicBezTo>
                  <a:cubicBezTo>
                    <a:pt x="2" y="16"/>
                    <a:pt x="2" y="16"/>
                    <a:pt x="2" y="1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67" name="Freeform 403"/>
            <p:cNvSpPr>
              <a:spLocks/>
            </p:cNvSpPr>
            <p:nvPr/>
          </p:nvSpPr>
          <p:spPr bwMode="auto">
            <a:xfrm>
              <a:off x="5680076" y="3608388"/>
              <a:ext cx="80963" cy="285750"/>
            </a:xfrm>
            <a:custGeom>
              <a:avLst/>
              <a:gdLst>
                <a:gd name="T0" fmla="*/ 20 w 52"/>
                <a:gd name="T1" fmla="*/ 8 h 185"/>
                <a:gd name="T2" fmla="*/ 27 w 52"/>
                <a:gd name="T3" fmla="*/ 0 h 185"/>
                <a:gd name="T4" fmla="*/ 0 w 52"/>
                <a:gd name="T5" fmla="*/ 11 h 185"/>
                <a:gd name="T6" fmla="*/ 15 w 52"/>
                <a:gd name="T7" fmla="*/ 84 h 185"/>
                <a:gd name="T8" fmla="*/ 16 w 52"/>
                <a:gd name="T9" fmla="*/ 93 h 185"/>
                <a:gd name="T10" fmla="*/ 16 w 52"/>
                <a:gd name="T11" fmla="*/ 114 h 185"/>
                <a:gd name="T12" fmla="*/ 32 w 52"/>
                <a:gd name="T13" fmla="*/ 114 h 185"/>
                <a:gd name="T14" fmla="*/ 31 w 52"/>
                <a:gd name="T15" fmla="*/ 130 h 185"/>
                <a:gd name="T16" fmla="*/ 13 w 52"/>
                <a:gd name="T17" fmla="*/ 129 h 185"/>
                <a:gd name="T18" fmla="*/ 12 w 52"/>
                <a:gd name="T19" fmla="*/ 131 h 185"/>
                <a:gd name="T20" fmla="*/ 7 w 52"/>
                <a:gd name="T21" fmla="*/ 179 h 185"/>
                <a:gd name="T22" fmla="*/ 41 w 52"/>
                <a:gd name="T23" fmla="*/ 168 h 185"/>
                <a:gd name="T24" fmla="*/ 52 w 52"/>
                <a:gd name="T25" fmla="*/ 127 h 185"/>
                <a:gd name="T26" fmla="*/ 52 w 52"/>
                <a:gd name="T27" fmla="*/ 85 h 185"/>
                <a:gd name="T28" fmla="*/ 26 w 52"/>
                <a:gd name="T29" fmla="*/ 34 h 185"/>
                <a:gd name="T30" fmla="*/ 18 w 52"/>
                <a:gd name="T31" fmla="*/ 16 h 185"/>
                <a:gd name="T32" fmla="*/ 25 w 52"/>
                <a:gd name="T33" fmla="*/ 11 h 185"/>
                <a:gd name="T34" fmla="*/ 20 w 52"/>
                <a:gd name="T35" fmla="*/ 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2" h="185">
                  <a:moveTo>
                    <a:pt x="20" y="8"/>
                  </a:moveTo>
                  <a:cubicBezTo>
                    <a:pt x="27" y="0"/>
                    <a:pt x="27" y="0"/>
                    <a:pt x="27" y="0"/>
                  </a:cubicBezTo>
                  <a:cubicBezTo>
                    <a:pt x="0" y="11"/>
                    <a:pt x="0" y="11"/>
                    <a:pt x="0" y="11"/>
                  </a:cubicBezTo>
                  <a:cubicBezTo>
                    <a:pt x="8" y="33"/>
                    <a:pt x="13" y="57"/>
                    <a:pt x="15" y="84"/>
                  </a:cubicBezTo>
                  <a:cubicBezTo>
                    <a:pt x="16" y="87"/>
                    <a:pt x="16" y="90"/>
                    <a:pt x="16" y="93"/>
                  </a:cubicBezTo>
                  <a:cubicBezTo>
                    <a:pt x="17" y="100"/>
                    <a:pt x="17" y="107"/>
                    <a:pt x="16" y="114"/>
                  </a:cubicBezTo>
                  <a:cubicBezTo>
                    <a:pt x="32" y="114"/>
                    <a:pt x="32" y="114"/>
                    <a:pt x="32" y="114"/>
                  </a:cubicBezTo>
                  <a:cubicBezTo>
                    <a:pt x="31" y="130"/>
                    <a:pt x="31" y="130"/>
                    <a:pt x="31" y="130"/>
                  </a:cubicBezTo>
                  <a:cubicBezTo>
                    <a:pt x="13" y="129"/>
                    <a:pt x="13" y="129"/>
                    <a:pt x="13" y="129"/>
                  </a:cubicBezTo>
                  <a:cubicBezTo>
                    <a:pt x="12" y="130"/>
                    <a:pt x="12" y="131"/>
                    <a:pt x="12" y="131"/>
                  </a:cubicBezTo>
                  <a:cubicBezTo>
                    <a:pt x="9" y="147"/>
                    <a:pt x="7" y="163"/>
                    <a:pt x="7" y="179"/>
                  </a:cubicBezTo>
                  <a:cubicBezTo>
                    <a:pt x="24" y="185"/>
                    <a:pt x="35" y="181"/>
                    <a:pt x="41" y="168"/>
                  </a:cubicBezTo>
                  <a:cubicBezTo>
                    <a:pt x="52" y="127"/>
                    <a:pt x="52" y="127"/>
                    <a:pt x="52" y="127"/>
                  </a:cubicBezTo>
                  <a:cubicBezTo>
                    <a:pt x="50" y="110"/>
                    <a:pt x="50" y="96"/>
                    <a:pt x="52" y="85"/>
                  </a:cubicBezTo>
                  <a:cubicBezTo>
                    <a:pt x="41" y="66"/>
                    <a:pt x="32" y="49"/>
                    <a:pt x="26" y="34"/>
                  </a:cubicBezTo>
                  <a:cubicBezTo>
                    <a:pt x="18" y="16"/>
                    <a:pt x="18" y="16"/>
                    <a:pt x="18" y="16"/>
                  </a:cubicBezTo>
                  <a:cubicBezTo>
                    <a:pt x="25" y="11"/>
                    <a:pt x="25" y="11"/>
                    <a:pt x="25" y="11"/>
                  </a:cubicBezTo>
                  <a:cubicBezTo>
                    <a:pt x="20" y="8"/>
                    <a:pt x="20" y="8"/>
                    <a:pt x="20" y="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68" name="Freeform 404"/>
            <p:cNvSpPr>
              <a:spLocks/>
            </p:cNvSpPr>
            <p:nvPr/>
          </p:nvSpPr>
          <p:spPr bwMode="auto">
            <a:xfrm>
              <a:off x="5654676" y="3625850"/>
              <a:ext cx="50800" cy="246063"/>
            </a:xfrm>
            <a:custGeom>
              <a:avLst/>
              <a:gdLst>
                <a:gd name="T0" fmla="*/ 17 w 33"/>
                <a:gd name="T1" fmla="*/ 0 h 159"/>
                <a:gd name="T2" fmla="*/ 17 w 33"/>
                <a:gd name="T3" fmla="*/ 6 h 159"/>
                <a:gd name="T4" fmla="*/ 24 w 33"/>
                <a:gd name="T5" fmla="*/ 67 h 159"/>
                <a:gd name="T6" fmla="*/ 15 w 33"/>
                <a:gd name="T7" fmla="*/ 127 h 159"/>
                <a:gd name="T8" fmla="*/ 13 w 33"/>
                <a:gd name="T9" fmla="*/ 152 h 159"/>
                <a:gd name="T10" fmla="*/ 0 w 33"/>
                <a:gd name="T11" fmla="*/ 159 h 159"/>
                <a:gd name="T12" fmla="*/ 2 w 33"/>
                <a:gd name="T13" fmla="*/ 159 h 159"/>
                <a:gd name="T14" fmla="*/ 19 w 33"/>
                <a:gd name="T15" fmla="*/ 159 h 159"/>
                <a:gd name="T16" fmla="*/ 20 w 33"/>
                <a:gd name="T17" fmla="*/ 159 h 159"/>
                <a:gd name="T18" fmla="*/ 26 w 33"/>
                <a:gd name="T19" fmla="*/ 115 h 159"/>
                <a:gd name="T20" fmla="*/ 33 w 33"/>
                <a:gd name="T21" fmla="*/ 82 h 159"/>
                <a:gd name="T22" fmla="*/ 32 w 33"/>
                <a:gd name="T23" fmla="*/ 73 h 159"/>
                <a:gd name="T24" fmla="*/ 17 w 33"/>
                <a:gd name="T25"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159">
                  <a:moveTo>
                    <a:pt x="17" y="0"/>
                  </a:moveTo>
                  <a:cubicBezTo>
                    <a:pt x="17" y="6"/>
                    <a:pt x="17" y="6"/>
                    <a:pt x="17" y="6"/>
                  </a:cubicBezTo>
                  <a:cubicBezTo>
                    <a:pt x="22" y="26"/>
                    <a:pt x="24" y="46"/>
                    <a:pt x="24" y="67"/>
                  </a:cubicBezTo>
                  <a:cubicBezTo>
                    <a:pt x="20" y="86"/>
                    <a:pt x="17" y="106"/>
                    <a:pt x="15" y="127"/>
                  </a:cubicBezTo>
                  <a:cubicBezTo>
                    <a:pt x="13" y="152"/>
                    <a:pt x="13" y="152"/>
                    <a:pt x="13" y="152"/>
                  </a:cubicBezTo>
                  <a:cubicBezTo>
                    <a:pt x="8" y="154"/>
                    <a:pt x="4" y="156"/>
                    <a:pt x="0" y="159"/>
                  </a:cubicBezTo>
                  <a:cubicBezTo>
                    <a:pt x="1" y="159"/>
                    <a:pt x="1" y="159"/>
                    <a:pt x="2" y="159"/>
                  </a:cubicBezTo>
                  <a:cubicBezTo>
                    <a:pt x="7" y="156"/>
                    <a:pt x="13" y="156"/>
                    <a:pt x="19" y="159"/>
                  </a:cubicBezTo>
                  <a:cubicBezTo>
                    <a:pt x="20" y="159"/>
                    <a:pt x="20" y="159"/>
                    <a:pt x="20" y="159"/>
                  </a:cubicBezTo>
                  <a:cubicBezTo>
                    <a:pt x="26" y="115"/>
                    <a:pt x="26" y="115"/>
                    <a:pt x="26" y="115"/>
                  </a:cubicBezTo>
                  <a:cubicBezTo>
                    <a:pt x="33" y="82"/>
                    <a:pt x="33" y="82"/>
                    <a:pt x="33" y="82"/>
                  </a:cubicBezTo>
                  <a:cubicBezTo>
                    <a:pt x="33" y="79"/>
                    <a:pt x="33" y="76"/>
                    <a:pt x="32" y="73"/>
                  </a:cubicBezTo>
                  <a:cubicBezTo>
                    <a:pt x="30" y="46"/>
                    <a:pt x="25" y="22"/>
                    <a:pt x="1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69" name="Freeform 405"/>
            <p:cNvSpPr>
              <a:spLocks/>
            </p:cNvSpPr>
            <p:nvPr/>
          </p:nvSpPr>
          <p:spPr bwMode="auto">
            <a:xfrm>
              <a:off x="5768976" y="3579813"/>
              <a:ext cx="31750" cy="49213"/>
            </a:xfrm>
            <a:custGeom>
              <a:avLst/>
              <a:gdLst>
                <a:gd name="T0" fmla="*/ 18 w 20"/>
                <a:gd name="T1" fmla="*/ 21 h 32"/>
                <a:gd name="T2" fmla="*/ 20 w 20"/>
                <a:gd name="T3" fmla="*/ 5 h 32"/>
                <a:gd name="T4" fmla="*/ 15 w 20"/>
                <a:gd name="T5" fmla="*/ 0 h 32"/>
                <a:gd name="T6" fmla="*/ 15 w 20"/>
                <a:gd name="T7" fmla="*/ 4 h 32"/>
                <a:gd name="T8" fmla="*/ 0 w 20"/>
                <a:gd name="T9" fmla="*/ 20 h 32"/>
                <a:gd name="T10" fmla="*/ 7 w 20"/>
                <a:gd name="T11" fmla="*/ 25 h 32"/>
                <a:gd name="T12" fmla="*/ 13 w 20"/>
                <a:gd name="T13" fmla="*/ 32 h 32"/>
                <a:gd name="T14" fmla="*/ 18 w 20"/>
                <a:gd name="T15" fmla="*/ 21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32">
                  <a:moveTo>
                    <a:pt x="18" y="21"/>
                  </a:moveTo>
                  <a:cubicBezTo>
                    <a:pt x="19" y="16"/>
                    <a:pt x="19" y="10"/>
                    <a:pt x="20" y="5"/>
                  </a:cubicBezTo>
                  <a:cubicBezTo>
                    <a:pt x="15" y="0"/>
                    <a:pt x="15" y="0"/>
                    <a:pt x="15" y="0"/>
                  </a:cubicBezTo>
                  <a:cubicBezTo>
                    <a:pt x="15" y="4"/>
                    <a:pt x="15" y="4"/>
                    <a:pt x="15" y="4"/>
                  </a:cubicBezTo>
                  <a:cubicBezTo>
                    <a:pt x="11" y="10"/>
                    <a:pt x="6" y="15"/>
                    <a:pt x="0" y="20"/>
                  </a:cubicBezTo>
                  <a:cubicBezTo>
                    <a:pt x="2" y="21"/>
                    <a:pt x="5" y="23"/>
                    <a:pt x="7" y="25"/>
                  </a:cubicBezTo>
                  <a:cubicBezTo>
                    <a:pt x="9" y="27"/>
                    <a:pt x="11" y="29"/>
                    <a:pt x="13" y="32"/>
                  </a:cubicBezTo>
                  <a:cubicBezTo>
                    <a:pt x="18" y="21"/>
                    <a:pt x="18" y="21"/>
                    <a:pt x="18"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70" name="Freeform 407"/>
            <p:cNvSpPr>
              <a:spLocks/>
            </p:cNvSpPr>
            <p:nvPr/>
          </p:nvSpPr>
          <p:spPr bwMode="auto">
            <a:xfrm>
              <a:off x="5765800" y="3587750"/>
              <a:ext cx="55563" cy="149225"/>
            </a:xfrm>
            <a:custGeom>
              <a:avLst/>
              <a:gdLst>
                <a:gd name="T0" fmla="*/ 22 w 36"/>
                <a:gd name="T1" fmla="*/ 0 h 96"/>
                <a:gd name="T2" fmla="*/ 20 w 36"/>
                <a:gd name="T3" fmla="*/ 16 h 96"/>
                <a:gd name="T4" fmla="*/ 10 w 36"/>
                <a:gd name="T5" fmla="*/ 65 h 96"/>
                <a:gd name="T6" fmla="*/ 1 w 36"/>
                <a:gd name="T7" fmla="*/ 94 h 96"/>
                <a:gd name="T8" fmla="*/ 0 w 36"/>
                <a:gd name="T9" fmla="*/ 96 h 96"/>
                <a:gd name="T10" fmla="*/ 1 w 36"/>
                <a:gd name="T11" fmla="*/ 96 h 96"/>
                <a:gd name="T12" fmla="*/ 36 w 36"/>
                <a:gd name="T13" fmla="*/ 22 h 96"/>
                <a:gd name="T14" fmla="*/ 30 w 36"/>
                <a:gd name="T15" fmla="*/ 18 h 96"/>
                <a:gd name="T16" fmla="*/ 35 w 36"/>
                <a:gd name="T17" fmla="*/ 13 h 96"/>
                <a:gd name="T18" fmla="*/ 26 w 36"/>
                <a:gd name="T19" fmla="*/ 4 h 96"/>
                <a:gd name="T20" fmla="*/ 22 w 36"/>
                <a:gd name="T21"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96">
                  <a:moveTo>
                    <a:pt x="22" y="0"/>
                  </a:moveTo>
                  <a:cubicBezTo>
                    <a:pt x="21" y="5"/>
                    <a:pt x="21" y="11"/>
                    <a:pt x="20" y="16"/>
                  </a:cubicBezTo>
                  <a:cubicBezTo>
                    <a:pt x="18" y="32"/>
                    <a:pt x="15" y="48"/>
                    <a:pt x="10" y="65"/>
                  </a:cubicBezTo>
                  <a:cubicBezTo>
                    <a:pt x="7" y="74"/>
                    <a:pt x="4" y="84"/>
                    <a:pt x="1" y="94"/>
                  </a:cubicBezTo>
                  <a:cubicBezTo>
                    <a:pt x="1" y="94"/>
                    <a:pt x="1" y="95"/>
                    <a:pt x="0" y="96"/>
                  </a:cubicBezTo>
                  <a:cubicBezTo>
                    <a:pt x="1" y="96"/>
                    <a:pt x="1" y="96"/>
                    <a:pt x="1" y="96"/>
                  </a:cubicBezTo>
                  <a:cubicBezTo>
                    <a:pt x="14" y="74"/>
                    <a:pt x="26" y="50"/>
                    <a:pt x="36" y="22"/>
                  </a:cubicBezTo>
                  <a:cubicBezTo>
                    <a:pt x="30" y="18"/>
                    <a:pt x="30" y="18"/>
                    <a:pt x="30" y="18"/>
                  </a:cubicBezTo>
                  <a:cubicBezTo>
                    <a:pt x="35" y="13"/>
                    <a:pt x="35" y="13"/>
                    <a:pt x="35" y="13"/>
                  </a:cubicBezTo>
                  <a:cubicBezTo>
                    <a:pt x="26" y="4"/>
                    <a:pt x="26" y="4"/>
                    <a:pt x="26" y="4"/>
                  </a:cubicBezTo>
                  <a:cubicBezTo>
                    <a:pt x="22" y="0"/>
                    <a:pt x="22" y="0"/>
                    <a:pt x="22"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71" name="Freeform 408"/>
            <p:cNvSpPr>
              <a:spLocks/>
            </p:cNvSpPr>
            <p:nvPr/>
          </p:nvSpPr>
          <p:spPr bwMode="auto">
            <a:xfrm>
              <a:off x="5745163" y="3578225"/>
              <a:ext cx="39688" cy="33337"/>
            </a:xfrm>
            <a:custGeom>
              <a:avLst/>
              <a:gdLst>
                <a:gd name="T0" fmla="*/ 25 w 25"/>
                <a:gd name="T1" fmla="*/ 8 h 21"/>
                <a:gd name="T2" fmla="*/ 25 w 25"/>
                <a:gd name="T3" fmla="*/ 3 h 21"/>
                <a:gd name="T4" fmla="*/ 21 w 25"/>
                <a:gd name="T5" fmla="*/ 7 h 21"/>
                <a:gd name="T6" fmla="*/ 6 w 25"/>
                <a:gd name="T7" fmla="*/ 7 h 21"/>
                <a:gd name="T8" fmla="*/ 0 w 25"/>
                <a:gd name="T9" fmla="*/ 0 h 21"/>
                <a:gd name="T10" fmla="*/ 0 w 25"/>
                <a:gd name="T11" fmla="*/ 7 h 21"/>
                <a:gd name="T12" fmla="*/ 15 w 25"/>
                <a:gd name="T13" fmla="*/ 21 h 21"/>
                <a:gd name="T14" fmla="*/ 25 w 25"/>
                <a:gd name="T15" fmla="*/ 8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1">
                  <a:moveTo>
                    <a:pt x="25" y="8"/>
                  </a:moveTo>
                  <a:cubicBezTo>
                    <a:pt x="25" y="3"/>
                    <a:pt x="25" y="3"/>
                    <a:pt x="25" y="3"/>
                  </a:cubicBezTo>
                  <a:cubicBezTo>
                    <a:pt x="24" y="5"/>
                    <a:pt x="22" y="6"/>
                    <a:pt x="21" y="7"/>
                  </a:cubicBezTo>
                  <a:cubicBezTo>
                    <a:pt x="16" y="9"/>
                    <a:pt x="11" y="9"/>
                    <a:pt x="6" y="7"/>
                  </a:cubicBezTo>
                  <a:cubicBezTo>
                    <a:pt x="4" y="5"/>
                    <a:pt x="1" y="3"/>
                    <a:pt x="0" y="0"/>
                  </a:cubicBezTo>
                  <a:cubicBezTo>
                    <a:pt x="0" y="7"/>
                    <a:pt x="0" y="7"/>
                    <a:pt x="0" y="7"/>
                  </a:cubicBezTo>
                  <a:cubicBezTo>
                    <a:pt x="4" y="12"/>
                    <a:pt x="9" y="17"/>
                    <a:pt x="15" y="21"/>
                  </a:cubicBezTo>
                  <a:cubicBezTo>
                    <a:pt x="25" y="8"/>
                    <a:pt x="25" y="8"/>
                    <a:pt x="25" y="8"/>
                  </a:cubicBezTo>
                  <a:close/>
                </a:path>
              </a:pathLst>
            </a:custGeom>
            <a:solidFill>
              <a:srgbClr val="E2B9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72" name="Freeform 409"/>
            <p:cNvSpPr>
              <a:spLocks/>
            </p:cNvSpPr>
            <p:nvPr/>
          </p:nvSpPr>
          <p:spPr bwMode="auto">
            <a:xfrm>
              <a:off x="5776913" y="3613150"/>
              <a:ext cx="20638" cy="76200"/>
            </a:xfrm>
            <a:custGeom>
              <a:avLst/>
              <a:gdLst>
                <a:gd name="T0" fmla="*/ 2 w 13"/>
                <a:gd name="T1" fmla="*/ 4 h 49"/>
                <a:gd name="T2" fmla="*/ 0 w 13"/>
                <a:gd name="T3" fmla="*/ 6 h 49"/>
                <a:gd name="T4" fmla="*/ 8 w 13"/>
                <a:gd name="T5" fmla="*/ 16 h 49"/>
                <a:gd name="T6" fmla="*/ 9 w 13"/>
                <a:gd name="T7" fmla="*/ 13 h 49"/>
                <a:gd name="T8" fmla="*/ 2 w 13"/>
                <a:gd name="T9" fmla="*/ 39 h 49"/>
                <a:gd name="T10" fmla="*/ 3 w 13"/>
                <a:gd name="T11" fmla="*/ 49 h 49"/>
                <a:gd name="T12" fmla="*/ 13 w 13"/>
                <a:gd name="T13" fmla="*/ 0 h 49"/>
                <a:gd name="T14" fmla="*/ 8 w 13"/>
                <a:gd name="T15" fmla="*/ 11 h 49"/>
                <a:gd name="T16" fmla="*/ 2 w 13"/>
                <a:gd name="T17" fmla="*/ 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9">
                  <a:moveTo>
                    <a:pt x="2" y="4"/>
                  </a:moveTo>
                  <a:cubicBezTo>
                    <a:pt x="1" y="5"/>
                    <a:pt x="0" y="5"/>
                    <a:pt x="0" y="6"/>
                  </a:cubicBezTo>
                  <a:cubicBezTo>
                    <a:pt x="2" y="8"/>
                    <a:pt x="5" y="11"/>
                    <a:pt x="8" y="16"/>
                  </a:cubicBezTo>
                  <a:cubicBezTo>
                    <a:pt x="9" y="13"/>
                    <a:pt x="9" y="13"/>
                    <a:pt x="9" y="13"/>
                  </a:cubicBezTo>
                  <a:cubicBezTo>
                    <a:pt x="9" y="20"/>
                    <a:pt x="7" y="28"/>
                    <a:pt x="2" y="39"/>
                  </a:cubicBezTo>
                  <a:cubicBezTo>
                    <a:pt x="3" y="42"/>
                    <a:pt x="3" y="45"/>
                    <a:pt x="3" y="49"/>
                  </a:cubicBezTo>
                  <a:cubicBezTo>
                    <a:pt x="8" y="32"/>
                    <a:pt x="11" y="16"/>
                    <a:pt x="13" y="0"/>
                  </a:cubicBezTo>
                  <a:cubicBezTo>
                    <a:pt x="8" y="11"/>
                    <a:pt x="8" y="11"/>
                    <a:pt x="8" y="11"/>
                  </a:cubicBezTo>
                  <a:cubicBezTo>
                    <a:pt x="6" y="8"/>
                    <a:pt x="4" y="6"/>
                    <a:pt x="2" y="4"/>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73" name="Freeform 410"/>
            <p:cNvSpPr>
              <a:spLocks/>
            </p:cNvSpPr>
            <p:nvPr/>
          </p:nvSpPr>
          <p:spPr bwMode="auto">
            <a:xfrm>
              <a:off x="5738813" y="3589338"/>
              <a:ext cx="30163" cy="42862"/>
            </a:xfrm>
            <a:custGeom>
              <a:avLst/>
              <a:gdLst>
                <a:gd name="T0" fmla="*/ 3 w 19"/>
                <a:gd name="T1" fmla="*/ 1 h 28"/>
                <a:gd name="T2" fmla="*/ 3 w 19"/>
                <a:gd name="T3" fmla="*/ 1 h 28"/>
                <a:gd name="T4" fmla="*/ 3 w 19"/>
                <a:gd name="T5" fmla="*/ 2 h 28"/>
                <a:gd name="T6" fmla="*/ 0 w 19"/>
                <a:gd name="T7" fmla="*/ 12 h 28"/>
                <a:gd name="T8" fmla="*/ 6 w 19"/>
                <a:gd name="T9" fmla="*/ 28 h 28"/>
                <a:gd name="T10" fmla="*/ 12 w 19"/>
                <a:gd name="T11" fmla="*/ 20 h 28"/>
                <a:gd name="T12" fmla="*/ 17 w 19"/>
                <a:gd name="T13" fmla="*/ 15 h 28"/>
                <a:gd name="T14" fmla="*/ 19 w 19"/>
                <a:gd name="T15" fmla="*/ 14 h 28"/>
                <a:gd name="T16" fmla="*/ 4 w 19"/>
                <a:gd name="T17" fmla="*/ 0 h 28"/>
                <a:gd name="T18" fmla="*/ 3 w 19"/>
                <a:gd name="T19"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3" y="1"/>
                  </a:moveTo>
                  <a:cubicBezTo>
                    <a:pt x="3" y="1"/>
                    <a:pt x="3" y="1"/>
                    <a:pt x="3" y="1"/>
                  </a:cubicBezTo>
                  <a:cubicBezTo>
                    <a:pt x="3" y="2"/>
                    <a:pt x="3" y="2"/>
                    <a:pt x="3" y="2"/>
                  </a:cubicBezTo>
                  <a:cubicBezTo>
                    <a:pt x="2" y="5"/>
                    <a:pt x="1" y="8"/>
                    <a:pt x="0" y="12"/>
                  </a:cubicBezTo>
                  <a:cubicBezTo>
                    <a:pt x="2" y="18"/>
                    <a:pt x="4" y="23"/>
                    <a:pt x="6" y="28"/>
                  </a:cubicBezTo>
                  <a:cubicBezTo>
                    <a:pt x="8" y="24"/>
                    <a:pt x="10" y="22"/>
                    <a:pt x="12" y="20"/>
                  </a:cubicBezTo>
                  <a:cubicBezTo>
                    <a:pt x="13" y="18"/>
                    <a:pt x="15" y="16"/>
                    <a:pt x="17" y="15"/>
                  </a:cubicBezTo>
                  <a:cubicBezTo>
                    <a:pt x="18" y="15"/>
                    <a:pt x="18" y="14"/>
                    <a:pt x="19" y="14"/>
                  </a:cubicBezTo>
                  <a:cubicBezTo>
                    <a:pt x="13" y="10"/>
                    <a:pt x="8" y="5"/>
                    <a:pt x="4" y="0"/>
                  </a:cubicBezTo>
                  <a:cubicBezTo>
                    <a:pt x="3" y="1"/>
                    <a:pt x="3" y="1"/>
                    <a:pt x="3"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74" name="Freeform 411"/>
            <p:cNvSpPr>
              <a:spLocks/>
            </p:cNvSpPr>
            <p:nvPr/>
          </p:nvSpPr>
          <p:spPr bwMode="auto">
            <a:xfrm>
              <a:off x="5741988" y="3590925"/>
              <a:ext cx="1588" cy="1587"/>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0"/>
                  </a:cubicBezTo>
                  <a:cubicBezTo>
                    <a:pt x="0" y="1"/>
                    <a:pt x="0" y="1"/>
                    <a:pt x="0" y="1"/>
                  </a:cubicBezTo>
                  <a:cubicBezTo>
                    <a:pt x="1" y="1"/>
                    <a:pt x="1" y="1"/>
                    <a:pt x="1" y="1"/>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75" name="Freeform 412"/>
            <p:cNvSpPr>
              <a:spLocks/>
            </p:cNvSpPr>
            <p:nvPr/>
          </p:nvSpPr>
          <p:spPr bwMode="auto">
            <a:xfrm>
              <a:off x="5738813" y="3608388"/>
              <a:ext cx="28575" cy="95250"/>
            </a:xfrm>
            <a:custGeom>
              <a:avLst/>
              <a:gdLst>
                <a:gd name="T0" fmla="*/ 0 w 18"/>
                <a:gd name="T1" fmla="*/ 0 h 62"/>
                <a:gd name="T2" fmla="*/ 0 w 18"/>
                <a:gd name="T3" fmla="*/ 8 h 62"/>
                <a:gd name="T4" fmla="*/ 6 w 18"/>
                <a:gd name="T5" fmla="*/ 21 h 62"/>
                <a:gd name="T6" fmla="*/ 12 w 18"/>
                <a:gd name="T7" fmla="*/ 13 h 62"/>
                <a:gd name="T8" fmla="*/ 14 w 18"/>
                <a:gd name="T9" fmla="*/ 15 h 62"/>
                <a:gd name="T10" fmla="*/ 8 w 18"/>
                <a:gd name="T11" fmla="*/ 33 h 62"/>
                <a:gd name="T12" fmla="*/ 8 w 18"/>
                <a:gd name="T13" fmla="*/ 54 h 62"/>
                <a:gd name="T14" fmla="*/ 10 w 18"/>
                <a:gd name="T15" fmla="*/ 62 h 62"/>
                <a:gd name="T16" fmla="*/ 10 w 18"/>
                <a:gd name="T17" fmla="*/ 44 h 62"/>
                <a:gd name="T18" fmla="*/ 18 w 18"/>
                <a:gd name="T19" fmla="*/ 15 h 62"/>
                <a:gd name="T20" fmla="*/ 12 w 18"/>
                <a:gd name="T21" fmla="*/ 8 h 62"/>
                <a:gd name="T22" fmla="*/ 6 w 18"/>
                <a:gd name="T23" fmla="*/ 16 h 62"/>
                <a:gd name="T24" fmla="*/ 0 w 18"/>
                <a:gd name="T25"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62">
                  <a:moveTo>
                    <a:pt x="0" y="0"/>
                  </a:moveTo>
                  <a:cubicBezTo>
                    <a:pt x="0" y="2"/>
                    <a:pt x="0" y="5"/>
                    <a:pt x="0" y="8"/>
                  </a:cubicBezTo>
                  <a:cubicBezTo>
                    <a:pt x="1" y="14"/>
                    <a:pt x="3" y="18"/>
                    <a:pt x="6" y="21"/>
                  </a:cubicBezTo>
                  <a:cubicBezTo>
                    <a:pt x="8" y="18"/>
                    <a:pt x="10" y="15"/>
                    <a:pt x="12" y="13"/>
                  </a:cubicBezTo>
                  <a:cubicBezTo>
                    <a:pt x="14" y="15"/>
                    <a:pt x="14" y="15"/>
                    <a:pt x="14" y="15"/>
                  </a:cubicBezTo>
                  <a:cubicBezTo>
                    <a:pt x="10" y="20"/>
                    <a:pt x="8" y="26"/>
                    <a:pt x="8" y="33"/>
                  </a:cubicBezTo>
                  <a:cubicBezTo>
                    <a:pt x="7" y="40"/>
                    <a:pt x="7" y="47"/>
                    <a:pt x="8" y="54"/>
                  </a:cubicBezTo>
                  <a:cubicBezTo>
                    <a:pt x="8" y="57"/>
                    <a:pt x="9" y="59"/>
                    <a:pt x="10" y="62"/>
                  </a:cubicBezTo>
                  <a:cubicBezTo>
                    <a:pt x="10" y="44"/>
                    <a:pt x="10" y="44"/>
                    <a:pt x="10" y="44"/>
                  </a:cubicBezTo>
                  <a:cubicBezTo>
                    <a:pt x="10" y="31"/>
                    <a:pt x="13" y="21"/>
                    <a:pt x="18" y="15"/>
                  </a:cubicBezTo>
                  <a:cubicBezTo>
                    <a:pt x="16" y="11"/>
                    <a:pt x="14" y="9"/>
                    <a:pt x="12" y="8"/>
                  </a:cubicBezTo>
                  <a:cubicBezTo>
                    <a:pt x="10" y="10"/>
                    <a:pt x="8" y="12"/>
                    <a:pt x="6" y="16"/>
                  </a:cubicBezTo>
                  <a:cubicBezTo>
                    <a:pt x="4" y="11"/>
                    <a:pt x="2" y="6"/>
                    <a:pt x="0"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76" name="Freeform 413"/>
            <p:cNvSpPr>
              <a:spLocks/>
            </p:cNvSpPr>
            <p:nvPr/>
          </p:nvSpPr>
          <p:spPr bwMode="auto">
            <a:xfrm>
              <a:off x="5757863" y="3613150"/>
              <a:ext cx="15875" cy="17462"/>
            </a:xfrm>
            <a:custGeom>
              <a:avLst/>
              <a:gdLst>
                <a:gd name="T0" fmla="*/ 10 w 10"/>
                <a:gd name="T1" fmla="*/ 5 h 12"/>
                <a:gd name="T2" fmla="*/ 5 w 10"/>
                <a:gd name="T3" fmla="*/ 0 h 12"/>
                <a:gd name="T4" fmla="*/ 0 w 10"/>
                <a:gd name="T5" fmla="*/ 5 h 12"/>
                <a:gd name="T6" fmla="*/ 6 w 10"/>
                <a:gd name="T7" fmla="*/ 12 h 12"/>
                <a:gd name="T8" fmla="*/ 10 w 10"/>
                <a:gd name="T9" fmla="*/ 5 h 12"/>
              </a:gdLst>
              <a:ahLst/>
              <a:cxnLst>
                <a:cxn ang="0">
                  <a:pos x="T0" y="T1"/>
                </a:cxn>
                <a:cxn ang="0">
                  <a:pos x="T2" y="T3"/>
                </a:cxn>
                <a:cxn ang="0">
                  <a:pos x="T4" y="T5"/>
                </a:cxn>
                <a:cxn ang="0">
                  <a:pos x="T6" y="T7"/>
                </a:cxn>
                <a:cxn ang="0">
                  <a:pos x="T8" y="T9"/>
                </a:cxn>
              </a:cxnLst>
              <a:rect l="0" t="0" r="r" b="b"/>
              <a:pathLst>
                <a:path w="10" h="12">
                  <a:moveTo>
                    <a:pt x="10" y="5"/>
                  </a:moveTo>
                  <a:cubicBezTo>
                    <a:pt x="9" y="3"/>
                    <a:pt x="7" y="1"/>
                    <a:pt x="5" y="0"/>
                  </a:cubicBezTo>
                  <a:cubicBezTo>
                    <a:pt x="3" y="1"/>
                    <a:pt x="1" y="3"/>
                    <a:pt x="0" y="5"/>
                  </a:cubicBezTo>
                  <a:cubicBezTo>
                    <a:pt x="2" y="6"/>
                    <a:pt x="4" y="8"/>
                    <a:pt x="6" y="12"/>
                  </a:cubicBezTo>
                  <a:cubicBezTo>
                    <a:pt x="6" y="9"/>
                    <a:pt x="7" y="7"/>
                    <a:pt x="10" y="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77" name="Freeform 414"/>
            <p:cNvSpPr>
              <a:spLocks/>
            </p:cNvSpPr>
            <p:nvPr/>
          </p:nvSpPr>
          <p:spPr bwMode="auto">
            <a:xfrm>
              <a:off x="5754688" y="3630613"/>
              <a:ext cx="15875" cy="92075"/>
            </a:xfrm>
            <a:custGeom>
              <a:avLst/>
              <a:gdLst>
                <a:gd name="T0" fmla="*/ 8 w 10"/>
                <a:gd name="T1" fmla="*/ 0 h 59"/>
                <a:gd name="T2" fmla="*/ 0 w 10"/>
                <a:gd name="T3" fmla="*/ 29 h 59"/>
                <a:gd name="T4" fmla="*/ 0 w 10"/>
                <a:gd name="T5" fmla="*/ 47 h 59"/>
                <a:gd name="T6" fmla="*/ 8 w 10"/>
                <a:gd name="T7" fmla="*/ 59 h 59"/>
                <a:gd name="T8" fmla="*/ 8 w 10"/>
                <a:gd name="T9" fmla="*/ 0 h 59"/>
              </a:gdLst>
              <a:ahLst/>
              <a:cxnLst>
                <a:cxn ang="0">
                  <a:pos x="T0" y="T1"/>
                </a:cxn>
                <a:cxn ang="0">
                  <a:pos x="T2" y="T3"/>
                </a:cxn>
                <a:cxn ang="0">
                  <a:pos x="T4" y="T5"/>
                </a:cxn>
                <a:cxn ang="0">
                  <a:pos x="T6" y="T7"/>
                </a:cxn>
                <a:cxn ang="0">
                  <a:pos x="T8" y="T9"/>
                </a:cxn>
              </a:cxnLst>
              <a:rect l="0" t="0" r="r" b="b"/>
              <a:pathLst>
                <a:path w="10" h="59">
                  <a:moveTo>
                    <a:pt x="8" y="0"/>
                  </a:moveTo>
                  <a:cubicBezTo>
                    <a:pt x="3" y="6"/>
                    <a:pt x="0" y="16"/>
                    <a:pt x="0" y="29"/>
                  </a:cubicBezTo>
                  <a:cubicBezTo>
                    <a:pt x="0" y="47"/>
                    <a:pt x="0" y="47"/>
                    <a:pt x="0" y="47"/>
                  </a:cubicBezTo>
                  <a:cubicBezTo>
                    <a:pt x="8" y="59"/>
                    <a:pt x="8" y="59"/>
                    <a:pt x="8" y="59"/>
                  </a:cubicBezTo>
                  <a:cubicBezTo>
                    <a:pt x="10" y="25"/>
                    <a:pt x="9" y="5"/>
                    <a:pt x="8"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78" name="Freeform 415"/>
            <p:cNvSpPr>
              <a:spLocks/>
            </p:cNvSpPr>
            <p:nvPr/>
          </p:nvSpPr>
          <p:spPr bwMode="auto">
            <a:xfrm>
              <a:off x="5737225" y="3621088"/>
              <a:ext cx="23813" cy="69850"/>
            </a:xfrm>
            <a:custGeom>
              <a:avLst/>
              <a:gdLst>
                <a:gd name="T0" fmla="*/ 9 w 15"/>
                <a:gd name="T1" fmla="*/ 25 h 46"/>
                <a:gd name="T2" fmla="*/ 15 w 15"/>
                <a:gd name="T3" fmla="*/ 7 h 46"/>
                <a:gd name="T4" fmla="*/ 13 w 15"/>
                <a:gd name="T5" fmla="*/ 5 h 46"/>
                <a:gd name="T6" fmla="*/ 7 w 15"/>
                <a:gd name="T7" fmla="*/ 13 h 46"/>
                <a:gd name="T8" fmla="*/ 1 w 15"/>
                <a:gd name="T9" fmla="*/ 0 h 46"/>
                <a:gd name="T10" fmla="*/ 9 w 15"/>
                <a:gd name="T11" fmla="*/ 46 h 46"/>
                <a:gd name="T12" fmla="*/ 9 w 15"/>
                <a:gd name="T13" fmla="*/ 25 h 46"/>
              </a:gdLst>
              <a:ahLst/>
              <a:cxnLst>
                <a:cxn ang="0">
                  <a:pos x="T0" y="T1"/>
                </a:cxn>
                <a:cxn ang="0">
                  <a:pos x="T2" y="T3"/>
                </a:cxn>
                <a:cxn ang="0">
                  <a:pos x="T4" y="T5"/>
                </a:cxn>
                <a:cxn ang="0">
                  <a:pos x="T6" y="T7"/>
                </a:cxn>
                <a:cxn ang="0">
                  <a:pos x="T8" y="T9"/>
                </a:cxn>
                <a:cxn ang="0">
                  <a:pos x="T10" y="T11"/>
                </a:cxn>
                <a:cxn ang="0">
                  <a:pos x="T12" y="T13"/>
                </a:cxn>
              </a:cxnLst>
              <a:rect l="0" t="0" r="r" b="b"/>
              <a:pathLst>
                <a:path w="15" h="46">
                  <a:moveTo>
                    <a:pt x="9" y="25"/>
                  </a:moveTo>
                  <a:cubicBezTo>
                    <a:pt x="9" y="18"/>
                    <a:pt x="11" y="12"/>
                    <a:pt x="15" y="7"/>
                  </a:cubicBezTo>
                  <a:cubicBezTo>
                    <a:pt x="13" y="5"/>
                    <a:pt x="13" y="5"/>
                    <a:pt x="13" y="5"/>
                  </a:cubicBezTo>
                  <a:cubicBezTo>
                    <a:pt x="11" y="7"/>
                    <a:pt x="9" y="10"/>
                    <a:pt x="7" y="13"/>
                  </a:cubicBezTo>
                  <a:cubicBezTo>
                    <a:pt x="4" y="10"/>
                    <a:pt x="2" y="6"/>
                    <a:pt x="1" y="0"/>
                  </a:cubicBezTo>
                  <a:cubicBezTo>
                    <a:pt x="0" y="13"/>
                    <a:pt x="3" y="29"/>
                    <a:pt x="9" y="46"/>
                  </a:cubicBezTo>
                  <a:cubicBezTo>
                    <a:pt x="8" y="39"/>
                    <a:pt x="8" y="32"/>
                    <a:pt x="9"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79" name="Freeform 416"/>
            <p:cNvSpPr>
              <a:spLocks/>
            </p:cNvSpPr>
            <p:nvPr/>
          </p:nvSpPr>
          <p:spPr bwMode="auto">
            <a:xfrm>
              <a:off x="5770563" y="3622675"/>
              <a:ext cx="20638" cy="50800"/>
            </a:xfrm>
            <a:custGeom>
              <a:avLst/>
              <a:gdLst>
                <a:gd name="T0" fmla="*/ 6 w 13"/>
                <a:gd name="T1" fmla="*/ 33 h 33"/>
                <a:gd name="T2" fmla="*/ 13 w 13"/>
                <a:gd name="T3" fmla="*/ 7 h 33"/>
                <a:gd name="T4" fmla="*/ 12 w 13"/>
                <a:gd name="T5" fmla="*/ 10 h 33"/>
                <a:gd name="T6" fmla="*/ 4 w 13"/>
                <a:gd name="T7" fmla="*/ 0 h 33"/>
                <a:gd name="T8" fmla="*/ 0 w 13"/>
                <a:gd name="T9" fmla="*/ 6 h 33"/>
                <a:gd name="T10" fmla="*/ 6 w 13"/>
                <a:gd name="T11" fmla="*/ 33 h 33"/>
              </a:gdLst>
              <a:ahLst/>
              <a:cxnLst>
                <a:cxn ang="0">
                  <a:pos x="T0" y="T1"/>
                </a:cxn>
                <a:cxn ang="0">
                  <a:pos x="T2" y="T3"/>
                </a:cxn>
                <a:cxn ang="0">
                  <a:pos x="T4" y="T5"/>
                </a:cxn>
                <a:cxn ang="0">
                  <a:pos x="T6" y="T7"/>
                </a:cxn>
                <a:cxn ang="0">
                  <a:pos x="T8" y="T9"/>
                </a:cxn>
                <a:cxn ang="0">
                  <a:pos x="T10" y="T11"/>
                </a:cxn>
              </a:cxnLst>
              <a:rect l="0" t="0" r="r" b="b"/>
              <a:pathLst>
                <a:path w="13" h="33">
                  <a:moveTo>
                    <a:pt x="6" y="33"/>
                  </a:moveTo>
                  <a:cubicBezTo>
                    <a:pt x="11" y="22"/>
                    <a:pt x="13" y="14"/>
                    <a:pt x="13" y="7"/>
                  </a:cubicBezTo>
                  <a:cubicBezTo>
                    <a:pt x="12" y="10"/>
                    <a:pt x="12" y="10"/>
                    <a:pt x="12" y="10"/>
                  </a:cubicBezTo>
                  <a:cubicBezTo>
                    <a:pt x="9" y="5"/>
                    <a:pt x="6" y="2"/>
                    <a:pt x="4" y="0"/>
                  </a:cubicBezTo>
                  <a:cubicBezTo>
                    <a:pt x="2" y="1"/>
                    <a:pt x="1" y="3"/>
                    <a:pt x="0" y="6"/>
                  </a:cubicBezTo>
                  <a:cubicBezTo>
                    <a:pt x="3" y="13"/>
                    <a:pt x="5" y="22"/>
                    <a:pt x="6"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80" name="Freeform 417"/>
            <p:cNvSpPr>
              <a:spLocks/>
            </p:cNvSpPr>
            <p:nvPr/>
          </p:nvSpPr>
          <p:spPr bwMode="auto">
            <a:xfrm>
              <a:off x="5765800" y="3736975"/>
              <a:ext cx="1588" cy="3175"/>
            </a:xfrm>
            <a:custGeom>
              <a:avLst/>
              <a:gdLst>
                <a:gd name="T0" fmla="*/ 1 w 1"/>
                <a:gd name="T1" fmla="*/ 0 h 2"/>
                <a:gd name="T2" fmla="*/ 0 w 1"/>
                <a:gd name="T3" fmla="*/ 0 h 2"/>
                <a:gd name="T4" fmla="*/ 0 w 1"/>
                <a:gd name="T5" fmla="*/ 2 h 2"/>
                <a:gd name="T6" fmla="*/ 1 w 1"/>
                <a:gd name="T7" fmla="*/ 0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cubicBezTo>
                    <a:pt x="0" y="0"/>
                    <a:pt x="0" y="0"/>
                    <a:pt x="0" y="0"/>
                  </a:cubicBezTo>
                  <a:cubicBezTo>
                    <a:pt x="0" y="0"/>
                    <a:pt x="0" y="1"/>
                    <a:pt x="0" y="2"/>
                  </a:cubicBezTo>
                  <a:cubicBezTo>
                    <a:pt x="0" y="1"/>
                    <a:pt x="0" y="1"/>
                    <a:pt x="1" y="0"/>
                  </a:cubicBezTo>
                  <a:cubicBezTo>
                    <a:pt x="1" y="0"/>
                    <a:pt x="1" y="0"/>
                    <a:pt x="1" y="0"/>
                  </a:cubicBez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81" name="Freeform 418"/>
            <p:cNvSpPr>
              <a:spLocks/>
            </p:cNvSpPr>
            <p:nvPr/>
          </p:nvSpPr>
          <p:spPr bwMode="auto">
            <a:xfrm>
              <a:off x="5700713" y="3784600"/>
              <a:ext cx="30163" cy="25400"/>
            </a:xfrm>
            <a:custGeom>
              <a:avLst/>
              <a:gdLst>
                <a:gd name="T0" fmla="*/ 18 w 19"/>
                <a:gd name="T1" fmla="*/ 3 h 16"/>
                <a:gd name="T2" fmla="*/ 15 w 19"/>
                <a:gd name="T3" fmla="*/ 13 h 16"/>
                <a:gd name="T4" fmla="*/ 0 w 19"/>
                <a:gd name="T5" fmla="*/ 13 h 16"/>
                <a:gd name="T6" fmla="*/ 0 w 19"/>
                <a:gd name="T7" fmla="*/ 15 h 16"/>
                <a:gd name="T8" fmla="*/ 18 w 19"/>
                <a:gd name="T9" fmla="*/ 16 h 16"/>
                <a:gd name="T10" fmla="*/ 19 w 19"/>
                <a:gd name="T11" fmla="*/ 0 h 16"/>
                <a:gd name="T12" fmla="*/ 3 w 19"/>
                <a:gd name="T13" fmla="*/ 0 h 16"/>
                <a:gd name="T14" fmla="*/ 2 w 19"/>
                <a:gd name="T15" fmla="*/ 3 h 16"/>
                <a:gd name="T16" fmla="*/ 18 w 19"/>
                <a:gd name="T17"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6">
                  <a:moveTo>
                    <a:pt x="18" y="3"/>
                  </a:moveTo>
                  <a:cubicBezTo>
                    <a:pt x="15" y="13"/>
                    <a:pt x="15" y="13"/>
                    <a:pt x="15" y="13"/>
                  </a:cubicBezTo>
                  <a:cubicBezTo>
                    <a:pt x="0" y="13"/>
                    <a:pt x="0" y="13"/>
                    <a:pt x="0" y="13"/>
                  </a:cubicBezTo>
                  <a:cubicBezTo>
                    <a:pt x="0" y="14"/>
                    <a:pt x="0" y="14"/>
                    <a:pt x="0" y="15"/>
                  </a:cubicBezTo>
                  <a:cubicBezTo>
                    <a:pt x="18" y="16"/>
                    <a:pt x="18" y="16"/>
                    <a:pt x="18" y="16"/>
                  </a:cubicBezTo>
                  <a:cubicBezTo>
                    <a:pt x="19" y="0"/>
                    <a:pt x="19" y="0"/>
                    <a:pt x="19" y="0"/>
                  </a:cubicBezTo>
                  <a:cubicBezTo>
                    <a:pt x="3" y="0"/>
                    <a:pt x="3" y="0"/>
                    <a:pt x="3" y="0"/>
                  </a:cubicBezTo>
                  <a:cubicBezTo>
                    <a:pt x="2" y="1"/>
                    <a:pt x="2" y="2"/>
                    <a:pt x="2" y="3"/>
                  </a:cubicBezTo>
                  <a:cubicBezTo>
                    <a:pt x="18" y="3"/>
                    <a:pt x="18" y="3"/>
                    <a:pt x="18"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82" name="Freeform 419"/>
            <p:cNvSpPr>
              <a:spLocks/>
            </p:cNvSpPr>
            <p:nvPr/>
          </p:nvSpPr>
          <p:spPr bwMode="auto">
            <a:xfrm>
              <a:off x="5700713" y="3789363"/>
              <a:ext cx="28575" cy="15875"/>
            </a:xfrm>
            <a:custGeom>
              <a:avLst/>
              <a:gdLst>
                <a:gd name="T0" fmla="*/ 15 w 18"/>
                <a:gd name="T1" fmla="*/ 10 h 10"/>
                <a:gd name="T2" fmla="*/ 18 w 18"/>
                <a:gd name="T3" fmla="*/ 0 h 10"/>
                <a:gd name="T4" fmla="*/ 2 w 18"/>
                <a:gd name="T5" fmla="*/ 0 h 10"/>
                <a:gd name="T6" fmla="*/ 0 w 18"/>
                <a:gd name="T7" fmla="*/ 10 h 10"/>
                <a:gd name="T8" fmla="*/ 15 w 18"/>
                <a:gd name="T9" fmla="*/ 10 h 10"/>
              </a:gdLst>
              <a:ahLst/>
              <a:cxnLst>
                <a:cxn ang="0">
                  <a:pos x="T0" y="T1"/>
                </a:cxn>
                <a:cxn ang="0">
                  <a:pos x="T2" y="T3"/>
                </a:cxn>
                <a:cxn ang="0">
                  <a:pos x="T4" y="T5"/>
                </a:cxn>
                <a:cxn ang="0">
                  <a:pos x="T6" y="T7"/>
                </a:cxn>
                <a:cxn ang="0">
                  <a:pos x="T8" y="T9"/>
                </a:cxn>
              </a:cxnLst>
              <a:rect l="0" t="0" r="r" b="b"/>
              <a:pathLst>
                <a:path w="18" h="10">
                  <a:moveTo>
                    <a:pt x="15" y="10"/>
                  </a:moveTo>
                  <a:cubicBezTo>
                    <a:pt x="18" y="0"/>
                    <a:pt x="18" y="0"/>
                    <a:pt x="18" y="0"/>
                  </a:cubicBezTo>
                  <a:cubicBezTo>
                    <a:pt x="2" y="0"/>
                    <a:pt x="2" y="0"/>
                    <a:pt x="2" y="0"/>
                  </a:cubicBezTo>
                  <a:cubicBezTo>
                    <a:pt x="2" y="3"/>
                    <a:pt x="1" y="7"/>
                    <a:pt x="0" y="10"/>
                  </a:cubicBezTo>
                  <a:cubicBezTo>
                    <a:pt x="15" y="10"/>
                    <a:pt x="15" y="10"/>
                    <a:pt x="15" y="1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83" name="Freeform 420"/>
            <p:cNvSpPr>
              <a:spLocks/>
            </p:cNvSpPr>
            <p:nvPr/>
          </p:nvSpPr>
          <p:spPr bwMode="auto">
            <a:xfrm>
              <a:off x="5654675" y="3633788"/>
              <a:ext cx="36513" cy="238125"/>
            </a:xfrm>
            <a:custGeom>
              <a:avLst/>
              <a:gdLst>
                <a:gd name="T0" fmla="*/ 0 w 24"/>
                <a:gd name="T1" fmla="*/ 153 h 153"/>
                <a:gd name="T2" fmla="*/ 13 w 24"/>
                <a:gd name="T3" fmla="*/ 146 h 153"/>
                <a:gd name="T4" fmla="*/ 15 w 24"/>
                <a:gd name="T5" fmla="*/ 121 h 153"/>
                <a:gd name="T6" fmla="*/ 24 w 24"/>
                <a:gd name="T7" fmla="*/ 61 h 153"/>
                <a:gd name="T8" fmla="*/ 17 w 24"/>
                <a:gd name="T9" fmla="*/ 0 h 153"/>
                <a:gd name="T10" fmla="*/ 10 w 24"/>
                <a:gd name="T11" fmla="*/ 55 h 153"/>
                <a:gd name="T12" fmla="*/ 4 w 24"/>
                <a:gd name="T13" fmla="*/ 97 h 153"/>
                <a:gd name="T14" fmla="*/ 0 w 24"/>
                <a:gd name="T15" fmla="*/ 153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53">
                  <a:moveTo>
                    <a:pt x="0" y="153"/>
                  </a:moveTo>
                  <a:cubicBezTo>
                    <a:pt x="4" y="150"/>
                    <a:pt x="8" y="148"/>
                    <a:pt x="13" y="146"/>
                  </a:cubicBezTo>
                  <a:cubicBezTo>
                    <a:pt x="15" y="121"/>
                    <a:pt x="15" y="121"/>
                    <a:pt x="15" y="121"/>
                  </a:cubicBezTo>
                  <a:cubicBezTo>
                    <a:pt x="17" y="100"/>
                    <a:pt x="20" y="80"/>
                    <a:pt x="24" y="61"/>
                  </a:cubicBezTo>
                  <a:cubicBezTo>
                    <a:pt x="24" y="40"/>
                    <a:pt x="22" y="20"/>
                    <a:pt x="17" y="0"/>
                  </a:cubicBezTo>
                  <a:cubicBezTo>
                    <a:pt x="12" y="17"/>
                    <a:pt x="10" y="35"/>
                    <a:pt x="10" y="55"/>
                  </a:cubicBezTo>
                  <a:cubicBezTo>
                    <a:pt x="4" y="97"/>
                    <a:pt x="4" y="97"/>
                    <a:pt x="4" y="97"/>
                  </a:cubicBezTo>
                  <a:cubicBezTo>
                    <a:pt x="0" y="153"/>
                    <a:pt x="0" y="153"/>
                    <a:pt x="0" y="15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84" name="Freeform 421"/>
            <p:cNvSpPr>
              <a:spLocks/>
            </p:cNvSpPr>
            <p:nvPr/>
          </p:nvSpPr>
          <p:spPr bwMode="auto">
            <a:xfrm>
              <a:off x="5657850" y="3867150"/>
              <a:ext cx="26988" cy="12700"/>
            </a:xfrm>
            <a:custGeom>
              <a:avLst/>
              <a:gdLst>
                <a:gd name="T0" fmla="*/ 17 w 18"/>
                <a:gd name="T1" fmla="*/ 3 h 9"/>
                <a:gd name="T2" fmla="*/ 0 w 18"/>
                <a:gd name="T3" fmla="*/ 3 h 9"/>
                <a:gd name="T4" fmla="*/ 0 w 18"/>
                <a:gd name="T5" fmla="*/ 9 h 9"/>
                <a:gd name="T6" fmla="*/ 1 w 18"/>
                <a:gd name="T7" fmla="*/ 8 h 9"/>
                <a:gd name="T8" fmla="*/ 18 w 18"/>
                <a:gd name="T9" fmla="*/ 7 h 9"/>
                <a:gd name="T10" fmla="*/ 17 w 18"/>
                <a:gd name="T11" fmla="*/ 3 h 9"/>
              </a:gdLst>
              <a:ahLst/>
              <a:cxnLst>
                <a:cxn ang="0">
                  <a:pos x="T0" y="T1"/>
                </a:cxn>
                <a:cxn ang="0">
                  <a:pos x="T2" y="T3"/>
                </a:cxn>
                <a:cxn ang="0">
                  <a:pos x="T4" y="T5"/>
                </a:cxn>
                <a:cxn ang="0">
                  <a:pos x="T6" y="T7"/>
                </a:cxn>
                <a:cxn ang="0">
                  <a:pos x="T8" y="T9"/>
                </a:cxn>
                <a:cxn ang="0">
                  <a:pos x="T10" y="T11"/>
                </a:cxn>
              </a:cxnLst>
              <a:rect l="0" t="0" r="r" b="b"/>
              <a:pathLst>
                <a:path w="18" h="9">
                  <a:moveTo>
                    <a:pt x="17" y="3"/>
                  </a:moveTo>
                  <a:cubicBezTo>
                    <a:pt x="11" y="0"/>
                    <a:pt x="5" y="0"/>
                    <a:pt x="0" y="3"/>
                  </a:cubicBezTo>
                  <a:cubicBezTo>
                    <a:pt x="0" y="9"/>
                    <a:pt x="0" y="9"/>
                    <a:pt x="0" y="9"/>
                  </a:cubicBezTo>
                  <a:cubicBezTo>
                    <a:pt x="0" y="9"/>
                    <a:pt x="0" y="9"/>
                    <a:pt x="1" y="8"/>
                  </a:cubicBezTo>
                  <a:cubicBezTo>
                    <a:pt x="6" y="6"/>
                    <a:pt x="11" y="5"/>
                    <a:pt x="18" y="7"/>
                  </a:cubicBezTo>
                  <a:cubicBezTo>
                    <a:pt x="17" y="3"/>
                    <a:pt x="17" y="3"/>
                    <a:pt x="17"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85" name="Freeform 422"/>
            <p:cNvSpPr>
              <a:spLocks/>
            </p:cNvSpPr>
            <p:nvPr/>
          </p:nvSpPr>
          <p:spPr bwMode="auto">
            <a:xfrm>
              <a:off x="5659438" y="3873500"/>
              <a:ext cx="25400" cy="41275"/>
            </a:xfrm>
            <a:custGeom>
              <a:avLst/>
              <a:gdLst>
                <a:gd name="T0" fmla="*/ 17 w 17"/>
                <a:gd name="T1" fmla="*/ 2 h 26"/>
                <a:gd name="T2" fmla="*/ 0 w 17"/>
                <a:gd name="T3" fmla="*/ 3 h 26"/>
                <a:gd name="T4" fmla="*/ 15 w 17"/>
                <a:gd name="T5" fmla="*/ 9 h 26"/>
                <a:gd name="T6" fmla="*/ 14 w 17"/>
                <a:gd name="T7" fmla="*/ 25 h 26"/>
                <a:gd name="T8" fmla="*/ 17 w 17"/>
                <a:gd name="T9" fmla="*/ 26 h 26"/>
                <a:gd name="T10" fmla="*/ 17 w 17"/>
                <a:gd name="T11" fmla="*/ 2 h 26"/>
              </a:gdLst>
              <a:ahLst/>
              <a:cxnLst>
                <a:cxn ang="0">
                  <a:pos x="T0" y="T1"/>
                </a:cxn>
                <a:cxn ang="0">
                  <a:pos x="T2" y="T3"/>
                </a:cxn>
                <a:cxn ang="0">
                  <a:pos x="T4" y="T5"/>
                </a:cxn>
                <a:cxn ang="0">
                  <a:pos x="T6" y="T7"/>
                </a:cxn>
                <a:cxn ang="0">
                  <a:pos x="T8" y="T9"/>
                </a:cxn>
                <a:cxn ang="0">
                  <a:pos x="T10" y="T11"/>
                </a:cxn>
              </a:cxnLst>
              <a:rect l="0" t="0" r="r" b="b"/>
              <a:pathLst>
                <a:path w="17" h="26">
                  <a:moveTo>
                    <a:pt x="17" y="2"/>
                  </a:moveTo>
                  <a:cubicBezTo>
                    <a:pt x="10" y="0"/>
                    <a:pt x="5" y="1"/>
                    <a:pt x="0" y="3"/>
                  </a:cubicBezTo>
                  <a:cubicBezTo>
                    <a:pt x="6" y="3"/>
                    <a:pt x="11" y="5"/>
                    <a:pt x="15" y="9"/>
                  </a:cubicBezTo>
                  <a:cubicBezTo>
                    <a:pt x="14" y="25"/>
                    <a:pt x="14" y="25"/>
                    <a:pt x="14" y="25"/>
                  </a:cubicBezTo>
                  <a:cubicBezTo>
                    <a:pt x="15" y="26"/>
                    <a:pt x="16" y="26"/>
                    <a:pt x="17" y="26"/>
                  </a:cubicBezTo>
                  <a:cubicBezTo>
                    <a:pt x="17" y="2"/>
                    <a:pt x="17" y="2"/>
                    <a:pt x="17" y="2"/>
                  </a:cubicBez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86" name="Freeform 423"/>
            <p:cNvSpPr>
              <a:spLocks/>
            </p:cNvSpPr>
            <p:nvPr/>
          </p:nvSpPr>
          <p:spPr bwMode="auto">
            <a:xfrm>
              <a:off x="5689600" y="3814763"/>
              <a:ext cx="134938" cy="384175"/>
            </a:xfrm>
            <a:custGeom>
              <a:avLst/>
              <a:gdLst>
                <a:gd name="T0" fmla="*/ 55 w 87"/>
                <a:gd name="T1" fmla="*/ 38 h 248"/>
                <a:gd name="T2" fmla="*/ 48 w 87"/>
                <a:gd name="T3" fmla="*/ 0 h 248"/>
                <a:gd name="T4" fmla="*/ 40 w 87"/>
                <a:gd name="T5" fmla="*/ 31 h 248"/>
                <a:gd name="T6" fmla="*/ 1 w 87"/>
                <a:gd name="T7" fmla="*/ 48 h 248"/>
                <a:gd name="T8" fmla="*/ 0 w 87"/>
                <a:gd name="T9" fmla="*/ 72 h 248"/>
                <a:gd name="T10" fmla="*/ 3 w 87"/>
                <a:gd name="T11" fmla="*/ 120 h 248"/>
                <a:gd name="T12" fmla="*/ 8 w 87"/>
                <a:gd name="T13" fmla="*/ 184 h 248"/>
                <a:gd name="T14" fmla="*/ 8 w 87"/>
                <a:gd name="T15" fmla="*/ 246 h 248"/>
                <a:gd name="T16" fmla="*/ 31 w 87"/>
                <a:gd name="T17" fmla="*/ 239 h 248"/>
                <a:gd name="T18" fmla="*/ 27 w 87"/>
                <a:gd name="T19" fmla="*/ 219 h 248"/>
                <a:gd name="T20" fmla="*/ 27 w 87"/>
                <a:gd name="T21" fmla="*/ 109 h 248"/>
                <a:gd name="T22" fmla="*/ 52 w 87"/>
                <a:gd name="T23" fmla="*/ 53 h 248"/>
                <a:gd name="T24" fmla="*/ 58 w 87"/>
                <a:gd name="T25" fmla="*/ 98 h 248"/>
                <a:gd name="T26" fmla="*/ 58 w 87"/>
                <a:gd name="T27" fmla="*/ 166 h 248"/>
                <a:gd name="T28" fmla="*/ 52 w 87"/>
                <a:gd name="T29" fmla="*/ 216 h 248"/>
                <a:gd name="T30" fmla="*/ 52 w 87"/>
                <a:gd name="T31" fmla="*/ 247 h 248"/>
                <a:gd name="T32" fmla="*/ 75 w 87"/>
                <a:gd name="T33" fmla="*/ 234 h 248"/>
                <a:gd name="T34" fmla="*/ 75 w 87"/>
                <a:gd name="T35" fmla="*/ 168 h 248"/>
                <a:gd name="T36" fmla="*/ 82 w 87"/>
                <a:gd name="T37" fmla="*/ 115 h 248"/>
                <a:gd name="T38" fmla="*/ 87 w 87"/>
                <a:gd name="T39" fmla="*/ 54 h 248"/>
                <a:gd name="T40" fmla="*/ 76 w 87"/>
                <a:gd name="T41" fmla="*/ 54 h 248"/>
                <a:gd name="T42" fmla="*/ 55 w 87"/>
                <a:gd name="T43" fmla="*/ 3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7" h="248">
                  <a:moveTo>
                    <a:pt x="55" y="38"/>
                  </a:moveTo>
                  <a:cubicBezTo>
                    <a:pt x="48" y="0"/>
                    <a:pt x="48" y="0"/>
                    <a:pt x="48" y="0"/>
                  </a:cubicBezTo>
                  <a:cubicBezTo>
                    <a:pt x="40" y="31"/>
                    <a:pt x="40" y="31"/>
                    <a:pt x="40" y="31"/>
                  </a:cubicBezTo>
                  <a:cubicBezTo>
                    <a:pt x="36" y="50"/>
                    <a:pt x="23" y="56"/>
                    <a:pt x="1" y="48"/>
                  </a:cubicBezTo>
                  <a:cubicBezTo>
                    <a:pt x="0" y="56"/>
                    <a:pt x="0" y="64"/>
                    <a:pt x="0" y="72"/>
                  </a:cubicBezTo>
                  <a:cubicBezTo>
                    <a:pt x="0" y="89"/>
                    <a:pt x="1" y="105"/>
                    <a:pt x="3" y="120"/>
                  </a:cubicBezTo>
                  <a:cubicBezTo>
                    <a:pt x="8" y="184"/>
                    <a:pt x="8" y="184"/>
                    <a:pt x="8" y="184"/>
                  </a:cubicBezTo>
                  <a:cubicBezTo>
                    <a:pt x="8" y="246"/>
                    <a:pt x="8" y="246"/>
                    <a:pt x="8" y="246"/>
                  </a:cubicBezTo>
                  <a:cubicBezTo>
                    <a:pt x="17" y="246"/>
                    <a:pt x="25" y="244"/>
                    <a:pt x="31" y="239"/>
                  </a:cubicBezTo>
                  <a:cubicBezTo>
                    <a:pt x="27" y="219"/>
                    <a:pt x="27" y="219"/>
                    <a:pt x="27" y="219"/>
                  </a:cubicBezTo>
                  <a:cubicBezTo>
                    <a:pt x="24" y="185"/>
                    <a:pt x="24" y="148"/>
                    <a:pt x="27" y="109"/>
                  </a:cubicBezTo>
                  <a:cubicBezTo>
                    <a:pt x="52" y="53"/>
                    <a:pt x="52" y="53"/>
                    <a:pt x="52" y="53"/>
                  </a:cubicBezTo>
                  <a:cubicBezTo>
                    <a:pt x="51" y="70"/>
                    <a:pt x="53" y="85"/>
                    <a:pt x="58" y="98"/>
                  </a:cubicBezTo>
                  <a:cubicBezTo>
                    <a:pt x="58" y="166"/>
                    <a:pt x="58" y="166"/>
                    <a:pt x="58" y="166"/>
                  </a:cubicBezTo>
                  <a:cubicBezTo>
                    <a:pt x="52" y="216"/>
                    <a:pt x="52" y="216"/>
                    <a:pt x="52" y="216"/>
                  </a:cubicBezTo>
                  <a:cubicBezTo>
                    <a:pt x="55" y="227"/>
                    <a:pt x="55" y="237"/>
                    <a:pt x="52" y="247"/>
                  </a:cubicBezTo>
                  <a:cubicBezTo>
                    <a:pt x="63" y="248"/>
                    <a:pt x="70" y="244"/>
                    <a:pt x="75" y="234"/>
                  </a:cubicBezTo>
                  <a:cubicBezTo>
                    <a:pt x="75" y="168"/>
                    <a:pt x="75" y="168"/>
                    <a:pt x="75" y="168"/>
                  </a:cubicBezTo>
                  <a:cubicBezTo>
                    <a:pt x="82" y="115"/>
                    <a:pt x="82" y="115"/>
                    <a:pt x="82" y="115"/>
                  </a:cubicBezTo>
                  <a:cubicBezTo>
                    <a:pt x="87" y="54"/>
                    <a:pt x="87" y="54"/>
                    <a:pt x="87" y="54"/>
                  </a:cubicBezTo>
                  <a:cubicBezTo>
                    <a:pt x="76" y="54"/>
                    <a:pt x="76" y="54"/>
                    <a:pt x="76" y="54"/>
                  </a:cubicBezTo>
                  <a:cubicBezTo>
                    <a:pt x="66" y="50"/>
                    <a:pt x="59" y="45"/>
                    <a:pt x="55" y="38"/>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87" name="Freeform 424"/>
            <p:cNvSpPr>
              <a:spLocks/>
            </p:cNvSpPr>
            <p:nvPr/>
          </p:nvSpPr>
          <p:spPr bwMode="auto">
            <a:xfrm>
              <a:off x="5808663" y="3784600"/>
              <a:ext cx="38100" cy="15875"/>
            </a:xfrm>
            <a:custGeom>
              <a:avLst/>
              <a:gdLst>
                <a:gd name="T0" fmla="*/ 0 w 24"/>
                <a:gd name="T1" fmla="*/ 0 h 10"/>
                <a:gd name="T2" fmla="*/ 3 w 24"/>
                <a:gd name="T3" fmla="*/ 10 h 10"/>
                <a:gd name="T4" fmla="*/ 24 w 24"/>
                <a:gd name="T5" fmla="*/ 8 h 10"/>
                <a:gd name="T6" fmla="*/ 24 w 24"/>
                <a:gd name="T7" fmla="*/ 4 h 10"/>
                <a:gd name="T8" fmla="*/ 23 w 24"/>
                <a:gd name="T9" fmla="*/ 0 h 10"/>
                <a:gd name="T10" fmla="*/ 0 w 24"/>
                <a:gd name="T11" fmla="*/ 0 h 10"/>
              </a:gdLst>
              <a:ahLst/>
              <a:cxnLst>
                <a:cxn ang="0">
                  <a:pos x="T0" y="T1"/>
                </a:cxn>
                <a:cxn ang="0">
                  <a:pos x="T2" y="T3"/>
                </a:cxn>
                <a:cxn ang="0">
                  <a:pos x="T4" y="T5"/>
                </a:cxn>
                <a:cxn ang="0">
                  <a:pos x="T6" y="T7"/>
                </a:cxn>
                <a:cxn ang="0">
                  <a:pos x="T8" y="T9"/>
                </a:cxn>
                <a:cxn ang="0">
                  <a:pos x="T10" y="T11"/>
                </a:cxn>
              </a:cxnLst>
              <a:rect l="0" t="0" r="r" b="b"/>
              <a:pathLst>
                <a:path w="24" h="10">
                  <a:moveTo>
                    <a:pt x="0" y="0"/>
                  </a:moveTo>
                  <a:cubicBezTo>
                    <a:pt x="3" y="10"/>
                    <a:pt x="3" y="10"/>
                    <a:pt x="3" y="10"/>
                  </a:cubicBezTo>
                  <a:cubicBezTo>
                    <a:pt x="24" y="8"/>
                    <a:pt x="24" y="8"/>
                    <a:pt x="24" y="8"/>
                  </a:cubicBezTo>
                  <a:cubicBezTo>
                    <a:pt x="24" y="4"/>
                    <a:pt x="24" y="4"/>
                    <a:pt x="24" y="4"/>
                  </a:cubicBezTo>
                  <a:cubicBezTo>
                    <a:pt x="24" y="3"/>
                    <a:pt x="24" y="2"/>
                    <a:pt x="23" y="0"/>
                  </a:cubicBezTo>
                  <a:cubicBezTo>
                    <a:pt x="0" y="0"/>
                    <a:pt x="0" y="0"/>
                    <a:pt x="0"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88" name="Freeform 425"/>
            <p:cNvSpPr>
              <a:spLocks/>
            </p:cNvSpPr>
            <p:nvPr/>
          </p:nvSpPr>
          <p:spPr bwMode="auto">
            <a:xfrm>
              <a:off x="5665788" y="3897313"/>
              <a:ext cx="104775" cy="341312"/>
            </a:xfrm>
            <a:custGeom>
              <a:avLst/>
              <a:gdLst>
                <a:gd name="T0" fmla="*/ 55 w 68"/>
                <a:gd name="T1" fmla="*/ 54 h 220"/>
                <a:gd name="T2" fmla="*/ 68 w 68"/>
                <a:gd name="T3" fmla="*/ 0 h 220"/>
                <a:gd name="T4" fmla="*/ 43 w 68"/>
                <a:gd name="T5" fmla="*/ 56 h 220"/>
                <a:gd name="T6" fmla="*/ 43 w 68"/>
                <a:gd name="T7" fmla="*/ 166 h 220"/>
                <a:gd name="T8" fmla="*/ 47 w 68"/>
                <a:gd name="T9" fmla="*/ 186 h 220"/>
                <a:gd name="T10" fmla="*/ 24 w 68"/>
                <a:gd name="T11" fmla="*/ 193 h 220"/>
                <a:gd name="T12" fmla="*/ 26 w 68"/>
                <a:gd name="T13" fmla="*/ 193 h 220"/>
                <a:gd name="T14" fmla="*/ 10 w 68"/>
                <a:gd name="T15" fmla="*/ 208 h 220"/>
                <a:gd name="T16" fmla="*/ 10 w 68"/>
                <a:gd name="T17" fmla="*/ 218 h 220"/>
                <a:gd name="T18" fmla="*/ 39 w 68"/>
                <a:gd name="T19" fmla="*/ 213 h 220"/>
                <a:gd name="T20" fmla="*/ 55 w 68"/>
                <a:gd name="T21" fmla="*/ 210 h 220"/>
                <a:gd name="T22" fmla="*/ 55 w 68"/>
                <a:gd name="T23" fmla="*/ 193 h 220"/>
                <a:gd name="T24" fmla="*/ 56 w 68"/>
                <a:gd name="T25" fmla="*/ 193 h 220"/>
                <a:gd name="T26" fmla="*/ 52 w 68"/>
                <a:gd name="T27" fmla="*/ 92 h 220"/>
                <a:gd name="T28" fmla="*/ 55 w 68"/>
                <a:gd name="T29" fmla="*/ 5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220">
                  <a:moveTo>
                    <a:pt x="55" y="54"/>
                  </a:moveTo>
                  <a:cubicBezTo>
                    <a:pt x="68" y="0"/>
                    <a:pt x="68" y="0"/>
                    <a:pt x="68" y="0"/>
                  </a:cubicBezTo>
                  <a:cubicBezTo>
                    <a:pt x="43" y="56"/>
                    <a:pt x="43" y="56"/>
                    <a:pt x="43" y="56"/>
                  </a:cubicBezTo>
                  <a:cubicBezTo>
                    <a:pt x="40" y="95"/>
                    <a:pt x="40" y="132"/>
                    <a:pt x="43" y="166"/>
                  </a:cubicBezTo>
                  <a:cubicBezTo>
                    <a:pt x="47" y="186"/>
                    <a:pt x="47" y="186"/>
                    <a:pt x="47" y="186"/>
                  </a:cubicBezTo>
                  <a:cubicBezTo>
                    <a:pt x="41" y="191"/>
                    <a:pt x="33" y="193"/>
                    <a:pt x="24" y="193"/>
                  </a:cubicBezTo>
                  <a:cubicBezTo>
                    <a:pt x="25" y="193"/>
                    <a:pt x="26" y="193"/>
                    <a:pt x="26" y="193"/>
                  </a:cubicBezTo>
                  <a:cubicBezTo>
                    <a:pt x="23" y="201"/>
                    <a:pt x="18" y="206"/>
                    <a:pt x="10" y="208"/>
                  </a:cubicBezTo>
                  <a:cubicBezTo>
                    <a:pt x="0" y="212"/>
                    <a:pt x="0" y="215"/>
                    <a:pt x="10" y="218"/>
                  </a:cubicBezTo>
                  <a:cubicBezTo>
                    <a:pt x="21" y="220"/>
                    <a:pt x="30" y="218"/>
                    <a:pt x="39" y="213"/>
                  </a:cubicBezTo>
                  <a:cubicBezTo>
                    <a:pt x="55" y="210"/>
                    <a:pt x="55" y="210"/>
                    <a:pt x="55" y="210"/>
                  </a:cubicBezTo>
                  <a:cubicBezTo>
                    <a:pt x="55" y="193"/>
                    <a:pt x="55" y="193"/>
                    <a:pt x="55" y="193"/>
                  </a:cubicBezTo>
                  <a:cubicBezTo>
                    <a:pt x="55" y="193"/>
                    <a:pt x="56" y="193"/>
                    <a:pt x="56" y="193"/>
                  </a:cubicBezTo>
                  <a:cubicBezTo>
                    <a:pt x="58" y="157"/>
                    <a:pt x="56" y="123"/>
                    <a:pt x="52" y="92"/>
                  </a:cubicBezTo>
                  <a:cubicBezTo>
                    <a:pt x="55" y="54"/>
                    <a:pt x="55" y="54"/>
                    <a:pt x="55" y="5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89" name="Freeform 426"/>
            <p:cNvSpPr>
              <a:spLocks/>
            </p:cNvSpPr>
            <p:nvPr/>
          </p:nvSpPr>
          <p:spPr bwMode="auto">
            <a:xfrm>
              <a:off x="5656263" y="3878263"/>
              <a:ext cx="31750" cy="52387"/>
            </a:xfrm>
            <a:custGeom>
              <a:avLst/>
              <a:gdLst>
                <a:gd name="T0" fmla="*/ 12 w 21"/>
                <a:gd name="T1" fmla="*/ 9 h 33"/>
                <a:gd name="T2" fmla="*/ 14 w 21"/>
                <a:gd name="T3" fmla="*/ 11 h 33"/>
                <a:gd name="T4" fmla="*/ 15 w 21"/>
                <a:gd name="T5" fmla="*/ 21 h 33"/>
                <a:gd name="T6" fmla="*/ 16 w 21"/>
                <a:gd name="T7" fmla="*/ 22 h 33"/>
                <a:gd name="T8" fmla="*/ 17 w 21"/>
                <a:gd name="T9" fmla="*/ 6 h 33"/>
                <a:gd name="T10" fmla="*/ 2 w 21"/>
                <a:gd name="T11" fmla="*/ 0 h 33"/>
                <a:gd name="T12" fmla="*/ 0 w 21"/>
                <a:gd name="T13" fmla="*/ 12 h 33"/>
                <a:gd name="T14" fmla="*/ 6 w 21"/>
                <a:gd name="T15" fmla="*/ 25 h 33"/>
                <a:gd name="T16" fmla="*/ 14 w 21"/>
                <a:gd name="T17" fmla="*/ 31 h 33"/>
                <a:gd name="T18" fmla="*/ 20 w 21"/>
                <a:gd name="T19" fmla="*/ 33 h 33"/>
                <a:gd name="T20" fmla="*/ 21 w 21"/>
                <a:gd name="T21" fmla="*/ 32 h 33"/>
                <a:gd name="T22" fmla="*/ 9 w 21"/>
                <a:gd name="T23" fmla="*/ 25 h 33"/>
                <a:gd name="T24" fmla="*/ 5 w 21"/>
                <a:gd name="T25" fmla="*/ 15 h 33"/>
                <a:gd name="T26" fmla="*/ 12 w 21"/>
                <a:gd name="T27" fmla="*/ 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 h="33">
                  <a:moveTo>
                    <a:pt x="12" y="9"/>
                  </a:moveTo>
                  <a:cubicBezTo>
                    <a:pt x="14" y="11"/>
                    <a:pt x="14" y="11"/>
                    <a:pt x="14" y="11"/>
                  </a:cubicBezTo>
                  <a:cubicBezTo>
                    <a:pt x="14" y="15"/>
                    <a:pt x="14" y="19"/>
                    <a:pt x="15" y="21"/>
                  </a:cubicBezTo>
                  <a:cubicBezTo>
                    <a:pt x="16" y="21"/>
                    <a:pt x="16" y="22"/>
                    <a:pt x="16" y="22"/>
                  </a:cubicBezTo>
                  <a:cubicBezTo>
                    <a:pt x="17" y="6"/>
                    <a:pt x="17" y="6"/>
                    <a:pt x="17" y="6"/>
                  </a:cubicBezTo>
                  <a:cubicBezTo>
                    <a:pt x="13" y="2"/>
                    <a:pt x="8" y="0"/>
                    <a:pt x="2" y="0"/>
                  </a:cubicBezTo>
                  <a:cubicBezTo>
                    <a:pt x="0" y="12"/>
                    <a:pt x="0" y="12"/>
                    <a:pt x="0" y="12"/>
                  </a:cubicBezTo>
                  <a:cubicBezTo>
                    <a:pt x="6" y="25"/>
                    <a:pt x="6" y="25"/>
                    <a:pt x="6" y="25"/>
                  </a:cubicBezTo>
                  <a:cubicBezTo>
                    <a:pt x="14" y="31"/>
                    <a:pt x="14" y="31"/>
                    <a:pt x="14" y="31"/>
                  </a:cubicBezTo>
                  <a:cubicBezTo>
                    <a:pt x="20" y="33"/>
                    <a:pt x="20" y="33"/>
                    <a:pt x="20" y="33"/>
                  </a:cubicBezTo>
                  <a:cubicBezTo>
                    <a:pt x="21" y="33"/>
                    <a:pt x="21" y="33"/>
                    <a:pt x="21" y="32"/>
                  </a:cubicBezTo>
                  <a:cubicBezTo>
                    <a:pt x="9" y="25"/>
                    <a:pt x="9" y="25"/>
                    <a:pt x="9" y="25"/>
                  </a:cubicBezTo>
                  <a:cubicBezTo>
                    <a:pt x="5" y="15"/>
                    <a:pt x="5" y="15"/>
                    <a:pt x="5" y="15"/>
                  </a:cubicBezTo>
                  <a:cubicBezTo>
                    <a:pt x="6" y="10"/>
                    <a:pt x="8" y="8"/>
                    <a:pt x="12" y="9"/>
                  </a:cubicBezTo>
                  <a:close/>
                </a:path>
              </a:pathLst>
            </a:custGeom>
            <a:solidFill>
              <a:srgbClr val="E2B9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90" name="Freeform 427"/>
            <p:cNvSpPr>
              <a:spLocks/>
            </p:cNvSpPr>
            <p:nvPr/>
          </p:nvSpPr>
          <p:spPr bwMode="auto">
            <a:xfrm>
              <a:off x="5678488" y="3919538"/>
              <a:ext cx="7938" cy="1587"/>
            </a:xfrm>
            <a:custGeom>
              <a:avLst/>
              <a:gdLst>
                <a:gd name="T0" fmla="*/ 1 w 5"/>
                <a:gd name="T1" fmla="*/ 1 h 1"/>
                <a:gd name="T2" fmla="*/ 5 w 5"/>
                <a:gd name="T3" fmla="*/ 1 h 1"/>
                <a:gd name="T4" fmla="*/ 3 w 5"/>
                <a:gd name="T5" fmla="*/ 0 h 1"/>
                <a:gd name="T6" fmla="*/ 0 w 5"/>
                <a:gd name="T7" fmla="*/ 0 h 1"/>
                <a:gd name="T8" fmla="*/ 1 w 5"/>
                <a:gd name="T9" fmla="*/ 1 h 1"/>
              </a:gdLst>
              <a:ahLst/>
              <a:cxnLst>
                <a:cxn ang="0">
                  <a:pos x="T0" y="T1"/>
                </a:cxn>
                <a:cxn ang="0">
                  <a:pos x="T2" y="T3"/>
                </a:cxn>
                <a:cxn ang="0">
                  <a:pos x="T4" y="T5"/>
                </a:cxn>
                <a:cxn ang="0">
                  <a:pos x="T6" y="T7"/>
                </a:cxn>
                <a:cxn ang="0">
                  <a:pos x="T8" y="T9"/>
                </a:cxn>
              </a:cxnLst>
              <a:rect l="0" t="0" r="r" b="b"/>
              <a:pathLst>
                <a:path w="5" h="1">
                  <a:moveTo>
                    <a:pt x="1" y="1"/>
                  </a:moveTo>
                  <a:cubicBezTo>
                    <a:pt x="5" y="1"/>
                    <a:pt x="5" y="1"/>
                    <a:pt x="5" y="1"/>
                  </a:cubicBezTo>
                  <a:cubicBezTo>
                    <a:pt x="5" y="0"/>
                    <a:pt x="4" y="0"/>
                    <a:pt x="3" y="0"/>
                  </a:cubicBezTo>
                  <a:cubicBezTo>
                    <a:pt x="0" y="0"/>
                    <a:pt x="0" y="0"/>
                    <a:pt x="0" y="0"/>
                  </a:cubicBezTo>
                  <a:cubicBezTo>
                    <a:pt x="1" y="1"/>
                    <a:pt x="1" y="1"/>
                    <a:pt x="1" y="1"/>
                  </a:cubicBezTo>
                  <a:close/>
                </a:path>
              </a:pathLst>
            </a:custGeom>
            <a:solidFill>
              <a:srgbClr val="E2B9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91" name="Freeform 428"/>
            <p:cNvSpPr>
              <a:spLocks/>
            </p:cNvSpPr>
            <p:nvPr/>
          </p:nvSpPr>
          <p:spPr bwMode="auto">
            <a:xfrm>
              <a:off x="5664200" y="3890963"/>
              <a:ext cx="23813" cy="38100"/>
            </a:xfrm>
            <a:custGeom>
              <a:avLst/>
              <a:gdLst>
                <a:gd name="T0" fmla="*/ 15 w 16"/>
                <a:gd name="T1" fmla="*/ 19 h 24"/>
                <a:gd name="T2" fmla="*/ 11 w 16"/>
                <a:gd name="T3" fmla="*/ 19 h 24"/>
                <a:gd name="T4" fmla="*/ 10 w 16"/>
                <a:gd name="T5" fmla="*/ 18 h 24"/>
                <a:gd name="T6" fmla="*/ 8 w 16"/>
                <a:gd name="T7" fmla="*/ 15 h 24"/>
                <a:gd name="T8" fmla="*/ 11 w 16"/>
                <a:gd name="T9" fmla="*/ 14 h 24"/>
                <a:gd name="T10" fmla="*/ 10 w 16"/>
                <a:gd name="T11" fmla="*/ 13 h 24"/>
                <a:gd name="T12" fmla="*/ 7 w 16"/>
                <a:gd name="T13" fmla="*/ 14 h 24"/>
                <a:gd name="T14" fmla="*/ 5 w 16"/>
                <a:gd name="T15" fmla="*/ 11 h 24"/>
                <a:gd name="T16" fmla="*/ 7 w 16"/>
                <a:gd name="T17" fmla="*/ 1 h 24"/>
                <a:gd name="T18" fmla="*/ 0 w 16"/>
                <a:gd name="T19" fmla="*/ 7 h 24"/>
                <a:gd name="T20" fmla="*/ 4 w 16"/>
                <a:gd name="T21" fmla="*/ 17 h 24"/>
                <a:gd name="T22" fmla="*/ 16 w 16"/>
                <a:gd name="T23" fmla="*/ 24 h 24"/>
                <a:gd name="T24" fmla="*/ 16 w 16"/>
                <a:gd name="T25" fmla="*/ 23 h 24"/>
                <a:gd name="T26" fmla="*/ 15 w 16"/>
                <a:gd name="T27" fmla="*/ 21 h 24"/>
                <a:gd name="T28" fmla="*/ 15 w 16"/>
                <a:gd name="T29"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 h="24">
                  <a:moveTo>
                    <a:pt x="15" y="19"/>
                  </a:moveTo>
                  <a:cubicBezTo>
                    <a:pt x="11" y="19"/>
                    <a:pt x="11" y="19"/>
                    <a:pt x="11" y="19"/>
                  </a:cubicBezTo>
                  <a:cubicBezTo>
                    <a:pt x="10" y="18"/>
                    <a:pt x="10" y="18"/>
                    <a:pt x="10" y="18"/>
                  </a:cubicBezTo>
                  <a:cubicBezTo>
                    <a:pt x="8" y="15"/>
                    <a:pt x="8" y="15"/>
                    <a:pt x="8" y="15"/>
                  </a:cubicBezTo>
                  <a:cubicBezTo>
                    <a:pt x="11" y="14"/>
                    <a:pt x="11" y="14"/>
                    <a:pt x="11" y="14"/>
                  </a:cubicBezTo>
                  <a:cubicBezTo>
                    <a:pt x="11" y="14"/>
                    <a:pt x="11" y="13"/>
                    <a:pt x="10" y="13"/>
                  </a:cubicBezTo>
                  <a:cubicBezTo>
                    <a:pt x="7" y="14"/>
                    <a:pt x="7" y="14"/>
                    <a:pt x="7" y="14"/>
                  </a:cubicBezTo>
                  <a:cubicBezTo>
                    <a:pt x="6" y="13"/>
                    <a:pt x="6" y="12"/>
                    <a:pt x="5" y="11"/>
                  </a:cubicBezTo>
                  <a:cubicBezTo>
                    <a:pt x="2" y="7"/>
                    <a:pt x="3" y="3"/>
                    <a:pt x="7" y="1"/>
                  </a:cubicBezTo>
                  <a:cubicBezTo>
                    <a:pt x="3" y="0"/>
                    <a:pt x="1" y="2"/>
                    <a:pt x="0" y="7"/>
                  </a:cubicBezTo>
                  <a:cubicBezTo>
                    <a:pt x="4" y="17"/>
                    <a:pt x="4" y="17"/>
                    <a:pt x="4" y="17"/>
                  </a:cubicBezTo>
                  <a:cubicBezTo>
                    <a:pt x="16" y="24"/>
                    <a:pt x="16" y="24"/>
                    <a:pt x="16" y="24"/>
                  </a:cubicBezTo>
                  <a:cubicBezTo>
                    <a:pt x="16" y="24"/>
                    <a:pt x="16" y="23"/>
                    <a:pt x="16" y="23"/>
                  </a:cubicBezTo>
                  <a:cubicBezTo>
                    <a:pt x="16" y="22"/>
                    <a:pt x="16" y="21"/>
                    <a:pt x="15" y="21"/>
                  </a:cubicBezTo>
                  <a:cubicBezTo>
                    <a:pt x="15" y="20"/>
                    <a:pt x="15" y="20"/>
                    <a:pt x="15" y="19"/>
                  </a:cubicBez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92" name="Freeform 429"/>
            <p:cNvSpPr>
              <a:spLocks/>
            </p:cNvSpPr>
            <p:nvPr/>
          </p:nvSpPr>
          <p:spPr bwMode="auto">
            <a:xfrm>
              <a:off x="5672138" y="3908425"/>
              <a:ext cx="6350" cy="4762"/>
            </a:xfrm>
            <a:custGeom>
              <a:avLst/>
              <a:gdLst>
                <a:gd name="T0" fmla="*/ 0 w 5"/>
                <a:gd name="T1" fmla="*/ 0 h 3"/>
                <a:gd name="T2" fmla="*/ 2 w 5"/>
                <a:gd name="T3" fmla="*/ 3 h 3"/>
                <a:gd name="T4" fmla="*/ 5 w 5"/>
                <a:gd name="T5" fmla="*/ 2 h 3"/>
                <a:gd name="T6" fmla="*/ 0 w 5"/>
                <a:gd name="T7" fmla="*/ 0 h 3"/>
              </a:gdLst>
              <a:ahLst/>
              <a:cxnLst>
                <a:cxn ang="0">
                  <a:pos x="T0" y="T1"/>
                </a:cxn>
                <a:cxn ang="0">
                  <a:pos x="T2" y="T3"/>
                </a:cxn>
                <a:cxn ang="0">
                  <a:pos x="T4" y="T5"/>
                </a:cxn>
                <a:cxn ang="0">
                  <a:pos x="T6" y="T7"/>
                </a:cxn>
              </a:cxnLst>
              <a:rect l="0" t="0" r="r" b="b"/>
              <a:pathLst>
                <a:path w="5" h="3">
                  <a:moveTo>
                    <a:pt x="0" y="0"/>
                  </a:moveTo>
                  <a:cubicBezTo>
                    <a:pt x="1" y="1"/>
                    <a:pt x="1" y="2"/>
                    <a:pt x="2" y="3"/>
                  </a:cubicBezTo>
                  <a:cubicBezTo>
                    <a:pt x="5" y="2"/>
                    <a:pt x="5" y="2"/>
                    <a:pt x="5" y="2"/>
                  </a:cubicBezTo>
                  <a:cubicBezTo>
                    <a:pt x="3" y="0"/>
                    <a:pt x="2" y="0"/>
                    <a:pt x="0" y="0"/>
                  </a:cubicBezTo>
                  <a:close/>
                </a:path>
              </a:pathLst>
            </a:custGeom>
            <a:solidFill>
              <a:srgbClr val="E2B9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93" name="Freeform 430"/>
            <p:cNvSpPr>
              <a:spLocks/>
            </p:cNvSpPr>
            <p:nvPr/>
          </p:nvSpPr>
          <p:spPr bwMode="auto">
            <a:xfrm>
              <a:off x="5853113" y="3616325"/>
              <a:ext cx="34925" cy="252412"/>
            </a:xfrm>
            <a:custGeom>
              <a:avLst/>
              <a:gdLst>
                <a:gd name="T0" fmla="*/ 8 w 23"/>
                <a:gd name="T1" fmla="*/ 57 h 163"/>
                <a:gd name="T2" fmla="*/ 10 w 23"/>
                <a:gd name="T3" fmla="*/ 98 h 163"/>
                <a:gd name="T4" fmla="*/ 12 w 23"/>
                <a:gd name="T5" fmla="*/ 155 h 163"/>
                <a:gd name="T6" fmla="*/ 0 w 23"/>
                <a:gd name="T7" fmla="*/ 159 h 163"/>
                <a:gd name="T8" fmla="*/ 1 w 23"/>
                <a:gd name="T9" fmla="*/ 159 h 163"/>
                <a:gd name="T10" fmla="*/ 19 w 23"/>
                <a:gd name="T11" fmla="*/ 162 h 163"/>
                <a:gd name="T12" fmla="*/ 20 w 23"/>
                <a:gd name="T13" fmla="*/ 163 h 163"/>
                <a:gd name="T14" fmla="*/ 20 w 23"/>
                <a:gd name="T15" fmla="*/ 86 h 163"/>
                <a:gd name="T16" fmla="*/ 8 w 23"/>
                <a:gd name="T17" fmla="*/ 0 h 163"/>
                <a:gd name="T18" fmla="*/ 8 w 23"/>
                <a:gd name="T19" fmla="*/ 5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163">
                  <a:moveTo>
                    <a:pt x="8" y="57"/>
                  </a:moveTo>
                  <a:cubicBezTo>
                    <a:pt x="10" y="98"/>
                    <a:pt x="10" y="98"/>
                    <a:pt x="10" y="98"/>
                  </a:cubicBezTo>
                  <a:cubicBezTo>
                    <a:pt x="13" y="117"/>
                    <a:pt x="14" y="136"/>
                    <a:pt x="12" y="155"/>
                  </a:cubicBezTo>
                  <a:cubicBezTo>
                    <a:pt x="0" y="159"/>
                    <a:pt x="0" y="159"/>
                    <a:pt x="0" y="159"/>
                  </a:cubicBezTo>
                  <a:cubicBezTo>
                    <a:pt x="0" y="159"/>
                    <a:pt x="1" y="159"/>
                    <a:pt x="1" y="159"/>
                  </a:cubicBezTo>
                  <a:cubicBezTo>
                    <a:pt x="8" y="159"/>
                    <a:pt x="14" y="160"/>
                    <a:pt x="19" y="162"/>
                  </a:cubicBezTo>
                  <a:cubicBezTo>
                    <a:pt x="19" y="163"/>
                    <a:pt x="20" y="163"/>
                    <a:pt x="20" y="163"/>
                  </a:cubicBezTo>
                  <a:cubicBezTo>
                    <a:pt x="23" y="134"/>
                    <a:pt x="23" y="108"/>
                    <a:pt x="20" y="86"/>
                  </a:cubicBezTo>
                  <a:cubicBezTo>
                    <a:pt x="18" y="53"/>
                    <a:pt x="13" y="24"/>
                    <a:pt x="8" y="0"/>
                  </a:cubicBezTo>
                  <a:cubicBezTo>
                    <a:pt x="8" y="57"/>
                    <a:pt x="8" y="57"/>
                    <a:pt x="8" y="5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94" name="Freeform 431"/>
            <p:cNvSpPr>
              <a:spLocks/>
            </p:cNvSpPr>
            <p:nvPr/>
          </p:nvSpPr>
          <p:spPr bwMode="auto">
            <a:xfrm>
              <a:off x="5808663" y="3614738"/>
              <a:ext cx="52388" cy="169862"/>
            </a:xfrm>
            <a:custGeom>
              <a:avLst/>
              <a:gdLst>
                <a:gd name="T0" fmla="*/ 23 w 33"/>
                <a:gd name="T1" fmla="*/ 106 h 110"/>
                <a:gd name="T2" fmla="*/ 20 w 33"/>
                <a:gd name="T3" fmla="*/ 72 h 110"/>
                <a:gd name="T4" fmla="*/ 33 w 33"/>
                <a:gd name="T5" fmla="*/ 0 h 110"/>
                <a:gd name="T6" fmla="*/ 14 w 33"/>
                <a:gd name="T7" fmla="*/ 66 h 110"/>
                <a:gd name="T8" fmla="*/ 14 w 33"/>
                <a:gd name="T9" fmla="*/ 108 h 110"/>
                <a:gd name="T10" fmla="*/ 0 w 33"/>
                <a:gd name="T11" fmla="*/ 110 h 110"/>
                <a:gd name="T12" fmla="*/ 23 w 33"/>
                <a:gd name="T13" fmla="*/ 110 h 110"/>
                <a:gd name="T14" fmla="*/ 23 w 33"/>
                <a:gd name="T15" fmla="*/ 106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10">
                  <a:moveTo>
                    <a:pt x="23" y="106"/>
                  </a:moveTo>
                  <a:cubicBezTo>
                    <a:pt x="21" y="95"/>
                    <a:pt x="20" y="83"/>
                    <a:pt x="20" y="72"/>
                  </a:cubicBezTo>
                  <a:cubicBezTo>
                    <a:pt x="22" y="45"/>
                    <a:pt x="26" y="21"/>
                    <a:pt x="33" y="0"/>
                  </a:cubicBezTo>
                  <a:cubicBezTo>
                    <a:pt x="24" y="12"/>
                    <a:pt x="17" y="34"/>
                    <a:pt x="14" y="66"/>
                  </a:cubicBezTo>
                  <a:cubicBezTo>
                    <a:pt x="14" y="108"/>
                    <a:pt x="14" y="108"/>
                    <a:pt x="14" y="108"/>
                  </a:cubicBezTo>
                  <a:cubicBezTo>
                    <a:pt x="0" y="110"/>
                    <a:pt x="0" y="110"/>
                    <a:pt x="0" y="110"/>
                  </a:cubicBezTo>
                  <a:cubicBezTo>
                    <a:pt x="23" y="110"/>
                    <a:pt x="23" y="110"/>
                    <a:pt x="23" y="110"/>
                  </a:cubicBezTo>
                  <a:cubicBezTo>
                    <a:pt x="23" y="109"/>
                    <a:pt x="23" y="108"/>
                    <a:pt x="23" y="10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95" name="Freeform 432"/>
            <p:cNvSpPr>
              <a:spLocks/>
            </p:cNvSpPr>
            <p:nvPr/>
          </p:nvSpPr>
          <p:spPr bwMode="auto">
            <a:xfrm>
              <a:off x="5849938" y="3862388"/>
              <a:ext cx="31750" cy="12700"/>
            </a:xfrm>
            <a:custGeom>
              <a:avLst/>
              <a:gdLst>
                <a:gd name="T0" fmla="*/ 3 w 21"/>
                <a:gd name="T1" fmla="*/ 0 h 9"/>
                <a:gd name="T2" fmla="*/ 0 w 21"/>
                <a:gd name="T3" fmla="*/ 4 h 9"/>
                <a:gd name="T4" fmla="*/ 20 w 21"/>
                <a:gd name="T5" fmla="*/ 9 h 9"/>
                <a:gd name="T6" fmla="*/ 21 w 21"/>
                <a:gd name="T7" fmla="*/ 3 h 9"/>
                <a:gd name="T8" fmla="*/ 3 w 21"/>
                <a:gd name="T9" fmla="*/ 0 h 9"/>
              </a:gdLst>
              <a:ahLst/>
              <a:cxnLst>
                <a:cxn ang="0">
                  <a:pos x="T0" y="T1"/>
                </a:cxn>
                <a:cxn ang="0">
                  <a:pos x="T2" y="T3"/>
                </a:cxn>
                <a:cxn ang="0">
                  <a:pos x="T4" y="T5"/>
                </a:cxn>
                <a:cxn ang="0">
                  <a:pos x="T6" y="T7"/>
                </a:cxn>
                <a:cxn ang="0">
                  <a:pos x="T8" y="T9"/>
                </a:cxn>
              </a:cxnLst>
              <a:rect l="0" t="0" r="r" b="b"/>
              <a:pathLst>
                <a:path w="21" h="9">
                  <a:moveTo>
                    <a:pt x="3" y="0"/>
                  </a:moveTo>
                  <a:cubicBezTo>
                    <a:pt x="2" y="1"/>
                    <a:pt x="1" y="3"/>
                    <a:pt x="0" y="4"/>
                  </a:cubicBezTo>
                  <a:cubicBezTo>
                    <a:pt x="7" y="5"/>
                    <a:pt x="14" y="6"/>
                    <a:pt x="20" y="9"/>
                  </a:cubicBezTo>
                  <a:cubicBezTo>
                    <a:pt x="21" y="3"/>
                    <a:pt x="21" y="3"/>
                    <a:pt x="21" y="3"/>
                  </a:cubicBezTo>
                  <a:cubicBezTo>
                    <a:pt x="16" y="1"/>
                    <a:pt x="10" y="0"/>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96" name="Freeform 433"/>
            <p:cNvSpPr>
              <a:spLocks/>
            </p:cNvSpPr>
            <p:nvPr/>
          </p:nvSpPr>
          <p:spPr bwMode="auto">
            <a:xfrm>
              <a:off x="5837238" y="3868738"/>
              <a:ext cx="41275" cy="50800"/>
            </a:xfrm>
            <a:custGeom>
              <a:avLst/>
              <a:gdLst>
                <a:gd name="T0" fmla="*/ 6 w 27"/>
                <a:gd name="T1" fmla="*/ 4 h 33"/>
                <a:gd name="T2" fmla="*/ 5 w 27"/>
                <a:gd name="T3" fmla="*/ 7 h 33"/>
                <a:gd name="T4" fmla="*/ 2 w 27"/>
                <a:gd name="T5" fmla="*/ 16 h 33"/>
                <a:gd name="T6" fmla="*/ 2 w 27"/>
                <a:gd name="T7" fmla="*/ 26 h 33"/>
                <a:gd name="T8" fmla="*/ 5 w 27"/>
                <a:gd name="T9" fmla="*/ 15 h 33"/>
                <a:gd name="T10" fmla="*/ 10 w 27"/>
                <a:gd name="T11" fmla="*/ 11 h 33"/>
                <a:gd name="T12" fmla="*/ 7 w 27"/>
                <a:gd name="T13" fmla="*/ 25 h 33"/>
                <a:gd name="T14" fmla="*/ 4 w 27"/>
                <a:gd name="T15" fmla="*/ 27 h 33"/>
                <a:gd name="T16" fmla="*/ 2 w 27"/>
                <a:gd name="T17" fmla="*/ 33 h 33"/>
                <a:gd name="T18" fmla="*/ 10 w 27"/>
                <a:gd name="T19" fmla="*/ 26 h 33"/>
                <a:gd name="T20" fmla="*/ 17 w 27"/>
                <a:gd name="T21" fmla="*/ 16 h 33"/>
                <a:gd name="T22" fmla="*/ 11 w 27"/>
                <a:gd name="T23" fmla="*/ 28 h 33"/>
                <a:gd name="T24" fmla="*/ 5 w 27"/>
                <a:gd name="T25" fmla="*/ 33 h 33"/>
                <a:gd name="T26" fmla="*/ 14 w 27"/>
                <a:gd name="T27" fmla="*/ 28 h 33"/>
                <a:gd name="T28" fmla="*/ 22 w 27"/>
                <a:gd name="T29" fmla="*/ 18 h 33"/>
                <a:gd name="T30" fmla="*/ 17 w 27"/>
                <a:gd name="T31" fmla="*/ 29 h 33"/>
                <a:gd name="T32" fmla="*/ 25 w 27"/>
                <a:gd name="T33" fmla="*/ 18 h 33"/>
                <a:gd name="T34" fmla="*/ 23 w 27"/>
                <a:gd name="T35" fmla="*/ 24 h 33"/>
                <a:gd name="T36" fmla="*/ 27 w 27"/>
                <a:gd name="T37" fmla="*/ 17 h 33"/>
                <a:gd name="T38" fmla="*/ 27 w 27"/>
                <a:gd name="T39" fmla="*/ 10 h 33"/>
                <a:gd name="T40" fmla="*/ 8 w 27"/>
                <a:gd name="T41" fmla="*/ 0 h 33"/>
                <a:gd name="T42" fmla="*/ 6 w 27"/>
                <a:gd name="T43"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 h="33">
                  <a:moveTo>
                    <a:pt x="6" y="4"/>
                  </a:moveTo>
                  <a:cubicBezTo>
                    <a:pt x="5" y="7"/>
                    <a:pt x="5" y="7"/>
                    <a:pt x="5" y="7"/>
                  </a:cubicBezTo>
                  <a:cubicBezTo>
                    <a:pt x="2" y="16"/>
                    <a:pt x="2" y="16"/>
                    <a:pt x="2" y="16"/>
                  </a:cubicBezTo>
                  <a:cubicBezTo>
                    <a:pt x="2" y="26"/>
                    <a:pt x="2" y="26"/>
                    <a:pt x="2" y="26"/>
                  </a:cubicBezTo>
                  <a:cubicBezTo>
                    <a:pt x="4" y="23"/>
                    <a:pt x="5" y="20"/>
                    <a:pt x="5" y="15"/>
                  </a:cubicBezTo>
                  <a:cubicBezTo>
                    <a:pt x="10" y="11"/>
                    <a:pt x="10" y="11"/>
                    <a:pt x="10" y="11"/>
                  </a:cubicBezTo>
                  <a:cubicBezTo>
                    <a:pt x="10" y="16"/>
                    <a:pt x="9" y="21"/>
                    <a:pt x="7" y="25"/>
                  </a:cubicBezTo>
                  <a:cubicBezTo>
                    <a:pt x="6" y="26"/>
                    <a:pt x="5" y="27"/>
                    <a:pt x="4" y="27"/>
                  </a:cubicBezTo>
                  <a:cubicBezTo>
                    <a:pt x="1" y="30"/>
                    <a:pt x="0" y="32"/>
                    <a:pt x="2" y="33"/>
                  </a:cubicBezTo>
                  <a:cubicBezTo>
                    <a:pt x="10" y="26"/>
                    <a:pt x="10" y="26"/>
                    <a:pt x="10" y="26"/>
                  </a:cubicBezTo>
                  <a:cubicBezTo>
                    <a:pt x="17" y="16"/>
                    <a:pt x="17" y="16"/>
                    <a:pt x="17" y="16"/>
                  </a:cubicBezTo>
                  <a:cubicBezTo>
                    <a:pt x="11" y="28"/>
                    <a:pt x="11" y="28"/>
                    <a:pt x="11" y="28"/>
                  </a:cubicBezTo>
                  <a:cubicBezTo>
                    <a:pt x="5" y="33"/>
                    <a:pt x="5" y="33"/>
                    <a:pt x="5" y="33"/>
                  </a:cubicBezTo>
                  <a:cubicBezTo>
                    <a:pt x="14" y="28"/>
                    <a:pt x="14" y="28"/>
                    <a:pt x="14" y="28"/>
                  </a:cubicBezTo>
                  <a:cubicBezTo>
                    <a:pt x="22" y="18"/>
                    <a:pt x="22" y="18"/>
                    <a:pt x="22" y="18"/>
                  </a:cubicBezTo>
                  <a:cubicBezTo>
                    <a:pt x="17" y="29"/>
                    <a:pt x="17" y="29"/>
                    <a:pt x="17" y="29"/>
                  </a:cubicBezTo>
                  <a:cubicBezTo>
                    <a:pt x="25" y="18"/>
                    <a:pt x="25" y="18"/>
                    <a:pt x="25" y="18"/>
                  </a:cubicBezTo>
                  <a:cubicBezTo>
                    <a:pt x="24" y="20"/>
                    <a:pt x="24" y="22"/>
                    <a:pt x="23" y="24"/>
                  </a:cubicBezTo>
                  <a:cubicBezTo>
                    <a:pt x="25" y="23"/>
                    <a:pt x="26" y="21"/>
                    <a:pt x="27" y="17"/>
                  </a:cubicBezTo>
                  <a:cubicBezTo>
                    <a:pt x="27" y="10"/>
                    <a:pt x="27" y="10"/>
                    <a:pt x="27" y="10"/>
                  </a:cubicBezTo>
                  <a:cubicBezTo>
                    <a:pt x="21" y="6"/>
                    <a:pt x="15" y="3"/>
                    <a:pt x="8" y="0"/>
                  </a:cubicBezTo>
                  <a:cubicBezTo>
                    <a:pt x="6" y="4"/>
                    <a:pt x="6" y="4"/>
                    <a:pt x="6" y="4"/>
                  </a:cubicBezTo>
                  <a:close/>
                </a:path>
              </a:pathLst>
            </a:custGeom>
            <a:solidFill>
              <a:srgbClr val="E2B9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97" name="Freeform 434"/>
            <p:cNvSpPr>
              <a:spLocks/>
            </p:cNvSpPr>
            <p:nvPr/>
          </p:nvSpPr>
          <p:spPr bwMode="auto">
            <a:xfrm>
              <a:off x="5849938" y="3868738"/>
              <a:ext cx="30163" cy="44450"/>
            </a:xfrm>
            <a:custGeom>
              <a:avLst/>
              <a:gdLst>
                <a:gd name="T0" fmla="*/ 20 w 20"/>
                <a:gd name="T1" fmla="*/ 5 h 29"/>
                <a:gd name="T2" fmla="*/ 0 w 20"/>
                <a:gd name="T3" fmla="*/ 0 h 29"/>
                <a:gd name="T4" fmla="*/ 19 w 20"/>
                <a:gd name="T5" fmla="*/ 10 h 29"/>
                <a:gd name="T6" fmla="*/ 19 w 20"/>
                <a:gd name="T7" fmla="*/ 17 h 29"/>
                <a:gd name="T8" fmla="*/ 15 w 20"/>
                <a:gd name="T9" fmla="*/ 24 h 29"/>
                <a:gd name="T10" fmla="*/ 17 w 20"/>
                <a:gd name="T11" fmla="*/ 18 h 29"/>
                <a:gd name="T12" fmla="*/ 9 w 20"/>
                <a:gd name="T13" fmla="*/ 29 h 29"/>
                <a:gd name="T14" fmla="*/ 14 w 20"/>
                <a:gd name="T15" fmla="*/ 25 h 29"/>
                <a:gd name="T16" fmla="*/ 20 w 20"/>
                <a:gd name="T17" fmla="*/ 17 h 29"/>
                <a:gd name="T18" fmla="*/ 20 w 20"/>
                <a:gd name="T19" fmla="*/ 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9">
                  <a:moveTo>
                    <a:pt x="20" y="5"/>
                  </a:moveTo>
                  <a:cubicBezTo>
                    <a:pt x="14" y="2"/>
                    <a:pt x="7" y="1"/>
                    <a:pt x="0" y="0"/>
                  </a:cubicBezTo>
                  <a:cubicBezTo>
                    <a:pt x="7" y="3"/>
                    <a:pt x="13" y="6"/>
                    <a:pt x="19" y="10"/>
                  </a:cubicBezTo>
                  <a:cubicBezTo>
                    <a:pt x="19" y="17"/>
                    <a:pt x="19" y="17"/>
                    <a:pt x="19" y="17"/>
                  </a:cubicBezTo>
                  <a:cubicBezTo>
                    <a:pt x="18" y="21"/>
                    <a:pt x="17" y="23"/>
                    <a:pt x="15" y="24"/>
                  </a:cubicBezTo>
                  <a:cubicBezTo>
                    <a:pt x="16" y="22"/>
                    <a:pt x="16" y="20"/>
                    <a:pt x="17" y="18"/>
                  </a:cubicBezTo>
                  <a:cubicBezTo>
                    <a:pt x="9" y="29"/>
                    <a:pt x="9" y="29"/>
                    <a:pt x="9" y="29"/>
                  </a:cubicBezTo>
                  <a:cubicBezTo>
                    <a:pt x="10" y="29"/>
                    <a:pt x="12" y="28"/>
                    <a:pt x="14" y="25"/>
                  </a:cubicBezTo>
                  <a:cubicBezTo>
                    <a:pt x="17" y="26"/>
                    <a:pt x="19" y="23"/>
                    <a:pt x="20" y="17"/>
                  </a:cubicBezTo>
                  <a:cubicBezTo>
                    <a:pt x="20" y="5"/>
                    <a:pt x="20" y="5"/>
                    <a:pt x="20" y="5"/>
                  </a:cubicBez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98" name="Freeform 435"/>
            <p:cNvSpPr>
              <a:spLocks/>
            </p:cNvSpPr>
            <p:nvPr/>
          </p:nvSpPr>
          <p:spPr bwMode="auto">
            <a:xfrm>
              <a:off x="5845175" y="3895725"/>
              <a:ext cx="25400" cy="25400"/>
            </a:xfrm>
            <a:custGeom>
              <a:avLst/>
              <a:gdLst>
                <a:gd name="T0" fmla="*/ 17 w 17"/>
                <a:gd name="T1" fmla="*/ 0 h 16"/>
                <a:gd name="T2" fmla="*/ 9 w 17"/>
                <a:gd name="T3" fmla="*/ 10 h 16"/>
                <a:gd name="T4" fmla="*/ 0 w 17"/>
                <a:gd name="T5" fmla="*/ 15 h 16"/>
                <a:gd name="T6" fmla="*/ 12 w 17"/>
                <a:gd name="T7" fmla="*/ 11 h 16"/>
                <a:gd name="T8" fmla="*/ 17 w 17"/>
                <a:gd name="T9" fmla="*/ 0 h 16"/>
              </a:gdLst>
              <a:ahLst/>
              <a:cxnLst>
                <a:cxn ang="0">
                  <a:pos x="T0" y="T1"/>
                </a:cxn>
                <a:cxn ang="0">
                  <a:pos x="T2" y="T3"/>
                </a:cxn>
                <a:cxn ang="0">
                  <a:pos x="T4" y="T5"/>
                </a:cxn>
                <a:cxn ang="0">
                  <a:pos x="T6" y="T7"/>
                </a:cxn>
                <a:cxn ang="0">
                  <a:pos x="T8" y="T9"/>
                </a:cxn>
              </a:cxnLst>
              <a:rect l="0" t="0" r="r" b="b"/>
              <a:pathLst>
                <a:path w="17" h="16">
                  <a:moveTo>
                    <a:pt x="17" y="0"/>
                  </a:moveTo>
                  <a:cubicBezTo>
                    <a:pt x="9" y="10"/>
                    <a:pt x="9" y="10"/>
                    <a:pt x="9" y="10"/>
                  </a:cubicBezTo>
                  <a:cubicBezTo>
                    <a:pt x="0" y="15"/>
                    <a:pt x="0" y="15"/>
                    <a:pt x="0" y="15"/>
                  </a:cubicBezTo>
                  <a:cubicBezTo>
                    <a:pt x="4" y="16"/>
                    <a:pt x="8" y="14"/>
                    <a:pt x="12" y="11"/>
                  </a:cubicBezTo>
                  <a:cubicBezTo>
                    <a:pt x="17" y="0"/>
                    <a:pt x="17" y="0"/>
                    <a:pt x="17" y="0"/>
                  </a:cubicBez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199" name="Freeform 436"/>
            <p:cNvSpPr>
              <a:spLocks/>
            </p:cNvSpPr>
            <p:nvPr/>
          </p:nvSpPr>
          <p:spPr bwMode="auto">
            <a:xfrm>
              <a:off x="5840413" y="3884613"/>
              <a:ext cx="12700" cy="23812"/>
            </a:xfrm>
            <a:custGeom>
              <a:avLst/>
              <a:gdLst>
                <a:gd name="T0" fmla="*/ 3 w 8"/>
                <a:gd name="T1" fmla="*/ 13 h 15"/>
                <a:gd name="T2" fmla="*/ 5 w 8"/>
                <a:gd name="T3" fmla="*/ 6 h 15"/>
                <a:gd name="T4" fmla="*/ 8 w 8"/>
                <a:gd name="T5" fmla="*/ 0 h 15"/>
                <a:gd name="T6" fmla="*/ 3 w 8"/>
                <a:gd name="T7" fmla="*/ 4 h 15"/>
                <a:gd name="T8" fmla="*/ 0 w 8"/>
                <a:gd name="T9" fmla="*/ 15 h 15"/>
                <a:gd name="T10" fmla="*/ 3 w 8"/>
                <a:gd name="T11" fmla="*/ 13 h 15"/>
              </a:gdLst>
              <a:ahLst/>
              <a:cxnLst>
                <a:cxn ang="0">
                  <a:pos x="T0" y="T1"/>
                </a:cxn>
                <a:cxn ang="0">
                  <a:pos x="T2" y="T3"/>
                </a:cxn>
                <a:cxn ang="0">
                  <a:pos x="T4" y="T5"/>
                </a:cxn>
                <a:cxn ang="0">
                  <a:pos x="T6" y="T7"/>
                </a:cxn>
                <a:cxn ang="0">
                  <a:pos x="T8" y="T9"/>
                </a:cxn>
                <a:cxn ang="0">
                  <a:pos x="T10" y="T11"/>
                </a:cxn>
              </a:cxnLst>
              <a:rect l="0" t="0" r="r" b="b"/>
              <a:pathLst>
                <a:path w="8" h="15">
                  <a:moveTo>
                    <a:pt x="3" y="13"/>
                  </a:moveTo>
                  <a:cubicBezTo>
                    <a:pt x="4" y="12"/>
                    <a:pt x="5" y="9"/>
                    <a:pt x="5" y="6"/>
                  </a:cubicBezTo>
                  <a:cubicBezTo>
                    <a:pt x="8" y="0"/>
                    <a:pt x="8" y="0"/>
                    <a:pt x="8" y="0"/>
                  </a:cubicBezTo>
                  <a:cubicBezTo>
                    <a:pt x="3" y="4"/>
                    <a:pt x="3" y="4"/>
                    <a:pt x="3" y="4"/>
                  </a:cubicBezTo>
                  <a:cubicBezTo>
                    <a:pt x="3" y="9"/>
                    <a:pt x="2" y="12"/>
                    <a:pt x="0" y="15"/>
                  </a:cubicBezTo>
                  <a:cubicBezTo>
                    <a:pt x="1" y="15"/>
                    <a:pt x="2" y="14"/>
                    <a:pt x="3" y="13"/>
                  </a:cubicBez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00" name="Freeform 437"/>
            <p:cNvSpPr>
              <a:spLocks/>
            </p:cNvSpPr>
            <p:nvPr/>
          </p:nvSpPr>
          <p:spPr bwMode="auto">
            <a:xfrm>
              <a:off x="5840413" y="3892550"/>
              <a:ext cx="22225" cy="28575"/>
            </a:xfrm>
            <a:custGeom>
              <a:avLst/>
              <a:gdLst>
                <a:gd name="T0" fmla="*/ 2 w 15"/>
                <a:gd name="T1" fmla="*/ 18 h 18"/>
                <a:gd name="T2" fmla="*/ 3 w 15"/>
                <a:gd name="T3" fmla="*/ 17 h 18"/>
                <a:gd name="T4" fmla="*/ 9 w 15"/>
                <a:gd name="T5" fmla="*/ 12 h 18"/>
                <a:gd name="T6" fmla="*/ 15 w 15"/>
                <a:gd name="T7" fmla="*/ 0 h 18"/>
                <a:gd name="T8" fmla="*/ 8 w 15"/>
                <a:gd name="T9" fmla="*/ 10 h 18"/>
                <a:gd name="T10" fmla="*/ 0 w 15"/>
                <a:gd name="T11" fmla="*/ 17 h 18"/>
                <a:gd name="T12" fmla="*/ 2 w 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5" h="18">
                  <a:moveTo>
                    <a:pt x="2" y="18"/>
                  </a:moveTo>
                  <a:cubicBezTo>
                    <a:pt x="3" y="17"/>
                    <a:pt x="3" y="17"/>
                    <a:pt x="3" y="17"/>
                  </a:cubicBezTo>
                  <a:cubicBezTo>
                    <a:pt x="9" y="12"/>
                    <a:pt x="9" y="12"/>
                    <a:pt x="9" y="12"/>
                  </a:cubicBezTo>
                  <a:cubicBezTo>
                    <a:pt x="15" y="0"/>
                    <a:pt x="15" y="0"/>
                    <a:pt x="15" y="0"/>
                  </a:cubicBezTo>
                  <a:cubicBezTo>
                    <a:pt x="8" y="10"/>
                    <a:pt x="8" y="10"/>
                    <a:pt x="8" y="10"/>
                  </a:cubicBezTo>
                  <a:cubicBezTo>
                    <a:pt x="0" y="17"/>
                    <a:pt x="0" y="17"/>
                    <a:pt x="0" y="17"/>
                  </a:cubicBezTo>
                  <a:cubicBezTo>
                    <a:pt x="0" y="18"/>
                    <a:pt x="1" y="18"/>
                    <a:pt x="2" y="18"/>
                  </a:cubicBez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01" name="Freeform 438"/>
            <p:cNvSpPr>
              <a:spLocks noEditPoints="1"/>
            </p:cNvSpPr>
            <p:nvPr/>
          </p:nvSpPr>
          <p:spPr bwMode="auto">
            <a:xfrm>
              <a:off x="5245100" y="3478213"/>
              <a:ext cx="257175" cy="776287"/>
            </a:xfrm>
            <a:custGeom>
              <a:avLst/>
              <a:gdLst>
                <a:gd name="T0" fmla="*/ 57 w 166"/>
                <a:gd name="T1" fmla="*/ 48 h 502"/>
                <a:gd name="T2" fmla="*/ 41 w 166"/>
                <a:gd name="T3" fmla="*/ 85 h 502"/>
                <a:gd name="T4" fmla="*/ 20 w 166"/>
                <a:gd name="T5" fmla="*/ 157 h 502"/>
                <a:gd name="T6" fmla="*/ 15 w 166"/>
                <a:gd name="T7" fmla="*/ 223 h 502"/>
                <a:gd name="T8" fmla="*/ 21 w 166"/>
                <a:gd name="T9" fmla="*/ 247 h 502"/>
                <a:gd name="T10" fmla="*/ 17 w 166"/>
                <a:gd name="T11" fmla="*/ 271 h 502"/>
                <a:gd name="T12" fmla="*/ 24 w 166"/>
                <a:gd name="T13" fmla="*/ 284 h 502"/>
                <a:gd name="T14" fmla="*/ 34 w 166"/>
                <a:gd name="T15" fmla="*/ 280 h 502"/>
                <a:gd name="T16" fmla="*/ 35 w 166"/>
                <a:gd name="T17" fmla="*/ 279 h 502"/>
                <a:gd name="T18" fmla="*/ 34 w 166"/>
                <a:gd name="T19" fmla="*/ 278 h 502"/>
                <a:gd name="T20" fmla="*/ 32 w 166"/>
                <a:gd name="T21" fmla="*/ 276 h 502"/>
                <a:gd name="T22" fmla="*/ 32 w 166"/>
                <a:gd name="T23" fmla="*/ 276 h 502"/>
                <a:gd name="T24" fmla="*/ 37 w 166"/>
                <a:gd name="T25" fmla="*/ 284 h 502"/>
                <a:gd name="T26" fmla="*/ 26 w 166"/>
                <a:gd name="T27" fmla="*/ 346 h 502"/>
                <a:gd name="T28" fmla="*/ 9 w 166"/>
                <a:gd name="T29" fmla="*/ 442 h 502"/>
                <a:gd name="T30" fmla="*/ 5 w 166"/>
                <a:gd name="T31" fmla="*/ 477 h 502"/>
                <a:gd name="T32" fmla="*/ 1 w 166"/>
                <a:gd name="T33" fmla="*/ 498 h 502"/>
                <a:gd name="T34" fmla="*/ 32 w 166"/>
                <a:gd name="T35" fmla="*/ 494 h 502"/>
                <a:gd name="T36" fmla="*/ 35 w 166"/>
                <a:gd name="T37" fmla="*/ 491 h 502"/>
                <a:gd name="T38" fmla="*/ 38 w 166"/>
                <a:gd name="T39" fmla="*/ 488 h 502"/>
                <a:gd name="T40" fmla="*/ 50 w 166"/>
                <a:gd name="T41" fmla="*/ 480 h 502"/>
                <a:gd name="T42" fmla="*/ 51 w 166"/>
                <a:gd name="T43" fmla="*/ 463 h 502"/>
                <a:gd name="T44" fmla="*/ 65 w 166"/>
                <a:gd name="T45" fmla="*/ 353 h 502"/>
                <a:gd name="T46" fmla="*/ 97 w 166"/>
                <a:gd name="T47" fmla="*/ 314 h 502"/>
                <a:gd name="T48" fmla="*/ 99 w 166"/>
                <a:gd name="T49" fmla="*/ 376 h 502"/>
                <a:gd name="T50" fmla="*/ 96 w 166"/>
                <a:gd name="T51" fmla="*/ 471 h 502"/>
                <a:gd name="T52" fmla="*/ 98 w 166"/>
                <a:gd name="T53" fmla="*/ 485 h 502"/>
                <a:gd name="T54" fmla="*/ 129 w 166"/>
                <a:gd name="T55" fmla="*/ 484 h 502"/>
                <a:gd name="T56" fmla="*/ 130 w 166"/>
                <a:gd name="T57" fmla="*/ 475 h 502"/>
                <a:gd name="T58" fmla="*/ 136 w 166"/>
                <a:gd name="T59" fmla="*/ 322 h 502"/>
                <a:gd name="T60" fmla="*/ 144 w 166"/>
                <a:gd name="T61" fmla="*/ 290 h 502"/>
                <a:gd name="T62" fmla="*/ 157 w 166"/>
                <a:gd name="T63" fmla="*/ 283 h 502"/>
                <a:gd name="T64" fmla="*/ 164 w 166"/>
                <a:gd name="T65" fmla="*/ 269 h 502"/>
                <a:gd name="T66" fmla="*/ 163 w 166"/>
                <a:gd name="T67" fmla="*/ 238 h 502"/>
                <a:gd name="T68" fmla="*/ 165 w 166"/>
                <a:gd name="T69" fmla="*/ 221 h 502"/>
                <a:gd name="T70" fmla="*/ 136 w 166"/>
                <a:gd name="T71" fmla="*/ 87 h 502"/>
                <a:gd name="T72" fmla="*/ 128 w 166"/>
                <a:gd name="T73" fmla="*/ 79 h 502"/>
                <a:gd name="T74" fmla="*/ 125 w 166"/>
                <a:gd name="T75" fmla="*/ 40 h 502"/>
                <a:gd name="T76" fmla="*/ 114 w 166"/>
                <a:gd name="T77" fmla="*/ 15 h 502"/>
                <a:gd name="T78" fmla="*/ 67 w 166"/>
                <a:gd name="T79" fmla="*/ 18 h 502"/>
                <a:gd name="T80" fmla="*/ 134 w 166"/>
                <a:gd name="T81" fmla="*/ 189 h 502"/>
                <a:gd name="T82" fmla="*/ 27 w 166"/>
                <a:gd name="T83" fmla="*/ 268 h 502"/>
                <a:gd name="T84" fmla="*/ 22 w 166"/>
                <a:gd name="T85" fmla="*/ 268 h 502"/>
                <a:gd name="T86" fmla="*/ 145 w 166"/>
                <a:gd name="T87" fmla="*/ 278 h 502"/>
                <a:gd name="T88" fmla="*/ 148 w 166"/>
                <a:gd name="T89" fmla="*/ 279 h 502"/>
                <a:gd name="T90" fmla="*/ 149 w 166"/>
                <a:gd name="T91" fmla="*/ 277 h 502"/>
                <a:gd name="T92" fmla="*/ 148 w 166"/>
                <a:gd name="T93" fmla="*/ 281 h 502"/>
                <a:gd name="T94" fmla="*/ 144 w 166"/>
                <a:gd name="T95" fmla="*/ 280 h 502"/>
                <a:gd name="T96" fmla="*/ 143 w 166"/>
                <a:gd name="T97" fmla="*/ 282 h 502"/>
                <a:gd name="T98" fmla="*/ 142 w 166"/>
                <a:gd name="T99" fmla="*/ 282 h 502"/>
                <a:gd name="T100" fmla="*/ 14 w 166"/>
                <a:gd name="T101" fmla="*/ 44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 h="502">
                  <a:moveTo>
                    <a:pt x="67" y="18"/>
                  </a:moveTo>
                  <a:cubicBezTo>
                    <a:pt x="67" y="18"/>
                    <a:pt x="67" y="18"/>
                    <a:pt x="66" y="18"/>
                  </a:cubicBezTo>
                  <a:cubicBezTo>
                    <a:pt x="57" y="48"/>
                    <a:pt x="57" y="48"/>
                    <a:pt x="57" y="48"/>
                  </a:cubicBezTo>
                  <a:cubicBezTo>
                    <a:pt x="51" y="59"/>
                    <a:pt x="49" y="68"/>
                    <a:pt x="53" y="75"/>
                  </a:cubicBezTo>
                  <a:cubicBezTo>
                    <a:pt x="51" y="78"/>
                    <a:pt x="51" y="81"/>
                    <a:pt x="50" y="84"/>
                  </a:cubicBezTo>
                  <a:cubicBezTo>
                    <a:pt x="41" y="85"/>
                    <a:pt x="41" y="85"/>
                    <a:pt x="41" y="85"/>
                  </a:cubicBezTo>
                  <a:cubicBezTo>
                    <a:pt x="41" y="85"/>
                    <a:pt x="40" y="85"/>
                    <a:pt x="40" y="85"/>
                  </a:cubicBezTo>
                  <a:cubicBezTo>
                    <a:pt x="26" y="89"/>
                    <a:pt x="20" y="112"/>
                    <a:pt x="20" y="156"/>
                  </a:cubicBezTo>
                  <a:cubicBezTo>
                    <a:pt x="20" y="156"/>
                    <a:pt x="20" y="156"/>
                    <a:pt x="20" y="157"/>
                  </a:cubicBezTo>
                  <a:cubicBezTo>
                    <a:pt x="16" y="220"/>
                    <a:pt x="16" y="220"/>
                    <a:pt x="16" y="220"/>
                  </a:cubicBezTo>
                  <a:cubicBezTo>
                    <a:pt x="16" y="221"/>
                    <a:pt x="15" y="221"/>
                    <a:pt x="15" y="222"/>
                  </a:cubicBezTo>
                  <a:cubicBezTo>
                    <a:pt x="15" y="222"/>
                    <a:pt x="15" y="223"/>
                    <a:pt x="15" y="223"/>
                  </a:cubicBezTo>
                  <a:cubicBezTo>
                    <a:pt x="14" y="223"/>
                    <a:pt x="15" y="224"/>
                    <a:pt x="15" y="224"/>
                  </a:cubicBezTo>
                  <a:cubicBezTo>
                    <a:pt x="19" y="235"/>
                    <a:pt x="19" y="235"/>
                    <a:pt x="19" y="235"/>
                  </a:cubicBezTo>
                  <a:cubicBezTo>
                    <a:pt x="21" y="247"/>
                    <a:pt x="21" y="247"/>
                    <a:pt x="21" y="247"/>
                  </a:cubicBezTo>
                  <a:cubicBezTo>
                    <a:pt x="16" y="269"/>
                    <a:pt x="16" y="269"/>
                    <a:pt x="16" y="269"/>
                  </a:cubicBezTo>
                  <a:cubicBezTo>
                    <a:pt x="16" y="269"/>
                    <a:pt x="16" y="269"/>
                    <a:pt x="16" y="270"/>
                  </a:cubicBezTo>
                  <a:cubicBezTo>
                    <a:pt x="16" y="270"/>
                    <a:pt x="17" y="270"/>
                    <a:pt x="17" y="271"/>
                  </a:cubicBezTo>
                  <a:cubicBezTo>
                    <a:pt x="22" y="278"/>
                    <a:pt x="22" y="278"/>
                    <a:pt x="22" y="278"/>
                  </a:cubicBezTo>
                  <a:cubicBezTo>
                    <a:pt x="23" y="283"/>
                    <a:pt x="23" y="283"/>
                    <a:pt x="23" y="283"/>
                  </a:cubicBezTo>
                  <a:cubicBezTo>
                    <a:pt x="24" y="283"/>
                    <a:pt x="24" y="284"/>
                    <a:pt x="24" y="284"/>
                  </a:cubicBezTo>
                  <a:cubicBezTo>
                    <a:pt x="25" y="284"/>
                    <a:pt x="25" y="284"/>
                    <a:pt x="26" y="284"/>
                  </a:cubicBezTo>
                  <a:cubicBezTo>
                    <a:pt x="34" y="284"/>
                    <a:pt x="34" y="284"/>
                    <a:pt x="34" y="284"/>
                  </a:cubicBezTo>
                  <a:cubicBezTo>
                    <a:pt x="34" y="280"/>
                    <a:pt x="34" y="280"/>
                    <a:pt x="34" y="280"/>
                  </a:cubicBezTo>
                  <a:cubicBezTo>
                    <a:pt x="35" y="280"/>
                    <a:pt x="35" y="280"/>
                    <a:pt x="35" y="280"/>
                  </a:cubicBezTo>
                  <a:cubicBezTo>
                    <a:pt x="35" y="280"/>
                    <a:pt x="36" y="281"/>
                    <a:pt x="36" y="281"/>
                  </a:cubicBezTo>
                  <a:cubicBezTo>
                    <a:pt x="35" y="279"/>
                    <a:pt x="35" y="279"/>
                    <a:pt x="35" y="279"/>
                  </a:cubicBezTo>
                  <a:cubicBezTo>
                    <a:pt x="36" y="279"/>
                    <a:pt x="36" y="279"/>
                    <a:pt x="36" y="279"/>
                  </a:cubicBezTo>
                  <a:cubicBezTo>
                    <a:pt x="35" y="279"/>
                    <a:pt x="35" y="279"/>
                    <a:pt x="35" y="279"/>
                  </a:cubicBezTo>
                  <a:cubicBezTo>
                    <a:pt x="34" y="278"/>
                    <a:pt x="34" y="278"/>
                    <a:pt x="34" y="278"/>
                  </a:cubicBezTo>
                  <a:cubicBezTo>
                    <a:pt x="34" y="279"/>
                    <a:pt x="34" y="279"/>
                    <a:pt x="34" y="279"/>
                  </a:cubicBezTo>
                  <a:cubicBezTo>
                    <a:pt x="34" y="279"/>
                    <a:pt x="34" y="279"/>
                    <a:pt x="34" y="279"/>
                  </a:cubicBezTo>
                  <a:cubicBezTo>
                    <a:pt x="33" y="278"/>
                    <a:pt x="32" y="277"/>
                    <a:pt x="32" y="276"/>
                  </a:cubicBezTo>
                  <a:cubicBezTo>
                    <a:pt x="32" y="276"/>
                    <a:pt x="32" y="276"/>
                    <a:pt x="32" y="276"/>
                  </a:cubicBezTo>
                  <a:cubicBezTo>
                    <a:pt x="32" y="275"/>
                    <a:pt x="32" y="275"/>
                    <a:pt x="32" y="275"/>
                  </a:cubicBezTo>
                  <a:cubicBezTo>
                    <a:pt x="32" y="275"/>
                    <a:pt x="32" y="275"/>
                    <a:pt x="32" y="276"/>
                  </a:cubicBezTo>
                  <a:cubicBezTo>
                    <a:pt x="34" y="276"/>
                    <a:pt x="35" y="277"/>
                    <a:pt x="36" y="277"/>
                  </a:cubicBezTo>
                  <a:cubicBezTo>
                    <a:pt x="38" y="279"/>
                    <a:pt x="39" y="280"/>
                    <a:pt x="38" y="282"/>
                  </a:cubicBezTo>
                  <a:cubicBezTo>
                    <a:pt x="38" y="283"/>
                    <a:pt x="38" y="284"/>
                    <a:pt x="37" y="284"/>
                  </a:cubicBezTo>
                  <a:cubicBezTo>
                    <a:pt x="37" y="284"/>
                    <a:pt x="36" y="284"/>
                    <a:pt x="36" y="284"/>
                  </a:cubicBezTo>
                  <a:cubicBezTo>
                    <a:pt x="34" y="284"/>
                    <a:pt x="34" y="284"/>
                    <a:pt x="34" y="284"/>
                  </a:cubicBezTo>
                  <a:cubicBezTo>
                    <a:pt x="26" y="346"/>
                    <a:pt x="26" y="346"/>
                    <a:pt x="26" y="346"/>
                  </a:cubicBezTo>
                  <a:cubicBezTo>
                    <a:pt x="26" y="346"/>
                    <a:pt x="26" y="346"/>
                    <a:pt x="26" y="346"/>
                  </a:cubicBezTo>
                  <a:cubicBezTo>
                    <a:pt x="9" y="442"/>
                    <a:pt x="9" y="442"/>
                    <a:pt x="9" y="442"/>
                  </a:cubicBezTo>
                  <a:cubicBezTo>
                    <a:pt x="9" y="442"/>
                    <a:pt x="9" y="442"/>
                    <a:pt x="9" y="442"/>
                  </a:cubicBezTo>
                  <a:cubicBezTo>
                    <a:pt x="4" y="474"/>
                    <a:pt x="4" y="474"/>
                    <a:pt x="4" y="474"/>
                  </a:cubicBezTo>
                  <a:cubicBezTo>
                    <a:pt x="4" y="475"/>
                    <a:pt x="4" y="475"/>
                    <a:pt x="5" y="476"/>
                  </a:cubicBezTo>
                  <a:cubicBezTo>
                    <a:pt x="5" y="476"/>
                    <a:pt x="5" y="476"/>
                    <a:pt x="5" y="477"/>
                  </a:cubicBezTo>
                  <a:cubicBezTo>
                    <a:pt x="6" y="477"/>
                    <a:pt x="7" y="477"/>
                    <a:pt x="7" y="478"/>
                  </a:cubicBezTo>
                  <a:cubicBezTo>
                    <a:pt x="2" y="483"/>
                    <a:pt x="0" y="489"/>
                    <a:pt x="0" y="496"/>
                  </a:cubicBezTo>
                  <a:cubicBezTo>
                    <a:pt x="0" y="497"/>
                    <a:pt x="0" y="498"/>
                    <a:pt x="1" y="498"/>
                  </a:cubicBezTo>
                  <a:cubicBezTo>
                    <a:pt x="1" y="498"/>
                    <a:pt x="2" y="499"/>
                    <a:pt x="2" y="499"/>
                  </a:cubicBezTo>
                  <a:cubicBezTo>
                    <a:pt x="15" y="502"/>
                    <a:pt x="25" y="501"/>
                    <a:pt x="32" y="495"/>
                  </a:cubicBezTo>
                  <a:cubicBezTo>
                    <a:pt x="32" y="495"/>
                    <a:pt x="32" y="495"/>
                    <a:pt x="32" y="494"/>
                  </a:cubicBezTo>
                  <a:cubicBezTo>
                    <a:pt x="32" y="494"/>
                    <a:pt x="32" y="494"/>
                    <a:pt x="32" y="493"/>
                  </a:cubicBezTo>
                  <a:cubicBezTo>
                    <a:pt x="32" y="491"/>
                    <a:pt x="32" y="491"/>
                    <a:pt x="32" y="491"/>
                  </a:cubicBezTo>
                  <a:cubicBezTo>
                    <a:pt x="35" y="491"/>
                    <a:pt x="35" y="491"/>
                    <a:pt x="35" y="491"/>
                  </a:cubicBezTo>
                  <a:cubicBezTo>
                    <a:pt x="36" y="491"/>
                    <a:pt x="36" y="491"/>
                    <a:pt x="37" y="491"/>
                  </a:cubicBezTo>
                  <a:cubicBezTo>
                    <a:pt x="37" y="490"/>
                    <a:pt x="37" y="490"/>
                    <a:pt x="38" y="490"/>
                  </a:cubicBezTo>
                  <a:cubicBezTo>
                    <a:pt x="38" y="489"/>
                    <a:pt x="38" y="489"/>
                    <a:pt x="38" y="488"/>
                  </a:cubicBezTo>
                  <a:cubicBezTo>
                    <a:pt x="38" y="484"/>
                    <a:pt x="38" y="484"/>
                    <a:pt x="38" y="484"/>
                  </a:cubicBezTo>
                  <a:cubicBezTo>
                    <a:pt x="41" y="483"/>
                    <a:pt x="45" y="482"/>
                    <a:pt x="49" y="481"/>
                  </a:cubicBezTo>
                  <a:cubicBezTo>
                    <a:pt x="49" y="481"/>
                    <a:pt x="49" y="480"/>
                    <a:pt x="50" y="480"/>
                  </a:cubicBezTo>
                  <a:cubicBezTo>
                    <a:pt x="50" y="479"/>
                    <a:pt x="50" y="479"/>
                    <a:pt x="50" y="478"/>
                  </a:cubicBezTo>
                  <a:cubicBezTo>
                    <a:pt x="51" y="464"/>
                    <a:pt x="51" y="464"/>
                    <a:pt x="51" y="464"/>
                  </a:cubicBezTo>
                  <a:cubicBezTo>
                    <a:pt x="51" y="464"/>
                    <a:pt x="51" y="464"/>
                    <a:pt x="51" y="463"/>
                  </a:cubicBezTo>
                  <a:cubicBezTo>
                    <a:pt x="51" y="463"/>
                    <a:pt x="51" y="463"/>
                    <a:pt x="51" y="463"/>
                  </a:cubicBezTo>
                  <a:cubicBezTo>
                    <a:pt x="52" y="425"/>
                    <a:pt x="56" y="389"/>
                    <a:pt x="65" y="354"/>
                  </a:cubicBezTo>
                  <a:cubicBezTo>
                    <a:pt x="65" y="354"/>
                    <a:pt x="65" y="353"/>
                    <a:pt x="65" y="353"/>
                  </a:cubicBezTo>
                  <a:cubicBezTo>
                    <a:pt x="68" y="346"/>
                    <a:pt x="69" y="340"/>
                    <a:pt x="69" y="333"/>
                  </a:cubicBezTo>
                  <a:cubicBezTo>
                    <a:pt x="76" y="312"/>
                    <a:pt x="84" y="293"/>
                    <a:pt x="93" y="275"/>
                  </a:cubicBezTo>
                  <a:cubicBezTo>
                    <a:pt x="97" y="314"/>
                    <a:pt x="97" y="314"/>
                    <a:pt x="97" y="314"/>
                  </a:cubicBezTo>
                  <a:cubicBezTo>
                    <a:pt x="97" y="372"/>
                    <a:pt x="97" y="372"/>
                    <a:pt x="97" y="372"/>
                  </a:cubicBezTo>
                  <a:cubicBezTo>
                    <a:pt x="97" y="372"/>
                    <a:pt x="97" y="373"/>
                    <a:pt x="97" y="373"/>
                  </a:cubicBezTo>
                  <a:cubicBezTo>
                    <a:pt x="99" y="376"/>
                    <a:pt x="99" y="376"/>
                    <a:pt x="99" y="376"/>
                  </a:cubicBezTo>
                  <a:cubicBezTo>
                    <a:pt x="99" y="384"/>
                    <a:pt x="99" y="384"/>
                    <a:pt x="99" y="384"/>
                  </a:cubicBezTo>
                  <a:cubicBezTo>
                    <a:pt x="96" y="413"/>
                    <a:pt x="94" y="441"/>
                    <a:pt x="95" y="470"/>
                  </a:cubicBezTo>
                  <a:cubicBezTo>
                    <a:pt x="95" y="471"/>
                    <a:pt x="96" y="471"/>
                    <a:pt x="96" y="471"/>
                  </a:cubicBezTo>
                  <a:cubicBezTo>
                    <a:pt x="96" y="472"/>
                    <a:pt x="96" y="472"/>
                    <a:pt x="97" y="472"/>
                  </a:cubicBezTo>
                  <a:cubicBezTo>
                    <a:pt x="97" y="473"/>
                    <a:pt x="98" y="473"/>
                    <a:pt x="98" y="473"/>
                  </a:cubicBezTo>
                  <a:cubicBezTo>
                    <a:pt x="98" y="485"/>
                    <a:pt x="98" y="485"/>
                    <a:pt x="98" y="485"/>
                  </a:cubicBezTo>
                  <a:cubicBezTo>
                    <a:pt x="98" y="486"/>
                    <a:pt x="98" y="486"/>
                    <a:pt x="99" y="487"/>
                  </a:cubicBezTo>
                  <a:cubicBezTo>
                    <a:pt x="105" y="494"/>
                    <a:pt x="111" y="496"/>
                    <a:pt x="117" y="495"/>
                  </a:cubicBezTo>
                  <a:cubicBezTo>
                    <a:pt x="124" y="495"/>
                    <a:pt x="127" y="491"/>
                    <a:pt x="129" y="484"/>
                  </a:cubicBezTo>
                  <a:cubicBezTo>
                    <a:pt x="129" y="484"/>
                    <a:pt x="129" y="483"/>
                    <a:pt x="129" y="483"/>
                  </a:cubicBezTo>
                  <a:cubicBezTo>
                    <a:pt x="127" y="476"/>
                    <a:pt x="127" y="476"/>
                    <a:pt x="127" y="476"/>
                  </a:cubicBezTo>
                  <a:cubicBezTo>
                    <a:pt x="128" y="476"/>
                    <a:pt x="129" y="475"/>
                    <a:pt x="130" y="475"/>
                  </a:cubicBezTo>
                  <a:cubicBezTo>
                    <a:pt x="130" y="475"/>
                    <a:pt x="131" y="475"/>
                    <a:pt x="131" y="474"/>
                  </a:cubicBezTo>
                  <a:cubicBezTo>
                    <a:pt x="132" y="474"/>
                    <a:pt x="132" y="473"/>
                    <a:pt x="132" y="473"/>
                  </a:cubicBezTo>
                  <a:cubicBezTo>
                    <a:pt x="136" y="322"/>
                    <a:pt x="136" y="322"/>
                    <a:pt x="136" y="322"/>
                  </a:cubicBezTo>
                  <a:cubicBezTo>
                    <a:pt x="142" y="290"/>
                    <a:pt x="142" y="290"/>
                    <a:pt x="142" y="290"/>
                  </a:cubicBezTo>
                  <a:cubicBezTo>
                    <a:pt x="142" y="290"/>
                    <a:pt x="142" y="290"/>
                    <a:pt x="142" y="290"/>
                  </a:cubicBezTo>
                  <a:cubicBezTo>
                    <a:pt x="143" y="290"/>
                    <a:pt x="143" y="290"/>
                    <a:pt x="144" y="290"/>
                  </a:cubicBezTo>
                  <a:cubicBezTo>
                    <a:pt x="155" y="285"/>
                    <a:pt x="155" y="285"/>
                    <a:pt x="155" y="285"/>
                  </a:cubicBezTo>
                  <a:cubicBezTo>
                    <a:pt x="155" y="284"/>
                    <a:pt x="156" y="284"/>
                    <a:pt x="156" y="284"/>
                  </a:cubicBezTo>
                  <a:cubicBezTo>
                    <a:pt x="156" y="284"/>
                    <a:pt x="156" y="283"/>
                    <a:pt x="157" y="283"/>
                  </a:cubicBezTo>
                  <a:cubicBezTo>
                    <a:pt x="157" y="282"/>
                    <a:pt x="157" y="282"/>
                    <a:pt x="157" y="282"/>
                  </a:cubicBezTo>
                  <a:cubicBezTo>
                    <a:pt x="164" y="271"/>
                    <a:pt x="164" y="271"/>
                    <a:pt x="164" y="271"/>
                  </a:cubicBezTo>
                  <a:cubicBezTo>
                    <a:pt x="164" y="271"/>
                    <a:pt x="164" y="270"/>
                    <a:pt x="164" y="269"/>
                  </a:cubicBezTo>
                  <a:cubicBezTo>
                    <a:pt x="161" y="241"/>
                    <a:pt x="161" y="241"/>
                    <a:pt x="161" y="241"/>
                  </a:cubicBezTo>
                  <a:cubicBezTo>
                    <a:pt x="162" y="241"/>
                    <a:pt x="162" y="240"/>
                    <a:pt x="162" y="240"/>
                  </a:cubicBezTo>
                  <a:cubicBezTo>
                    <a:pt x="163" y="240"/>
                    <a:pt x="163" y="239"/>
                    <a:pt x="163" y="238"/>
                  </a:cubicBezTo>
                  <a:cubicBezTo>
                    <a:pt x="166" y="223"/>
                    <a:pt x="166" y="223"/>
                    <a:pt x="166" y="223"/>
                  </a:cubicBezTo>
                  <a:cubicBezTo>
                    <a:pt x="166" y="223"/>
                    <a:pt x="166" y="223"/>
                    <a:pt x="166" y="222"/>
                  </a:cubicBezTo>
                  <a:cubicBezTo>
                    <a:pt x="165" y="222"/>
                    <a:pt x="165" y="221"/>
                    <a:pt x="165" y="221"/>
                  </a:cubicBezTo>
                  <a:cubicBezTo>
                    <a:pt x="163" y="219"/>
                    <a:pt x="163" y="219"/>
                    <a:pt x="163" y="219"/>
                  </a:cubicBezTo>
                  <a:cubicBezTo>
                    <a:pt x="159" y="174"/>
                    <a:pt x="159" y="174"/>
                    <a:pt x="159" y="174"/>
                  </a:cubicBezTo>
                  <a:cubicBezTo>
                    <a:pt x="158" y="121"/>
                    <a:pt x="151" y="92"/>
                    <a:pt x="136" y="87"/>
                  </a:cubicBezTo>
                  <a:cubicBezTo>
                    <a:pt x="136" y="87"/>
                    <a:pt x="136" y="87"/>
                    <a:pt x="136" y="87"/>
                  </a:cubicBezTo>
                  <a:cubicBezTo>
                    <a:pt x="127" y="83"/>
                    <a:pt x="127" y="83"/>
                    <a:pt x="127" y="83"/>
                  </a:cubicBezTo>
                  <a:cubicBezTo>
                    <a:pt x="127" y="82"/>
                    <a:pt x="127" y="81"/>
                    <a:pt x="128" y="79"/>
                  </a:cubicBezTo>
                  <a:cubicBezTo>
                    <a:pt x="128" y="79"/>
                    <a:pt x="128" y="79"/>
                    <a:pt x="128" y="79"/>
                  </a:cubicBezTo>
                  <a:cubicBezTo>
                    <a:pt x="129" y="69"/>
                    <a:pt x="129" y="56"/>
                    <a:pt x="125" y="41"/>
                  </a:cubicBezTo>
                  <a:cubicBezTo>
                    <a:pt x="125" y="40"/>
                    <a:pt x="125" y="40"/>
                    <a:pt x="125" y="40"/>
                  </a:cubicBezTo>
                  <a:cubicBezTo>
                    <a:pt x="116" y="19"/>
                    <a:pt x="116" y="19"/>
                    <a:pt x="116" y="19"/>
                  </a:cubicBezTo>
                  <a:cubicBezTo>
                    <a:pt x="116" y="19"/>
                    <a:pt x="116" y="19"/>
                    <a:pt x="116" y="19"/>
                  </a:cubicBezTo>
                  <a:cubicBezTo>
                    <a:pt x="115" y="17"/>
                    <a:pt x="115" y="16"/>
                    <a:pt x="114" y="15"/>
                  </a:cubicBezTo>
                  <a:cubicBezTo>
                    <a:pt x="114" y="15"/>
                    <a:pt x="114" y="15"/>
                    <a:pt x="114" y="15"/>
                  </a:cubicBezTo>
                  <a:cubicBezTo>
                    <a:pt x="107" y="4"/>
                    <a:pt x="99" y="0"/>
                    <a:pt x="91" y="2"/>
                  </a:cubicBezTo>
                  <a:cubicBezTo>
                    <a:pt x="83" y="0"/>
                    <a:pt x="74" y="5"/>
                    <a:pt x="67" y="18"/>
                  </a:cubicBezTo>
                  <a:close/>
                  <a:moveTo>
                    <a:pt x="128" y="157"/>
                  </a:moveTo>
                  <a:cubicBezTo>
                    <a:pt x="133" y="183"/>
                    <a:pt x="133" y="183"/>
                    <a:pt x="133" y="183"/>
                  </a:cubicBezTo>
                  <a:cubicBezTo>
                    <a:pt x="134" y="189"/>
                    <a:pt x="134" y="189"/>
                    <a:pt x="134" y="189"/>
                  </a:cubicBezTo>
                  <a:cubicBezTo>
                    <a:pt x="132" y="185"/>
                    <a:pt x="129" y="180"/>
                    <a:pt x="126" y="176"/>
                  </a:cubicBezTo>
                  <a:cubicBezTo>
                    <a:pt x="128" y="157"/>
                    <a:pt x="128" y="157"/>
                    <a:pt x="128" y="157"/>
                  </a:cubicBezTo>
                  <a:close/>
                  <a:moveTo>
                    <a:pt x="27" y="268"/>
                  </a:moveTo>
                  <a:cubicBezTo>
                    <a:pt x="26" y="269"/>
                    <a:pt x="26" y="269"/>
                    <a:pt x="26" y="270"/>
                  </a:cubicBezTo>
                  <a:cubicBezTo>
                    <a:pt x="26" y="275"/>
                    <a:pt x="26" y="275"/>
                    <a:pt x="26" y="275"/>
                  </a:cubicBezTo>
                  <a:cubicBezTo>
                    <a:pt x="22" y="268"/>
                    <a:pt x="22" y="268"/>
                    <a:pt x="22" y="268"/>
                  </a:cubicBezTo>
                  <a:cubicBezTo>
                    <a:pt x="22" y="267"/>
                    <a:pt x="22" y="267"/>
                    <a:pt x="22" y="267"/>
                  </a:cubicBezTo>
                  <a:cubicBezTo>
                    <a:pt x="27" y="268"/>
                    <a:pt x="27" y="268"/>
                    <a:pt x="27" y="268"/>
                  </a:cubicBezTo>
                  <a:close/>
                  <a:moveTo>
                    <a:pt x="145" y="278"/>
                  </a:moveTo>
                  <a:cubicBezTo>
                    <a:pt x="147" y="277"/>
                    <a:pt x="147" y="277"/>
                    <a:pt x="147" y="277"/>
                  </a:cubicBezTo>
                  <a:cubicBezTo>
                    <a:pt x="148" y="278"/>
                    <a:pt x="148" y="278"/>
                    <a:pt x="148" y="278"/>
                  </a:cubicBezTo>
                  <a:cubicBezTo>
                    <a:pt x="148" y="279"/>
                    <a:pt x="148" y="279"/>
                    <a:pt x="148" y="279"/>
                  </a:cubicBezTo>
                  <a:cubicBezTo>
                    <a:pt x="149" y="279"/>
                    <a:pt x="149" y="279"/>
                    <a:pt x="149" y="279"/>
                  </a:cubicBezTo>
                  <a:cubicBezTo>
                    <a:pt x="148" y="278"/>
                    <a:pt x="148" y="278"/>
                    <a:pt x="148" y="278"/>
                  </a:cubicBezTo>
                  <a:cubicBezTo>
                    <a:pt x="149" y="277"/>
                    <a:pt x="149" y="277"/>
                    <a:pt x="149" y="277"/>
                  </a:cubicBezTo>
                  <a:cubicBezTo>
                    <a:pt x="149" y="277"/>
                    <a:pt x="149" y="277"/>
                    <a:pt x="150" y="278"/>
                  </a:cubicBezTo>
                  <a:cubicBezTo>
                    <a:pt x="152" y="279"/>
                    <a:pt x="152" y="279"/>
                    <a:pt x="152" y="279"/>
                  </a:cubicBezTo>
                  <a:cubicBezTo>
                    <a:pt x="148" y="281"/>
                    <a:pt x="148" y="281"/>
                    <a:pt x="148" y="281"/>
                  </a:cubicBezTo>
                  <a:cubicBezTo>
                    <a:pt x="148" y="279"/>
                    <a:pt x="148" y="279"/>
                    <a:pt x="148" y="279"/>
                  </a:cubicBezTo>
                  <a:cubicBezTo>
                    <a:pt x="145" y="278"/>
                    <a:pt x="145" y="278"/>
                    <a:pt x="145" y="278"/>
                  </a:cubicBezTo>
                  <a:close/>
                  <a:moveTo>
                    <a:pt x="144" y="280"/>
                  </a:moveTo>
                  <a:cubicBezTo>
                    <a:pt x="144" y="280"/>
                    <a:pt x="144" y="280"/>
                    <a:pt x="144" y="280"/>
                  </a:cubicBezTo>
                  <a:cubicBezTo>
                    <a:pt x="144" y="282"/>
                    <a:pt x="144" y="282"/>
                    <a:pt x="144" y="282"/>
                  </a:cubicBezTo>
                  <a:cubicBezTo>
                    <a:pt x="143" y="282"/>
                    <a:pt x="143" y="282"/>
                    <a:pt x="143" y="282"/>
                  </a:cubicBezTo>
                  <a:cubicBezTo>
                    <a:pt x="143" y="282"/>
                    <a:pt x="143" y="282"/>
                    <a:pt x="143" y="282"/>
                  </a:cubicBezTo>
                  <a:cubicBezTo>
                    <a:pt x="143" y="282"/>
                    <a:pt x="143" y="282"/>
                    <a:pt x="143" y="282"/>
                  </a:cubicBezTo>
                  <a:cubicBezTo>
                    <a:pt x="142" y="282"/>
                    <a:pt x="142" y="282"/>
                    <a:pt x="142" y="282"/>
                  </a:cubicBezTo>
                  <a:cubicBezTo>
                    <a:pt x="142" y="281"/>
                    <a:pt x="143" y="280"/>
                    <a:pt x="144" y="280"/>
                  </a:cubicBezTo>
                  <a:close/>
                  <a:moveTo>
                    <a:pt x="14" y="443"/>
                  </a:moveTo>
                  <a:cubicBezTo>
                    <a:pt x="14" y="443"/>
                    <a:pt x="14" y="443"/>
                    <a:pt x="14" y="443"/>
                  </a:cubicBezTo>
                  <a:cubicBezTo>
                    <a:pt x="14" y="443"/>
                    <a:pt x="14" y="443"/>
                    <a:pt x="14" y="4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02" name="Freeform 439"/>
            <p:cNvSpPr>
              <a:spLocks/>
            </p:cNvSpPr>
            <p:nvPr/>
          </p:nvSpPr>
          <p:spPr bwMode="auto">
            <a:xfrm>
              <a:off x="5326063" y="3482975"/>
              <a:ext cx="96838" cy="150812"/>
            </a:xfrm>
            <a:custGeom>
              <a:avLst/>
              <a:gdLst>
                <a:gd name="T0" fmla="*/ 18 w 62"/>
                <a:gd name="T1" fmla="*/ 45 h 98"/>
                <a:gd name="T2" fmla="*/ 21 w 62"/>
                <a:gd name="T3" fmla="*/ 39 h 98"/>
                <a:gd name="T4" fmla="*/ 24 w 62"/>
                <a:gd name="T5" fmla="*/ 33 h 98"/>
                <a:gd name="T6" fmla="*/ 31 w 62"/>
                <a:gd name="T7" fmla="*/ 16 h 98"/>
                <a:gd name="T8" fmla="*/ 46 w 62"/>
                <a:gd name="T9" fmla="*/ 16 h 98"/>
                <a:gd name="T10" fmla="*/ 62 w 62"/>
                <a:gd name="T11" fmla="*/ 33 h 98"/>
                <a:gd name="T12" fmla="*/ 60 w 62"/>
                <a:gd name="T13" fmla="*/ 17 h 98"/>
                <a:gd name="T14" fmla="*/ 60 w 62"/>
                <a:gd name="T15" fmla="*/ 14 h 98"/>
                <a:gd name="T16" fmla="*/ 39 w 62"/>
                <a:gd name="T17" fmla="*/ 1 h 98"/>
                <a:gd name="T18" fmla="*/ 17 w 62"/>
                <a:gd name="T19" fmla="*/ 16 h 98"/>
                <a:gd name="T20" fmla="*/ 8 w 62"/>
                <a:gd name="T21" fmla="*/ 46 h 98"/>
                <a:gd name="T22" fmla="*/ 4 w 62"/>
                <a:gd name="T23" fmla="*/ 72 h 98"/>
                <a:gd name="T24" fmla="*/ 0 w 62"/>
                <a:gd name="T25" fmla="*/ 83 h 98"/>
                <a:gd name="T26" fmla="*/ 4 w 62"/>
                <a:gd name="T27" fmla="*/ 98 h 98"/>
                <a:gd name="T28" fmla="*/ 6 w 62"/>
                <a:gd name="T29" fmla="*/ 97 h 98"/>
                <a:gd name="T30" fmla="*/ 22 w 62"/>
                <a:gd name="T31" fmla="*/ 78 h 98"/>
                <a:gd name="T32" fmla="*/ 24 w 62"/>
                <a:gd name="T33" fmla="*/ 57 h 98"/>
                <a:gd name="T34" fmla="*/ 22 w 62"/>
                <a:gd name="T35" fmla="*/ 52 h 98"/>
                <a:gd name="T36" fmla="*/ 18 w 62"/>
                <a:gd name="T37" fmla="*/ 4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98">
                  <a:moveTo>
                    <a:pt x="18" y="45"/>
                  </a:moveTo>
                  <a:cubicBezTo>
                    <a:pt x="21" y="39"/>
                    <a:pt x="21" y="39"/>
                    <a:pt x="21" y="39"/>
                  </a:cubicBezTo>
                  <a:cubicBezTo>
                    <a:pt x="24" y="33"/>
                    <a:pt x="24" y="33"/>
                    <a:pt x="24" y="33"/>
                  </a:cubicBezTo>
                  <a:cubicBezTo>
                    <a:pt x="25" y="27"/>
                    <a:pt x="27" y="21"/>
                    <a:pt x="31" y="16"/>
                  </a:cubicBezTo>
                  <a:cubicBezTo>
                    <a:pt x="36" y="18"/>
                    <a:pt x="41" y="18"/>
                    <a:pt x="46" y="16"/>
                  </a:cubicBezTo>
                  <a:cubicBezTo>
                    <a:pt x="62" y="33"/>
                    <a:pt x="62" y="33"/>
                    <a:pt x="62" y="33"/>
                  </a:cubicBezTo>
                  <a:cubicBezTo>
                    <a:pt x="60" y="17"/>
                    <a:pt x="60" y="17"/>
                    <a:pt x="60" y="17"/>
                  </a:cubicBezTo>
                  <a:cubicBezTo>
                    <a:pt x="60" y="14"/>
                    <a:pt x="60" y="14"/>
                    <a:pt x="60" y="14"/>
                  </a:cubicBezTo>
                  <a:cubicBezTo>
                    <a:pt x="53" y="4"/>
                    <a:pt x="47" y="0"/>
                    <a:pt x="39" y="1"/>
                  </a:cubicBezTo>
                  <a:cubicBezTo>
                    <a:pt x="32" y="0"/>
                    <a:pt x="24" y="5"/>
                    <a:pt x="17" y="16"/>
                  </a:cubicBezTo>
                  <a:cubicBezTo>
                    <a:pt x="8" y="46"/>
                    <a:pt x="8" y="46"/>
                    <a:pt x="8" y="46"/>
                  </a:cubicBezTo>
                  <a:cubicBezTo>
                    <a:pt x="1" y="57"/>
                    <a:pt x="0" y="66"/>
                    <a:pt x="4" y="72"/>
                  </a:cubicBezTo>
                  <a:cubicBezTo>
                    <a:pt x="2" y="76"/>
                    <a:pt x="1" y="79"/>
                    <a:pt x="0" y="83"/>
                  </a:cubicBezTo>
                  <a:cubicBezTo>
                    <a:pt x="0" y="89"/>
                    <a:pt x="1" y="93"/>
                    <a:pt x="4" y="98"/>
                  </a:cubicBezTo>
                  <a:cubicBezTo>
                    <a:pt x="6" y="97"/>
                    <a:pt x="6" y="97"/>
                    <a:pt x="6" y="97"/>
                  </a:cubicBezTo>
                  <a:cubicBezTo>
                    <a:pt x="7" y="88"/>
                    <a:pt x="12" y="81"/>
                    <a:pt x="22" y="78"/>
                  </a:cubicBezTo>
                  <a:cubicBezTo>
                    <a:pt x="24" y="57"/>
                    <a:pt x="24" y="57"/>
                    <a:pt x="24" y="57"/>
                  </a:cubicBezTo>
                  <a:cubicBezTo>
                    <a:pt x="23" y="56"/>
                    <a:pt x="23" y="54"/>
                    <a:pt x="22" y="52"/>
                  </a:cubicBezTo>
                  <a:cubicBezTo>
                    <a:pt x="18" y="53"/>
                    <a:pt x="17" y="51"/>
                    <a:pt x="18" y="45"/>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03" name="Freeform 440"/>
            <p:cNvSpPr>
              <a:spLocks/>
            </p:cNvSpPr>
            <p:nvPr/>
          </p:nvSpPr>
          <p:spPr bwMode="auto">
            <a:xfrm>
              <a:off x="5353050" y="3514725"/>
              <a:ext cx="63500" cy="120650"/>
            </a:xfrm>
            <a:custGeom>
              <a:avLst/>
              <a:gdLst>
                <a:gd name="T0" fmla="*/ 4 w 41"/>
                <a:gd name="T1" fmla="*/ 18 h 78"/>
                <a:gd name="T2" fmla="*/ 1 w 41"/>
                <a:gd name="T3" fmla="*/ 24 h 78"/>
                <a:gd name="T4" fmla="*/ 5 w 41"/>
                <a:gd name="T5" fmla="*/ 31 h 78"/>
                <a:gd name="T6" fmla="*/ 7 w 41"/>
                <a:gd name="T7" fmla="*/ 36 h 78"/>
                <a:gd name="T8" fmla="*/ 5 w 41"/>
                <a:gd name="T9" fmla="*/ 57 h 78"/>
                <a:gd name="T10" fmla="*/ 16 w 41"/>
                <a:gd name="T11" fmla="*/ 78 h 78"/>
                <a:gd name="T12" fmla="*/ 25 w 41"/>
                <a:gd name="T13" fmla="*/ 62 h 78"/>
                <a:gd name="T14" fmla="*/ 23 w 41"/>
                <a:gd name="T15" fmla="*/ 47 h 78"/>
                <a:gd name="T16" fmla="*/ 10 w 41"/>
                <a:gd name="T17" fmla="*/ 41 h 78"/>
                <a:gd name="T18" fmla="*/ 37 w 41"/>
                <a:gd name="T19" fmla="*/ 11 h 78"/>
                <a:gd name="T20" fmla="*/ 24 w 41"/>
                <a:gd name="T21" fmla="*/ 0 h 78"/>
                <a:gd name="T22" fmla="*/ 15 w 41"/>
                <a:gd name="T23" fmla="*/ 0 h 78"/>
                <a:gd name="T24" fmla="*/ 10 w 41"/>
                <a:gd name="T25" fmla="*/ 15 h 78"/>
                <a:gd name="T26" fmla="*/ 4 w 41"/>
                <a:gd name="T27" fmla="*/ 1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1" h="78">
                  <a:moveTo>
                    <a:pt x="4" y="18"/>
                  </a:moveTo>
                  <a:cubicBezTo>
                    <a:pt x="1" y="24"/>
                    <a:pt x="1" y="24"/>
                    <a:pt x="1" y="24"/>
                  </a:cubicBezTo>
                  <a:cubicBezTo>
                    <a:pt x="0" y="30"/>
                    <a:pt x="1" y="32"/>
                    <a:pt x="5" y="31"/>
                  </a:cubicBezTo>
                  <a:cubicBezTo>
                    <a:pt x="6" y="33"/>
                    <a:pt x="6" y="35"/>
                    <a:pt x="7" y="36"/>
                  </a:cubicBezTo>
                  <a:cubicBezTo>
                    <a:pt x="5" y="57"/>
                    <a:pt x="5" y="57"/>
                    <a:pt x="5" y="57"/>
                  </a:cubicBezTo>
                  <a:cubicBezTo>
                    <a:pt x="11" y="63"/>
                    <a:pt x="15" y="70"/>
                    <a:pt x="16" y="78"/>
                  </a:cubicBezTo>
                  <a:cubicBezTo>
                    <a:pt x="25" y="62"/>
                    <a:pt x="25" y="62"/>
                    <a:pt x="25" y="62"/>
                  </a:cubicBezTo>
                  <a:cubicBezTo>
                    <a:pt x="23" y="47"/>
                    <a:pt x="23" y="47"/>
                    <a:pt x="23" y="47"/>
                  </a:cubicBezTo>
                  <a:cubicBezTo>
                    <a:pt x="17" y="46"/>
                    <a:pt x="13" y="44"/>
                    <a:pt x="10" y="41"/>
                  </a:cubicBezTo>
                  <a:cubicBezTo>
                    <a:pt x="32" y="48"/>
                    <a:pt x="41" y="38"/>
                    <a:pt x="37" y="11"/>
                  </a:cubicBezTo>
                  <a:cubicBezTo>
                    <a:pt x="32" y="9"/>
                    <a:pt x="27" y="5"/>
                    <a:pt x="24" y="0"/>
                  </a:cubicBezTo>
                  <a:cubicBezTo>
                    <a:pt x="15" y="0"/>
                    <a:pt x="15" y="0"/>
                    <a:pt x="15" y="0"/>
                  </a:cubicBezTo>
                  <a:cubicBezTo>
                    <a:pt x="10" y="15"/>
                    <a:pt x="10" y="15"/>
                    <a:pt x="10" y="15"/>
                  </a:cubicBezTo>
                  <a:cubicBezTo>
                    <a:pt x="4" y="18"/>
                    <a:pt x="4" y="18"/>
                    <a:pt x="4" y="18"/>
                  </a:cubicBezTo>
                  <a:close/>
                </a:path>
              </a:pathLst>
            </a:custGeom>
            <a:solidFill>
              <a:srgbClr val="E2B9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04" name="Freeform 441"/>
            <p:cNvSpPr>
              <a:spLocks/>
            </p:cNvSpPr>
            <p:nvPr/>
          </p:nvSpPr>
          <p:spPr bwMode="auto">
            <a:xfrm>
              <a:off x="5272088" y="3611563"/>
              <a:ext cx="112713" cy="223837"/>
            </a:xfrm>
            <a:custGeom>
              <a:avLst/>
              <a:gdLst>
                <a:gd name="T0" fmla="*/ 52 w 73"/>
                <a:gd name="T1" fmla="*/ 10 h 145"/>
                <a:gd name="T2" fmla="*/ 41 w 73"/>
                <a:gd name="T3" fmla="*/ 16 h 145"/>
                <a:gd name="T4" fmla="*/ 39 w 73"/>
                <a:gd name="T5" fmla="*/ 15 h 145"/>
                <a:gd name="T6" fmla="*/ 35 w 73"/>
                <a:gd name="T7" fmla="*/ 0 h 145"/>
                <a:gd name="T8" fmla="*/ 24 w 73"/>
                <a:gd name="T9" fmla="*/ 1 h 145"/>
                <a:gd name="T10" fmla="*/ 6 w 73"/>
                <a:gd name="T11" fmla="*/ 70 h 145"/>
                <a:gd name="T12" fmla="*/ 2 w 73"/>
                <a:gd name="T13" fmla="*/ 135 h 145"/>
                <a:gd name="T14" fmla="*/ 0 w 73"/>
                <a:gd name="T15" fmla="*/ 137 h 145"/>
                <a:gd name="T16" fmla="*/ 3 w 73"/>
                <a:gd name="T17" fmla="*/ 145 h 145"/>
                <a:gd name="T18" fmla="*/ 15 w 73"/>
                <a:gd name="T19" fmla="*/ 136 h 145"/>
                <a:gd name="T20" fmla="*/ 14 w 73"/>
                <a:gd name="T21" fmla="*/ 130 h 145"/>
                <a:gd name="T22" fmla="*/ 10 w 73"/>
                <a:gd name="T23" fmla="*/ 131 h 145"/>
                <a:gd name="T24" fmla="*/ 21 w 73"/>
                <a:gd name="T25" fmla="*/ 85 h 145"/>
                <a:gd name="T26" fmla="*/ 26 w 73"/>
                <a:gd name="T27" fmla="*/ 38 h 145"/>
                <a:gd name="T28" fmla="*/ 31 w 73"/>
                <a:gd name="T29" fmla="*/ 64 h 145"/>
                <a:gd name="T30" fmla="*/ 36 w 73"/>
                <a:gd name="T31" fmla="*/ 103 h 145"/>
                <a:gd name="T32" fmla="*/ 29 w 73"/>
                <a:gd name="T33" fmla="*/ 143 h 145"/>
                <a:gd name="T34" fmla="*/ 73 w 73"/>
                <a:gd name="T35" fmla="*/ 141 h 145"/>
                <a:gd name="T36" fmla="*/ 65 w 73"/>
                <a:gd name="T37" fmla="*/ 26 h 145"/>
                <a:gd name="T38" fmla="*/ 52 w 73"/>
                <a:gd name="T39" fmla="*/ 1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 h="145">
                  <a:moveTo>
                    <a:pt x="52" y="10"/>
                  </a:moveTo>
                  <a:cubicBezTo>
                    <a:pt x="41" y="16"/>
                    <a:pt x="41" y="16"/>
                    <a:pt x="41" y="16"/>
                  </a:cubicBezTo>
                  <a:cubicBezTo>
                    <a:pt x="40" y="16"/>
                    <a:pt x="40" y="15"/>
                    <a:pt x="39" y="15"/>
                  </a:cubicBezTo>
                  <a:cubicBezTo>
                    <a:pt x="36" y="10"/>
                    <a:pt x="35" y="6"/>
                    <a:pt x="35" y="0"/>
                  </a:cubicBezTo>
                  <a:cubicBezTo>
                    <a:pt x="24" y="1"/>
                    <a:pt x="24" y="1"/>
                    <a:pt x="24" y="1"/>
                  </a:cubicBezTo>
                  <a:cubicBezTo>
                    <a:pt x="11" y="5"/>
                    <a:pt x="5" y="28"/>
                    <a:pt x="6" y="70"/>
                  </a:cubicBezTo>
                  <a:cubicBezTo>
                    <a:pt x="2" y="135"/>
                    <a:pt x="2" y="135"/>
                    <a:pt x="2" y="135"/>
                  </a:cubicBezTo>
                  <a:cubicBezTo>
                    <a:pt x="1" y="136"/>
                    <a:pt x="1" y="137"/>
                    <a:pt x="0" y="137"/>
                  </a:cubicBezTo>
                  <a:cubicBezTo>
                    <a:pt x="3" y="145"/>
                    <a:pt x="3" y="145"/>
                    <a:pt x="3" y="145"/>
                  </a:cubicBezTo>
                  <a:cubicBezTo>
                    <a:pt x="15" y="136"/>
                    <a:pt x="15" y="136"/>
                    <a:pt x="15" y="136"/>
                  </a:cubicBezTo>
                  <a:cubicBezTo>
                    <a:pt x="14" y="130"/>
                    <a:pt x="14" y="130"/>
                    <a:pt x="14" y="130"/>
                  </a:cubicBezTo>
                  <a:cubicBezTo>
                    <a:pt x="13" y="130"/>
                    <a:pt x="11" y="130"/>
                    <a:pt x="10" y="131"/>
                  </a:cubicBezTo>
                  <a:cubicBezTo>
                    <a:pt x="21" y="85"/>
                    <a:pt x="21" y="85"/>
                    <a:pt x="21" y="85"/>
                  </a:cubicBezTo>
                  <a:cubicBezTo>
                    <a:pt x="26" y="38"/>
                    <a:pt x="26" y="38"/>
                    <a:pt x="26" y="38"/>
                  </a:cubicBezTo>
                  <a:cubicBezTo>
                    <a:pt x="31" y="64"/>
                    <a:pt x="31" y="64"/>
                    <a:pt x="31" y="64"/>
                  </a:cubicBezTo>
                  <a:cubicBezTo>
                    <a:pt x="36" y="103"/>
                    <a:pt x="36" y="103"/>
                    <a:pt x="36" y="103"/>
                  </a:cubicBezTo>
                  <a:cubicBezTo>
                    <a:pt x="29" y="143"/>
                    <a:pt x="29" y="143"/>
                    <a:pt x="29" y="143"/>
                  </a:cubicBezTo>
                  <a:cubicBezTo>
                    <a:pt x="73" y="141"/>
                    <a:pt x="73" y="141"/>
                    <a:pt x="73" y="141"/>
                  </a:cubicBezTo>
                  <a:cubicBezTo>
                    <a:pt x="65" y="26"/>
                    <a:pt x="65" y="26"/>
                    <a:pt x="65" y="26"/>
                  </a:cubicBezTo>
                  <a:cubicBezTo>
                    <a:pt x="52" y="10"/>
                    <a:pt x="52" y="10"/>
                    <a:pt x="52" y="10"/>
                  </a:cubicBez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05" name="Freeform 442"/>
            <p:cNvSpPr>
              <a:spLocks/>
            </p:cNvSpPr>
            <p:nvPr/>
          </p:nvSpPr>
          <p:spPr bwMode="auto">
            <a:xfrm>
              <a:off x="5316538" y="3587750"/>
              <a:ext cx="101600" cy="252412"/>
            </a:xfrm>
            <a:custGeom>
              <a:avLst/>
              <a:gdLst>
                <a:gd name="T0" fmla="*/ 12 w 65"/>
                <a:gd name="T1" fmla="*/ 31 h 163"/>
                <a:gd name="T2" fmla="*/ 23 w 65"/>
                <a:gd name="T3" fmla="*/ 25 h 163"/>
                <a:gd name="T4" fmla="*/ 36 w 65"/>
                <a:gd name="T5" fmla="*/ 41 h 163"/>
                <a:gd name="T6" fmla="*/ 44 w 65"/>
                <a:gd name="T7" fmla="*/ 156 h 163"/>
                <a:gd name="T8" fmla="*/ 0 w 65"/>
                <a:gd name="T9" fmla="*/ 158 h 163"/>
                <a:gd name="T10" fmla="*/ 47 w 65"/>
                <a:gd name="T11" fmla="*/ 162 h 163"/>
                <a:gd name="T12" fmla="*/ 40 w 65"/>
                <a:gd name="T13" fmla="*/ 45 h 163"/>
                <a:gd name="T14" fmla="*/ 61 w 65"/>
                <a:gd name="T15" fmla="*/ 20 h 163"/>
                <a:gd name="T16" fmla="*/ 65 w 65"/>
                <a:gd name="T17" fmla="*/ 26 h 163"/>
                <a:gd name="T18" fmla="*/ 65 w 65"/>
                <a:gd name="T19" fmla="*/ 19 h 163"/>
                <a:gd name="T20" fmla="*/ 65 w 65"/>
                <a:gd name="T21" fmla="*/ 8 h 163"/>
                <a:gd name="T22" fmla="*/ 58 w 65"/>
                <a:gd name="T23" fmla="*/ 0 h 163"/>
                <a:gd name="T24" fmla="*/ 63 w 65"/>
                <a:gd name="T25" fmla="*/ 14 h 163"/>
                <a:gd name="T26" fmla="*/ 40 w 65"/>
                <a:gd name="T27" fmla="*/ 42 h 163"/>
                <a:gd name="T28" fmla="*/ 24 w 65"/>
                <a:gd name="T29" fmla="*/ 22 h 163"/>
                <a:gd name="T30" fmla="*/ 12 w 65"/>
                <a:gd name="T31" fmla="*/ 29 h 163"/>
                <a:gd name="T32" fmla="*/ 12 w 65"/>
                <a:gd name="T33" fmla="*/ 3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163">
                  <a:moveTo>
                    <a:pt x="12" y="31"/>
                  </a:moveTo>
                  <a:cubicBezTo>
                    <a:pt x="23" y="25"/>
                    <a:pt x="23" y="25"/>
                    <a:pt x="23" y="25"/>
                  </a:cubicBezTo>
                  <a:cubicBezTo>
                    <a:pt x="36" y="41"/>
                    <a:pt x="36" y="41"/>
                    <a:pt x="36" y="41"/>
                  </a:cubicBezTo>
                  <a:cubicBezTo>
                    <a:pt x="44" y="156"/>
                    <a:pt x="44" y="156"/>
                    <a:pt x="44" y="156"/>
                  </a:cubicBezTo>
                  <a:cubicBezTo>
                    <a:pt x="0" y="158"/>
                    <a:pt x="0" y="158"/>
                    <a:pt x="0" y="158"/>
                  </a:cubicBezTo>
                  <a:cubicBezTo>
                    <a:pt x="17" y="162"/>
                    <a:pt x="33" y="163"/>
                    <a:pt x="47" y="162"/>
                  </a:cubicBezTo>
                  <a:cubicBezTo>
                    <a:pt x="40" y="45"/>
                    <a:pt x="40" y="45"/>
                    <a:pt x="40" y="45"/>
                  </a:cubicBezTo>
                  <a:cubicBezTo>
                    <a:pt x="44" y="35"/>
                    <a:pt x="51" y="27"/>
                    <a:pt x="61" y="20"/>
                  </a:cubicBezTo>
                  <a:cubicBezTo>
                    <a:pt x="65" y="26"/>
                    <a:pt x="65" y="26"/>
                    <a:pt x="65" y="26"/>
                  </a:cubicBezTo>
                  <a:cubicBezTo>
                    <a:pt x="65" y="23"/>
                    <a:pt x="65" y="21"/>
                    <a:pt x="65" y="19"/>
                  </a:cubicBezTo>
                  <a:cubicBezTo>
                    <a:pt x="64" y="16"/>
                    <a:pt x="65" y="12"/>
                    <a:pt x="65" y="8"/>
                  </a:cubicBezTo>
                  <a:cubicBezTo>
                    <a:pt x="58" y="0"/>
                    <a:pt x="58" y="0"/>
                    <a:pt x="58" y="0"/>
                  </a:cubicBezTo>
                  <a:cubicBezTo>
                    <a:pt x="58" y="8"/>
                    <a:pt x="60" y="12"/>
                    <a:pt x="63" y="14"/>
                  </a:cubicBezTo>
                  <a:cubicBezTo>
                    <a:pt x="52" y="20"/>
                    <a:pt x="44" y="29"/>
                    <a:pt x="40" y="42"/>
                  </a:cubicBezTo>
                  <a:cubicBezTo>
                    <a:pt x="24" y="22"/>
                    <a:pt x="24" y="22"/>
                    <a:pt x="24" y="22"/>
                  </a:cubicBezTo>
                  <a:cubicBezTo>
                    <a:pt x="12" y="29"/>
                    <a:pt x="12" y="29"/>
                    <a:pt x="12" y="29"/>
                  </a:cubicBezTo>
                  <a:cubicBezTo>
                    <a:pt x="12" y="30"/>
                    <a:pt x="12" y="31"/>
                    <a:pt x="12" y="31"/>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06" name="Freeform 443"/>
            <p:cNvSpPr>
              <a:spLocks/>
            </p:cNvSpPr>
            <p:nvPr/>
          </p:nvSpPr>
          <p:spPr bwMode="auto">
            <a:xfrm>
              <a:off x="5332413" y="3632200"/>
              <a:ext cx="3175" cy="3175"/>
            </a:xfrm>
            <a:custGeom>
              <a:avLst/>
              <a:gdLst>
                <a:gd name="T0" fmla="*/ 2 w 2"/>
                <a:gd name="T1" fmla="*/ 2 h 2"/>
                <a:gd name="T2" fmla="*/ 2 w 2"/>
                <a:gd name="T3" fmla="*/ 0 h 2"/>
                <a:gd name="T4" fmla="*/ 0 w 2"/>
                <a:gd name="T5" fmla="*/ 1 h 2"/>
                <a:gd name="T6" fmla="*/ 2 w 2"/>
                <a:gd name="T7" fmla="*/ 2 h 2"/>
              </a:gdLst>
              <a:ahLst/>
              <a:cxnLst>
                <a:cxn ang="0">
                  <a:pos x="T0" y="T1"/>
                </a:cxn>
                <a:cxn ang="0">
                  <a:pos x="T2" y="T3"/>
                </a:cxn>
                <a:cxn ang="0">
                  <a:pos x="T4" y="T5"/>
                </a:cxn>
                <a:cxn ang="0">
                  <a:pos x="T6" y="T7"/>
                </a:cxn>
              </a:cxnLst>
              <a:rect l="0" t="0" r="r" b="b"/>
              <a:pathLst>
                <a:path w="2" h="2">
                  <a:moveTo>
                    <a:pt x="2" y="2"/>
                  </a:moveTo>
                  <a:cubicBezTo>
                    <a:pt x="2" y="2"/>
                    <a:pt x="2" y="1"/>
                    <a:pt x="2" y="0"/>
                  </a:cubicBezTo>
                  <a:cubicBezTo>
                    <a:pt x="0" y="1"/>
                    <a:pt x="0" y="1"/>
                    <a:pt x="0" y="1"/>
                  </a:cubicBezTo>
                  <a:cubicBezTo>
                    <a:pt x="1" y="1"/>
                    <a:pt x="1" y="2"/>
                    <a:pt x="2" y="2"/>
                  </a:cubicBezTo>
                  <a:close/>
                </a:path>
              </a:pathLst>
            </a:custGeom>
            <a:solidFill>
              <a:srgbClr val="E2DA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07" name="Freeform 444"/>
            <p:cNvSpPr>
              <a:spLocks/>
            </p:cNvSpPr>
            <p:nvPr/>
          </p:nvSpPr>
          <p:spPr bwMode="auto">
            <a:xfrm>
              <a:off x="5335588" y="3603625"/>
              <a:ext cx="42863" cy="49212"/>
            </a:xfrm>
            <a:custGeom>
              <a:avLst/>
              <a:gdLst>
                <a:gd name="T0" fmla="*/ 0 w 28"/>
                <a:gd name="T1" fmla="*/ 19 h 32"/>
                <a:gd name="T2" fmla="*/ 12 w 28"/>
                <a:gd name="T3" fmla="*/ 12 h 32"/>
                <a:gd name="T4" fmla="*/ 28 w 28"/>
                <a:gd name="T5" fmla="*/ 32 h 32"/>
                <a:gd name="T6" fmla="*/ 27 w 28"/>
                <a:gd name="T7" fmla="*/ 21 h 32"/>
                <a:gd name="T8" fmla="*/ 16 w 28"/>
                <a:gd name="T9" fmla="*/ 0 h 32"/>
                <a:gd name="T10" fmla="*/ 0 w 28"/>
                <a:gd name="T11" fmla="*/ 19 h 32"/>
              </a:gdLst>
              <a:ahLst/>
              <a:cxnLst>
                <a:cxn ang="0">
                  <a:pos x="T0" y="T1"/>
                </a:cxn>
                <a:cxn ang="0">
                  <a:pos x="T2" y="T3"/>
                </a:cxn>
                <a:cxn ang="0">
                  <a:pos x="T4" y="T5"/>
                </a:cxn>
                <a:cxn ang="0">
                  <a:pos x="T6" y="T7"/>
                </a:cxn>
                <a:cxn ang="0">
                  <a:pos x="T8" y="T9"/>
                </a:cxn>
                <a:cxn ang="0">
                  <a:pos x="T10" y="T11"/>
                </a:cxn>
              </a:cxnLst>
              <a:rect l="0" t="0" r="r" b="b"/>
              <a:pathLst>
                <a:path w="28" h="32">
                  <a:moveTo>
                    <a:pt x="0" y="19"/>
                  </a:moveTo>
                  <a:cubicBezTo>
                    <a:pt x="12" y="12"/>
                    <a:pt x="12" y="12"/>
                    <a:pt x="12" y="12"/>
                  </a:cubicBezTo>
                  <a:cubicBezTo>
                    <a:pt x="28" y="32"/>
                    <a:pt x="28" y="32"/>
                    <a:pt x="28" y="32"/>
                  </a:cubicBezTo>
                  <a:cubicBezTo>
                    <a:pt x="28" y="28"/>
                    <a:pt x="28" y="24"/>
                    <a:pt x="27" y="21"/>
                  </a:cubicBezTo>
                  <a:cubicBezTo>
                    <a:pt x="26" y="13"/>
                    <a:pt x="22" y="6"/>
                    <a:pt x="16" y="0"/>
                  </a:cubicBezTo>
                  <a:cubicBezTo>
                    <a:pt x="6" y="3"/>
                    <a:pt x="1" y="10"/>
                    <a:pt x="0" y="19"/>
                  </a:cubicBez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08" name="Freeform 445"/>
            <p:cNvSpPr>
              <a:spLocks/>
            </p:cNvSpPr>
            <p:nvPr/>
          </p:nvSpPr>
          <p:spPr bwMode="auto">
            <a:xfrm>
              <a:off x="5419725" y="3505200"/>
              <a:ext cx="3175" cy="3175"/>
            </a:xfrm>
            <a:custGeom>
              <a:avLst/>
              <a:gdLst>
                <a:gd name="T0" fmla="*/ 0 w 2"/>
                <a:gd name="T1" fmla="*/ 3 h 3"/>
                <a:gd name="T2" fmla="*/ 2 w 2"/>
                <a:gd name="T3" fmla="*/ 3 h 3"/>
                <a:gd name="T4" fmla="*/ 0 w 2"/>
                <a:gd name="T5" fmla="*/ 0 h 3"/>
                <a:gd name="T6" fmla="*/ 0 w 2"/>
                <a:gd name="T7" fmla="*/ 3 h 3"/>
              </a:gdLst>
              <a:ahLst/>
              <a:cxnLst>
                <a:cxn ang="0">
                  <a:pos x="T0" y="T1"/>
                </a:cxn>
                <a:cxn ang="0">
                  <a:pos x="T2" y="T3"/>
                </a:cxn>
                <a:cxn ang="0">
                  <a:pos x="T4" y="T5"/>
                </a:cxn>
                <a:cxn ang="0">
                  <a:pos x="T6" y="T7"/>
                </a:cxn>
              </a:cxnLst>
              <a:rect l="0" t="0" r="r" b="b"/>
              <a:pathLst>
                <a:path w="2" h="3">
                  <a:moveTo>
                    <a:pt x="0" y="3"/>
                  </a:moveTo>
                  <a:cubicBezTo>
                    <a:pt x="2" y="3"/>
                    <a:pt x="2" y="3"/>
                    <a:pt x="2" y="3"/>
                  </a:cubicBezTo>
                  <a:cubicBezTo>
                    <a:pt x="1" y="2"/>
                    <a:pt x="0" y="1"/>
                    <a:pt x="0" y="0"/>
                  </a:cubicBezTo>
                  <a:cubicBezTo>
                    <a:pt x="0" y="3"/>
                    <a:pt x="0" y="3"/>
                    <a:pt x="0" y="3"/>
                  </a:cubicBezTo>
                  <a:close/>
                </a:path>
              </a:pathLst>
            </a:custGeom>
            <a:solidFill>
              <a:srgbClr val="CAB9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09" name="Freeform 446"/>
            <p:cNvSpPr>
              <a:spLocks/>
            </p:cNvSpPr>
            <p:nvPr/>
          </p:nvSpPr>
          <p:spPr bwMode="auto">
            <a:xfrm>
              <a:off x="5397500" y="3506788"/>
              <a:ext cx="44450" cy="149225"/>
            </a:xfrm>
            <a:custGeom>
              <a:avLst/>
              <a:gdLst>
                <a:gd name="T0" fmla="*/ 16 w 29"/>
                <a:gd name="T1" fmla="*/ 1 h 96"/>
                <a:gd name="T2" fmla="*/ 14 w 29"/>
                <a:gd name="T3" fmla="*/ 1 h 96"/>
                <a:gd name="T4" fmla="*/ 16 w 29"/>
                <a:gd name="T5" fmla="*/ 17 h 96"/>
                <a:gd name="T6" fmla="*/ 0 w 29"/>
                <a:gd name="T7" fmla="*/ 0 h 96"/>
                <a:gd name="T8" fmla="*/ 11 w 29"/>
                <a:gd name="T9" fmla="*/ 17 h 96"/>
                <a:gd name="T10" fmla="*/ 10 w 29"/>
                <a:gd name="T11" fmla="*/ 43 h 96"/>
                <a:gd name="T12" fmla="*/ 6 w 29"/>
                <a:gd name="T13" fmla="*/ 47 h 96"/>
                <a:gd name="T14" fmla="*/ 6 w 29"/>
                <a:gd name="T15" fmla="*/ 52 h 96"/>
                <a:gd name="T16" fmla="*/ 13 w 29"/>
                <a:gd name="T17" fmla="*/ 60 h 96"/>
                <a:gd name="T18" fmla="*/ 13 w 29"/>
                <a:gd name="T19" fmla="*/ 71 h 96"/>
                <a:gd name="T20" fmla="*/ 13 w 29"/>
                <a:gd name="T21" fmla="*/ 78 h 96"/>
                <a:gd name="T22" fmla="*/ 27 w 29"/>
                <a:gd name="T23" fmla="*/ 96 h 96"/>
                <a:gd name="T24" fmla="*/ 24 w 29"/>
                <a:gd name="T25" fmla="*/ 76 h 96"/>
                <a:gd name="T26" fmla="*/ 25 w 29"/>
                <a:gd name="T27" fmla="*/ 66 h 96"/>
                <a:gd name="T28" fmla="*/ 27 w 29"/>
                <a:gd name="T29" fmla="*/ 59 h 96"/>
                <a:gd name="T30" fmla="*/ 24 w 29"/>
                <a:gd name="T31" fmla="*/ 22 h 96"/>
                <a:gd name="T32" fmla="*/ 16 w 29"/>
                <a:gd name="T33"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96">
                  <a:moveTo>
                    <a:pt x="16" y="1"/>
                  </a:moveTo>
                  <a:cubicBezTo>
                    <a:pt x="14" y="1"/>
                    <a:pt x="14" y="1"/>
                    <a:pt x="14" y="1"/>
                  </a:cubicBezTo>
                  <a:cubicBezTo>
                    <a:pt x="16" y="17"/>
                    <a:pt x="16" y="17"/>
                    <a:pt x="16" y="17"/>
                  </a:cubicBezTo>
                  <a:cubicBezTo>
                    <a:pt x="0" y="0"/>
                    <a:pt x="0" y="0"/>
                    <a:pt x="0" y="0"/>
                  </a:cubicBezTo>
                  <a:cubicBezTo>
                    <a:pt x="11" y="17"/>
                    <a:pt x="11" y="17"/>
                    <a:pt x="11" y="17"/>
                  </a:cubicBezTo>
                  <a:cubicBezTo>
                    <a:pt x="14" y="26"/>
                    <a:pt x="14" y="34"/>
                    <a:pt x="10" y="43"/>
                  </a:cubicBezTo>
                  <a:cubicBezTo>
                    <a:pt x="8" y="45"/>
                    <a:pt x="7" y="46"/>
                    <a:pt x="6" y="47"/>
                  </a:cubicBezTo>
                  <a:cubicBezTo>
                    <a:pt x="6" y="49"/>
                    <a:pt x="6" y="51"/>
                    <a:pt x="6" y="52"/>
                  </a:cubicBezTo>
                  <a:cubicBezTo>
                    <a:pt x="13" y="60"/>
                    <a:pt x="13" y="60"/>
                    <a:pt x="13" y="60"/>
                  </a:cubicBezTo>
                  <a:cubicBezTo>
                    <a:pt x="13" y="64"/>
                    <a:pt x="12" y="68"/>
                    <a:pt x="13" y="71"/>
                  </a:cubicBezTo>
                  <a:cubicBezTo>
                    <a:pt x="13" y="73"/>
                    <a:pt x="13" y="75"/>
                    <a:pt x="13" y="78"/>
                  </a:cubicBezTo>
                  <a:cubicBezTo>
                    <a:pt x="15" y="88"/>
                    <a:pt x="19" y="94"/>
                    <a:pt x="27" y="96"/>
                  </a:cubicBezTo>
                  <a:cubicBezTo>
                    <a:pt x="25" y="89"/>
                    <a:pt x="24" y="82"/>
                    <a:pt x="24" y="76"/>
                  </a:cubicBezTo>
                  <a:cubicBezTo>
                    <a:pt x="24" y="73"/>
                    <a:pt x="25" y="69"/>
                    <a:pt x="25" y="66"/>
                  </a:cubicBezTo>
                  <a:cubicBezTo>
                    <a:pt x="26" y="64"/>
                    <a:pt x="26" y="61"/>
                    <a:pt x="27" y="59"/>
                  </a:cubicBezTo>
                  <a:cubicBezTo>
                    <a:pt x="29" y="50"/>
                    <a:pt x="28" y="37"/>
                    <a:pt x="24" y="22"/>
                  </a:cubicBezTo>
                  <a:cubicBezTo>
                    <a:pt x="16" y="1"/>
                    <a:pt x="16" y="1"/>
                    <a:pt x="16" y="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10" name="Freeform 447"/>
            <p:cNvSpPr>
              <a:spLocks/>
            </p:cNvSpPr>
            <p:nvPr/>
          </p:nvSpPr>
          <p:spPr bwMode="auto">
            <a:xfrm>
              <a:off x="5359400" y="3506788"/>
              <a:ext cx="60325" cy="146050"/>
            </a:xfrm>
            <a:custGeom>
              <a:avLst/>
              <a:gdLst>
                <a:gd name="T0" fmla="*/ 11 w 39"/>
                <a:gd name="T1" fmla="*/ 5 h 94"/>
                <a:gd name="T2" fmla="*/ 20 w 39"/>
                <a:gd name="T3" fmla="*/ 5 h 94"/>
                <a:gd name="T4" fmla="*/ 33 w 39"/>
                <a:gd name="T5" fmla="*/ 16 h 94"/>
                <a:gd name="T6" fmla="*/ 6 w 39"/>
                <a:gd name="T7" fmla="*/ 46 h 94"/>
                <a:gd name="T8" fmla="*/ 19 w 39"/>
                <a:gd name="T9" fmla="*/ 52 h 94"/>
                <a:gd name="T10" fmla="*/ 21 w 39"/>
                <a:gd name="T11" fmla="*/ 67 h 94"/>
                <a:gd name="T12" fmla="*/ 12 w 39"/>
                <a:gd name="T13" fmla="*/ 83 h 94"/>
                <a:gd name="T14" fmla="*/ 13 w 39"/>
                <a:gd name="T15" fmla="*/ 94 h 94"/>
                <a:gd name="T16" fmla="*/ 36 w 39"/>
                <a:gd name="T17" fmla="*/ 66 h 94"/>
                <a:gd name="T18" fmla="*/ 31 w 39"/>
                <a:gd name="T19" fmla="*/ 52 h 94"/>
                <a:gd name="T20" fmla="*/ 31 w 39"/>
                <a:gd name="T21" fmla="*/ 47 h 94"/>
                <a:gd name="T22" fmla="*/ 35 w 39"/>
                <a:gd name="T23" fmla="*/ 43 h 94"/>
                <a:gd name="T24" fmla="*/ 36 w 39"/>
                <a:gd name="T25" fmla="*/ 17 h 94"/>
                <a:gd name="T26" fmla="*/ 25 w 39"/>
                <a:gd name="T27" fmla="*/ 0 h 94"/>
                <a:gd name="T28" fmla="*/ 10 w 39"/>
                <a:gd name="T29" fmla="*/ 0 h 94"/>
                <a:gd name="T30" fmla="*/ 3 w 39"/>
                <a:gd name="T31" fmla="*/ 17 h 94"/>
                <a:gd name="T32" fmla="*/ 0 w 39"/>
                <a:gd name="T33" fmla="*/ 23 h 94"/>
                <a:gd name="T34" fmla="*/ 6 w 39"/>
                <a:gd name="T35" fmla="*/ 20 h 94"/>
                <a:gd name="T36" fmla="*/ 11 w 39"/>
                <a:gd name="T37" fmla="*/ 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94">
                  <a:moveTo>
                    <a:pt x="11" y="5"/>
                  </a:moveTo>
                  <a:cubicBezTo>
                    <a:pt x="20" y="5"/>
                    <a:pt x="20" y="5"/>
                    <a:pt x="20" y="5"/>
                  </a:cubicBezTo>
                  <a:cubicBezTo>
                    <a:pt x="23" y="10"/>
                    <a:pt x="28" y="14"/>
                    <a:pt x="33" y="16"/>
                  </a:cubicBezTo>
                  <a:cubicBezTo>
                    <a:pt x="37" y="43"/>
                    <a:pt x="28" y="53"/>
                    <a:pt x="6" y="46"/>
                  </a:cubicBezTo>
                  <a:cubicBezTo>
                    <a:pt x="9" y="49"/>
                    <a:pt x="13" y="51"/>
                    <a:pt x="19" y="52"/>
                  </a:cubicBezTo>
                  <a:cubicBezTo>
                    <a:pt x="21" y="67"/>
                    <a:pt x="21" y="67"/>
                    <a:pt x="21" y="67"/>
                  </a:cubicBezTo>
                  <a:cubicBezTo>
                    <a:pt x="12" y="83"/>
                    <a:pt x="12" y="83"/>
                    <a:pt x="12" y="83"/>
                  </a:cubicBezTo>
                  <a:cubicBezTo>
                    <a:pt x="13" y="86"/>
                    <a:pt x="13" y="90"/>
                    <a:pt x="13" y="94"/>
                  </a:cubicBezTo>
                  <a:cubicBezTo>
                    <a:pt x="17" y="81"/>
                    <a:pt x="25" y="72"/>
                    <a:pt x="36" y="66"/>
                  </a:cubicBezTo>
                  <a:cubicBezTo>
                    <a:pt x="33" y="64"/>
                    <a:pt x="31" y="60"/>
                    <a:pt x="31" y="52"/>
                  </a:cubicBezTo>
                  <a:cubicBezTo>
                    <a:pt x="31" y="51"/>
                    <a:pt x="31" y="49"/>
                    <a:pt x="31" y="47"/>
                  </a:cubicBezTo>
                  <a:cubicBezTo>
                    <a:pt x="32" y="46"/>
                    <a:pt x="33" y="45"/>
                    <a:pt x="35" y="43"/>
                  </a:cubicBezTo>
                  <a:cubicBezTo>
                    <a:pt x="39" y="34"/>
                    <a:pt x="39" y="26"/>
                    <a:pt x="36" y="17"/>
                  </a:cubicBezTo>
                  <a:cubicBezTo>
                    <a:pt x="25" y="0"/>
                    <a:pt x="25" y="0"/>
                    <a:pt x="25" y="0"/>
                  </a:cubicBezTo>
                  <a:cubicBezTo>
                    <a:pt x="20" y="2"/>
                    <a:pt x="15" y="2"/>
                    <a:pt x="10" y="0"/>
                  </a:cubicBezTo>
                  <a:cubicBezTo>
                    <a:pt x="6" y="5"/>
                    <a:pt x="4" y="11"/>
                    <a:pt x="3" y="17"/>
                  </a:cubicBezTo>
                  <a:cubicBezTo>
                    <a:pt x="0" y="23"/>
                    <a:pt x="0" y="23"/>
                    <a:pt x="0" y="23"/>
                  </a:cubicBezTo>
                  <a:cubicBezTo>
                    <a:pt x="6" y="20"/>
                    <a:pt x="6" y="20"/>
                    <a:pt x="6" y="20"/>
                  </a:cubicBezTo>
                  <a:cubicBezTo>
                    <a:pt x="11" y="5"/>
                    <a:pt x="11" y="5"/>
                    <a:pt x="11" y="5"/>
                  </a:cubicBez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11" name="Freeform 448"/>
            <p:cNvSpPr>
              <a:spLocks/>
            </p:cNvSpPr>
            <p:nvPr/>
          </p:nvSpPr>
          <p:spPr bwMode="auto">
            <a:xfrm>
              <a:off x="5434013" y="3609975"/>
              <a:ext cx="63500" cy="236537"/>
            </a:xfrm>
            <a:custGeom>
              <a:avLst/>
              <a:gdLst>
                <a:gd name="T0" fmla="*/ 1 w 41"/>
                <a:gd name="T1" fmla="*/ 0 h 153"/>
                <a:gd name="T2" fmla="*/ 0 w 41"/>
                <a:gd name="T3" fmla="*/ 10 h 153"/>
                <a:gd name="T4" fmla="*/ 20 w 41"/>
                <a:gd name="T5" fmla="*/ 51 h 153"/>
                <a:gd name="T6" fmla="*/ 30 w 41"/>
                <a:gd name="T7" fmla="*/ 122 h 153"/>
                <a:gd name="T8" fmla="*/ 28 w 41"/>
                <a:gd name="T9" fmla="*/ 130 h 153"/>
                <a:gd name="T10" fmla="*/ 30 w 41"/>
                <a:gd name="T11" fmla="*/ 131 h 153"/>
                <a:gd name="T12" fmla="*/ 33 w 41"/>
                <a:gd name="T13" fmla="*/ 142 h 153"/>
                <a:gd name="T14" fmla="*/ 20 w 41"/>
                <a:gd name="T15" fmla="*/ 141 h 153"/>
                <a:gd name="T16" fmla="*/ 24 w 41"/>
                <a:gd name="T17" fmla="*/ 143 h 153"/>
                <a:gd name="T18" fmla="*/ 30 w 41"/>
                <a:gd name="T19" fmla="*/ 147 h 153"/>
                <a:gd name="T20" fmla="*/ 36 w 41"/>
                <a:gd name="T21" fmla="*/ 151 h 153"/>
                <a:gd name="T22" fmla="*/ 39 w 41"/>
                <a:gd name="T23" fmla="*/ 153 h 153"/>
                <a:gd name="T24" fmla="*/ 41 w 41"/>
                <a:gd name="T25" fmla="*/ 138 h 153"/>
                <a:gd name="T26" fmla="*/ 38 w 41"/>
                <a:gd name="T27" fmla="*/ 135 h 153"/>
                <a:gd name="T28" fmla="*/ 34 w 41"/>
                <a:gd name="T29" fmla="*/ 89 h 153"/>
                <a:gd name="T30" fmla="*/ 13 w 41"/>
                <a:gd name="T31" fmla="*/ 5 h 153"/>
                <a:gd name="T32" fmla="*/ 1 w 41"/>
                <a:gd name="T33"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153">
                  <a:moveTo>
                    <a:pt x="1" y="0"/>
                  </a:moveTo>
                  <a:cubicBezTo>
                    <a:pt x="1" y="3"/>
                    <a:pt x="0" y="7"/>
                    <a:pt x="0" y="10"/>
                  </a:cubicBezTo>
                  <a:cubicBezTo>
                    <a:pt x="16" y="18"/>
                    <a:pt x="23" y="32"/>
                    <a:pt x="20" y="51"/>
                  </a:cubicBezTo>
                  <a:cubicBezTo>
                    <a:pt x="30" y="122"/>
                    <a:pt x="30" y="122"/>
                    <a:pt x="30" y="122"/>
                  </a:cubicBezTo>
                  <a:cubicBezTo>
                    <a:pt x="28" y="130"/>
                    <a:pt x="28" y="130"/>
                    <a:pt x="28" y="130"/>
                  </a:cubicBezTo>
                  <a:cubicBezTo>
                    <a:pt x="30" y="131"/>
                    <a:pt x="30" y="131"/>
                    <a:pt x="30" y="131"/>
                  </a:cubicBezTo>
                  <a:cubicBezTo>
                    <a:pt x="33" y="142"/>
                    <a:pt x="33" y="142"/>
                    <a:pt x="33" y="142"/>
                  </a:cubicBezTo>
                  <a:cubicBezTo>
                    <a:pt x="20" y="141"/>
                    <a:pt x="20" y="141"/>
                    <a:pt x="20" y="141"/>
                  </a:cubicBezTo>
                  <a:cubicBezTo>
                    <a:pt x="24" y="143"/>
                    <a:pt x="24" y="143"/>
                    <a:pt x="24" y="143"/>
                  </a:cubicBezTo>
                  <a:cubicBezTo>
                    <a:pt x="30" y="147"/>
                    <a:pt x="30" y="147"/>
                    <a:pt x="30" y="147"/>
                  </a:cubicBezTo>
                  <a:cubicBezTo>
                    <a:pt x="36" y="151"/>
                    <a:pt x="36" y="151"/>
                    <a:pt x="36" y="151"/>
                  </a:cubicBezTo>
                  <a:cubicBezTo>
                    <a:pt x="39" y="153"/>
                    <a:pt x="39" y="153"/>
                    <a:pt x="39" y="153"/>
                  </a:cubicBezTo>
                  <a:cubicBezTo>
                    <a:pt x="41" y="138"/>
                    <a:pt x="41" y="138"/>
                    <a:pt x="41" y="138"/>
                  </a:cubicBezTo>
                  <a:cubicBezTo>
                    <a:pt x="38" y="135"/>
                    <a:pt x="38" y="135"/>
                    <a:pt x="38" y="135"/>
                  </a:cubicBezTo>
                  <a:cubicBezTo>
                    <a:pt x="34" y="89"/>
                    <a:pt x="34" y="89"/>
                    <a:pt x="34" y="89"/>
                  </a:cubicBezTo>
                  <a:cubicBezTo>
                    <a:pt x="33" y="38"/>
                    <a:pt x="27" y="10"/>
                    <a:pt x="13" y="5"/>
                  </a:cubicBezTo>
                  <a:cubicBezTo>
                    <a:pt x="1" y="0"/>
                    <a:pt x="1" y="0"/>
                    <a:pt x="1" y="0"/>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12" name="Freeform 449"/>
            <p:cNvSpPr>
              <a:spLocks/>
            </p:cNvSpPr>
            <p:nvPr/>
          </p:nvSpPr>
          <p:spPr bwMode="auto">
            <a:xfrm>
              <a:off x="5378450" y="3619500"/>
              <a:ext cx="107950" cy="219075"/>
            </a:xfrm>
            <a:custGeom>
              <a:avLst/>
              <a:gdLst>
                <a:gd name="T0" fmla="*/ 39 w 69"/>
                <a:gd name="T1" fmla="*/ 24 h 142"/>
                <a:gd name="T2" fmla="*/ 25 w 69"/>
                <a:gd name="T3" fmla="*/ 6 h 142"/>
                <a:gd name="T4" fmla="*/ 21 w 69"/>
                <a:gd name="T5" fmla="*/ 0 h 142"/>
                <a:gd name="T6" fmla="*/ 0 w 69"/>
                <a:gd name="T7" fmla="*/ 25 h 142"/>
                <a:gd name="T8" fmla="*/ 7 w 69"/>
                <a:gd name="T9" fmla="*/ 142 h 142"/>
                <a:gd name="T10" fmla="*/ 21 w 69"/>
                <a:gd name="T11" fmla="*/ 140 h 142"/>
                <a:gd name="T12" fmla="*/ 43 w 69"/>
                <a:gd name="T13" fmla="*/ 115 h 142"/>
                <a:gd name="T14" fmla="*/ 29 w 69"/>
                <a:gd name="T15" fmla="*/ 82 h 142"/>
                <a:gd name="T16" fmla="*/ 34 w 69"/>
                <a:gd name="T17" fmla="*/ 56 h 142"/>
                <a:gd name="T18" fmla="*/ 46 w 69"/>
                <a:gd name="T19" fmla="*/ 27 h 142"/>
                <a:gd name="T20" fmla="*/ 43 w 69"/>
                <a:gd name="T21" fmla="*/ 55 h 142"/>
                <a:gd name="T22" fmla="*/ 50 w 69"/>
                <a:gd name="T23" fmla="*/ 92 h 142"/>
                <a:gd name="T24" fmla="*/ 51 w 69"/>
                <a:gd name="T25" fmla="*/ 113 h 142"/>
                <a:gd name="T26" fmla="*/ 54 w 69"/>
                <a:gd name="T27" fmla="*/ 119 h 142"/>
                <a:gd name="T28" fmla="*/ 56 w 69"/>
                <a:gd name="T29" fmla="*/ 126 h 142"/>
                <a:gd name="T30" fmla="*/ 56 w 69"/>
                <a:gd name="T31" fmla="*/ 135 h 142"/>
                <a:gd name="T32" fmla="*/ 69 w 69"/>
                <a:gd name="T33" fmla="*/ 136 h 142"/>
                <a:gd name="T34" fmla="*/ 66 w 69"/>
                <a:gd name="T35" fmla="*/ 125 h 142"/>
                <a:gd name="T36" fmla="*/ 64 w 69"/>
                <a:gd name="T37" fmla="*/ 124 h 142"/>
                <a:gd name="T38" fmla="*/ 66 w 69"/>
                <a:gd name="T39" fmla="*/ 116 h 142"/>
                <a:gd name="T40" fmla="*/ 56 w 69"/>
                <a:gd name="T41" fmla="*/ 45 h 142"/>
                <a:gd name="T42" fmla="*/ 36 w 69"/>
                <a:gd name="T43" fmla="*/ 4 h 142"/>
                <a:gd name="T44" fmla="*/ 39 w 69"/>
                <a:gd name="T45" fmla="*/ 24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 h="142">
                  <a:moveTo>
                    <a:pt x="39" y="24"/>
                  </a:moveTo>
                  <a:cubicBezTo>
                    <a:pt x="31" y="22"/>
                    <a:pt x="27" y="16"/>
                    <a:pt x="25" y="6"/>
                  </a:cubicBezTo>
                  <a:cubicBezTo>
                    <a:pt x="21" y="0"/>
                    <a:pt x="21" y="0"/>
                    <a:pt x="21" y="0"/>
                  </a:cubicBezTo>
                  <a:cubicBezTo>
                    <a:pt x="11" y="7"/>
                    <a:pt x="4" y="15"/>
                    <a:pt x="0" y="25"/>
                  </a:cubicBezTo>
                  <a:cubicBezTo>
                    <a:pt x="7" y="142"/>
                    <a:pt x="7" y="142"/>
                    <a:pt x="7" y="142"/>
                  </a:cubicBezTo>
                  <a:cubicBezTo>
                    <a:pt x="12" y="142"/>
                    <a:pt x="17" y="141"/>
                    <a:pt x="21" y="140"/>
                  </a:cubicBezTo>
                  <a:cubicBezTo>
                    <a:pt x="43" y="115"/>
                    <a:pt x="43" y="115"/>
                    <a:pt x="43" y="115"/>
                  </a:cubicBezTo>
                  <a:cubicBezTo>
                    <a:pt x="29" y="82"/>
                    <a:pt x="29" y="82"/>
                    <a:pt x="29" y="82"/>
                  </a:cubicBezTo>
                  <a:cubicBezTo>
                    <a:pt x="34" y="56"/>
                    <a:pt x="34" y="56"/>
                    <a:pt x="34" y="56"/>
                  </a:cubicBezTo>
                  <a:cubicBezTo>
                    <a:pt x="46" y="27"/>
                    <a:pt x="46" y="27"/>
                    <a:pt x="46" y="27"/>
                  </a:cubicBezTo>
                  <a:cubicBezTo>
                    <a:pt x="47" y="37"/>
                    <a:pt x="46" y="46"/>
                    <a:pt x="43" y="55"/>
                  </a:cubicBezTo>
                  <a:cubicBezTo>
                    <a:pt x="50" y="92"/>
                    <a:pt x="50" y="92"/>
                    <a:pt x="50" y="92"/>
                  </a:cubicBezTo>
                  <a:cubicBezTo>
                    <a:pt x="51" y="113"/>
                    <a:pt x="51" y="113"/>
                    <a:pt x="51" y="113"/>
                  </a:cubicBezTo>
                  <a:cubicBezTo>
                    <a:pt x="52" y="115"/>
                    <a:pt x="53" y="117"/>
                    <a:pt x="54" y="119"/>
                  </a:cubicBezTo>
                  <a:cubicBezTo>
                    <a:pt x="54" y="121"/>
                    <a:pt x="55" y="124"/>
                    <a:pt x="56" y="126"/>
                  </a:cubicBezTo>
                  <a:cubicBezTo>
                    <a:pt x="56" y="135"/>
                    <a:pt x="56" y="135"/>
                    <a:pt x="56" y="135"/>
                  </a:cubicBezTo>
                  <a:cubicBezTo>
                    <a:pt x="69" y="136"/>
                    <a:pt x="69" y="136"/>
                    <a:pt x="69" y="136"/>
                  </a:cubicBezTo>
                  <a:cubicBezTo>
                    <a:pt x="66" y="125"/>
                    <a:pt x="66" y="125"/>
                    <a:pt x="66" y="125"/>
                  </a:cubicBezTo>
                  <a:cubicBezTo>
                    <a:pt x="64" y="124"/>
                    <a:pt x="64" y="124"/>
                    <a:pt x="64" y="124"/>
                  </a:cubicBezTo>
                  <a:cubicBezTo>
                    <a:pt x="66" y="116"/>
                    <a:pt x="66" y="116"/>
                    <a:pt x="66" y="116"/>
                  </a:cubicBezTo>
                  <a:cubicBezTo>
                    <a:pt x="56" y="45"/>
                    <a:pt x="56" y="45"/>
                    <a:pt x="56" y="45"/>
                  </a:cubicBezTo>
                  <a:cubicBezTo>
                    <a:pt x="59" y="26"/>
                    <a:pt x="52" y="12"/>
                    <a:pt x="36" y="4"/>
                  </a:cubicBezTo>
                  <a:cubicBezTo>
                    <a:pt x="36" y="10"/>
                    <a:pt x="37" y="17"/>
                    <a:pt x="39" y="24"/>
                  </a:cubicBez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13" name="Freeform 450"/>
            <p:cNvSpPr>
              <a:spLocks/>
            </p:cNvSpPr>
            <p:nvPr/>
          </p:nvSpPr>
          <p:spPr bwMode="auto">
            <a:xfrm>
              <a:off x="5411788" y="3660775"/>
              <a:ext cx="53975" cy="174625"/>
            </a:xfrm>
            <a:custGeom>
              <a:avLst/>
              <a:gdLst>
                <a:gd name="T0" fmla="*/ 13 w 35"/>
                <a:gd name="T1" fmla="*/ 29 h 113"/>
                <a:gd name="T2" fmla="*/ 8 w 35"/>
                <a:gd name="T3" fmla="*/ 55 h 113"/>
                <a:gd name="T4" fmla="*/ 22 w 35"/>
                <a:gd name="T5" fmla="*/ 88 h 113"/>
                <a:gd name="T6" fmla="*/ 0 w 35"/>
                <a:gd name="T7" fmla="*/ 113 h 113"/>
                <a:gd name="T8" fmla="*/ 9 w 35"/>
                <a:gd name="T9" fmla="*/ 111 h 113"/>
                <a:gd name="T10" fmla="*/ 35 w 35"/>
                <a:gd name="T11" fmla="*/ 99 h 113"/>
                <a:gd name="T12" fmla="*/ 33 w 35"/>
                <a:gd name="T13" fmla="*/ 92 h 113"/>
                <a:gd name="T14" fmla="*/ 30 w 35"/>
                <a:gd name="T15" fmla="*/ 86 h 113"/>
                <a:gd name="T16" fmla="*/ 16 w 35"/>
                <a:gd name="T17" fmla="*/ 58 h 113"/>
                <a:gd name="T18" fmla="*/ 19 w 35"/>
                <a:gd name="T19" fmla="*/ 35 h 113"/>
                <a:gd name="T20" fmla="*/ 22 w 35"/>
                <a:gd name="T21" fmla="*/ 28 h 113"/>
                <a:gd name="T22" fmla="*/ 25 w 35"/>
                <a:gd name="T23" fmla="*/ 0 h 113"/>
                <a:gd name="T24" fmla="*/ 13 w 35"/>
                <a:gd name="T25" fmla="*/ 2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13">
                  <a:moveTo>
                    <a:pt x="13" y="29"/>
                  </a:moveTo>
                  <a:cubicBezTo>
                    <a:pt x="8" y="55"/>
                    <a:pt x="8" y="55"/>
                    <a:pt x="8" y="55"/>
                  </a:cubicBezTo>
                  <a:cubicBezTo>
                    <a:pt x="22" y="88"/>
                    <a:pt x="22" y="88"/>
                    <a:pt x="22" y="88"/>
                  </a:cubicBezTo>
                  <a:cubicBezTo>
                    <a:pt x="0" y="113"/>
                    <a:pt x="0" y="113"/>
                    <a:pt x="0" y="113"/>
                  </a:cubicBezTo>
                  <a:cubicBezTo>
                    <a:pt x="3" y="113"/>
                    <a:pt x="6" y="112"/>
                    <a:pt x="9" y="111"/>
                  </a:cubicBezTo>
                  <a:cubicBezTo>
                    <a:pt x="18" y="108"/>
                    <a:pt x="27" y="104"/>
                    <a:pt x="35" y="99"/>
                  </a:cubicBezTo>
                  <a:cubicBezTo>
                    <a:pt x="34" y="97"/>
                    <a:pt x="33" y="94"/>
                    <a:pt x="33" y="92"/>
                  </a:cubicBezTo>
                  <a:cubicBezTo>
                    <a:pt x="32" y="90"/>
                    <a:pt x="31" y="88"/>
                    <a:pt x="30" y="86"/>
                  </a:cubicBezTo>
                  <a:cubicBezTo>
                    <a:pt x="27" y="77"/>
                    <a:pt x="22" y="67"/>
                    <a:pt x="16" y="58"/>
                  </a:cubicBezTo>
                  <a:cubicBezTo>
                    <a:pt x="19" y="35"/>
                    <a:pt x="19" y="35"/>
                    <a:pt x="19" y="35"/>
                  </a:cubicBezTo>
                  <a:cubicBezTo>
                    <a:pt x="20" y="32"/>
                    <a:pt x="21" y="30"/>
                    <a:pt x="22" y="28"/>
                  </a:cubicBezTo>
                  <a:cubicBezTo>
                    <a:pt x="25" y="19"/>
                    <a:pt x="26" y="10"/>
                    <a:pt x="25" y="0"/>
                  </a:cubicBezTo>
                  <a:cubicBezTo>
                    <a:pt x="13" y="29"/>
                    <a:pt x="13" y="29"/>
                    <a:pt x="13" y="29"/>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14" name="Freeform 451"/>
            <p:cNvSpPr>
              <a:spLocks/>
            </p:cNvSpPr>
            <p:nvPr/>
          </p:nvSpPr>
          <p:spPr bwMode="auto">
            <a:xfrm>
              <a:off x="5256213" y="3832225"/>
              <a:ext cx="169863" cy="390525"/>
            </a:xfrm>
            <a:custGeom>
              <a:avLst/>
              <a:gdLst>
                <a:gd name="T0" fmla="*/ 100 w 109"/>
                <a:gd name="T1" fmla="*/ 2 h 252"/>
                <a:gd name="T2" fmla="*/ 86 w 109"/>
                <a:gd name="T3" fmla="*/ 4 h 252"/>
                <a:gd name="T4" fmla="*/ 39 w 109"/>
                <a:gd name="T5" fmla="*/ 0 h 252"/>
                <a:gd name="T6" fmla="*/ 32 w 109"/>
                <a:gd name="T7" fmla="*/ 37 h 252"/>
                <a:gd name="T8" fmla="*/ 33 w 109"/>
                <a:gd name="T9" fmla="*/ 49 h 252"/>
                <a:gd name="T10" fmla="*/ 31 w 109"/>
                <a:gd name="T11" fmla="*/ 49 h 252"/>
                <a:gd name="T12" fmla="*/ 30 w 109"/>
                <a:gd name="T13" fmla="*/ 49 h 252"/>
                <a:gd name="T14" fmla="*/ 21 w 109"/>
                <a:gd name="T15" fmla="*/ 117 h 252"/>
                <a:gd name="T16" fmla="*/ 4 w 109"/>
                <a:gd name="T17" fmla="*/ 213 h 252"/>
                <a:gd name="T18" fmla="*/ 0 w 109"/>
                <a:gd name="T19" fmla="*/ 246 h 252"/>
                <a:gd name="T20" fmla="*/ 4 w 109"/>
                <a:gd name="T21" fmla="*/ 248 h 252"/>
                <a:gd name="T22" fmla="*/ 18 w 109"/>
                <a:gd name="T23" fmla="*/ 252 h 252"/>
                <a:gd name="T24" fmla="*/ 35 w 109"/>
                <a:gd name="T25" fmla="*/ 108 h 252"/>
                <a:gd name="T26" fmla="*/ 88 w 109"/>
                <a:gd name="T27" fmla="*/ 36 h 252"/>
                <a:gd name="T28" fmla="*/ 92 w 109"/>
                <a:gd name="T29" fmla="*/ 85 h 252"/>
                <a:gd name="T30" fmla="*/ 92 w 109"/>
                <a:gd name="T31" fmla="*/ 143 h 252"/>
                <a:gd name="T32" fmla="*/ 95 w 109"/>
                <a:gd name="T33" fmla="*/ 146 h 252"/>
                <a:gd name="T34" fmla="*/ 95 w 109"/>
                <a:gd name="T35" fmla="*/ 155 h 252"/>
                <a:gd name="T36" fmla="*/ 91 w 109"/>
                <a:gd name="T37" fmla="*/ 241 h 252"/>
                <a:gd name="T38" fmla="*/ 94 w 109"/>
                <a:gd name="T39" fmla="*/ 242 h 252"/>
                <a:gd name="T40" fmla="*/ 105 w 109"/>
                <a:gd name="T41" fmla="*/ 245 h 252"/>
                <a:gd name="T42" fmla="*/ 106 w 109"/>
                <a:gd name="T43" fmla="*/ 245 h 252"/>
                <a:gd name="T44" fmla="*/ 107 w 109"/>
                <a:gd name="T45" fmla="*/ 245 h 252"/>
                <a:gd name="T46" fmla="*/ 107 w 109"/>
                <a:gd name="T47" fmla="*/ 244 h 252"/>
                <a:gd name="T48" fmla="*/ 109 w 109"/>
                <a:gd name="T49" fmla="*/ 0 h 252"/>
                <a:gd name="T50" fmla="*/ 100 w 109"/>
                <a:gd name="T51" fmla="*/ 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252">
                  <a:moveTo>
                    <a:pt x="100" y="2"/>
                  </a:moveTo>
                  <a:cubicBezTo>
                    <a:pt x="96" y="3"/>
                    <a:pt x="91" y="4"/>
                    <a:pt x="86" y="4"/>
                  </a:cubicBezTo>
                  <a:cubicBezTo>
                    <a:pt x="72" y="5"/>
                    <a:pt x="56" y="4"/>
                    <a:pt x="39" y="0"/>
                  </a:cubicBezTo>
                  <a:cubicBezTo>
                    <a:pt x="32" y="37"/>
                    <a:pt x="32" y="37"/>
                    <a:pt x="32" y="37"/>
                  </a:cubicBezTo>
                  <a:cubicBezTo>
                    <a:pt x="33" y="49"/>
                    <a:pt x="33" y="49"/>
                    <a:pt x="33" y="49"/>
                  </a:cubicBezTo>
                  <a:cubicBezTo>
                    <a:pt x="33" y="49"/>
                    <a:pt x="32" y="49"/>
                    <a:pt x="31" y="49"/>
                  </a:cubicBezTo>
                  <a:cubicBezTo>
                    <a:pt x="31" y="49"/>
                    <a:pt x="31" y="49"/>
                    <a:pt x="30" y="49"/>
                  </a:cubicBezTo>
                  <a:cubicBezTo>
                    <a:pt x="21" y="117"/>
                    <a:pt x="21" y="117"/>
                    <a:pt x="21" y="117"/>
                  </a:cubicBezTo>
                  <a:cubicBezTo>
                    <a:pt x="4" y="213"/>
                    <a:pt x="4" y="213"/>
                    <a:pt x="4" y="213"/>
                  </a:cubicBezTo>
                  <a:cubicBezTo>
                    <a:pt x="0" y="246"/>
                    <a:pt x="0" y="246"/>
                    <a:pt x="0" y="246"/>
                  </a:cubicBezTo>
                  <a:cubicBezTo>
                    <a:pt x="1" y="246"/>
                    <a:pt x="3" y="247"/>
                    <a:pt x="4" y="248"/>
                  </a:cubicBezTo>
                  <a:cubicBezTo>
                    <a:pt x="8" y="251"/>
                    <a:pt x="13" y="252"/>
                    <a:pt x="18" y="252"/>
                  </a:cubicBezTo>
                  <a:cubicBezTo>
                    <a:pt x="35" y="108"/>
                    <a:pt x="35" y="108"/>
                    <a:pt x="35" y="108"/>
                  </a:cubicBezTo>
                  <a:cubicBezTo>
                    <a:pt x="88" y="36"/>
                    <a:pt x="88" y="36"/>
                    <a:pt x="88" y="36"/>
                  </a:cubicBezTo>
                  <a:cubicBezTo>
                    <a:pt x="92" y="85"/>
                    <a:pt x="92" y="85"/>
                    <a:pt x="92" y="85"/>
                  </a:cubicBezTo>
                  <a:cubicBezTo>
                    <a:pt x="92" y="143"/>
                    <a:pt x="92" y="143"/>
                    <a:pt x="92" y="143"/>
                  </a:cubicBezTo>
                  <a:cubicBezTo>
                    <a:pt x="95" y="146"/>
                    <a:pt x="95" y="146"/>
                    <a:pt x="95" y="146"/>
                  </a:cubicBezTo>
                  <a:cubicBezTo>
                    <a:pt x="95" y="155"/>
                    <a:pt x="95" y="155"/>
                    <a:pt x="95" y="155"/>
                  </a:cubicBezTo>
                  <a:cubicBezTo>
                    <a:pt x="91" y="184"/>
                    <a:pt x="90" y="212"/>
                    <a:pt x="91" y="241"/>
                  </a:cubicBezTo>
                  <a:cubicBezTo>
                    <a:pt x="92" y="241"/>
                    <a:pt x="93" y="242"/>
                    <a:pt x="94" y="242"/>
                  </a:cubicBezTo>
                  <a:cubicBezTo>
                    <a:pt x="97" y="243"/>
                    <a:pt x="101" y="244"/>
                    <a:pt x="105" y="245"/>
                  </a:cubicBezTo>
                  <a:cubicBezTo>
                    <a:pt x="105" y="245"/>
                    <a:pt x="105" y="245"/>
                    <a:pt x="106" y="245"/>
                  </a:cubicBezTo>
                  <a:cubicBezTo>
                    <a:pt x="106" y="245"/>
                    <a:pt x="106" y="245"/>
                    <a:pt x="107" y="245"/>
                  </a:cubicBezTo>
                  <a:cubicBezTo>
                    <a:pt x="107" y="244"/>
                    <a:pt x="107" y="244"/>
                    <a:pt x="107" y="244"/>
                  </a:cubicBezTo>
                  <a:cubicBezTo>
                    <a:pt x="109" y="0"/>
                    <a:pt x="109" y="0"/>
                    <a:pt x="109" y="0"/>
                  </a:cubicBezTo>
                  <a:cubicBezTo>
                    <a:pt x="106" y="1"/>
                    <a:pt x="103" y="2"/>
                    <a:pt x="100" y="2"/>
                  </a:cubicBezTo>
                  <a:close/>
                </a:path>
              </a:pathLst>
            </a:custGeom>
            <a:solidFill>
              <a:srgbClr val="B3BF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15" name="Freeform 452"/>
            <p:cNvSpPr>
              <a:spLocks/>
            </p:cNvSpPr>
            <p:nvPr/>
          </p:nvSpPr>
          <p:spPr bwMode="auto">
            <a:xfrm>
              <a:off x="5422900" y="3813175"/>
              <a:ext cx="50800" cy="396875"/>
            </a:xfrm>
            <a:custGeom>
              <a:avLst/>
              <a:gdLst>
                <a:gd name="T0" fmla="*/ 32 w 33"/>
                <a:gd name="T1" fmla="*/ 11 h 256"/>
                <a:gd name="T2" fmla="*/ 28 w 33"/>
                <a:gd name="T3" fmla="*/ 9 h 256"/>
                <a:gd name="T4" fmla="*/ 28 w 33"/>
                <a:gd name="T5" fmla="*/ 0 h 256"/>
                <a:gd name="T6" fmla="*/ 2 w 33"/>
                <a:gd name="T7" fmla="*/ 12 h 256"/>
                <a:gd name="T8" fmla="*/ 0 w 33"/>
                <a:gd name="T9" fmla="*/ 256 h 256"/>
                <a:gd name="T10" fmla="*/ 15 w 33"/>
                <a:gd name="T11" fmla="*/ 255 h 256"/>
                <a:gd name="T12" fmla="*/ 20 w 33"/>
                <a:gd name="T13" fmla="*/ 105 h 256"/>
                <a:gd name="T14" fmla="*/ 27 w 33"/>
                <a:gd name="T15" fmla="*/ 64 h 256"/>
                <a:gd name="T16" fmla="*/ 29 w 33"/>
                <a:gd name="T17" fmla="*/ 42 h 256"/>
                <a:gd name="T18" fmla="*/ 33 w 33"/>
                <a:gd name="T19" fmla="*/ 31 h 256"/>
                <a:gd name="T20" fmla="*/ 32 w 33"/>
                <a:gd name="T21" fmla="*/ 1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256">
                  <a:moveTo>
                    <a:pt x="32" y="11"/>
                  </a:moveTo>
                  <a:cubicBezTo>
                    <a:pt x="28" y="9"/>
                    <a:pt x="28" y="9"/>
                    <a:pt x="28" y="9"/>
                  </a:cubicBezTo>
                  <a:cubicBezTo>
                    <a:pt x="28" y="0"/>
                    <a:pt x="28" y="0"/>
                    <a:pt x="28" y="0"/>
                  </a:cubicBezTo>
                  <a:cubicBezTo>
                    <a:pt x="20" y="5"/>
                    <a:pt x="11" y="9"/>
                    <a:pt x="2" y="12"/>
                  </a:cubicBezTo>
                  <a:cubicBezTo>
                    <a:pt x="0" y="256"/>
                    <a:pt x="0" y="256"/>
                    <a:pt x="0" y="256"/>
                  </a:cubicBezTo>
                  <a:cubicBezTo>
                    <a:pt x="15" y="255"/>
                    <a:pt x="15" y="255"/>
                    <a:pt x="15" y="255"/>
                  </a:cubicBezTo>
                  <a:cubicBezTo>
                    <a:pt x="20" y="105"/>
                    <a:pt x="20" y="105"/>
                    <a:pt x="20" y="105"/>
                  </a:cubicBezTo>
                  <a:cubicBezTo>
                    <a:pt x="27" y="64"/>
                    <a:pt x="27" y="64"/>
                    <a:pt x="27" y="64"/>
                  </a:cubicBezTo>
                  <a:cubicBezTo>
                    <a:pt x="29" y="42"/>
                    <a:pt x="29" y="42"/>
                    <a:pt x="29" y="42"/>
                  </a:cubicBezTo>
                  <a:cubicBezTo>
                    <a:pt x="33" y="31"/>
                    <a:pt x="33" y="31"/>
                    <a:pt x="33" y="31"/>
                  </a:cubicBezTo>
                  <a:cubicBezTo>
                    <a:pt x="32" y="11"/>
                    <a:pt x="32" y="11"/>
                    <a:pt x="32" y="11"/>
                  </a:cubicBezTo>
                  <a:close/>
                </a:path>
              </a:pathLst>
            </a:custGeom>
            <a:solidFill>
              <a:srgbClr val="8296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16" name="Freeform 453"/>
            <p:cNvSpPr>
              <a:spLocks/>
            </p:cNvSpPr>
            <p:nvPr/>
          </p:nvSpPr>
          <p:spPr bwMode="auto">
            <a:xfrm>
              <a:off x="5464175" y="3830638"/>
              <a:ext cx="25400" cy="90487"/>
            </a:xfrm>
            <a:custGeom>
              <a:avLst/>
              <a:gdLst>
                <a:gd name="T0" fmla="*/ 6 w 17"/>
                <a:gd name="T1" fmla="*/ 20 h 58"/>
                <a:gd name="T2" fmla="*/ 2 w 17"/>
                <a:gd name="T3" fmla="*/ 31 h 58"/>
                <a:gd name="T4" fmla="*/ 0 w 17"/>
                <a:gd name="T5" fmla="*/ 53 h 58"/>
                <a:gd name="T6" fmla="*/ 6 w 17"/>
                <a:gd name="T7" fmla="*/ 39 h 58"/>
                <a:gd name="T8" fmla="*/ 6 w 17"/>
                <a:gd name="T9" fmla="*/ 40 h 58"/>
                <a:gd name="T10" fmla="*/ 9 w 17"/>
                <a:gd name="T11" fmla="*/ 45 h 58"/>
                <a:gd name="T12" fmla="*/ 9 w 17"/>
                <a:gd name="T13" fmla="*/ 47 h 58"/>
                <a:gd name="T14" fmla="*/ 9 w 17"/>
                <a:gd name="T15" fmla="*/ 49 h 58"/>
                <a:gd name="T16" fmla="*/ 9 w 17"/>
                <a:gd name="T17" fmla="*/ 53 h 58"/>
                <a:gd name="T18" fmla="*/ 4 w 17"/>
                <a:gd name="T19" fmla="*/ 50 h 58"/>
                <a:gd name="T20" fmla="*/ 4 w 17"/>
                <a:gd name="T21" fmla="*/ 51 h 58"/>
                <a:gd name="T22" fmla="*/ 7 w 17"/>
                <a:gd name="T23" fmla="*/ 53 h 58"/>
                <a:gd name="T24" fmla="*/ 4 w 17"/>
                <a:gd name="T25" fmla="*/ 54 h 58"/>
                <a:gd name="T26" fmla="*/ 2 w 17"/>
                <a:gd name="T27" fmla="*/ 58 h 58"/>
                <a:gd name="T28" fmla="*/ 12 w 17"/>
                <a:gd name="T29" fmla="*/ 53 h 58"/>
                <a:gd name="T30" fmla="*/ 12 w 17"/>
                <a:gd name="T31" fmla="*/ 50 h 58"/>
                <a:gd name="T32" fmla="*/ 16 w 17"/>
                <a:gd name="T33" fmla="*/ 45 h 58"/>
                <a:gd name="T34" fmla="*/ 17 w 17"/>
                <a:gd name="T35" fmla="*/ 42 h 58"/>
                <a:gd name="T36" fmla="*/ 13 w 17"/>
                <a:gd name="T37" fmla="*/ 23 h 58"/>
                <a:gd name="T38" fmla="*/ 11 w 17"/>
                <a:gd name="T39" fmla="*/ 4 h 58"/>
                <a:gd name="T40" fmla="*/ 5 w 17"/>
                <a:gd name="T41" fmla="*/ 0 h 58"/>
                <a:gd name="T42" fmla="*/ 6 w 17"/>
                <a:gd name="T43" fmla="*/ 2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58">
                  <a:moveTo>
                    <a:pt x="6" y="20"/>
                  </a:moveTo>
                  <a:cubicBezTo>
                    <a:pt x="2" y="31"/>
                    <a:pt x="2" y="31"/>
                    <a:pt x="2" y="31"/>
                  </a:cubicBezTo>
                  <a:cubicBezTo>
                    <a:pt x="0" y="53"/>
                    <a:pt x="0" y="53"/>
                    <a:pt x="0" y="53"/>
                  </a:cubicBezTo>
                  <a:cubicBezTo>
                    <a:pt x="6" y="39"/>
                    <a:pt x="6" y="39"/>
                    <a:pt x="6" y="39"/>
                  </a:cubicBezTo>
                  <a:cubicBezTo>
                    <a:pt x="6" y="39"/>
                    <a:pt x="6" y="40"/>
                    <a:pt x="6" y="40"/>
                  </a:cubicBezTo>
                  <a:cubicBezTo>
                    <a:pt x="9" y="45"/>
                    <a:pt x="9" y="45"/>
                    <a:pt x="9" y="45"/>
                  </a:cubicBezTo>
                  <a:cubicBezTo>
                    <a:pt x="9" y="47"/>
                    <a:pt x="9" y="47"/>
                    <a:pt x="9" y="47"/>
                  </a:cubicBezTo>
                  <a:cubicBezTo>
                    <a:pt x="9" y="49"/>
                    <a:pt x="9" y="49"/>
                    <a:pt x="9" y="49"/>
                  </a:cubicBezTo>
                  <a:cubicBezTo>
                    <a:pt x="9" y="53"/>
                    <a:pt x="9" y="53"/>
                    <a:pt x="9" y="53"/>
                  </a:cubicBezTo>
                  <a:cubicBezTo>
                    <a:pt x="4" y="50"/>
                    <a:pt x="4" y="50"/>
                    <a:pt x="4" y="50"/>
                  </a:cubicBezTo>
                  <a:cubicBezTo>
                    <a:pt x="4" y="50"/>
                    <a:pt x="4" y="50"/>
                    <a:pt x="4" y="51"/>
                  </a:cubicBezTo>
                  <a:cubicBezTo>
                    <a:pt x="7" y="53"/>
                    <a:pt x="7" y="53"/>
                    <a:pt x="7" y="53"/>
                  </a:cubicBezTo>
                  <a:cubicBezTo>
                    <a:pt x="6" y="54"/>
                    <a:pt x="5" y="54"/>
                    <a:pt x="4" y="54"/>
                  </a:cubicBezTo>
                  <a:cubicBezTo>
                    <a:pt x="3" y="55"/>
                    <a:pt x="2" y="56"/>
                    <a:pt x="2" y="58"/>
                  </a:cubicBezTo>
                  <a:cubicBezTo>
                    <a:pt x="12" y="53"/>
                    <a:pt x="12" y="53"/>
                    <a:pt x="12" y="53"/>
                  </a:cubicBezTo>
                  <a:cubicBezTo>
                    <a:pt x="12" y="50"/>
                    <a:pt x="12" y="50"/>
                    <a:pt x="12" y="50"/>
                  </a:cubicBezTo>
                  <a:cubicBezTo>
                    <a:pt x="16" y="45"/>
                    <a:pt x="16" y="45"/>
                    <a:pt x="16" y="45"/>
                  </a:cubicBezTo>
                  <a:cubicBezTo>
                    <a:pt x="17" y="42"/>
                    <a:pt x="17" y="42"/>
                    <a:pt x="17" y="42"/>
                  </a:cubicBezTo>
                  <a:cubicBezTo>
                    <a:pt x="13" y="23"/>
                    <a:pt x="13" y="23"/>
                    <a:pt x="13" y="23"/>
                  </a:cubicBezTo>
                  <a:cubicBezTo>
                    <a:pt x="11" y="4"/>
                    <a:pt x="11" y="4"/>
                    <a:pt x="11" y="4"/>
                  </a:cubicBezTo>
                  <a:cubicBezTo>
                    <a:pt x="5" y="0"/>
                    <a:pt x="5" y="0"/>
                    <a:pt x="5" y="0"/>
                  </a:cubicBezTo>
                  <a:cubicBezTo>
                    <a:pt x="6" y="20"/>
                    <a:pt x="6" y="20"/>
                    <a:pt x="6" y="20"/>
                  </a:cubicBezTo>
                  <a:close/>
                </a:path>
              </a:pathLst>
            </a:custGeom>
            <a:solidFill>
              <a:srgbClr val="E2B9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17" name="Freeform 454"/>
            <p:cNvSpPr>
              <a:spLocks/>
            </p:cNvSpPr>
            <p:nvPr/>
          </p:nvSpPr>
          <p:spPr bwMode="auto">
            <a:xfrm>
              <a:off x="5467350" y="3836988"/>
              <a:ext cx="26988" cy="85725"/>
            </a:xfrm>
            <a:custGeom>
              <a:avLst/>
              <a:gdLst>
                <a:gd name="T0" fmla="*/ 9 w 18"/>
                <a:gd name="T1" fmla="*/ 0 h 55"/>
                <a:gd name="T2" fmla="*/ 11 w 18"/>
                <a:gd name="T3" fmla="*/ 19 h 55"/>
                <a:gd name="T4" fmla="*/ 15 w 18"/>
                <a:gd name="T5" fmla="*/ 38 h 55"/>
                <a:gd name="T6" fmla="*/ 14 w 18"/>
                <a:gd name="T7" fmla="*/ 41 h 55"/>
                <a:gd name="T8" fmla="*/ 10 w 18"/>
                <a:gd name="T9" fmla="*/ 46 h 55"/>
                <a:gd name="T10" fmla="*/ 10 w 18"/>
                <a:gd name="T11" fmla="*/ 49 h 55"/>
                <a:gd name="T12" fmla="*/ 0 w 18"/>
                <a:gd name="T13" fmla="*/ 54 h 55"/>
                <a:gd name="T14" fmla="*/ 0 w 18"/>
                <a:gd name="T15" fmla="*/ 55 h 55"/>
                <a:gd name="T16" fmla="*/ 11 w 18"/>
                <a:gd name="T17" fmla="*/ 50 h 55"/>
                <a:gd name="T18" fmla="*/ 11 w 18"/>
                <a:gd name="T19" fmla="*/ 49 h 55"/>
                <a:gd name="T20" fmla="*/ 18 w 18"/>
                <a:gd name="T21" fmla="*/ 38 h 55"/>
                <a:gd name="T22" fmla="*/ 15 w 18"/>
                <a:gd name="T23" fmla="*/ 4 h 55"/>
                <a:gd name="T24" fmla="*/ 9 w 18"/>
                <a:gd name="T2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55">
                  <a:moveTo>
                    <a:pt x="9" y="0"/>
                  </a:moveTo>
                  <a:cubicBezTo>
                    <a:pt x="11" y="19"/>
                    <a:pt x="11" y="19"/>
                    <a:pt x="11" y="19"/>
                  </a:cubicBezTo>
                  <a:cubicBezTo>
                    <a:pt x="15" y="38"/>
                    <a:pt x="15" y="38"/>
                    <a:pt x="15" y="38"/>
                  </a:cubicBezTo>
                  <a:cubicBezTo>
                    <a:pt x="14" y="41"/>
                    <a:pt x="14" y="41"/>
                    <a:pt x="14" y="41"/>
                  </a:cubicBezTo>
                  <a:cubicBezTo>
                    <a:pt x="10" y="46"/>
                    <a:pt x="10" y="46"/>
                    <a:pt x="10" y="46"/>
                  </a:cubicBezTo>
                  <a:cubicBezTo>
                    <a:pt x="10" y="49"/>
                    <a:pt x="10" y="49"/>
                    <a:pt x="10" y="49"/>
                  </a:cubicBezTo>
                  <a:cubicBezTo>
                    <a:pt x="0" y="54"/>
                    <a:pt x="0" y="54"/>
                    <a:pt x="0" y="54"/>
                  </a:cubicBezTo>
                  <a:cubicBezTo>
                    <a:pt x="0" y="54"/>
                    <a:pt x="0" y="54"/>
                    <a:pt x="0" y="55"/>
                  </a:cubicBezTo>
                  <a:cubicBezTo>
                    <a:pt x="11" y="50"/>
                    <a:pt x="11" y="50"/>
                    <a:pt x="11" y="50"/>
                  </a:cubicBezTo>
                  <a:cubicBezTo>
                    <a:pt x="11" y="49"/>
                    <a:pt x="11" y="49"/>
                    <a:pt x="11" y="49"/>
                  </a:cubicBezTo>
                  <a:cubicBezTo>
                    <a:pt x="18" y="38"/>
                    <a:pt x="18" y="38"/>
                    <a:pt x="18" y="38"/>
                  </a:cubicBezTo>
                  <a:cubicBezTo>
                    <a:pt x="15" y="4"/>
                    <a:pt x="15" y="4"/>
                    <a:pt x="15" y="4"/>
                  </a:cubicBezTo>
                  <a:cubicBezTo>
                    <a:pt x="9" y="0"/>
                    <a:pt x="9" y="0"/>
                    <a:pt x="9" y="0"/>
                  </a:cubicBez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18" name="Freeform 455"/>
            <p:cNvSpPr>
              <a:spLocks/>
            </p:cNvSpPr>
            <p:nvPr/>
          </p:nvSpPr>
          <p:spPr bwMode="auto">
            <a:xfrm>
              <a:off x="5276850" y="3670300"/>
              <a:ext cx="42863" cy="169862"/>
            </a:xfrm>
            <a:custGeom>
              <a:avLst/>
              <a:gdLst>
                <a:gd name="T0" fmla="*/ 28 w 28"/>
                <a:gd name="T1" fmla="*/ 46 h 110"/>
                <a:gd name="T2" fmla="*/ 28 w 28"/>
                <a:gd name="T3" fmla="*/ 26 h 110"/>
                <a:gd name="T4" fmla="*/ 23 w 28"/>
                <a:gd name="T5" fmla="*/ 0 h 110"/>
                <a:gd name="T6" fmla="*/ 18 w 28"/>
                <a:gd name="T7" fmla="*/ 47 h 110"/>
                <a:gd name="T8" fmla="*/ 7 w 28"/>
                <a:gd name="T9" fmla="*/ 93 h 110"/>
                <a:gd name="T10" fmla="*/ 11 w 28"/>
                <a:gd name="T11" fmla="*/ 92 h 110"/>
                <a:gd name="T12" fmla="*/ 12 w 28"/>
                <a:gd name="T13" fmla="*/ 98 h 110"/>
                <a:gd name="T14" fmla="*/ 0 w 28"/>
                <a:gd name="T15" fmla="*/ 107 h 110"/>
                <a:gd name="T16" fmla="*/ 1 w 28"/>
                <a:gd name="T17" fmla="*/ 110 h 110"/>
                <a:gd name="T18" fmla="*/ 2 w 28"/>
                <a:gd name="T19" fmla="*/ 107 h 110"/>
                <a:gd name="T20" fmla="*/ 8 w 28"/>
                <a:gd name="T21" fmla="*/ 107 h 110"/>
                <a:gd name="T22" fmla="*/ 15 w 28"/>
                <a:gd name="T23" fmla="*/ 107 h 110"/>
                <a:gd name="T24" fmla="*/ 20 w 28"/>
                <a:gd name="T25" fmla="*/ 93 h 110"/>
                <a:gd name="T26" fmla="*/ 18 w 28"/>
                <a:gd name="T27" fmla="*/ 92 h 110"/>
                <a:gd name="T28" fmla="*/ 28 w 28"/>
                <a:gd name="T29" fmla="*/ 4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110">
                  <a:moveTo>
                    <a:pt x="28" y="46"/>
                  </a:moveTo>
                  <a:cubicBezTo>
                    <a:pt x="28" y="26"/>
                    <a:pt x="28" y="26"/>
                    <a:pt x="28" y="26"/>
                  </a:cubicBezTo>
                  <a:cubicBezTo>
                    <a:pt x="23" y="0"/>
                    <a:pt x="23" y="0"/>
                    <a:pt x="23" y="0"/>
                  </a:cubicBezTo>
                  <a:cubicBezTo>
                    <a:pt x="18" y="47"/>
                    <a:pt x="18" y="47"/>
                    <a:pt x="18" y="47"/>
                  </a:cubicBezTo>
                  <a:cubicBezTo>
                    <a:pt x="7" y="93"/>
                    <a:pt x="7" y="93"/>
                    <a:pt x="7" y="93"/>
                  </a:cubicBezTo>
                  <a:cubicBezTo>
                    <a:pt x="8" y="92"/>
                    <a:pt x="10" y="92"/>
                    <a:pt x="11" y="92"/>
                  </a:cubicBezTo>
                  <a:cubicBezTo>
                    <a:pt x="12" y="98"/>
                    <a:pt x="12" y="98"/>
                    <a:pt x="12" y="98"/>
                  </a:cubicBezTo>
                  <a:cubicBezTo>
                    <a:pt x="0" y="107"/>
                    <a:pt x="0" y="107"/>
                    <a:pt x="0" y="107"/>
                  </a:cubicBezTo>
                  <a:cubicBezTo>
                    <a:pt x="1" y="110"/>
                    <a:pt x="1" y="110"/>
                    <a:pt x="1" y="110"/>
                  </a:cubicBezTo>
                  <a:cubicBezTo>
                    <a:pt x="2" y="107"/>
                    <a:pt x="2" y="107"/>
                    <a:pt x="2" y="107"/>
                  </a:cubicBezTo>
                  <a:cubicBezTo>
                    <a:pt x="8" y="107"/>
                    <a:pt x="8" y="107"/>
                    <a:pt x="8" y="107"/>
                  </a:cubicBezTo>
                  <a:cubicBezTo>
                    <a:pt x="15" y="107"/>
                    <a:pt x="15" y="107"/>
                    <a:pt x="15" y="107"/>
                  </a:cubicBezTo>
                  <a:cubicBezTo>
                    <a:pt x="20" y="93"/>
                    <a:pt x="20" y="93"/>
                    <a:pt x="20" y="93"/>
                  </a:cubicBezTo>
                  <a:cubicBezTo>
                    <a:pt x="18" y="92"/>
                    <a:pt x="18" y="92"/>
                    <a:pt x="18" y="92"/>
                  </a:cubicBezTo>
                  <a:cubicBezTo>
                    <a:pt x="28" y="46"/>
                    <a:pt x="28" y="46"/>
                    <a:pt x="28" y="46"/>
                  </a:cubicBez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19" name="Freeform 456"/>
            <p:cNvSpPr>
              <a:spLocks/>
            </p:cNvSpPr>
            <p:nvPr/>
          </p:nvSpPr>
          <p:spPr bwMode="auto">
            <a:xfrm>
              <a:off x="5275263" y="3835400"/>
              <a:ext cx="28575" cy="79375"/>
            </a:xfrm>
            <a:custGeom>
              <a:avLst/>
              <a:gdLst>
                <a:gd name="T0" fmla="*/ 3 w 19"/>
                <a:gd name="T1" fmla="*/ 0 h 51"/>
                <a:gd name="T2" fmla="*/ 2 w 19"/>
                <a:gd name="T3" fmla="*/ 3 h 51"/>
                <a:gd name="T4" fmla="*/ 4 w 19"/>
                <a:gd name="T5" fmla="*/ 16 h 51"/>
                <a:gd name="T6" fmla="*/ 0 w 19"/>
                <a:gd name="T7" fmla="*/ 38 h 51"/>
                <a:gd name="T8" fmla="*/ 2 w 19"/>
                <a:gd name="T9" fmla="*/ 41 h 51"/>
                <a:gd name="T10" fmla="*/ 3 w 19"/>
                <a:gd name="T11" fmla="*/ 38 h 51"/>
                <a:gd name="T12" fmla="*/ 5 w 19"/>
                <a:gd name="T13" fmla="*/ 46 h 51"/>
                <a:gd name="T14" fmla="*/ 7 w 19"/>
                <a:gd name="T15" fmla="*/ 51 h 51"/>
                <a:gd name="T16" fmla="*/ 10 w 19"/>
                <a:gd name="T17" fmla="*/ 51 h 51"/>
                <a:gd name="T18" fmla="*/ 7 w 19"/>
                <a:gd name="T19" fmla="*/ 48 h 51"/>
                <a:gd name="T20" fmla="*/ 6 w 19"/>
                <a:gd name="T21" fmla="*/ 37 h 51"/>
                <a:gd name="T22" fmla="*/ 14 w 19"/>
                <a:gd name="T23" fmla="*/ 34 h 51"/>
                <a:gd name="T24" fmla="*/ 18 w 19"/>
                <a:gd name="T25" fmla="*/ 47 h 51"/>
                <a:gd name="T26" fmla="*/ 19 w 19"/>
                <a:gd name="T27" fmla="*/ 47 h 51"/>
                <a:gd name="T28" fmla="*/ 15 w 19"/>
                <a:gd name="T29" fmla="*/ 27 h 51"/>
                <a:gd name="T30" fmla="*/ 9 w 19"/>
                <a:gd name="T31" fmla="*/ 14 h 51"/>
                <a:gd name="T32" fmla="*/ 9 w 19"/>
                <a:gd name="T33" fmla="*/ 0 h 51"/>
                <a:gd name="T34" fmla="*/ 3 w 19"/>
                <a:gd name="T35"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51">
                  <a:moveTo>
                    <a:pt x="3" y="0"/>
                  </a:moveTo>
                  <a:cubicBezTo>
                    <a:pt x="2" y="3"/>
                    <a:pt x="2" y="3"/>
                    <a:pt x="2" y="3"/>
                  </a:cubicBezTo>
                  <a:cubicBezTo>
                    <a:pt x="4" y="16"/>
                    <a:pt x="4" y="16"/>
                    <a:pt x="4" y="16"/>
                  </a:cubicBezTo>
                  <a:cubicBezTo>
                    <a:pt x="0" y="38"/>
                    <a:pt x="0" y="38"/>
                    <a:pt x="0" y="38"/>
                  </a:cubicBezTo>
                  <a:cubicBezTo>
                    <a:pt x="2" y="41"/>
                    <a:pt x="2" y="41"/>
                    <a:pt x="2" y="41"/>
                  </a:cubicBezTo>
                  <a:cubicBezTo>
                    <a:pt x="3" y="38"/>
                    <a:pt x="3" y="38"/>
                    <a:pt x="3" y="38"/>
                  </a:cubicBezTo>
                  <a:cubicBezTo>
                    <a:pt x="5" y="46"/>
                    <a:pt x="5" y="46"/>
                    <a:pt x="5" y="46"/>
                  </a:cubicBezTo>
                  <a:cubicBezTo>
                    <a:pt x="7" y="51"/>
                    <a:pt x="7" y="51"/>
                    <a:pt x="7" y="51"/>
                  </a:cubicBezTo>
                  <a:cubicBezTo>
                    <a:pt x="10" y="51"/>
                    <a:pt x="10" y="51"/>
                    <a:pt x="10" y="51"/>
                  </a:cubicBezTo>
                  <a:cubicBezTo>
                    <a:pt x="7" y="48"/>
                    <a:pt x="7" y="48"/>
                    <a:pt x="7" y="48"/>
                  </a:cubicBezTo>
                  <a:cubicBezTo>
                    <a:pt x="6" y="37"/>
                    <a:pt x="6" y="37"/>
                    <a:pt x="6" y="37"/>
                  </a:cubicBezTo>
                  <a:cubicBezTo>
                    <a:pt x="14" y="34"/>
                    <a:pt x="14" y="34"/>
                    <a:pt x="14" y="34"/>
                  </a:cubicBezTo>
                  <a:cubicBezTo>
                    <a:pt x="14" y="42"/>
                    <a:pt x="16" y="46"/>
                    <a:pt x="18" y="47"/>
                  </a:cubicBezTo>
                  <a:cubicBezTo>
                    <a:pt x="19" y="47"/>
                    <a:pt x="19" y="47"/>
                    <a:pt x="19" y="47"/>
                  </a:cubicBezTo>
                  <a:cubicBezTo>
                    <a:pt x="15" y="27"/>
                    <a:pt x="15" y="27"/>
                    <a:pt x="15" y="27"/>
                  </a:cubicBezTo>
                  <a:cubicBezTo>
                    <a:pt x="9" y="14"/>
                    <a:pt x="9" y="14"/>
                    <a:pt x="9" y="14"/>
                  </a:cubicBezTo>
                  <a:cubicBezTo>
                    <a:pt x="9" y="0"/>
                    <a:pt x="9" y="0"/>
                    <a:pt x="9" y="0"/>
                  </a:cubicBezTo>
                  <a:cubicBezTo>
                    <a:pt x="3" y="0"/>
                    <a:pt x="3" y="0"/>
                    <a:pt x="3" y="0"/>
                  </a:cubicBezTo>
                  <a:close/>
                </a:path>
              </a:pathLst>
            </a:custGeom>
            <a:solidFill>
              <a:srgbClr val="E2B9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20" name="Freeform 457"/>
            <p:cNvSpPr>
              <a:spLocks/>
            </p:cNvSpPr>
            <p:nvPr/>
          </p:nvSpPr>
          <p:spPr bwMode="auto">
            <a:xfrm>
              <a:off x="5289550" y="3835400"/>
              <a:ext cx="17463" cy="73025"/>
            </a:xfrm>
            <a:custGeom>
              <a:avLst/>
              <a:gdLst>
                <a:gd name="T0" fmla="*/ 0 w 12"/>
                <a:gd name="T1" fmla="*/ 0 h 47"/>
                <a:gd name="T2" fmla="*/ 0 w 12"/>
                <a:gd name="T3" fmla="*/ 14 h 47"/>
                <a:gd name="T4" fmla="*/ 6 w 12"/>
                <a:gd name="T5" fmla="*/ 27 h 47"/>
                <a:gd name="T6" fmla="*/ 10 w 12"/>
                <a:gd name="T7" fmla="*/ 47 h 47"/>
                <a:gd name="T8" fmla="*/ 12 w 12"/>
                <a:gd name="T9" fmla="*/ 47 h 47"/>
                <a:gd name="T10" fmla="*/ 11 w 12"/>
                <a:gd name="T11" fmla="*/ 35 h 47"/>
                <a:gd name="T12" fmla="*/ 10 w 12"/>
                <a:gd name="T13" fmla="*/ 24 h 47"/>
                <a:gd name="T14" fmla="*/ 7 w 12"/>
                <a:gd name="T15" fmla="*/ 15 h 47"/>
                <a:gd name="T16" fmla="*/ 7 w 12"/>
                <a:gd name="T17" fmla="*/ 0 h 47"/>
                <a:gd name="T18" fmla="*/ 0 w 12"/>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47">
                  <a:moveTo>
                    <a:pt x="0" y="0"/>
                  </a:moveTo>
                  <a:cubicBezTo>
                    <a:pt x="0" y="14"/>
                    <a:pt x="0" y="14"/>
                    <a:pt x="0" y="14"/>
                  </a:cubicBezTo>
                  <a:cubicBezTo>
                    <a:pt x="6" y="27"/>
                    <a:pt x="6" y="27"/>
                    <a:pt x="6" y="27"/>
                  </a:cubicBezTo>
                  <a:cubicBezTo>
                    <a:pt x="10" y="47"/>
                    <a:pt x="10" y="47"/>
                    <a:pt x="10" y="47"/>
                  </a:cubicBezTo>
                  <a:cubicBezTo>
                    <a:pt x="11" y="47"/>
                    <a:pt x="12" y="47"/>
                    <a:pt x="12" y="47"/>
                  </a:cubicBezTo>
                  <a:cubicBezTo>
                    <a:pt x="11" y="35"/>
                    <a:pt x="11" y="35"/>
                    <a:pt x="11" y="35"/>
                  </a:cubicBezTo>
                  <a:cubicBezTo>
                    <a:pt x="10" y="24"/>
                    <a:pt x="10" y="24"/>
                    <a:pt x="10" y="24"/>
                  </a:cubicBezTo>
                  <a:cubicBezTo>
                    <a:pt x="7" y="15"/>
                    <a:pt x="7" y="15"/>
                    <a:pt x="7" y="15"/>
                  </a:cubicBezTo>
                  <a:cubicBezTo>
                    <a:pt x="7" y="0"/>
                    <a:pt x="7" y="0"/>
                    <a:pt x="7" y="0"/>
                  </a:cubicBezTo>
                  <a:cubicBezTo>
                    <a:pt x="0" y="0"/>
                    <a:pt x="0" y="0"/>
                    <a:pt x="0" y="0"/>
                  </a:cubicBez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21" name="Freeform 458"/>
            <p:cNvSpPr>
              <a:spLocks/>
            </p:cNvSpPr>
            <p:nvPr/>
          </p:nvSpPr>
          <p:spPr bwMode="auto">
            <a:xfrm>
              <a:off x="5284788" y="3887788"/>
              <a:ext cx="17463" cy="26987"/>
            </a:xfrm>
            <a:custGeom>
              <a:avLst/>
              <a:gdLst>
                <a:gd name="T0" fmla="*/ 4 w 11"/>
                <a:gd name="T1" fmla="*/ 13 h 17"/>
                <a:gd name="T2" fmla="*/ 4 w 11"/>
                <a:gd name="T3" fmla="*/ 5 h 17"/>
                <a:gd name="T4" fmla="*/ 8 w 11"/>
                <a:gd name="T5" fmla="*/ 0 h 17"/>
                <a:gd name="T6" fmla="*/ 0 w 11"/>
                <a:gd name="T7" fmla="*/ 3 h 17"/>
                <a:gd name="T8" fmla="*/ 1 w 11"/>
                <a:gd name="T9" fmla="*/ 14 h 17"/>
                <a:gd name="T10" fmla="*/ 4 w 11"/>
                <a:gd name="T11" fmla="*/ 17 h 17"/>
                <a:gd name="T12" fmla="*/ 11 w 11"/>
                <a:gd name="T13" fmla="*/ 17 h 17"/>
                <a:gd name="T14" fmla="*/ 4 w 11"/>
                <a:gd name="T15" fmla="*/ 13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4" y="13"/>
                  </a:moveTo>
                  <a:cubicBezTo>
                    <a:pt x="4" y="5"/>
                    <a:pt x="4" y="5"/>
                    <a:pt x="4" y="5"/>
                  </a:cubicBezTo>
                  <a:cubicBezTo>
                    <a:pt x="8" y="0"/>
                    <a:pt x="8" y="0"/>
                    <a:pt x="8" y="0"/>
                  </a:cubicBezTo>
                  <a:cubicBezTo>
                    <a:pt x="0" y="3"/>
                    <a:pt x="0" y="3"/>
                    <a:pt x="0" y="3"/>
                  </a:cubicBezTo>
                  <a:cubicBezTo>
                    <a:pt x="1" y="14"/>
                    <a:pt x="1" y="14"/>
                    <a:pt x="1" y="14"/>
                  </a:cubicBezTo>
                  <a:cubicBezTo>
                    <a:pt x="4" y="17"/>
                    <a:pt x="4" y="17"/>
                    <a:pt x="4" y="17"/>
                  </a:cubicBezTo>
                  <a:cubicBezTo>
                    <a:pt x="11" y="17"/>
                    <a:pt x="11" y="17"/>
                    <a:pt x="11" y="17"/>
                  </a:cubicBezTo>
                  <a:cubicBezTo>
                    <a:pt x="11" y="15"/>
                    <a:pt x="9" y="14"/>
                    <a:pt x="4" y="13"/>
                  </a:cubicBez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22" name="Freeform 459"/>
            <p:cNvSpPr>
              <a:spLocks/>
            </p:cNvSpPr>
            <p:nvPr/>
          </p:nvSpPr>
          <p:spPr bwMode="auto">
            <a:xfrm>
              <a:off x="5278438" y="3894138"/>
              <a:ext cx="4763" cy="12700"/>
            </a:xfrm>
            <a:custGeom>
              <a:avLst/>
              <a:gdLst>
                <a:gd name="T0" fmla="*/ 0 w 3"/>
                <a:gd name="T1" fmla="*/ 3 h 8"/>
                <a:gd name="T2" fmla="*/ 3 w 3"/>
                <a:gd name="T3" fmla="*/ 8 h 8"/>
                <a:gd name="T4" fmla="*/ 1 w 3"/>
                <a:gd name="T5" fmla="*/ 0 h 8"/>
                <a:gd name="T6" fmla="*/ 0 w 3"/>
                <a:gd name="T7" fmla="*/ 3 h 8"/>
                <a:gd name="T8" fmla="*/ 0 w 3"/>
                <a:gd name="T9" fmla="*/ 3 h 8"/>
              </a:gdLst>
              <a:ahLst/>
              <a:cxnLst>
                <a:cxn ang="0">
                  <a:pos x="T0" y="T1"/>
                </a:cxn>
                <a:cxn ang="0">
                  <a:pos x="T2" y="T3"/>
                </a:cxn>
                <a:cxn ang="0">
                  <a:pos x="T4" y="T5"/>
                </a:cxn>
                <a:cxn ang="0">
                  <a:pos x="T6" y="T7"/>
                </a:cxn>
                <a:cxn ang="0">
                  <a:pos x="T8" y="T9"/>
                </a:cxn>
              </a:cxnLst>
              <a:rect l="0" t="0" r="r" b="b"/>
              <a:pathLst>
                <a:path w="3" h="8">
                  <a:moveTo>
                    <a:pt x="0" y="3"/>
                  </a:moveTo>
                  <a:lnTo>
                    <a:pt x="3" y="8"/>
                  </a:lnTo>
                  <a:lnTo>
                    <a:pt x="1" y="0"/>
                  </a:lnTo>
                  <a:lnTo>
                    <a:pt x="0" y="3"/>
                  </a:lnTo>
                  <a:lnTo>
                    <a:pt x="0" y="3"/>
                  </a:ln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23" name="Freeform 460"/>
            <p:cNvSpPr>
              <a:spLocks/>
            </p:cNvSpPr>
            <p:nvPr/>
          </p:nvSpPr>
          <p:spPr bwMode="auto">
            <a:xfrm>
              <a:off x="5284788" y="3887788"/>
              <a:ext cx="107950" cy="334962"/>
            </a:xfrm>
            <a:custGeom>
              <a:avLst/>
              <a:gdLst>
                <a:gd name="T0" fmla="*/ 37 w 70"/>
                <a:gd name="T1" fmla="*/ 88 h 216"/>
                <a:gd name="T2" fmla="*/ 37 w 70"/>
                <a:gd name="T3" fmla="*/ 87 h 216"/>
                <a:gd name="T4" fmla="*/ 41 w 70"/>
                <a:gd name="T5" fmla="*/ 68 h 216"/>
                <a:gd name="T6" fmla="*/ 70 w 70"/>
                <a:gd name="T7" fmla="*/ 0 h 216"/>
                <a:gd name="T8" fmla="*/ 17 w 70"/>
                <a:gd name="T9" fmla="*/ 72 h 216"/>
                <a:gd name="T10" fmla="*/ 0 w 70"/>
                <a:gd name="T11" fmla="*/ 216 h 216"/>
                <a:gd name="T12" fmla="*/ 11 w 70"/>
                <a:gd name="T13" fmla="*/ 216 h 216"/>
                <a:gd name="T14" fmla="*/ 23 w 70"/>
                <a:gd name="T15" fmla="*/ 213 h 216"/>
                <a:gd name="T16" fmla="*/ 24 w 70"/>
                <a:gd name="T17" fmla="*/ 198 h 216"/>
                <a:gd name="T18" fmla="*/ 24 w 70"/>
                <a:gd name="T19" fmla="*/ 198 h 216"/>
                <a:gd name="T20" fmla="*/ 37 w 70"/>
                <a:gd name="T21" fmla="*/ 8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216">
                  <a:moveTo>
                    <a:pt x="37" y="88"/>
                  </a:moveTo>
                  <a:cubicBezTo>
                    <a:pt x="37" y="88"/>
                    <a:pt x="37" y="87"/>
                    <a:pt x="37" y="87"/>
                  </a:cubicBezTo>
                  <a:cubicBezTo>
                    <a:pt x="40" y="81"/>
                    <a:pt x="42" y="74"/>
                    <a:pt x="41" y="68"/>
                  </a:cubicBezTo>
                  <a:cubicBezTo>
                    <a:pt x="49" y="44"/>
                    <a:pt x="59" y="21"/>
                    <a:pt x="70" y="0"/>
                  </a:cubicBezTo>
                  <a:cubicBezTo>
                    <a:pt x="17" y="72"/>
                    <a:pt x="17" y="72"/>
                    <a:pt x="17" y="72"/>
                  </a:cubicBezTo>
                  <a:cubicBezTo>
                    <a:pt x="0" y="216"/>
                    <a:pt x="0" y="216"/>
                    <a:pt x="0" y="216"/>
                  </a:cubicBezTo>
                  <a:cubicBezTo>
                    <a:pt x="11" y="216"/>
                    <a:pt x="11" y="216"/>
                    <a:pt x="11" y="216"/>
                  </a:cubicBezTo>
                  <a:cubicBezTo>
                    <a:pt x="15" y="215"/>
                    <a:pt x="19" y="214"/>
                    <a:pt x="23" y="213"/>
                  </a:cubicBezTo>
                  <a:cubicBezTo>
                    <a:pt x="24" y="198"/>
                    <a:pt x="24" y="198"/>
                    <a:pt x="24" y="198"/>
                  </a:cubicBezTo>
                  <a:cubicBezTo>
                    <a:pt x="24" y="198"/>
                    <a:pt x="24" y="198"/>
                    <a:pt x="24" y="198"/>
                  </a:cubicBezTo>
                  <a:cubicBezTo>
                    <a:pt x="24" y="160"/>
                    <a:pt x="29" y="123"/>
                    <a:pt x="37" y="88"/>
                  </a:cubicBezTo>
                  <a:close/>
                </a:path>
              </a:pathLst>
            </a:custGeom>
            <a:solidFill>
              <a:srgbClr val="8296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24" name="Freeform 461"/>
            <p:cNvSpPr>
              <a:spLocks/>
            </p:cNvSpPr>
            <p:nvPr/>
          </p:nvSpPr>
          <p:spPr bwMode="auto">
            <a:xfrm>
              <a:off x="5464175" y="3890963"/>
              <a:ext cx="14288" cy="23812"/>
            </a:xfrm>
            <a:custGeom>
              <a:avLst/>
              <a:gdLst>
                <a:gd name="T0" fmla="*/ 6 w 9"/>
                <a:gd name="T1" fmla="*/ 1 h 15"/>
                <a:gd name="T2" fmla="*/ 6 w 9"/>
                <a:gd name="T3" fmla="*/ 0 h 15"/>
                <a:gd name="T4" fmla="*/ 0 w 9"/>
                <a:gd name="T5" fmla="*/ 14 h 15"/>
                <a:gd name="T6" fmla="*/ 3 w 9"/>
                <a:gd name="T7" fmla="*/ 13 h 15"/>
                <a:gd name="T8" fmla="*/ 4 w 9"/>
                <a:gd name="T9" fmla="*/ 15 h 15"/>
                <a:gd name="T10" fmla="*/ 7 w 9"/>
                <a:gd name="T11" fmla="*/ 14 h 15"/>
                <a:gd name="T12" fmla="*/ 4 w 9"/>
                <a:gd name="T13" fmla="*/ 12 h 15"/>
                <a:gd name="T14" fmla="*/ 4 w 9"/>
                <a:gd name="T15" fmla="*/ 11 h 15"/>
                <a:gd name="T16" fmla="*/ 5 w 9"/>
                <a:gd name="T17" fmla="*/ 8 h 15"/>
                <a:gd name="T18" fmla="*/ 9 w 9"/>
                <a:gd name="T19" fmla="*/ 10 h 15"/>
                <a:gd name="T20" fmla="*/ 9 w 9"/>
                <a:gd name="T21" fmla="*/ 8 h 15"/>
                <a:gd name="T22" fmla="*/ 5 w 9"/>
                <a:gd name="T23" fmla="*/ 8 h 15"/>
                <a:gd name="T24" fmla="*/ 6 w 9"/>
                <a:gd name="T25" fmla="*/ 5 h 15"/>
                <a:gd name="T26" fmla="*/ 6 w 9"/>
                <a:gd name="T27"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5">
                  <a:moveTo>
                    <a:pt x="6" y="1"/>
                  </a:moveTo>
                  <a:cubicBezTo>
                    <a:pt x="6" y="1"/>
                    <a:pt x="6" y="0"/>
                    <a:pt x="6" y="0"/>
                  </a:cubicBezTo>
                  <a:cubicBezTo>
                    <a:pt x="0" y="14"/>
                    <a:pt x="0" y="14"/>
                    <a:pt x="0" y="14"/>
                  </a:cubicBezTo>
                  <a:cubicBezTo>
                    <a:pt x="1" y="14"/>
                    <a:pt x="2" y="14"/>
                    <a:pt x="3" y="13"/>
                  </a:cubicBezTo>
                  <a:cubicBezTo>
                    <a:pt x="4" y="15"/>
                    <a:pt x="4" y="15"/>
                    <a:pt x="4" y="15"/>
                  </a:cubicBezTo>
                  <a:cubicBezTo>
                    <a:pt x="5" y="15"/>
                    <a:pt x="6" y="15"/>
                    <a:pt x="7" y="14"/>
                  </a:cubicBezTo>
                  <a:cubicBezTo>
                    <a:pt x="4" y="12"/>
                    <a:pt x="4" y="12"/>
                    <a:pt x="4" y="12"/>
                  </a:cubicBezTo>
                  <a:cubicBezTo>
                    <a:pt x="4" y="11"/>
                    <a:pt x="4" y="11"/>
                    <a:pt x="4" y="11"/>
                  </a:cubicBezTo>
                  <a:cubicBezTo>
                    <a:pt x="5" y="10"/>
                    <a:pt x="5" y="9"/>
                    <a:pt x="5" y="8"/>
                  </a:cubicBezTo>
                  <a:cubicBezTo>
                    <a:pt x="9" y="10"/>
                    <a:pt x="9" y="10"/>
                    <a:pt x="9" y="10"/>
                  </a:cubicBezTo>
                  <a:cubicBezTo>
                    <a:pt x="9" y="8"/>
                    <a:pt x="9" y="8"/>
                    <a:pt x="9" y="8"/>
                  </a:cubicBezTo>
                  <a:cubicBezTo>
                    <a:pt x="5" y="8"/>
                    <a:pt x="5" y="8"/>
                    <a:pt x="5" y="8"/>
                  </a:cubicBezTo>
                  <a:cubicBezTo>
                    <a:pt x="6" y="7"/>
                    <a:pt x="6" y="6"/>
                    <a:pt x="6" y="5"/>
                  </a:cubicBezTo>
                  <a:cubicBezTo>
                    <a:pt x="6" y="4"/>
                    <a:pt x="6" y="3"/>
                    <a:pt x="6" y="1"/>
                  </a:cubicBez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25" name="Freeform 462"/>
            <p:cNvSpPr>
              <a:spLocks/>
            </p:cNvSpPr>
            <p:nvPr/>
          </p:nvSpPr>
          <p:spPr bwMode="auto">
            <a:xfrm>
              <a:off x="5472113" y="3898900"/>
              <a:ext cx="6350" cy="4762"/>
            </a:xfrm>
            <a:custGeom>
              <a:avLst/>
              <a:gdLst>
                <a:gd name="T0" fmla="*/ 1 w 4"/>
                <a:gd name="T1" fmla="*/ 0 h 3"/>
                <a:gd name="T2" fmla="*/ 0 w 4"/>
                <a:gd name="T3" fmla="*/ 3 h 3"/>
                <a:gd name="T4" fmla="*/ 4 w 4"/>
                <a:gd name="T5" fmla="*/ 3 h 3"/>
                <a:gd name="T6" fmla="*/ 1 w 4"/>
                <a:gd name="T7" fmla="*/ 0 h 3"/>
              </a:gdLst>
              <a:ahLst/>
              <a:cxnLst>
                <a:cxn ang="0">
                  <a:pos x="T0" y="T1"/>
                </a:cxn>
                <a:cxn ang="0">
                  <a:pos x="T2" y="T3"/>
                </a:cxn>
                <a:cxn ang="0">
                  <a:pos x="T4" y="T5"/>
                </a:cxn>
                <a:cxn ang="0">
                  <a:pos x="T6" y="T7"/>
                </a:cxn>
              </a:cxnLst>
              <a:rect l="0" t="0" r="r" b="b"/>
              <a:pathLst>
                <a:path w="4" h="3">
                  <a:moveTo>
                    <a:pt x="1" y="0"/>
                  </a:moveTo>
                  <a:cubicBezTo>
                    <a:pt x="1" y="1"/>
                    <a:pt x="1" y="2"/>
                    <a:pt x="0" y="3"/>
                  </a:cubicBezTo>
                  <a:cubicBezTo>
                    <a:pt x="4" y="3"/>
                    <a:pt x="4" y="3"/>
                    <a:pt x="4" y="3"/>
                  </a:cubicBezTo>
                  <a:cubicBezTo>
                    <a:pt x="1" y="0"/>
                    <a:pt x="1" y="0"/>
                    <a:pt x="1" y="0"/>
                  </a:cubicBezTo>
                  <a:close/>
                </a:path>
              </a:pathLst>
            </a:custGeom>
            <a:solidFill>
              <a:srgbClr val="E2B9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26" name="Freeform 463"/>
            <p:cNvSpPr>
              <a:spLocks/>
            </p:cNvSpPr>
            <p:nvPr/>
          </p:nvSpPr>
          <p:spPr bwMode="auto">
            <a:xfrm>
              <a:off x="5402263" y="4206875"/>
              <a:ext cx="42863" cy="34925"/>
            </a:xfrm>
            <a:custGeom>
              <a:avLst/>
              <a:gdLst>
                <a:gd name="T0" fmla="*/ 13 w 28"/>
                <a:gd name="T1" fmla="*/ 3 h 23"/>
                <a:gd name="T2" fmla="*/ 12 w 28"/>
                <a:gd name="T3" fmla="*/ 3 h 23"/>
                <a:gd name="T4" fmla="*/ 11 w 28"/>
                <a:gd name="T5" fmla="*/ 3 h 23"/>
                <a:gd name="T6" fmla="*/ 0 w 28"/>
                <a:gd name="T7" fmla="*/ 0 h 23"/>
                <a:gd name="T8" fmla="*/ 0 w 28"/>
                <a:gd name="T9" fmla="*/ 14 h 23"/>
                <a:gd name="T10" fmla="*/ 16 w 28"/>
                <a:gd name="T11" fmla="*/ 21 h 23"/>
                <a:gd name="T12" fmla="*/ 25 w 28"/>
                <a:gd name="T13" fmla="*/ 13 h 23"/>
                <a:gd name="T14" fmla="*/ 23 w 28"/>
                <a:gd name="T15" fmla="*/ 2 h 23"/>
                <a:gd name="T16" fmla="*/ 28 w 28"/>
                <a:gd name="T17" fmla="*/ 2 h 23"/>
                <a:gd name="T18" fmla="*/ 28 w 28"/>
                <a:gd name="T19" fmla="*/ 1 h 23"/>
                <a:gd name="T20" fmla="*/ 13 w 28"/>
                <a:gd name="T21" fmla="*/ 2 h 23"/>
                <a:gd name="T22" fmla="*/ 13 w 28"/>
                <a:gd name="T23"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 h="23">
                  <a:moveTo>
                    <a:pt x="13" y="3"/>
                  </a:moveTo>
                  <a:cubicBezTo>
                    <a:pt x="12" y="3"/>
                    <a:pt x="12" y="3"/>
                    <a:pt x="12" y="3"/>
                  </a:cubicBezTo>
                  <a:cubicBezTo>
                    <a:pt x="11" y="3"/>
                    <a:pt x="11" y="3"/>
                    <a:pt x="11" y="3"/>
                  </a:cubicBezTo>
                  <a:cubicBezTo>
                    <a:pt x="7" y="2"/>
                    <a:pt x="3" y="1"/>
                    <a:pt x="0" y="0"/>
                  </a:cubicBezTo>
                  <a:cubicBezTo>
                    <a:pt x="0" y="14"/>
                    <a:pt x="0" y="14"/>
                    <a:pt x="0" y="14"/>
                  </a:cubicBezTo>
                  <a:cubicBezTo>
                    <a:pt x="5" y="20"/>
                    <a:pt x="10" y="23"/>
                    <a:pt x="16" y="21"/>
                  </a:cubicBezTo>
                  <a:cubicBezTo>
                    <a:pt x="21" y="21"/>
                    <a:pt x="24" y="18"/>
                    <a:pt x="25" y="13"/>
                  </a:cubicBezTo>
                  <a:cubicBezTo>
                    <a:pt x="23" y="2"/>
                    <a:pt x="23" y="2"/>
                    <a:pt x="23" y="2"/>
                  </a:cubicBezTo>
                  <a:cubicBezTo>
                    <a:pt x="25" y="2"/>
                    <a:pt x="26" y="2"/>
                    <a:pt x="28" y="2"/>
                  </a:cubicBezTo>
                  <a:cubicBezTo>
                    <a:pt x="28" y="1"/>
                    <a:pt x="28" y="1"/>
                    <a:pt x="28" y="1"/>
                  </a:cubicBezTo>
                  <a:cubicBezTo>
                    <a:pt x="13" y="2"/>
                    <a:pt x="13" y="2"/>
                    <a:pt x="13" y="2"/>
                  </a:cubicBezTo>
                  <a:cubicBezTo>
                    <a:pt x="13" y="3"/>
                    <a:pt x="13" y="3"/>
                    <a:pt x="13" y="3"/>
                  </a:cubicBezTo>
                  <a:close/>
                </a:path>
              </a:pathLst>
            </a:custGeom>
            <a:solidFill>
              <a:srgbClr val="2837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27" name="Freeform 464"/>
            <p:cNvSpPr>
              <a:spLocks/>
            </p:cNvSpPr>
            <p:nvPr/>
          </p:nvSpPr>
          <p:spPr bwMode="auto">
            <a:xfrm>
              <a:off x="5248275" y="4216400"/>
              <a:ext cx="53975" cy="33337"/>
            </a:xfrm>
            <a:custGeom>
              <a:avLst/>
              <a:gdLst>
                <a:gd name="T0" fmla="*/ 9 w 34"/>
                <a:gd name="T1" fmla="*/ 0 h 22"/>
                <a:gd name="T2" fmla="*/ 1 w 34"/>
                <a:gd name="T3" fmla="*/ 19 h 22"/>
                <a:gd name="T4" fmla="*/ 28 w 34"/>
                <a:gd name="T5" fmla="*/ 16 h 22"/>
                <a:gd name="T6" fmla="*/ 28 w 34"/>
                <a:gd name="T7" fmla="*/ 11 h 22"/>
                <a:gd name="T8" fmla="*/ 33 w 34"/>
                <a:gd name="T9" fmla="*/ 11 h 22"/>
                <a:gd name="T10" fmla="*/ 33 w 34"/>
                <a:gd name="T11" fmla="*/ 4 h 22"/>
                <a:gd name="T12" fmla="*/ 34 w 34"/>
                <a:gd name="T13" fmla="*/ 4 h 22"/>
                <a:gd name="T14" fmla="*/ 23 w 34"/>
                <a:gd name="T15" fmla="*/ 4 h 22"/>
                <a:gd name="T16" fmla="*/ 9 w 34"/>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22">
                  <a:moveTo>
                    <a:pt x="9" y="0"/>
                  </a:moveTo>
                  <a:cubicBezTo>
                    <a:pt x="3" y="5"/>
                    <a:pt x="0" y="12"/>
                    <a:pt x="1" y="19"/>
                  </a:cubicBezTo>
                  <a:cubicBezTo>
                    <a:pt x="13" y="22"/>
                    <a:pt x="22" y="21"/>
                    <a:pt x="28" y="16"/>
                  </a:cubicBezTo>
                  <a:cubicBezTo>
                    <a:pt x="28" y="11"/>
                    <a:pt x="28" y="11"/>
                    <a:pt x="28" y="11"/>
                  </a:cubicBezTo>
                  <a:cubicBezTo>
                    <a:pt x="33" y="11"/>
                    <a:pt x="33" y="11"/>
                    <a:pt x="33" y="11"/>
                  </a:cubicBezTo>
                  <a:cubicBezTo>
                    <a:pt x="33" y="4"/>
                    <a:pt x="33" y="4"/>
                    <a:pt x="33" y="4"/>
                  </a:cubicBezTo>
                  <a:cubicBezTo>
                    <a:pt x="33" y="4"/>
                    <a:pt x="34" y="4"/>
                    <a:pt x="34" y="4"/>
                  </a:cubicBezTo>
                  <a:cubicBezTo>
                    <a:pt x="23" y="4"/>
                    <a:pt x="23" y="4"/>
                    <a:pt x="23" y="4"/>
                  </a:cubicBezTo>
                  <a:cubicBezTo>
                    <a:pt x="18" y="4"/>
                    <a:pt x="13" y="3"/>
                    <a:pt x="9" y="0"/>
                  </a:cubicBezTo>
                  <a:close/>
                </a:path>
              </a:pathLst>
            </a:custGeom>
            <a:solidFill>
              <a:srgbClr val="2837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28" name="Freeform 465"/>
            <p:cNvSpPr>
              <a:spLocks noEditPoints="1"/>
            </p:cNvSpPr>
            <p:nvPr/>
          </p:nvSpPr>
          <p:spPr bwMode="auto">
            <a:xfrm>
              <a:off x="5480050" y="3532188"/>
              <a:ext cx="196850" cy="796925"/>
            </a:xfrm>
            <a:custGeom>
              <a:avLst/>
              <a:gdLst>
                <a:gd name="T0" fmla="*/ 46 w 128"/>
                <a:gd name="T1" fmla="*/ 52 h 515"/>
                <a:gd name="T2" fmla="*/ 48 w 128"/>
                <a:gd name="T3" fmla="*/ 82 h 515"/>
                <a:gd name="T4" fmla="*/ 9 w 128"/>
                <a:gd name="T5" fmla="*/ 133 h 515"/>
                <a:gd name="T6" fmla="*/ 5 w 128"/>
                <a:gd name="T7" fmla="*/ 134 h 515"/>
                <a:gd name="T8" fmla="*/ 3 w 128"/>
                <a:gd name="T9" fmla="*/ 139 h 515"/>
                <a:gd name="T10" fmla="*/ 1 w 128"/>
                <a:gd name="T11" fmla="*/ 142 h 515"/>
                <a:gd name="T12" fmla="*/ 1 w 128"/>
                <a:gd name="T13" fmla="*/ 160 h 515"/>
                <a:gd name="T14" fmla="*/ 2 w 128"/>
                <a:gd name="T15" fmla="*/ 161 h 515"/>
                <a:gd name="T16" fmla="*/ 16 w 128"/>
                <a:gd name="T17" fmla="*/ 179 h 515"/>
                <a:gd name="T18" fmla="*/ 19 w 128"/>
                <a:gd name="T19" fmla="*/ 180 h 515"/>
                <a:gd name="T20" fmla="*/ 7 w 128"/>
                <a:gd name="T21" fmla="*/ 214 h 515"/>
                <a:gd name="T22" fmla="*/ 11 w 128"/>
                <a:gd name="T23" fmla="*/ 217 h 515"/>
                <a:gd name="T24" fmla="*/ 11 w 128"/>
                <a:gd name="T25" fmla="*/ 221 h 515"/>
                <a:gd name="T26" fmla="*/ 15 w 128"/>
                <a:gd name="T27" fmla="*/ 271 h 515"/>
                <a:gd name="T28" fmla="*/ 20 w 128"/>
                <a:gd name="T29" fmla="*/ 345 h 515"/>
                <a:gd name="T30" fmla="*/ 37 w 128"/>
                <a:gd name="T31" fmla="*/ 346 h 515"/>
                <a:gd name="T32" fmla="*/ 54 w 128"/>
                <a:gd name="T33" fmla="*/ 431 h 515"/>
                <a:gd name="T34" fmla="*/ 38 w 128"/>
                <a:gd name="T35" fmla="*/ 488 h 515"/>
                <a:gd name="T36" fmla="*/ 40 w 128"/>
                <a:gd name="T37" fmla="*/ 490 h 515"/>
                <a:gd name="T38" fmla="*/ 68 w 128"/>
                <a:gd name="T39" fmla="*/ 480 h 515"/>
                <a:gd name="T40" fmla="*/ 72 w 128"/>
                <a:gd name="T41" fmla="*/ 475 h 515"/>
                <a:gd name="T42" fmla="*/ 67 w 128"/>
                <a:gd name="T43" fmla="*/ 495 h 515"/>
                <a:gd name="T44" fmla="*/ 65 w 128"/>
                <a:gd name="T45" fmla="*/ 513 h 515"/>
                <a:gd name="T46" fmla="*/ 93 w 128"/>
                <a:gd name="T47" fmla="*/ 506 h 515"/>
                <a:gd name="T48" fmla="*/ 94 w 128"/>
                <a:gd name="T49" fmla="*/ 504 h 515"/>
                <a:gd name="T50" fmla="*/ 99 w 128"/>
                <a:gd name="T51" fmla="*/ 474 h 515"/>
                <a:gd name="T52" fmla="*/ 99 w 128"/>
                <a:gd name="T53" fmla="*/ 443 h 515"/>
                <a:gd name="T54" fmla="*/ 99 w 128"/>
                <a:gd name="T55" fmla="*/ 318 h 515"/>
                <a:gd name="T56" fmla="*/ 106 w 128"/>
                <a:gd name="T57" fmla="*/ 222 h 515"/>
                <a:gd name="T58" fmla="*/ 108 w 128"/>
                <a:gd name="T59" fmla="*/ 220 h 515"/>
                <a:gd name="T60" fmla="*/ 99 w 128"/>
                <a:gd name="T61" fmla="*/ 182 h 515"/>
                <a:gd name="T62" fmla="*/ 100 w 128"/>
                <a:gd name="T63" fmla="*/ 169 h 515"/>
                <a:gd name="T64" fmla="*/ 102 w 128"/>
                <a:gd name="T65" fmla="*/ 167 h 515"/>
                <a:gd name="T66" fmla="*/ 105 w 128"/>
                <a:gd name="T67" fmla="*/ 162 h 515"/>
                <a:gd name="T68" fmla="*/ 105 w 128"/>
                <a:gd name="T69" fmla="*/ 157 h 515"/>
                <a:gd name="T70" fmla="*/ 103 w 128"/>
                <a:gd name="T71" fmla="*/ 156 h 515"/>
                <a:gd name="T72" fmla="*/ 122 w 128"/>
                <a:gd name="T73" fmla="*/ 130 h 515"/>
                <a:gd name="T74" fmla="*/ 126 w 128"/>
                <a:gd name="T75" fmla="*/ 112 h 515"/>
                <a:gd name="T76" fmla="*/ 117 w 128"/>
                <a:gd name="T77" fmla="*/ 88 h 515"/>
                <a:gd name="T78" fmla="*/ 116 w 128"/>
                <a:gd name="T79" fmla="*/ 88 h 515"/>
                <a:gd name="T80" fmla="*/ 110 w 128"/>
                <a:gd name="T81" fmla="*/ 86 h 515"/>
                <a:gd name="T82" fmla="*/ 107 w 128"/>
                <a:gd name="T83" fmla="*/ 57 h 515"/>
                <a:gd name="T84" fmla="*/ 96 w 128"/>
                <a:gd name="T85" fmla="*/ 14 h 515"/>
                <a:gd name="T86" fmla="*/ 93 w 128"/>
                <a:gd name="T87" fmla="*/ 11 h 515"/>
                <a:gd name="T88" fmla="*/ 48 w 128"/>
                <a:gd name="T89" fmla="*/ 39 h 515"/>
                <a:gd name="T90" fmla="*/ 46 w 128"/>
                <a:gd name="T91" fmla="*/ 52 h 515"/>
                <a:gd name="T92" fmla="*/ 79 w 128"/>
                <a:gd name="T93" fmla="*/ 432 h 515"/>
                <a:gd name="T94" fmla="*/ 79 w 128"/>
                <a:gd name="T95" fmla="*/ 441 h 515"/>
                <a:gd name="T96" fmla="*/ 80 w 128"/>
                <a:gd name="T97" fmla="*/ 438 h 515"/>
                <a:gd name="T98" fmla="*/ 76 w 128"/>
                <a:gd name="T99" fmla="*/ 432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8" h="515">
                  <a:moveTo>
                    <a:pt x="46" y="52"/>
                  </a:moveTo>
                  <a:cubicBezTo>
                    <a:pt x="46" y="52"/>
                    <a:pt x="46" y="52"/>
                    <a:pt x="46" y="52"/>
                  </a:cubicBezTo>
                  <a:cubicBezTo>
                    <a:pt x="46" y="60"/>
                    <a:pt x="46" y="67"/>
                    <a:pt x="47" y="73"/>
                  </a:cubicBezTo>
                  <a:cubicBezTo>
                    <a:pt x="47" y="76"/>
                    <a:pt x="48" y="79"/>
                    <a:pt x="48" y="82"/>
                  </a:cubicBezTo>
                  <a:cubicBezTo>
                    <a:pt x="33" y="81"/>
                    <a:pt x="25" y="87"/>
                    <a:pt x="22" y="100"/>
                  </a:cubicBezTo>
                  <a:cubicBezTo>
                    <a:pt x="9" y="133"/>
                    <a:pt x="9" y="133"/>
                    <a:pt x="9" y="133"/>
                  </a:cubicBezTo>
                  <a:cubicBezTo>
                    <a:pt x="6" y="133"/>
                    <a:pt x="6" y="133"/>
                    <a:pt x="6" y="133"/>
                  </a:cubicBezTo>
                  <a:cubicBezTo>
                    <a:pt x="6" y="133"/>
                    <a:pt x="5" y="134"/>
                    <a:pt x="5" y="134"/>
                  </a:cubicBezTo>
                  <a:cubicBezTo>
                    <a:pt x="3" y="135"/>
                    <a:pt x="3" y="136"/>
                    <a:pt x="3" y="138"/>
                  </a:cubicBezTo>
                  <a:cubicBezTo>
                    <a:pt x="3" y="138"/>
                    <a:pt x="3" y="139"/>
                    <a:pt x="3" y="139"/>
                  </a:cubicBezTo>
                  <a:cubicBezTo>
                    <a:pt x="1" y="141"/>
                    <a:pt x="1" y="141"/>
                    <a:pt x="1" y="141"/>
                  </a:cubicBezTo>
                  <a:cubicBezTo>
                    <a:pt x="1" y="142"/>
                    <a:pt x="1" y="142"/>
                    <a:pt x="1" y="142"/>
                  </a:cubicBezTo>
                  <a:cubicBezTo>
                    <a:pt x="0" y="145"/>
                    <a:pt x="0" y="148"/>
                    <a:pt x="1" y="151"/>
                  </a:cubicBezTo>
                  <a:cubicBezTo>
                    <a:pt x="0" y="154"/>
                    <a:pt x="0" y="157"/>
                    <a:pt x="1" y="160"/>
                  </a:cubicBezTo>
                  <a:cubicBezTo>
                    <a:pt x="1" y="160"/>
                    <a:pt x="1" y="161"/>
                    <a:pt x="2" y="161"/>
                  </a:cubicBezTo>
                  <a:cubicBezTo>
                    <a:pt x="2" y="161"/>
                    <a:pt x="2" y="161"/>
                    <a:pt x="2" y="161"/>
                  </a:cubicBezTo>
                  <a:cubicBezTo>
                    <a:pt x="2" y="164"/>
                    <a:pt x="2" y="166"/>
                    <a:pt x="2" y="167"/>
                  </a:cubicBezTo>
                  <a:cubicBezTo>
                    <a:pt x="3" y="173"/>
                    <a:pt x="8" y="177"/>
                    <a:pt x="16" y="179"/>
                  </a:cubicBezTo>
                  <a:cubicBezTo>
                    <a:pt x="16" y="179"/>
                    <a:pt x="16" y="179"/>
                    <a:pt x="17" y="179"/>
                  </a:cubicBezTo>
                  <a:cubicBezTo>
                    <a:pt x="17" y="179"/>
                    <a:pt x="18" y="179"/>
                    <a:pt x="19" y="180"/>
                  </a:cubicBezTo>
                  <a:cubicBezTo>
                    <a:pt x="7" y="212"/>
                    <a:pt x="7" y="212"/>
                    <a:pt x="7" y="212"/>
                  </a:cubicBezTo>
                  <a:cubicBezTo>
                    <a:pt x="7" y="213"/>
                    <a:pt x="7" y="213"/>
                    <a:pt x="7" y="214"/>
                  </a:cubicBezTo>
                  <a:cubicBezTo>
                    <a:pt x="7" y="214"/>
                    <a:pt x="8" y="215"/>
                    <a:pt x="8" y="215"/>
                  </a:cubicBezTo>
                  <a:cubicBezTo>
                    <a:pt x="9" y="216"/>
                    <a:pt x="10" y="216"/>
                    <a:pt x="11" y="217"/>
                  </a:cubicBezTo>
                  <a:cubicBezTo>
                    <a:pt x="11" y="218"/>
                    <a:pt x="11" y="219"/>
                    <a:pt x="11" y="221"/>
                  </a:cubicBezTo>
                  <a:cubicBezTo>
                    <a:pt x="11" y="221"/>
                    <a:pt x="11" y="221"/>
                    <a:pt x="11" y="221"/>
                  </a:cubicBezTo>
                  <a:cubicBezTo>
                    <a:pt x="10" y="236"/>
                    <a:pt x="11" y="253"/>
                    <a:pt x="15" y="271"/>
                  </a:cubicBezTo>
                  <a:cubicBezTo>
                    <a:pt x="15" y="271"/>
                    <a:pt x="15" y="271"/>
                    <a:pt x="15" y="271"/>
                  </a:cubicBezTo>
                  <a:cubicBezTo>
                    <a:pt x="19" y="343"/>
                    <a:pt x="19" y="343"/>
                    <a:pt x="19" y="343"/>
                  </a:cubicBezTo>
                  <a:cubicBezTo>
                    <a:pt x="20" y="344"/>
                    <a:pt x="20" y="344"/>
                    <a:pt x="20" y="345"/>
                  </a:cubicBezTo>
                  <a:cubicBezTo>
                    <a:pt x="21" y="345"/>
                    <a:pt x="21" y="345"/>
                    <a:pt x="22" y="345"/>
                  </a:cubicBezTo>
                  <a:cubicBezTo>
                    <a:pt x="27" y="345"/>
                    <a:pt x="32" y="345"/>
                    <a:pt x="37" y="346"/>
                  </a:cubicBezTo>
                  <a:cubicBezTo>
                    <a:pt x="40" y="355"/>
                    <a:pt x="40" y="355"/>
                    <a:pt x="40" y="355"/>
                  </a:cubicBezTo>
                  <a:cubicBezTo>
                    <a:pt x="42" y="381"/>
                    <a:pt x="46" y="407"/>
                    <a:pt x="54" y="431"/>
                  </a:cubicBezTo>
                  <a:cubicBezTo>
                    <a:pt x="56" y="450"/>
                    <a:pt x="54" y="463"/>
                    <a:pt x="46" y="471"/>
                  </a:cubicBezTo>
                  <a:cubicBezTo>
                    <a:pt x="38" y="475"/>
                    <a:pt x="35" y="481"/>
                    <a:pt x="38" y="488"/>
                  </a:cubicBezTo>
                  <a:cubicBezTo>
                    <a:pt x="38" y="489"/>
                    <a:pt x="38" y="489"/>
                    <a:pt x="39" y="490"/>
                  </a:cubicBezTo>
                  <a:cubicBezTo>
                    <a:pt x="39" y="490"/>
                    <a:pt x="40" y="490"/>
                    <a:pt x="40" y="490"/>
                  </a:cubicBezTo>
                  <a:cubicBezTo>
                    <a:pt x="51" y="491"/>
                    <a:pt x="60" y="488"/>
                    <a:pt x="67" y="482"/>
                  </a:cubicBezTo>
                  <a:cubicBezTo>
                    <a:pt x="67" y="481"/>
                    <a:pt x="68" y="481"/>
                    <a:pt x="68" y="480"/>
                  </a:cubicBezTo>
                  <a:cubicBezTo>
                    <a:pt x="69" y="476"/>
                    <a:pt x="70" y="473"/>
                    <a:pt x="72" y="469"/>
                  </a:cubicBezTo>
                  <a:cubicBezTo>
                    <a:pt x="72" y="475"/>
                    <a:pt x="72" y="475"/>
                    <a:pt x="72" y="475"/>
                  </a:cubicBezTo>
                  <a:cubicBezTo>
                    <a:pt x="72" y="476"/>
                    <a:pt x="72" y="477"/>
                    <a:pt x="73" y="477"/>
                  </a:cubicBezTo>
                  <a:cubicBezTo>
                    <a:pt x="67" y="495"/>
                    <a:pt x="67" y="495"/>
                    <a:pt x="67" y="495"/>
                  </a:cubicBezTo>
                  <a:cubicBezTo>
                    <a:pt x="64" y="499"/>
                    <a:pt x="63" y="505"/>
                    <a:pt x="64" y="511"/>
                  </a:cubicBezTo>
                  <a:cubicBezTo>
                    <a:pt x="65" y="512"/>
                    <a:pt x="65" y="512"/>
                    <a:pt x="65" y="513"/>
                  </a:cubicBezTo>
                  <a:cubicBezTo>
                    <a:pt x="66" y="513"/>
                    <a:pt x="66" y="513"/>
                    <a:pt x="66" y="513"/>
                  </a:cubicBezTo>
                  <a:cubicBezTo>
                    <a:pt x="76" y="515"/>
                    <a:pt x="85" y="513"/>
                    <a:pt x="93" y="506"/>
                  </a:cubicBezTo>
                  <a:cubicBezTo>
                    <a:pt x="93" y="506"/>
                    <a:pt x="93" y="506"/>
                    <a:pt x="93" y="505"/>
                  </a:cubicBezTo>
                  <a:cubicBezTo>
                    <a:pt x="93" y="505"/>
                    <a:pt x="94" y="504"/>
                    <a:pt x="94" y="504"/>
                  </a:cubicBezTo>
                  <a:cubicBezTo>
                    <a:pt x="94" y="496"/>
                    <a:pt x="94" y="496"/>
                    <a:pt x="94" y="496"/>
                  </a:cubicBezTo>
                  <a:cubicBezTo>
                    <a:pt x="99" y="474"/>
                    <a:pt x="99" y="474"/>
                    <a:pt x="99" y="474"/>
                  </a:cubicBezTo>
                  <a:cubicBezTo>
                    <a:pt x="99" y="474"/>
                    <a:pt x="99" y="474"/>
                    <a:pt x="99" y="474"/>
                  </a:cubicBezTo>
                  <a:cubicBezTo>
                    <a:pt x="99" y="443"/>
                    <a:pt x="99" y="443"/>
                    <a:pt x="99" y="443"/>
                  </a:cubicBezTo>
                  <a:cubicBezTo>
                    <a:pt x="105" y="408"/>
                    <a:pt x="105" y="377"/>
                    <a:pt x="99" y="353"/>
                  </a:cubicBezTo>
                  <a:cubicBezTo>
                    <a:pt x="99" y="318"/>
                    <a:pt x="99" y="318"/>
                    <a:pt x="99" y="318"/>
                  </a:cubicBezTo>
                  <a:cubicBezTo>
                    <a:pt x="103" y="280"/>
                    <a:pt x="104" y="249"/>
                    <a:pt x="100" y="223"/>
                  </a:cubicBezTo>
                  <a:cubicBezTo>
                    <a:pt x="106" y="222"/>
                    <a:pt x="106" y="222"/>
                    <a:pt x="106" y="222"/>
                  </a:cubicBezTo>
                  <a:cubicBezTo>
                    <a:pt x="107" y="222"/>
                    <a:pt x="107" y="222"/>
                    <a:pt x="108" y="222"/>
                  </a:cubicBezTo>
                  <a:cubicBezTo>
                    <a:pt x="108" y="221"/>
                    <a:pt x="108" y="221"/>
                    <a:pt x="108" y="220"/>
                  </a:cubicBezTo>
                  <a:cubicBezTo>
                    <a:pt x="108" y="220"/>
                    <a:pt x="109" y="219"/>
                    <a:pt x="108" y="219"/>
                  </a:cubicBezTo>
                  <a:cubicBezTo>
                    <a:pt x="99" y="182"/>
                    <a:pt x="99" y="182"/>
                    <a:pt x="99" y="182"/>
                  </a:cubicBezTo>
                  <a:cubicBezTo>
                    <a:pt x="99" y="170"/>
                    <a:pt x="99" y="170"/>
                    <a:pt x="99" y="170"/>
                  </a:cubicBezTo>
                  <a:cubicBezTo>
                    <a:pt x="100" y="170"/>
                    <a:pt x="100" y="169"/>
                    <a:pt x="100" y="169"/>
                  </a:cubicBezTo>
                  <a:cubicBezTo>
                    <a:pt x="100" y="169"/>
                    <a:pt x="100" y="169"/>
                    <a:pt x="100" y="169"/>
                  </a:cubicBezTo>
                  <a:cubicBezTo>
                    <a:pt x="101" y="168"/>
                    <a:pt x="102" y="167"/>
                    <a:pt x="102" y="167"/>
                  </a:cubicBezTo>
                  <a:cubicBezTo>
                    <a:pt x="105" y="164"/>
                    <a:pt x="105" y="164"/>
                    <a:pt x="105" y="164"/>
                  </a:cubicBezTo>
                  <a:cubicBezTo>
                    <a:pt x="105" y="163"/>
                    <a:pt x="105" y="163"/>
                    <a:pt x="105" y="162"/>
                  </a:cubicBezTo>
                  <a:cubicBezTo>
                    <a:pt x="105" y="159"/>
                    <a:pt x="105" y="159"/>
                    <a:pt x="105" y="159"/>
                  </a:cubicBezTo>
                  <a:cubicBezTo>
                    <a:pt x="105" y="158"/>
                    <a:pt x="105" y="158"/>
                    <a:pt x="105" y="157"/>
                  </a:cubicBezTo>
                  <a:cubicBezTo>
                    <a:pt x="105" y="157"/>
                    <a:pt x="104" y="157"/>
                    <a:pt x="104" y="157"/>
                  </a:cubicBezTo>
                  <a:cubicBezTo>
                    <a:pt x="103" y="156"/>
                    <a:pt x="103" y="156"/>
                    <a:pt x="103" y="156"/>
                  </a:cubicBezTo>
                  <a:cubicBezTo>
                    <a:pt x="110" y="148"/>
                    <a:pt x="116" y="140"/>
                    <a:pt x="122" y="131"/>
                  </a:cubicBezTo>
                  <a:cubicBezTo>
                    <a:pt x="122" y="130"/>
                    <a:pt x="122" y="130"/>
                    <a:pt x="122" y="130"/>
                  </a:cubicBezTo>
                  <a:cubicBezTo>
                    <a:pt x="126" y="111"/>
                    <a:pt x="126" y="111"/>
                    <a:pt x="126" y="111"/>
                  </a:cubicBezTo>
                  <a:cubicBezTo>
                    <a:pt x="126" y="112"/>
                    <a:pt x="126" y="112"/>
                    <a:pt x="126" y="112"/>
                  </a:cubicBezTo>
                  <a:cubicBezTo>
                    <a:pt x="127" y="105"/>
                    <a:pt x="128" y="100"/>
                    <a:pt x="126" y="96"/>
                  </a:cubicBezTo>
                  <a:cubicBezTo>
                    <a:pt x="125" y="92"/>
                    <a:pt x="121" y="89"/>
                    <a:pt x="117" y="88"/>
                  </a:cubicBezTo>
                  <a:cubicBezTo>
                    <a:pt x="116" y="88"/>
                    <a:pt x="116" y="88"/>
                    <a:pt x="116" y="88"/>
                  </a:cubicBezTo>
                  <a:cubicBezTo>
                    <a:pt x="116" y="88"/>
                    <a:pt x="116" y="88"/>
                    <a:pt x="116" y="88"/>
                  </a:cubicBezTo>
                  <a:cubicBezTo>
                    <a:pt x="110" y="86"/>
                    <a:pt x="110" y="86"/>
                    <a:pt x="110" y="86"/>
                  </a:cubicBezTo>
                  <a:cubicBezTo>
                    <a:pt x="110" y="86"/>
                    <a:pt x="110" y="86"/>
                    <a:pt x="110" y="86"/>
                  </a:cubicBezTo>
                  <a:cubicBezTo>
                    <a:pt x="110" y="85"/>
                    <a:pt x="110" y="85"/>
                    <a:pt x="110" y="85"/>
                  </a:cubicBezTo>
                  <a:cubicBezTo>
                    <a:pt x="108" y="77"/>
                    <a:pt x="107" y="68"/>
                    <a:pt x="107" y="57"/>
                  </a:cubicBezTo>
                  <a:cubicBezTo>
                    <a:pt x="107" y="57"/>
                    <a:pt x="107" y="57"/>
                    <a:pt x="107" y="56"/>
                  </a:cubicBezTo>
                  <a:cubicBezTo>
                    <a:pt x="107" y="39"/>
                    <a:pt x="104" y="25"/>
                    <a:pt x="96" y="14"/>
                  </a:cubicBezTo>
                  <a:cubicBezTo>
                    <a:pt x="95" y="14"/>
                    <a:pt x="94" y="13"/>
                    <a:pt x="94" y="12"/>
                  </a:cubicBezTo>
                  <a:cubicBezTo>
                    <a:pt x="94" y="12"/>
                    <a:pt x="93" y="12"/>
                    <a:pt x="93" y="11"/>
                  </a:cubicBezTo>
                  <a:cubicBezTo>
                    <a:pt x="81" y="2"/>
                    <a:pt x="72" y="0"/>
                    <a:pt x="65" y="6"/>
                  </a:cubicBezTo>
                  <a:cubicBezTo>
                    <a:pt x="56" y="12"/>
                    <a:pt x="50" y="23"/>
                    <a:pt x="48" y="39"/>
                  </a:cubicBezTo>
                  <a:cubicBezTo>
                    <a:pt x="48" y="39"/>
                    <a:pt x="48" y="39"/>
                    <a:pt x="48" y="39"/>
                  </a:cubicBezTo>
                  <a:cubicBezTo>
                    <a:pt x="46" y="52"/>
                    <a:pt x="46" y="52"/>
                    <a:pt x="46" y="52"/>
                  </a:cubicBezTo>
                  <a:close/>
                  <a:moveTo>
                    <a:pt x="76" y="421"/>
                  </a:moveTo>
                  <a:cubicBezTo>
                    <a:pt x="77" y="425"/>
                    <a:pt x="78" y="428"/>
                    <a:pt x="79" y="432"/>
                  </a:cubicBezTo>
                  <a:cubicBezTo>
                    <a:pt x="80" y="435"/>
                    <a:pt x="80" y="438"/>
                    <a:pt x="80" y="442"/>
                  </a:cubicBezTo>
                  <a:cubicBezTo>
                    <a:pt x="80" y="441"/>
                    <a:pt x="79" y="441"/>
                    <a:pt x="79" y="441"/>
                  </a:cubicBezTo>
                  <a:cubicBezTo>
                    <a:pt x="80" y="439"/>
                    <a:pt x="80" y="439"/>
                    <a:pt x="80" y="439"/>
                  </a:cubicBezTo>
                  <a:cubicBezTo>
                    <a:pt x="80" y="439"/>
                    <a:pt x="80" y="438"/>
                    <a:pt x="80" y="438"/>
                  </a:cubicBezTo>
                  <a:cubicBezTo>
                    <a:pt x="80" y="437"/>
                    <a:pt x="80" y="437"/>
                    <a:pt x="79" y="437"/>
                  </a:cubicBezTo>
                  <a:cubicBezTo>
                    <a:pt x="76" y="432"/>
                    <a:pt x="76" y="432"/>
                    <a:pt x="76" y="432"/>
                  </a:cubicBezTo>
                  <a:cubicBezTo>
                    <a:pt x="76" y="421"/>
                    <a:pt x="76" y="421"/>
                    <a:pt x="76" y="42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29" name="Freeform 466"/>
            <p:cNvSpPr>
              <a:spLocks/>
            </p:cNvSpPr>
            <p:nvPr/>
          </p:nvSpPr>
          <p:spPr bwMode="auto">
            <a:xfrm>
              <a:off x="5553075" y="3536950"/>
              <a:ext cx="84138" cy="107950"/>
            </a:xfrm>
            <a:custGeom>
              <a:avLst/>
              <a:gdLst>
                <a:gd name="T0" fmla="*/ 44 w 54"/>
                <a:gd name="T1" fmla="*/ 11 h 70"/>
                <a:gd name="T2" fmla="*/ 19 w 54"/>
                <a:gd name="T3" fmla="*/ 5 h 70"/>
                <a:gd name="T4" fmla="*/ 3 w 54"/>
                <a:gd name="T5" fmla="*/ 36 h 70"/>
                <a:gd name="T6" fmla="*/ 1 w 54"/>
                <a:gd name="T7" fmla="*/ 49 h 70"/>
                <a:gd name="T8" fmla="*/ 1 w 54"/>
                <a:gd name="T9" fmla="*/ 70 h 70"/>
                <a:gd name="T10" fmla="*/ 8 w 54"/>
                <a:gd name="T11" fmla="*/ 47 h 70"/>
                <a:gd name="T12" fmla="*/ 7 w 54"/>
                <a:gd name="T13" fmla="*/ 36 h 70"/>
                <a:gd name="T14" fmla="*/ 17 w 54"/>
                <a:gd name="T15" fmla="*/ 14 h 70"/>
                <a:gd name="T16" fmla="*/ 22 w 54"/>
                <a:gd name="T17" fmla="*/ 9 h 70"/>
                <a:gd name="T18" fmla="*/ 35 w 54"/>
                <a:gd name="T19" fmla="*/ 18 h 70"/>
                <a:gd name="T20" fmla="*/ 46 w 54"/>
                <a:gd name="T21" fmla="*/ 40 h 70"/>
                <a:gd name="T22" fmla="*/ 50 w 54"/>
                <a:gd name="T23" fmla="*/ 54 h 70"/>
                <a:gd name="T24" fmla="*/ 45 w 54"/>
                <a:gd name="T25" fmla="*/ 13 h 70"/>
                <a:gd name="T26" fmla="*/ 44 w 54"/>
                <a:gd name="T27"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 h="70">
                  <a:moveTo>
                    <a:pt x="44" y="11"/>
                  </a:moveTo>
                  <a:cubicBezTo>
                    <a:pt x="33" y="2"/>
                    <a:pt x="24" y="0"/>
                    <a:pt x="19" y="5"/>
                  </a:cubicBezTo>
                  <a:cubicBezTo>
                    <a:pt x="10" y="11"/>
                    <a:pt x="5" y="21"/>
                    <a:pt x="3" y="36"/>
                  </a:cubicBezTo>
                  <a:cubicBezTo>
                    <a:pt x="1" y="49"/>
                    <a:pt x="1" y="49"/>
                    <a:pt x="1" y="49"/>
                  </a:cubicBezTo>
                  <a:cubicBezTo>
                    <a:pt x="0" y="57"/>
                    <a:pt x="0" y="64"/>
                    <a:pt x="1" y="70"/>
                  </a:cubicBezTo>
                  <a:cubicBezTo>
                    <a:pt x="6" y="69"/>
                    <a:pt x="8" y="62"/>
                    <a:pt x="8" y="47"/>
                  </a:cubicBezTo>
                  <a:cubicBezTo>
                    <a:pt x="7" y="44"/>
                    <a:pt x="7" y="40"/>
                    <a:pt x="7" y="36"/>
                  </a:cubicBezTo>
                  <a:cubicBezTo>
                    <a:pt x="9" y="28"/>
                    <a:pt x="12" y="20"/>
                    <a:pt x="17" y="14"/>
                  </a:cubicBezTo>
                  <a:cubicBezTo>
                    <a:pt x="19" y="12"/>
                    <a:pt x="20" y="10"/>
                    <a:pt x="22" y="9"/>
                  </a:cubicBezTo>
                  <a:cubicBezTo>
                    <a:pt x="27" y="10"/>
                    <a:pt x="31" y="14"/>
                    <a:pt x="35" y="18"/>
                  </a:cubicBezTo>
                  <a:cubicBezTo>
                    <a:pt x="38" y="27"/>
                    <a:pt x="41" y="34"/>
                    <a:pt x="46" y="40"/>
                  </a:cubicBezTo>
                  <a:cubicBezTo>
                    <a:pt x="50" y="54"/>
                    <a:pt x="50" y="54"/>
                    <a:pt x="50" y="54"/>
                  </a:cubicBezTo>
                  <a:cubicBezTo>
                    <a:pt x="54" y="41"/>
                    <a:pt x="53" y="27"/>
                    <a:pt x="45" y="13"/>
                  </a:cubicBezTo>
                  <a:cubicBezTo>
                    <a:pt x="45" y="12"/>
                    <a:pt x="44" y="11"/>
                    <a:pt x="44" y="11"/>
                  </a:cubicBezTo>
                  <a:close/>
                </a:path>
              </a:pathLst>
            </a:custGeom>
            <a:solidFill>
              <a:srgbClr val="EFE5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30" name="Freeform 467"/>
            <p:cNvSpPr>
              <a:spLocks/>
            </p:cNvSpPr>
            <p:nvPr/>
          </p:nvSpPr>
          <p:spPr bwMode="auto">
            <a:xfrm>
              <a:off x="5567363" y="3551238"/>
              <a:ext cx="57150" cy="180975"/>
            </a:xfrm>
            <a:custGeom>
              <a:avLst/>
              <a:gdLst>
                <a:gd name="T0" fmla="*/ 26 w 37"/>
                <a:gd name="T1" fmla="*/ 9 h 117"/>
                <a:gd name="T2" fmla="*/ 13 w 37"/>
                <a:gd name="T3" fmla="*/ 0 h 117"/>
                <a:gd name="T4" fmla="*/ 8 w 37"/>
                <a:gd name="T5" fmla="*/ 5 h 117"/>
                <a:gd name="T6" fmla="*/ 23 w 37"/>
                <a:gd name="T7" fmla="*/ 15 h 117"/>
                <a:gd name="T8" fmla="*/ 32 w 37"/>
                <a:gd name="T9" fmla="*/ 33 h 117"/>
                <a:gd name="T10" fmla="*/ 5 w 37"/>
                <a:gd name="T11" fmla="*/ 51 h 117"/>
                <a:gd name="T12" fmla="*/ 24 w 37"/>
                <a:gd name="T13" fmla="*/ 53 h 117"/>
                <a:gd name="T14" fmla="*/ 24 w 37"/>
                <a:gd name="T15" fmla="*/ 67 h 117"/>
                <a:gd name="T16" fmla="*/ 24 w 37"/>
                <a:gd name="T17" fmla="*/ 69 h 117"/>
                <a:gd name="T18" fmla="*/ 1 w 37"/>
                <a:gd name="T19" fmla="*/ 100 h 117"/>
                <a:gd name="T20" fmla="*/ 0 w 37"/>
                <a:gd name="T21" fmla="*/ 117 h 117"/>
                <a:gd name="T22" fmla="*/ 13 w 37"/>
                <a:gd name="T23" fmla="*/ 96 h 117"/>
                <a:gd name="T24" fmla="*/ 18 w 37"/>
                <a:gd name="T25" fmla="*/ 90 h 117"/>
                <a:gd name="T26" fmla="*/ 32 w 37"/>
                <a:gd name="T27" fmla="*/ 68 h 117"/>
                <a:gd name="T28" fmla="*/ 32 w 37"/>
                <a:gd name="T29" fmla="*/ 44 h 117"/>
                <a:gd name="T30" fmla="*/ 37 w 37"/>
                <a:gd name="T31" fmla="*/ 31 h 117"/>
                <a:gd name="T32" fmla="*/ 26 w 37"/>
                <a:gd name="T33" fmla="*/ 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117">
                  <a:moveTo>
                    <a:pt x="26" y="9"/>
                  </a:moveTo>
                  <a:cubicBezTo>
                    <a:pt x="22" y="5"/>
                    <a:pt x="18" y="1"/>
                    <a:pt x="13" y="0"/>
                  </a:cubicBezTo>
                  <a:cubicBezTo>
                    <a:pt x="11" y="1"/>
                    <a:pt x="10" y="3"/>
                    <a:pt x="8" y="5"/>
                  </a:cubicBezTo>
                  <a:cubicBezTo>
                    <a:pt x="15" y="5"/>
                    <a:pt x="20" y="8"/>
                    <a:pt x="23" y="15"/>
                  </a:cubicBezTo>
                  <a:cubicBezTo>
                    <a:pt x="26" y="23"/>
                    <a:pt x="29" y="29"/>
                    <a:pt x="32" y="33"/>
                  </a:cubicBezTo>
                  <a:cubicBezTo>
                    <a:pt x="29" y="47"/>
                    <a:pt x="20" y="53"/>
                    <a:pt x="5" y="51"/>
                  </a:cubicBezTo>
                  <a:cubicBezTo>
                    <a:pt x="10" y="56"/>
                    <a:pt x="17" y="57"/>
                    <a:pt x="24" y="53"/>
                  </a:cubicBezTo>
                  <a:cubicBezTo>
                    <a:pt x="24" y="67"/>
                    <a:pt x="24" y="67"/>
                    <a:pt x="24" y="67"/>
                  </a:cubicBezTo>
                  <a:cubicBezTo>
                    <a:pt x="24" y="68"/>
                    <a:pt x="24" y="68"/>
                    <a:pt x="24" y="69"/>
                  </a:cubicBezTo>
                  <a:cubicBezTo>
                    <a:pt x="18" y="82"/>
                    <a:pt x="11" y="92"/>
                    <a:pt x="1" y="100"/>
                  </a:cubicBezTo>
                  <a:cubicBezTo>
                    <a:pt x="0" y="117"/>
                    <a:pt x="0" y="117"/>
                    <a:pt x="0" y="117"/>
                  </a:cubicBezTo>
                  <a:cubicBezTo>
                    <a:pt x="13" y="96"/>
                    <a:pt x="13" y="96"/>
                    <a:pt x="13" y="96"/>
                  </a:cubicBezTo>
                  <a:cubicBezTo>
                    <a:pt x="15" y="94"/>
                    <a:pt x="16" y="92"/>
                    <a:pt x="18" y="90"/>
                  </a:cubicBezTo>
                  <a:cubicBezTo>
                    <a:pt x="24" y="84"/>
                    <a:pt x="28" y="77"/>
                    <a:pt x="32" y="68"/>
                  </a:cubicBezTo>
                  <a:cubicBezTo>
                    <a:pt x="32" y="44"/>
                    <a:pt x="32" y="44"/>
                    <a:pt x="32" y="44"/>
                  </a:cubicBezTo>
                  <a:cubicBezTo>
                    <a:pt x="34" y="40"/>
                    <a:pt x="36" y="36"/>
                    <a:pt x="37" y="31"/>
                  </a:cubicBezTo>
                  <a:cubicBezTo>
                    <a:pt x="32" y="25"/>
                    <a:pt x="29" y="18"/>
                    <a:pt x="26" y="9"/>
                  </a:cubicBez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31" name="Freeform 468"/>
            <p:cNvSpPr>
              <a:spLocks/>
            </p:cNvSpPr>
            <p:nvPr/>
          </p:nvSpPr>
          <p:spPr bwMode="auto">
            <a:xfrm>
              <a:off x="5564188" y="3559175"/>
              <a:ext cx="52388" cy="73025"/>
            </a:xfrm>
            <a:custGeom>
              <a:avLst/>
              <a:gdLst>
                <a:gd name="T0" fmla="*/ 0 w 34"/>
                <a:gd name="T1" fmla="*/ 22 h 48"/>
                <a:gd name="T2" fmla="*/ 1 w 34"/>
                <a:gd name="T3" fmla="*/ 33 h 48"/>
                <a:gd name="T4" fmla="*/ 6 w 34"/>
                <a:gd name="T5" fmla="*/ 44 h 48"/>
                <a:gd name="T6" fmla="*/ 7 w 34"/>
                <a:gd name="T7" fmla="*/ 46 h 48"/>
                <a:gd name="T8" fmla="*/ 34 w 34"/>
                <a:gd name="T9" fmla="*/ 28 h 48"/>
                <a:gd name="T10" fmla="*/ 25 w 34"/>
                <a:gd name="T11" fmla="*/ 10 h 48"/>
                <a:gd name="T12" fmla="*/ 10 w 34"/>
                <a:gd name="T13" fmla="*/ 0 h 48"/>
                <a:gd name="T14" fmla="*/ 0 w 34"/>
                <a:gd name="T15" fmla="*/ 22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48">
                  <a:moveTo>
                    <a:pt x="0" y="22"/>
                  </a:moveTo>
                  <a:cubicBezTo>
                    <a:pt x="0" y="26"/>
                    <a:pt x="0" y="30"/>
                    <a:pt x="1" y="33"/>
                  </a:cubicBezTo>
                  <a:cubicBezTo>
                    <a:pt x="2" y="37"/>
                    <a:pt x="3" y="41"/>
                    <a:pt x="6" y="44"/>
                  </a:cubicBezTo>
                  <a:cubicBezTo>
                    <a:pt x="6" y="45"/>
                    <a:pt x="6" y="45"/>
                    <a:pt x="7" y="46"/>
                  </a:cubicBezTo>
                  <a:cubicBezTo>
                    <a:pt x="22" y="48"/>
                    <a:pt x="31" y="42"/>
                    <a:pt x="34" y="28"/>
                  </a:cubicBezTo>
                  <a:cubicBezTo>
                    <a:pt x="31" y="24"/>
                    <a:pt x="28" y="18"/>
                    <a:pt x="25" y="10"/>
                  </a:cubicBezTo>
                  <a:cubicBezTo>
                    <a:pt x="22" y="3"/>
                    <a:pt x="17" y="0"/>
                    <a:pt x="10" y="0"/>
                  </a:cubicBezTo>
                  <a:cubicBezTo>
                    <a:pt x="5" y="6"/>
                    <a:pt x="2" y="14"/>
                    <a:pt x="0" y="22"/>
                  </a:cubicBezTo>
                  <a:close/>
                </a:path>
              </a:pathLst>
            </a:custGeom>
            <a:solidFill>
              <a:srgbClr val="E2B9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32" name="Freeform 469"/>
            <p:cNvSpPr>
              <a:spLocks/>
            </p:cNvSpPr>
            <p:nvPr/>
          </p:nvSpPr>
          <p:spPr bwMode="auto">
            <a:xfrm>
              <a:off x="5554663" y="3609975"/>
              <a:ext cx="20638" cy="53975"/>
            </a:xfrm>
            <a:custGeom>
              <a:avLst/>
              <a:gdLst>
                <a:gd name="T0" fmla="*/ 12 w 13"/>
                <a:gd name="T1" fmla="*/ 11 h 35"/>
                <a:gd name="T2" fmla="*/ 7 w 13"/>
                <a:gd name="T3" fmla="*/ 0 h 35"/>
                <a:gd name="T4" fmla="*/ 0 w 13"/>
                <a:gd name="T5" fmla="*/ 23 h 35"/>
                <a:gd name="T6" fmla="*/ 3 w 13"/>
                <a:gd name="T7" fmla="*/ 35 h 35"/>
                <a:gd name="T8" fmla="*/ 13 w 13"/>
                <a:gd name="T9" fmla="*/ 28 h 35"/>
                <a:gd name="T10" fmla="*/ 13 w 13"/>
                <a:gd name="T11" fmla="*/ 13 h 35"/>
                <a:gd name="T12" fmla="*/ 12 w 13"/>
                <a:gd name="T13" fmla="*/ 11 h 35"/>
              </a:gdLst>
              <a:ahLst/>
              <a:cxnLst>
                <a:cxn ang="0">
                  <a:pos x="T0" y="T1"/>
                </a:cxn>
                <a:cxn ang="0">
                  <a:pos x="T2" y="T3"/>
                </a:cxn>
                <a:cxn ang="0">
                  <a:pos x="T4" y="T5"/>
                </a:cxn>
                <a:cxn ang="0">
                  <a:pos x="T6" y="T7"/>
                </a:cxn>
                <a:cxn ang="0">
                  <a:pos x="T8" y="T9"/>
                </a:cxn>
                <a:cxn ang="0">
                  <a:pos x="T10" y="T11"/>
                </a:cxn>
                <a:cxn ang="0">
                  <a:pos x="T12" y="T13"/>
                </a:cxn>
              </a:cxnLst>
              <a:rect l="0" t="0" r="r" b="b"/>
              <a:pathLst>
                <a:path w="13" h="35">
                  <a:moveTo>
                    <a:pt x="12" y="11"/>
                  </a:moveTo>
                  <a:cubicBezTo>
                    <a:pt x="9" y="8"/>
                    <a:pt x="8" y="4"/>
                    <a:pt x="7" y="0"/>
                  </a:cubicBezTo>
                  <a:cubicBezTo>
                    <a:pt x="7" y="15"/>
                    <a:pt x="5" y="22"/>
                    <a:pt x="0" y="23"/>
                  </a:cubicBezTo>
                  <a:cubicBezTo>
                    <a:pt x="1" y="27"/>
                    <a:pt x="2" y="31"/>
                    <a:pt x="3" y="35"/>
                  </a:cubicBezTo>
                  <a:cubicBezTo>
                    <a:pt x="13" y="28"/>
                    <a:pt x="13" y="28"/>
                    <a:pt x="13" y="28"/>
                  </a:cubicBezTo>
                  <a:cubicBezTo>
                    <a:pt x="13" y="13"/>
                    <a:pt x="13" y="13"/>
                    <a:pt x="13" y="13"/>
                  </a:cubicBezTo>
                  <a:cubicBezTo>
                    <a:pt x="12" y="12"/>
                    <a:pt x="12" y="12"/>
                    <a:pt x="12" y="11"/>
                  </a:cubicBezTo>
                  <a:close/>
                </a:path>
              </a:pathLst>
            </a:custGeom>
            <a:solidFill>
              <a:srgbClr val="D7C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33" name="Freeform 470"/>
            <p:cNvSpPr>
              <a:spLocks/>
            </p:cNvSpPr>
            <p:nvPr/>
          </p:nvSpPr>
          <p:spPr bwMode="auto">
            <a:xfrm>
              <a:off x="5568950" y="3629025"/>
              <a:ext cx="36513" cy="76200"/>
            </a:xfrm>
            <a:custGeom>
              <a:avLst/>
              <a:gdLst>
                <a:gd name="T0" fmla="*/ 23 w 23"/>
                <a:gd name="T1" fmla="*/ 2 h 49"/>
                <a:gd name="T2" fmla="*/ 4 w 23"/>
                <a:gd name="T3" fmla="*/ 0 h 49"/>
                <a:gd name="T4" fmla="*/ 4 w 23"/>
                <a:gd name="T5" fmla="*/ 15 h 49"/>
                <a:gd name="T6" fmla="*/ 4 w 23"/>
                <a:gd name="T7" fmla="*/ 20 h 49"/>
                <a:gd name="T8" fmla="*/ 0 w 23"/>
                <a:gd name="T9" fmla="*/ 45 h 49"/>
                <a:gd name="T10" fmla="*/ 0 w 23"/>
                <a:gd name="T11" fmla="*/ 49 h 49"/>
                <a:gd name="T12" fmla="*/ 23 w 23"/>
                <a:gd name="T13" fmla="*/ 18 h 49"/>
                <a:gd name="T14" fmla="*/ 23 w 23"/>
                <a:gd name="T15" fmla="*/ 16 h 49"/>
                <a:gd name="T16" fmla="*/ 23 w 23"/>
                <a:gd name="T1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49">
                  <a:moveTo>
                    <a:pt x="23" y="2"/>
                  </a:moveTo>
                  <a:cubicBezTo>
                    <a:pt x="16" y="6"/>
                    <a:pt x="9" y="5"/>
                    <a:pt x="4" y="0"/>
                  </a:cubicBezTo>
                  <a:cubicBezTo>
                    <a:pt x="4" y="15"/>
                    <a:pt x="4" y="15"/>
                    <a:pt x="4" y="15"/>
                  </a:cubicBezTo>
                  <a:cubicBezTo>
                    <a:pt x="4" y="20"/>
                    <a:pt x="4" y="20"/>
                    <a:pt x="4" y="20"/>
                  </a:cubicBezTo>
                  <a:cubicBezTo>
                    <a:pt x="1" y="27"/>
                    <a:pt x="0" y="36"/>
                    <a:pt x="0" y="45"/>
                  </a:cubicBezTo>
                  <a:cubicBezTo>
                    <a:pt x="0" y="49"/>
                    <a:pt x="0" y="49"/>
                    <a:pt x="0" y="49"/>
                  </a:cubicBezTo>
                  <a:cubicBezTo>
                    <a:pt x="10" y="41"/>
                    <a:pt x="17" y="31"/>
                    <a:pt x="23" y="18"/>
                  </a:cubicBezTo>
                  <a:cubicBezTo>
                    <a:pt x="23" y="17"/>
                    <a:pt x="23" y="17"/>
                    <a:pt x="23" y="16"/>
                  </a:cubicBezTo>
                  <a:cubicBezTo>
                    <a:pt x="23" y="2"/>
                    <a:pt x="23" y="2"/>
                    <a:pt x="23" y="2"/>
                  </a:cubicBezTo>
                  <a:close/>
                </a:path>
              </a:pathLst>
            </a:custGeom>
            <a:solidFill>
              <a:srgbClr val="E2B9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34" name="Freeform 471"/>
            <p:cNvSpPr>
              <a:spLocks/>
            </p:cNvSpPr>
            <p:nvPr/>
          </p:nvSpPr>
          <p:spPr bwMode="auto">
            <a:xfrm>
              <a:off x="5495925" y="3662363"/>
              <a:ext cx="60325" cy="87312"/>
            </a:xfrm>
            <a:custGeom>
              <a:avLst/>
              <a:gdLst>
                <a:gd name="T0" fmla="*/ 14 w 39"/>
                <a:gd name="T1" fmla="*/ 27 h 57"/>
                <a:gd name="T2" fmla="*/ 18 w 39"/>
                <a:gd name="T3" fmla="*/ 19 h 57"/>
                <a:gd name="T4" fmla="*/ 15 w 39"/>
                <a:gd name="T5" fmla="*/ 57 h 57"/>
                <a:gd name="T6" fmla="*/ 39 w 39"/>
                <a:gd name="T7" fmla="*/ 53 h 57"/>
                <a:gd name="T8" fmla="*/ 29 w 39"/>
                <a:gd name="T9" fmla="*/ 14 h 57"/>
                <a:gd name="T10" fmla="*/ 36 w 39"/>
                <a:gd name="T11" fmla="*/ 7 h 57"/>
                <a:gd name="T12" fmla="*/ 32 w 39"/>
                <a:gd name="T13" fmla="*/ 7 h 57"/>
                <a:gd name="T14" fmla="*/ 38 w 39"/>
                <a:gd name="T15" fmla="*/ 1 h 57"/>
                <a:gd name="T16" fmla="*/ 14 w 39"/>
                <a:gd name="T17" fmla="*/ 16 h 57"/>
                <a:gd name="T18" fmla="*/ 0 w 39"/>
                <a:gd name="T19" fmla="*/ 52 h 57"/>
                <a:gd name="T20" fmla="*/ 5 w 39"/>
                <a:gd name="T21" fmla="*/ 52 h 57"/>
                <a:gd name="T22" fmla="*/ 7 w 39"/>
                <a:gd name="T23" fmla="*/ 54 h 57"/>
                <a:gd name="T24" fmla="*/ 11 w 39"/>
                <a:gd name="T25" fmla="*/ 56 h 57"/>
                <a:gd name="T26" fmla="*/ 14 w 39"/>
                <a:gd name="T27"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7">
                  <a:moveTo>
                    <a:pt x="14" y="27"/>
                  </a:moveTo>
                  <a:cubicBezTo>
                    <a:pt x="18" y="19"/>
                    <a:pt x="18" y="19"/>
                    <a:pt x="18" y="19"/>
                  </a:cubicBezTo>
                  <a:cubicBezTo>
                    <a:pt x="15" y="57"/>
                    <a:pt x="15" y="57"/>
                    <a:pt x="15" y="57"/>
                  </a:cubicBezTo>
                  <a:cubicBezTo>
                    <a:pt x="39" y="53"/>
                    <a:pt x="39" y="53"/>
                    <a:pt x="39" y="53"/>
                  </a:cubicBezTo>
                  <a:cubicBezTo>
                    <a:pt x="29" y="14"/>
                    <a:pt x="29" y="14"/>
                    <a:pt x="29" y="14"/>
                  </a:cubicBezTo>
                  <a:cubicBezTo>
                    <a:pt x="36" y="7"/>
                    <a:pt x="36" y="7"/>
                    <a:pt x="36" y="7"/>
                  </a:cubicBezTo>
                  <a:cubicBezTo>
                    <a:pt x="32" y="7"/>
                    <a:pt x="32" y="7"/>
                    <a:pt x="32" y="7"/>
                  </a:cubicBezTo>
                  <a:cubicBezTo>
                    <a:pt x="38" y="1"/>
                    <a:pt x="38" y="1"/>
                    <a:pt x="38" y="1"/>
                  </a:cubicBezTo>
                  <a:cubicBezTo>
                    <a:pt x="24" y="0"/>
                    <a:pt x="16" y="5"/>
                    <a:pt x="14" y="16"/>
                  </a:cubicBezTo>
                  <a:cubicBezTo>
                    <a:pt x="0" y="52"/>
                    <a:pt x="0" y="52"/>
                    <a:pt x="0" y="52"/>
                  </a:cubicBezTo>
                  <a:cubicBezTo>
                    <a:pt x="5" y="52"/>
                    <a:pt x="5" y="52"/>
                    <a:pt x="5" y="52"/>
                  </a:cubicBezTo>
                  <a:cubicBezTo>
                    <a:pt x="7" y="54"/>
                    <a:pt x="7" y="54"/>
                    <a:pt x="7" y="54"/>
                  </a:cubicBezTo>
                  <a:cubicBezTo>
                    <a:pt x="11" y="56"/>
                    <a:pt x="11" y="56"/>
                    <a:pt x="11" y="56"/>
                  </a:cubicBezTo>
                  <a:cubicBezTo>
                    <a:pt x="14" y="27"/>
                    <a:pt x="14" y="27"/>
                    <a:pt x="14" y="27"/>
                  </a:cubicBezTo>
                  <a:close/>
                </a:path>
              </a:pathLst>
            </a:custGeom>
            <a:solidFill>
              <a:srgbClr val="9C9F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35" name="Freeform 472"/>
            <p:cNvSpPr>
              <a:spLocks/>
            </p:cNvSpPr>
            <p:nvPr/>
          </p:nvSpPr>
          <p:spPr bwMode="auto">
            <a:xfrm>
              <a:off x="5513388" y="3690938"/>
              <a:ext cx="11113" cy="58737"/>
            </a:xfrm>
            <a:custGeom>
              <a:avLst/>
              <a:gdLst>
                <a:gd name="T0" fmla="*/ 7 w 7"/>
                <a:gd name="T1" fmla="*/ 0 h 37"/>
                <a:gd name="T2" fmla="*/ 3 w 7"/>
                <a:gd name="T3" fmla="*/ 8 h 37"/>
                <a:gd name="T4" fmla="*/ 0 w 7"/>
                <a:gd name="T5" fmla="*/ 37 h 37"/>
                <a:gd name="T6" fmla="*/ 4 w 7"/>
                <a:gd name="T7" fmla="*/ 37 h 37"/>
                <a:gd name="T8" fmla="*/ 7 w 7"/>
                <a:gd name="T9" fmla="*/ 0 h 37"/>
                <a:gd name="T10" fmla="*/ 7 w 7"/>
                <a:gd name="T11" fmla="*/ 0 h 37"/>
              </a:gdLst>
              <a:ahLst/>
              <a:cxnLst>
                <a:cxn ang="0">
                  <a:pos x="T0" y="T1"/>
                </a:cxn>
                <a:cxn ang="0">
                  <a:pos x="T2" y="T3"/>
                </a:cxn>
                <a:cxn ang="0">
                  <a:pos x="T4" y="T5"/>
                </a:cxn>
                <a:cxn ang="0">
                  <a:pos x="T6" y="T7"/>
                </a:cxn>
                <a:cxn ang="0">
                  <a:pos x="T8" y="T9"/>
                </a:cxn>
                <a:cxn ang="0">
                  <a:pos x="T10" y="T11"/>
                </a:cxn>
              </a:cxnLst>
              <a:rect l="0" t="0" r="r" b="b"/>
              <a:pathLst>
                <a:path w="7" h="37">
                  <a:moveTo>
                    <a:pt x="7" y="0"/>
                  </a:moveTo>
                  <a:lnTo>
                    <a:pt x="3" y="8"/>
                  </a:lnTo>
                  <a:lnTo>
                    <a:pt x="0" y="37"/>
                  </a:lnTo>
                  <a:lnTo>
                    <a:pt x="4" y="37"/>
                  </a:lnTo>
                  <a:lnTo>
                    <a:pt x="7" y="0"/>
                  </a:lnTo>
                  <a:lnTo>
                    <a:pt x="7" y="0"/>
                  </a:lnTo>
                  <a:close/>
                </a:path>
              </a:pathLst>
            </a:custGeom>
            <a:solidFill>
              <a:srgbClr val="7C7F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36" name="Freeform 473"/>
            <p:cNvSpPr>
              <a:spLocks/>
            </p:cNvSpPr>
            <p:nvPr/>
          </p:nvSpPr>
          <p:spPr bwMode="auto">
            <a:xfrm>
              <a:off x="5548313" y="3652838"/>
              <a:ext cx="47625" cy="96837"/>
            </a:xfrm>
            <a:custGeom>
              <a:avLst/>
              <a:gdLst>
                <a:gd name="T0" fmla="*/ 18 w 31"/>
                <a:gd name="T1" fmla="*/ 5 h 63"/>
                <a:gd name="T2" fmla="*/ 18 w 31"/>
                <a:gd name="T3" fmla="*/ 0 h 63"/>
                <a:gd name="T4" fmla="*/ 8 w 31"/>
                <a:gd name="T5" fmla="*/ 7 h 63"/>
                <a:gd name="T6" fmla="*/ 3 w 31"/>
                <a:gd name="T7" fmla="*/ 13 h 63"/>
                <a:gd name="T8" fmla="*/ 8 w 31"/>
                <a:gd name="T9" fmla="*/ 13 h 63"/>
                <a:gd name="T10" fmla="*/ 0 w 31"/>
                <a:gd name="T11" fmla="*/ 20 h 63"/>
                <a:gd name="T12" fmla="*/ 10 w 31"/>
                <a:gd name="T13" fmla="*/ 63 h 63"/>
                <a:gd name="T14" fmla="*/ 26 w 31"/>
                <a:gd name="T15" fmla="*/ 45 h 63"/>
                <a:gd name="T16" fmla="*/ 28 w 31"/>
                <a:gd name="T17" fmla="*/ 43 h 63"/>
                <a:gd name="T18" fmla="*/ 31 w 31"/>
                <a:gd name="T19" fmla="*/ 24 h 63"/>
                <a:gd name="T20" fmla="*/ 26 w 31"/>
                <a:gd name="T21" fmla="*/ 30 h 63"/>
                <a:gd name="T22" fmla="*/ 13 w 31"/>
                <a:gd name="T23" fmla="*/ 51 h 63"/>
                <a:gd name="T24" fmla="*/ 14 w 31"/>
                <a:gd name="T25" fmla="*/ 34 h 63"/>
                <a:gd name="T26" fmla="*/ 14 w 31"/>
                <a:gd name="T27" fmla="*/ 30 h 63"/>
                <a:gd name="T28" fmla="*/ 18 w 31"/>
                <a:gd name="T29"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63">
                  <a:moveTo>
                    <a:pt x="18" y="5"/>
                  </a:moveTo>
                  <a:cubicBezTo>
                    <a:pt x="18" y="0"/>
                    <a:pt x="18" y="0"/>
                    <a:pt x="18" y="0"/>
                  </a:cubicBezTo>
                  <a:cubicBezTo>
                    <a:pt x="8" y="7"/>
                    <a:pt x="8" y="7"/>
                    <a:pt x="8" y="7"/>
                  </a:cubicBezTo>
                  <a:cubicBezTo>
                    <a:pt x="3" y="13"/>
                    <a:pt x="3" y="13"/>
                    <a:pt x="3" y="13"/>
                  </a:cubicBezTo>
                  <a:cubicBezTo>
                    <a:pt x="8" y="13"/>
                    <a:pt x="8" y="13"/>
                    <a:pt x="8" y="13"/>
                  </a:cubicBezTo>
                  <a:cubicBezTo>
                    <a:pt x="0" y="20"/>
                    <a:pt x="0" y="20"/>
                    <a:pt x="0" y="20"/>
                  </a:cubicBezTo>
                  <a:cubicBezTo>
                    <a:pt x="10" y="63"/>
                    <a:pt x="10" y="63"/>
                    <a:pt x="10" y="63"/>
                  </a:cubicBezTo>
                  <a:cubicBezTo>
                    <a:pt x="26" y="45"/>
                    <a:pt x="26" y="45"/>
                    <a:pt x="26" y="45"/>
                  </a:cubicBezTo>
                  <a:cubicBezTo>
                    <a:pt x="28" y="43"/>
                    <a:pt x="28" y="43"/>
                    <a:pt x="28" y="43"/>
                  </a:cubicBezTo>
                  <a:cubicBezTo>
                    <a:pt x="28" y="38"/>
                    <a:pt x="29" y="32"/>
                    <a:pt x="31" y="24"/>
                  </a:cubicBezTo>
                  <a:cubicBezTo>
                    <a:pt x="29" y="26"/>
                    <a:pt x="28" y="28"/>
                    <a:pt x="26" y="30"/>
                  </a:cubicBezTo>
                  <a:cubicBezTo>
                    <a:pt x="13" y="51"/>
                    <a:pt x="13" y="51"/>
                    <a:pt x="13" y="51"/>
                  </a:cubicBezTo>
                  <a:cubicBezTo>
                    <a:pt x="14" y="34"/>
                    <a:pt x="14" y="34"/>
                    <a:pt x="14" y="34"/>
                  </a:cubicBezTo>
                  <a:cubicBezTo>
                    <a:pt x="14" y="30"/>
                    <a:pt x="14" y="30"/>
                    <a:pt x="14" y="30"/>
                  </a:cubicBezTo>
                  <a:cubicBezTo>
                    <a:pt x="14" y="21"/>
                    <a:pt x="15" y="12"/>
                    <a:pt x="18" y="5"/>
                  </a:cubicBezTo>
                  <a:close/>
                </a:path>
              </a:pathLst>
            </a:custGeom>
            <a:solidFill>
              <a:srgbClr val="494E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37" name="Freeform 474"/>
            <p:cNvSpPr>
              <a:spLocks/>
            </p:cNvSpPr>
            <p:nvPr/>
          </p:nvSpPr>
          <p:spPr bwMode="auto">
            <a:xfrm>
              <a:off x="5519738" y="3673475"/>
              <a:ext cx="42863" cy="76200"/>
            </a:xfrm>
            <a:custGeom>
              <a:avLst/>
              <a:gdLst>
                <a:gd name="T0" fmla="*/ 18 w 27"/>
                <a:gd name="T1" fmla="*/ 7 h 48"/>
                <a:gd name="T2" fmla="*/ 25 w 27"/>
                <a:gd name="T3" fmla="*/ 0 h 48"/>
                <a:gd name="T4" fmla="*/ 20 w 27"/>
                <a:gd name="T5" fmla="*/ 0 h 48"/>
                <a:gd name="T6" fmla="*/ 14 w 27"/>
                <a:gd name="T7" fmla="*/ 7 h 48"/>
                <a:gd name="T8" fmla="*/ 23 w 27"/>
                <a:gd name="T9" fmla="*/ 45 h 48"/>
                <a:gd name="T10" fmla="*/ 0 w 27"/>
                <a:gd name="T11" fmla="*/ 48 h 48"/>
                <a:gd name="T12" fmla="*/ 27 w 27"/>
                <a:gd name="T13" fmla="*/ 48 h 48"/>
                <a:gd name="T14" fmla="*/ 18 w 27"/>
                <a:gd name="T15" fmla="*/ 7 h 48"/>
                <a:gd name="T16" fmla="*/ 18 w 27"/>
                <a:gd name="T17" fmla="*/ 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48">
                  <a:moveTo>
                    <a:pt x="18" y="7"/>
                  </a:moveTo>
                  <a:lnTo>
                    <a:pt x="25" y="0"/>
                  </a:lnTo>
                  <a:lnTo>
                    <a:pt x="20" y="0"/>
                  </a:lnTo>
                  <a:lnTo>
                    <a:pt x="14" y="7"/>
                  </a:lnTo>
                  <a:lnTo>
                    <a:pt x="23" y="45"/>
                  </a:lnTo>
                  <a:lnTo>
                    <a:pt x="0" y="48"/>
                  </a:lnTo>
                  <a:lnTo>
                    <a:pt x="27" y="48"/>
                  </a:lnTo>
                  <a:lnTo>
                    <a:pt x="18" y="7"/>
                  </a:lnTo>
                  <a:lnTo>
                    <a:pt x="18" y="7"/>
                  </a:lnTo>
                  <a:close/>
                </a:path>
              </a:pathLst>
            </a:custGeom>
            <a:solidFill>
              <a:srgbClr val="7C7F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38" name="Freeform 475"/>
            <p:cNvSpPr>
              <a:spLocks/>
            </p:cNvSpPr>
            <p:nvPr/>
          </p:nvSpPr>
          <p:spPr bwMode="auto">
            <a:xfrm>
              <a:off x="5546725" y="3663950"/>
              <a:ext cx="12700" cy="9525"/>
            </a:xfrm>
            <a:custGeom>
              <a:avLst/>
              <a:gdLst>
                <a:gd name="T0" fmla="*/ 4 w 9"/>
                <a:gd name="T1" fmla="*/ 6 h 6"/>
                <a:gd name="T2" fmla="*/ 9 w 9"/>
                <a:gd name="T3" fmla="*/ 0 h 6"/>
                <a:gd name="T4" fmla="*/ 6 w 9"/>
                <a:gd name="T5" fmla="*/ 0 h 6"/>
                <a:gd name="T6" fmla="*/ 0 w 9"/>
                <a:gd name="T7" fmla="*/ 6 h 6"/>
                <a:gd name="T8" fmla="*/ 4 w 9"/>
                <a:gd name="T9" fmla="*/ 6 h 6"/>
              </a:gdLst>
              <a:ahLst/>
              <a:cxnLst>
                <a:cxn ang="0">
                  <a:pos x="T0" y="T1"/>
                </a:cxn>
                <a:cxn ang="0">
                  <a:pos x="T2" y="T3"/>
                </a:cxn>
                <a:cxn ang="0">
                  <a:pos x="T4" y="T5"/>
                </a:cxn>
                <a:cxn ang="0">
                  <a:pos x="T6" y="T7"/>
                </a:cxn>
                <a:cxn ang="0">
                  <a:pos x="T8" y="T9"/>
                </a:cxn>
              </a:cxnLst>
              <a:rect l="0" t="0" r="r" b="b"/>
              <a:pathLst>
                <a:path w="9" h="6">
                  <a:moveTo>
                    <a:pt x="4" y="6"/>
                  </a:moveTo>
                  <a:cubicBezTo>
                    <a:pt x="9" y="0"/>
                    <a:pt x="9" y="0"/>
                    <a:pt x="9" y="0"/>
                  </a:cubicBezTo>
                  <a:cubicBezTo>
                    <a:pt x="8" y="0"/>
                    <a:pt x="7" y="0"/>
                    <a:pt x="6" y="0"/>
                  </a:cubicBezTo>
                  <a:cubicBezTo>
                    <a:pt x="0" y="6"/>
                    <a:pt x="0" y="6"/>
                    <a:pt x="0" y="6"/>
                  </a:cubicBezTo>
                  <a:cubicBezTo>
                    <a:pt x="4" y="6"/>
                    <a:pt x="4" y="6"/>
                    <a:pt x="4" y="6"/>
                  </a:cubicBezTo>
                  <a:close/>
                </a:path>
              </a:pathLst>
            </a:custGeom>
            <a:solidFill>
              <a:srgbClr val="7C7F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39" name="Freeform 476"/>
            <p:cNvSpPr>
              <a:spLocks/>
            </p:cNvSpPr>
            <p:nvPr/>
          </p:nvSpPr>
          <p:spPr bwMode="auto">
            <a:xfrm>
              <a:off x="5562600" y="3670300"/>
              <a:ext cx="80963" cy="79375"/>
            </a:xfrm>
            <a:custGeom>
              <a:avLst/>
              <a:gdLst>
                <a:gd name="T0" fmla="*/ 18 w 52"/>
                <a:gd name="T1" fmla="*/ 32 h 52"/>
                <a:gd name="T2" fmla="*/ 16 w 52"/>
                <a:gd name="T3" fmla="*/ 34 h 52"/>
                <a:gd name="T4" fmla="*/ 21 w 52"/>
                <a:gd name="T5" fmla="*/ 47 h 52"/>
                <a:gd name="T6" fmla="*/ 0 w 52"/>
                <a:gd name="T7" fmla="*/ 52 h 52"/>
                <a:gd name="T8" fmla="*/ 21 w 52"/>
                <a:gd name="T9" fmla="*/ 52 h 52"/>
                <a:gd name="T10" fmla="*/ 48 w 52"/>
                <a:gd name="T11" fmla="*/ 15 h 52"/>
                <a:gd name="T12" fmla="*/ 52 w 52"/>
                <a:gd name="T13" fmla="*/ 0 h 52"/>
                <a:gd name="T14" fmla="*/ 39 w 52"/>
                <a:gd name="T15" fmla="*/ 24 h 52"/>
                <a:gd name="T16" fmla="*/ 23 w 52"/>
                <a:gd name="T17" fmla="*/ 41 h 52"/>
                <a:gd name="T18" fmla="*/ 18 w 52"/>
                <a:gd name="T19"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18" y="32"/>
                  </a:moveTo>
                  <a:cubicBezTo>
                    <a:pt x="16" y="34"/>
                    <a:pt x="16" y="34"/>
                    <a:pt x="16" y="34"/>
                  </a:cubicBezTo>
                  <a:cubicBezTo>
                    <a:pt x="21" y="47"/>
                    <a:pt x="21" y="47"/>
                    <a:pt x="21" y="47"/>
                  </a:cubicBezTo>
                  <a:cubicBezTo>
                    <a:pt x="0" y="52"/>
                    <a:pt x="0" y="52"/>
                    <a:pt x="0" y="52"/>
                  </a:cubicBezTo>
                  <a:cubicBezTo>
                    <a:pt x="21" y="52"/>
                    <a:pt x="21" y="52"/>
                    <a:pt x="21" y="52"/>
                  </a:cubicBezTo>
                  <a:cubicBezTo>
                    <a:pt x="48" y="15"/>
                    <a:pt x="48" y="15"/>
                    <a:pt x="48" y="15"/>
                  </a:cubicBezTo>
                  <a:cubicBezTo>
                    <a:pt x="52" y="0"/>
                    <a:pt x="52" y="0"/>
                    <a:pt x="52" y="0"/>
                  </a:cubicBezTo>
                  <a:cubicBezTo>
                    <a:pt x="50" y="8"/>
                    <a:pt x="46" y="16"/>
                    <a:pt x="39" y="24"/>
                  </a:cubicBezTo>
                  <a:cubicBezTo>
                    <a:pt x="35" y="26"/>
                    <a:pt x="29" y="32"/>
                    <a:pt x="23" y="41"/>
                  </a:cubicBezTo>
                  <a:cubicBezTo>
                    <a:pt x="20" y="39"/>
                    <a:pt x="19" y="36"/>
                    <a:pt x="18" y="32"/>
                  </a:cubicBezTo>
                  <a:close/>
                </a:path>
              </a:pathLst>
            </a:custGeom>
            <a:solidFill>
              <a:srgbClr val="7C7F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40" name="Freeform 477"/>
            <p:cNvSpPr>
              <a:spLocks/>
            </p:cNvSpPr>
            <p:nvPr/>
          </p:nvSpPr>
          <p:spPr bwMode="auto">
            <a:xfrm>
              <a:off x="5591175" y="3557588"/>
              <a:ext cx="53975" cy="176212"/>
            </a:xfrm>
            <a:custGeom>
              <a:avLst/>
              <a:gdLst>
                <a:gd name="T0" fmla="*/ 0 w 35"/>
                <a:gd name="T1" fmla="*/ 105 h 114"/>
                <a:gd name="T2" fmla="*/ 5 w 35"/>
                <a:gd name="T3" fmla="*/ 114 h 114"/>
                <a:gd name="T4" fmla="*/ 21 w 35"/>
                <a:gd name="T5" fmla="*/ 97 h 114"/>
                <a:gd name="T6" fmla="*/ 34 w 35"/>
                <a:gd name="T7" fmla="*/ 73 h 114"/>
                <a:gd name="T8" fmla="*/ 34 w 35"/>
                <a:gd name="T9" fmla="*/ 72 h 114"/>
                <a:gd name="T10" fmla="*/ 35 w 35"/>
                <a:gd name="T11" fmla="*/ 72 h 114"/>
                <a:gd name="T12" fmla="*/ 35 w 35"/>
                <a:gd name="T13" fmla="*/ 69 h 114"/>
                <a:gd name="T14" fmla="*/ 32 w 35"/>
                <a:gd name="T15" fmla="*/ 41 h 114"/>
                <a:gd name="T16" fmla="*/ 21 w 35"/>
                <a:gd name="T17" fmla="*/ 0 h 114"/>
                <a:gd name="T18" fmla="*/ 26 w 35"/>
                <a:gd name="T19" fmla="*/ 41 h 114"/>
                <a:gd name="T20" fmla="*/ 22 w 35"/>
                <a:gd name="T21" fmla="*/ 27 h 114"/>
                <a:gd name="T22" fmla="*/ 17 w 35"/>
                <a:gd name="T23" fmla="*/ 40 h 114"/>
                <a:gd name="T24" fmla="*/ 17 w 35"/>
                <a:gd name="T25" fmla="*/ 64 h 114"/>
                <a:gd name="T26" fmla="*/ 3 w 35"/>
                <a:gd name="T27" fmla="*/ 86 h 114"/>
                <a:gd name="T28" fmla="*/ 0 w 35"/>
                <a:gd name="T29" fmla="*/ 10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114">
                  <a:moveTo>
                    <a:pt x="0" y="105"/>
                  </a:moveTo>
                  <a:cubicBezTo>
                    <a:pt x="1" y="109"/>
                    <a:pt x="2" y="112"/>
                    <a:pt x="5" y="114"/>
                  </a:cubicBezTo>
                  <a:cubicBezTo>
                    <a:pt x="11" y="105"/>
                    <a:pt x="17" y="99"/>
                    <a:pt x="21" y="97"/>
                  </a:cubicBezTo>
                  <a:cubicBezTo>
                    <a:pt x="28" y="89"/>
                    <a:pt x="32" y="81"/>
                    <a:pt x="34" y="73"/>
                  </a:cubicBezTo>
                  <a:cubicBezTo>
                    <a:pt x="34" y="73"/>
                    <a:pt x="34" y="73"/>
                    <a:pt x="34" y="72"/>
                  </a:cubicBezTo>
                  <a:cubicBezTo>
                    <a:pt x="35" y="72"/>
                    <a:pt x="35" y="72"/>
                    <a:pt x="35" y="72"/>
                  </a:cubicBezTo>
                  <a:cubicBezTo>
                    <a:pt x="35" y="71"/>
                    <a:pt x="35" y="70"/>
                    <a:pt x="35" y="69"/>
                  </a:cubicBezTo>
                  <a:cubicBezTo>
                    <a:pt x="34" y="62"/>
                    <a:pt x="32" y="52"/>
                    <a:pt x="32" y="41"/>
                  </a:cubicBezTo>
                  <a:cubicBezTo>
                    <a:pt x="33" y="24"/>
                    <a:pt x="29" y="11"/>
                    <a:pt x="21" y="0"/>
                  </a:cubicBezTo>
                  <a:cubicBezTo>
                    <a:pt x="29" y="14"/>
                    <a:pt x="30" y="28"/>
                    <a:pt x="26" y="41"/>
                  </a:cubicBezTo>
                  <a:cubicBezTo>
                    <a:pt x="22" y="27"/>
                    <a:pt x="22" y="27"/>
                    <a:pt x="22" y="27"/>
                  </a:cubicBezTo>
                  <a:cubicBezTo>
                    <a:pt x="21" y="32"/>
                    <a:pt x="19" y="36"/>
                    <a:pt x="17" y="40"/>
                  </a:cubicBezTo>
                  <a:cubicBezTo>
                    <a:pt x="17" y="64"/>
                    <a:pt x="17" y="64"/>
                    <a:pt x="17" y="64"/>
                  </a:cubicBezTo>
                  <a:cubicBezTo>
                    <a:pt x="13" y="73"/>
                    <a:pt x="9" y="80"/>
                    <a:pt x="3" y="86"/>
                  </a:cubicBezTo>
                  <a:cubicBezTo>
                    <a:pt x="1" y="94"/>
                    <a:pt x="0" y="100"/>
                    <a:pt x="0" y="105"/>
                  </a:cubicBezTo>
                  <a:close/>
                </a:path>
              </a:pathLst>
            </a:custGeom>
            <a:solidFill>
              <a:srgbClr val="D7C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41" name="Freeform 478"/>
            <p:cNvSpPr>
              <a:spLocks/>
            </p:cNvSpPr>
            <p:nvPr/>
          </p:nvSpPr>
          <p:spPr bwMode="auto">
            <a:xfrm>
              <a:off x="5511800" y="3668713"/>
              <a:ext cx="147638" cy="112712"/>
            </a:xfrm>
            <a:custGeom>
              <a:avLst/>
              <a:gdLst>
                <a:gd name="T0" fmla="*/ 95 w 95"/>
                <a:gd name="T1" fmla="*/ 3 h 73"/>
                <a:gd name="T2" fmla="*/ 86 w 95"/>
                <a:gd name="T3" fmla="*/ 0 h 73"/>
                <a:gd name="T4" fmla="*/ 85 w 95"/>
                <a:gd name="T5" fmla="*/ 0 h 73"/>
                <a:gd name="T6" fmla="*/ 85 w 95"/>
                <a:gd name="T7" fmla="*/ 1 h 73"/>
                <a:gd name="T8" fmla="*/ 81 w 95"/>
                <a:gd name="T9" fmla="*/ 16 h 73"/>
                <a:gd name="T10" fmla="*/ 54 w 95"/>
                <a:gd name="T11" fmla="*/ 53 h 73"/>
                <a:gd name="T12" fmla="*/ 33 w 95"/>
                <a:gd name="T13" fmla="*/ 53 h 73"/>
                <a:gd name="T14" fmla="*/ 5 w 95"/>
                <a:gd name="T15" fmla="*/ 53 h 73"/>
                <a:gd name="T16" fmla="*/ 0 w 95"/>
                <a:gd name="T17" fmla="*/ 66 h 73"/>
                <a:gd name="T18" fmla="*/ 61 w 95"/>
                <a:gd name="T19" fmla="*/ 73 h 73"/>
                <a:gd name="T20" fmla="*/ 84 w 95"/>
                <a:gd name="T21" fmla="*/ 41 h 73"/>
                <a:gd name="T22" fmla="*/ 95 w 95"/>
                <a:gd name="T23"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73">
                  <a:moveTo>
                    <a:pt x="95" y="3"/>
                  </a:moveTo>
                  <a:cubicBezTo>
                    <a:pt x="86" y="0"/>
                    <a:pt x="86" y="0"/>
                    <a:pt x="86" y="0"/>
                  </a:cubicBezTo>
                  <a:cubicBezTo>
                    <a:pt x="86" y="0"/>
                    <a:pt x="86" y="0"/>
                    <a:pt x="85" y="0"/>
                  </a:cubicBezTo>
                  <a:cubicBezTo>
                    <a:pt x="85" y="1"/>
                    <a:pt x="85" y="1"/>
                    <a:pt x="85" y="1"/>
                  </a:cubicBezTo>
                  <a:cubicBezTo>
                    <a:pt x="81" y="16"/>
                    <a:pt x="81" y="16"/>
                    <a:pt x="81" y="16"/>
                  </a:cubicBezTo>
                  <a:cubicBezTo>
                    <a:pt x="54" y="53"/>
                    <a:pt x="54" y="53"/>
                    <a:pt x="54" y="53"/>
                  </a:cubicBezTo>
                  <a:cubicBezTo>
                    <a:pt x="33" y="53"/>
                    <a:pt x="33" y="53"/>
                    <a:pt x="33" y="53"/>
                  </a:cubicBezTo>
                  <a:cubicBezTo>
                    <a:pt x="5" y="53"/>
                    <a:pt x="5" y="53"/>
                    <a:pt x="5" y="53"/>
                  </a:cubicBezTo>
                  <a:cubicBezTo>
                    <a:pt x="2" y="57"/>
                    <a:pt x="1" y="61"/>
                    <a:pt x="0" y="66"/>
                  </a:cubicBezTo>
                  <a:cubicBezTo>
                    <a:pt x="61" y="73"/>
                    <a:pt x="61" y="73"/>
                    <a:pt x="61" y="73"/>
                  </a:cubicBezTo>
                  <a:cubicBezTo>
                    <a:pt x="84" y="41"/>
                    <a:pt x="84" y="41"/>
                    <a:pt x="84" y="41"/>
                  </a:cubicBezTo>
                  <a:cubicBezTo>
                    <a:pt x="92" y="31"/>
                    <a:pt x="95" y="19"/>
                    <a:pt x="95" y="3"/>
                  </a:cubicBezTo>
                  <a:close/>
                </a:path>
              </a:pathLst>
            </a:custGeom>
            <a:solidFill>
              <a:srgbClr val="9C9F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42" name="Freeform 479"/>
            <p:cNvSpPr>
              <a:spLocks/>
            </p:cNvSpPr>
            <p:nvPr/>
          </p:nvSpPr>
          <p:spPr bwMode="auto">
            <a:xfrm>
              <a:off x="5510213" y="3673475"/>
              <a:ext cx="165100" cy="125412"/>
            </a:xfrm>
            <a:custGeom>
              <a:avLst/>
              <a:gdLst>
                <a:gd name="T0" fmla="*/ 96 w 106"/>
                <a:gd name="T1" fmla="*/ 0 h 81"/>
                <a:gd name="T2" fmla="*/ 85 w 106"/>
                <a:gd name="T3" fmla="*/ 38 h 81"/>
                <a:gd name="T4" fmla="*/ 62 w 106"/>
                <a:gd name="T5" fmla="*/ 70 h 81"/>
                <a:gd name="T6" fmla="*/ 1 w 106"/>
                <a:gd name="T7" fmla="*/ 63 h 81"/>
                <a:gd name="T8" fmla="*/ 1 w 106"/>
                <a:gd name="T9" fmla="*/ 75 h 81"/>
                <a:gd name="T10" fmla="*/ 36 w 106"/>
                <a:gd name="T11" fmla="*/ 79 h 81"/>
                <a:gd name="T12" fmla="*/ 66 w 106"/>
                <a:gd name="T13" fmla="*/ 79 h 81"/>
                <a:gd name="T14" fmla="*/ 69 w 106"/>
                <a:gd name="T15" fmla="*/ 76 h 81"/>
                <a:gd name="T16" fmla="*/ 76 w 106"/>
                <a:gd name="T17" fmla="*/ 69 h 81"/>
                <a:gd name="T18" fmla="*/ 78 w 106"/>
                <a:gd name="T19" fmla="*/ 68 h 81"/>
                <a:gd name="T20" fmla="*/ 79 w 106"/>
                <a:gd name="T21" fmla="*/ 66 h 81"/>
                <a:gd name="T22" fmla="*/ 99 w 106"/>
                <a:gd name="T23" fmla="*/ 38 h 81"/>
                <a:gd name="T24" fmla="*/ 103 w 106"/>
                <a:gd name="T25" fmla="*/ 20 h 81"/>
                <a:gd name="T26" fmla="*/ 96 w 106"/>
                <a:gd name="T2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81">
                  <a:moveTo>
                    <a:pt x="96" y="0"/>
                  </a:moveTo>
                  <a:cubicBezTo>
                    <a:pt x="96" y="16"/>
                    <a:pt x="93" y="28"/>
                    <a:pt x="85" y="38"/>
                  </a:cubicBezTo>
                  <a:cubicBezTo>
                    <a:pt x="62" y="70"/>
                    <a:pt x="62" y="70"/>
                    <a:pt x="62" y="70"/>
                  </a:cubicBezTo>
                  <a:cubicBezTo>
                    <a:pt x="1" y="63"/>
                    <a:pt x="1" y="63"/>
                    <a:pt x="1" y="63"/>
                  </a:cubicBezTo>
                  <a:cubicBezTo>
                    <a:pt x="0" y="67"/>
                    <a:pt x="0" y="70"/>
                    <a:pt x="1" y="75"/>
                  </a:cubicBezTo>
                  <a:cubicBezTo>
                    <a:pt x="36" y="79"/>
                    <a:pt x="36" y="79"/>
                    <a:pt x="36" y="79"/>
                  </a:cubicBezTo>
                  <a:cubicBezTo>
                    <a:pt x="47" y="81"/>
                    <a:pt x="57" y="81"/>
                    <a:pt x="66" y="79"/>
                  </a:cubicBezTo>
                  <a:cubicBezTo>
                    <a:pt x="67" y="78"/>
                    <a:pt x="68" y="77"/>
                    <a:pt x="69" y="76"/>
                  </a:cubicBezTo>
                  <a:cubicBezTo>
                    <a:pt x="72" y="74"/>
                    <a:pt x="74" y="72"/>
                    <a:pt x="76" y="69"/>
                  </a:cubicBezTo>
                  <a:cubicBezTo>
                    <a:pt x="77" y="69"/>
                    <a:pt x="77" y="68"/>
                    <a:pt x="78" y="68"/>
                  </a:cubicBezTo>
                  <a:cubicBezTo>
                    <a:pt x="78" y="67"/>
                    <a:pt x="79" y="66"/>
                    <a:pt x="79" y="66"/>
                  </a:cubicBezTo>
                  <a:cubicBezTo>
                    <a:pt x="87" y="57"/>
                    <a:pt x="94" y="48"/>
                    <a:pt x="99" y="38"/>
                  </a:cubicBezTo>
                  <a:cubicBezTo>
                    <a:pt x="103" y="20"/>
                    <a:pt x="103" y="20"/>
                    <a:pt x="103" y="20"/>
                  </a:cubicBezTo>
                  <a:cubicBezTo>
                    <a:pt x="106" y="8"/>
                    <a:pt x="104" y="1"/>
                    <a:pt x="96" y="0"/>
                  </a:cubicBezTo>
                  <a:close/>
                </a:path>
              </a:pathLst>
            </a:custGeom>
            <a:solidFill>
              <a:srgbClr val="7C7F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43" name="Freeform 480"/>
            <p:cNvSpPr>
              <a:spLocks/>
            </p:cNvSpPr>
            <p:nvPr/>
          </p:nvSpPr>
          <p:spPr bwMode="auto">
            <a:xfrm>
              <a:off x="5630863" y="3775075"/>
              <a:ext cx="6350" cy="7937"/>
            </a:xfrm>
            <a:custGeom>
              <a:avLst/>
              <a:gdLst>
                <a:gd name="T0" fmla="*/ 1 w 4"/>
                <a:gd name="T1" fmla="*/ 0 h 5"/>
                <a:gd name="T2" fmla="*/ 0 w 4"/>
                <a:gd name="T3" fmla="*/ 2 h 5"/>
                <a:gd name="T4" fmla="*/ 4 w 4"/>
                <a:gd name="T5" fmla="*/ 5 h 5"/>
                <a:gd name="T6" fmla="*/ 4 w 4"/>
                <a:gd name="T7" fmla="*/ 2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cubicBezTo>
                    <a:pt x="1" y="0"/>
                    <a:pt x="0" y="1"/>
                    <a:pt x="0" y="2"/>
                  </a:cubicBezTo>
                  <a:cubicBezTo>
                    <a:pt x="4" y="5"/>
                    <a:pt x="4" y="5"/>
                    <a:pt x="4" y="5"/>
                  </a:cubicBezTo>
                  <a:cubicBezTo>
                    <a:pt x="4" y="2"/>
                    <a:pt x="4" y="2"/>
                    <a:pt x="4" y="2"/>
                  </a:cubicBezTo>
                  <a:cubicBezTo>
                    <a:pt x="1" y="0"/>
                    <a:pt x="1" y="0"/>
                    <a:pt x="1" y="0"/>
                  </a:cubicBezTo>
                  <a:close/>
                </a:path>
              </a:pathLst>
            </a:custGeom>
            <a:solidFill>
              <a:srgbClr val="E2B9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44" name="Freeform 481"/>
            <p:cNvSpPr>
              <a:spLocks/>
            </p:cNvSpPr>
            <p:nvPr/>
          </p:nvSpPr>
          <p:spPr bwMode="auto">
            <a:xfrm>
              <a:off x="5616575" y="3779838"/>
              <a:ext cx="20638" cy="11112"/>
            </a:xfrm>
            <a:custGeom>
              <a:avLst/>
              <a:gdLst>
                <a:gd name="T0" fmla="*/ 9 w 13"/>
                <a:gd name="T1" fmla="*/ 7 h 7"/>
                <a:gd name="T2" fmla="*/ 11 w 13"/>
                <a:gd name="T3" fmla="*/ 5 h 7"/>
                <a:gd name="T4" fmla="*/ 5 w 13"/>
                <a:gd name="T5" fmla="*/ 5 h 7"/>
                <a:gd name="T6" fmla="*/ 13 w 13"/>
                <a:gd name="T7" fmla="*/ 2 h 7"/>
                <a:gd name="T8" fmla="*/ 7 w 13"/>
                <a:gd name="T9" fmla="*/ 0 h 7"/>
                <a:gd name="T10" fmla="*/ 0 w 13"/>
                <a:gd name="T11" fmla="*/ 7 h 7"/>
                <a:gd name="T12" fmla="*/ 9 w 1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3" h="7">
                  <a:moveTo>
                    <a:pt x="9" y="7"/>
                  </a:moveTo>
                  <a:cubicBezTo>
                    <a:pt x="10" y="6"/>
                    <a:pt x="10" y="6"/>
                    <a:pt x="11" y="5"/>
                  </a:cubicBezTo>
                  <a:cubicBezTo>
                    <a:pt x="5" y="5"/>
                    <a:pt x="5" y="5"/>
                    <a:pt x="5" y="5"/>
                  </a:cubicBezTo>
                  <a:cubicBezTo>
                    <a:pt x="13" y="2"/>
                    <a:pt x="13" y="2"/>
                    <a:pt x="13" y="2"/>
                  </a:cubicBezTo>
                  <a:cubicBezTo>
                    <a:pt x="7" y="0"/>
                    <a:pt x="7" y="0"/>
                    <a:pt x="7" y="0"/>
                  </a:cubicBezTo>
                  <a:cubicBezTo>
                    <a:pt x="5" y="3"/>
                    <a:pt x="3" y="5"/>
                    <a:pt x="0" y="7"/>
                  </a:cubicBezTo>
                  <a:cubicBezTo>
                    <a:pt x="9" y="7"/>
                    <a:pt x="9" y="7"/>
                    <a:pt x="9" y="7"/>
                  </a:cubicBezTo>
                  <a:close/>
                </a:path>
              </a:pathLst>
            </a:custGeom>
            <a:solidFill>
              <a:srgbClr val="E2B9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45" name="Freeform 482"/>
            <p:cNvSpPr>
              <a:spLocks/>
            </p:cNvSpPr>
            <p:nvPr/>
          </p:nvSpPr>
          <p:spPr bwMode="auto">
            <a:xfrm>
              <a:off x="5624513" y="3783013"/>
              <a:ext cx="12700" cy="4762"/>
            </a:xfrm>
            <a:custGeom>
              <a:avLst/>
              <a:gdLst>
                <a:gd name="T0" fmla="*/ 0 w 8"/>
                <a:gd name="T1" fmla="*/ 3 h 3"/>
                <a:gd name="T2" fmla="*/ 6 w 8"/>
                <a:gd name="T3" fmla="*/ 3 h 3"/>
                <a:gd name="T4" fmla="*/ 8 w 8"/>
                <a:gd name="T5" fmla="*/ 0 h 3"/>
                <a:gd name="T6" fmla="*/ 0 w 8"/>
                <a:gd name="T7" fmla="*/ 3 h 3"/>
                <a:gd name="T8" fmla="*/ 0 w 8"/>
                <a:gd name="T9" fmla="*/ 3 h 3"/>
              </a:gdLst>
              <a:ahLst/>
              <a:cxnLst>
                <a:cxn ang="0">
                  <a:pos x="T0" y="T1"/>
                </a:cxn>
                <a:cxn ang="0">
                  <a:pos x="T2" y="T3"/>
                </a:cxn>
                <a:cxn ang="0">
                  <a:pos x="T4" y="T5"/>
                </a:cxn>
                <a:cxn ang="0">
                  <a:pos x="T6" y="T7"/>
                </a:cxn>
                <a:cxn ang="0">
                  <a:pos x="T8" y="T9"/>
                </a:cxn>
              </a:cxnLst>
              <a:rect l="0" t="0" r="r" b="b"/>
              <a:pathLst>
                <a:path w="8" h="3">
                  <a:moveTo>
                    <a:pt x="0" y="3"/>
                  </a:moveTo>
                  <a:lnTo>
                    <a:pt x="6" y="3"/>
                  </a:lnTo>
                  <a:lnTo>
                    <a:pt x="8" y="0"/>
                  </a:lnTo>
                  <a:lnTo>
                    <a:pt x="0" y="3"/>
                  </a:lnTo>
                  <a:lnTo>
                    <a:pt x="0" y="3"/>
                  </a:ln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46" name="Freeform 483"/>
            <p:cNvSpPr>
              <a:spLocks/>
            </p:cNvSpPr>
            <p:nvPr/>
          </p:nvSpPr>
          <p:spPr bwMode="auto">
            <a:xfrm>
              <a:off x="5627688" y="3778250"/>
              <a:ext cx="9525" cy="4762"/>
            </a:xfrm>
            <a:custGeom>
              <a:avLst/>
              <a:gdLst>
                <a:gd name="T0" fmla="*/ 0 w 6"/>
                <a:gd name="T1" fmla="*/ 1 h 3"/>
                <a:gd name="T2" fmla="*/ 6 w 6"/>
                <a:gd name="T3" fmla="*/ 3 h 3"/>
                <a:gd name="T4" fmla="*/ 2 w 6"/>
                <a:gd name="T5" fmla="*/ 0 h 3"/>
                <a:gd name="T6" fmla="*/ 0 w 6"/>
                <a:gd name="T7" fmla="*/ 1 h 3"/>
              </a:gdLst>
              <a:ahLst/>
              <a:cxnLst>
                <a:cxn ang="0">
                  <a:pos x="T0" y="T1"/>
                </a:cxn>
                <a:cxn ang="0">
                  <a:pos x="T2" y="T3"/>
                </a:cxn>
                <a:cxn ang="0">
                  <a:pos x="T4" y="T5"/>
                </a:cxn>
                <a:cxn ang="0">
                  <a:pos x="T6" y="T7"/>
                </a:cxn>
              </a:cxnLst>
              <a:rect l="0" t="0" r="r" b="b"/>
              <a:pathLst>
                <a:path w="6" h="3">
                  <a:moveTo>
                    <a:pt x="0" y="1"/>
                  </a:moveTo>
                  <a:cubicBezTo>
                    <a:pt x="6" y="3"/>
                    <a:pt x="6" y="3"/>
                    <a:pt x="6" y="3"/>
                  </a:cubicBezTo>
                  <a:cubicBezTo>
                    <a:pt x="2" y="0"/>
                    <a:pt x="2" y="0"/>
                    <a:pt x="2" y="0"/>
                  </a:cubicBezTo>
                  <a:cubicBezTo>
                    <a:pt x="1" y="0"/>
                    <a:pt x="1" y="1"/>
                    <a:pt x="0" y="1"/>
                  </a:cubicBez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47" name="Freeform 484"/>
            <p:cNvSpPr>
              <a:spLocks/>
            </p:cNvSpPr>
            <p:nvPr/>
          </p:nvSpPr>
          <p:spPr bwMode="auto">
            <a:xfrm>
              <a:off x="5487988" y="3790950"/>
              <a:ext cx="155575" cy="85725"/>
            </a:xfrm>
            <a:custGeom>
              <a:avLst/>
              <a:gdLst>
                <a:gd name="T0" fmla="*/ 91 w 101"/>
                <a:gd name="T1" fmla="*/ 16 h 56"/>
                <a:gd name="T2" fmla="*/ 91 w 101"/>
                <a:gd name="T3" fmla="*/ 2 h 56"/>
                <a:gd name="T4" fmla="*/ 81 w 101"/>
                <a:gd name="T5" fmla="*/ 3 h 56"/>
                <a:gd name="T6" fmla="*/ 79 w 101"/>
                <a:gd name="T7" fmla="*/ 6 h 56"/>
                <a:gd name="T8" fmla="*/ 27 w 101"/>
                <a:gd name="T9" fmla="*/ 6 h 56"/>
                <a:gd name="T10" fmla="*/ 0 w 101"/>
                <a:gd name="T11" fmla="*/ 0 h 56"/>
                <a:gd name="T12" fmla="*/ 12 w 101"/>
                <a:gd name="T13" fmla="*/ 9 h 56"/>
                <a:gd name="T14" fmla="*/ 18 w 101"/>
                <a:gd name="T15" fmla="*/ 10 h 56"/>
                <a:gd name="T16" fmla="*/ 33 w 101"/>
                <a:gd name="T17" fmla="*/ 12 h 56"/>
                <a:gd name="T18" fmla="*/ 20 w 101"/>
                <a:gd name="T19" fmla="*/ 38 h 56"/>
                <a:gd name="T20" fmla="*/ 7 w 101"/>
                <a:gd name="T21" fmla="*/ 41 h 56"/>
                <a:gd name="T22" fmla="*/ 5 w 101"/>
                <a:gd name="T23" fmla="*/ 46 h 56"/>
                <a:gd name="T24" fmla="*/ 8 w 101"/>
                <a:gd name="T25" fmla="*/ 49 h 56"/>
                <a:gd name="T26" fmla="*/ 28 w 101"/>
                <a:gd name="T27" fmla="*/ 41 h 56"/>
                <a:gd name="T28" fmla="*/ 29 w 101"/>
                <a:gd name="T29" fmla="*/ 39 h 56"/>
                <a:gd name="T30" fmla="*/ 40 w 101"/>
                <a:gd name="T31" fmla="*/ 12 h 56"/>
                <a:gd name="T32" fmla="*/ 44 w 101"/>
                <a:gd name="T33" fmla="*/ 12 h 56"/>
                <a:gd name="T34" fmla="*/ 77 w 101"/>
                <a:gd name="T35" fmla="*/ 9 h 56"/>
                <a:gd name="T36" fmla="*/ 90 w 101"/>
                <a:gd name="T37" fmla="*/ 43 h 56"/>
                <a:gd name="T38" fmla="*/ 49 w 101"/>
                <a:gd name="T39" fmla="*/ 46 h 56"/>
                <a:gd name="T40" fmla="*/ 67 w 101"/>
                <a:gd name="T41" fmla="*/ 55 h 56"/>
                <a:gd name="T42" fmla="*/ 92 w 101"/>
                <a:gd name="T43" fmla="*/ 53 h 56"/>
                <a:gd name="T44" fmla="*/ 101 w 101"/>
                <a:gd name="T45" fmla="*/ 52 h 56"/>
                <a:gd name="T46" fmla="*/ 91 w 101"/>
                <a:gd name="T47" fmla="*/ 1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1" h="56">
                  <a:moveTo>
                    <a:pt x="91" y="16"/>
                  </a:moveTo>
                  <a:cubicBezTo>
                    <a:pt x="91" y="2"/>
                    <a:pt x="91" y="2"/>
                    <a:pt x="91" y="2"/>
                  </a:cubicBezTo>
                  <a:cubicBezTo>
                    <a:pt x="89" y="3"/>
                    <a:pt x="86" y="4"/>
                    <a:pt x="81" y="3"/>
                  </a:cubicBezTo>
                  <a:cubicBezTo>
                    <a:pt x="79" y="6"/>
                    <a:pt x="79" y="6"/>
                    <a:pt x="79" y="6"/>
                  </a:cubicBezTo>
                  <a:cubicBezTo>
                    <a:pt x="61" y="9"/>
                    <a:pt x="44" y="9"/>
                    <a:pt x="27" y="6"/>
                  </a:cubicBezTo>
                  <a:cubicBezTo>
                    <a:pt x="18" y="6"/>
                    <a:pt x="9" y="4"/>
                    <a:pt x="0" y="0"/>
                  </a:cubicBezTo>
                  <a:cubicBezTo>
                    <a:pt x="1" y="5"/>
                    <a:pt x="5" y="8"/>
                    <a:pt x="12" y="9"/>
                  </a:cubicBezTo>
                  <a:cubicBezTo>
                    <a:pt x="14" y="10"/>
                    <a:pt x="16" y="10"/>
                    <a:pt x="18" y="10"/>
                  </a:cubicBezTo>
                  <a:cubicBezTo>
                    <a:pt x="23" y="11"/>
                    <a:pt x="28" y="11"/>
                    <a:pt x="33" y="12"/>
                  </a:cubicBezTo>
                  <a:cubicBezTo>
                    <a:pt x="20" y="38"/>
                    <a:pt x="20" y="38"/>
                    <a:pt x="20" y="38"/>
                  </a:cubicBezTo>
                  <a:cubicBezTo>
                    <a:pt x="15" y="41"/>
                    <a:pt x="11" y="42"/>
                    <a:pt x="7" y="41"/>
                  </a:cubicBezTo>
                  <a:cubicBezTo>
                    <a:pt x="5" y="46"/>
                    <a:pt x="5" y="46"/>
                    <a:pt x="5" y="46"/>
                  </a:cubicBezTo>
                  <a:cubicBezTo>
                    <a:pt x="6" y="47"/>
                    <a:pt x="7" y="48"/>
                    <a:pt x="8" y="49"/>
                  </a:cubicBezTo>
                  <a:cubicBezTo>
                    <a:pt x="16" y="54"/>
                    <a:pt x="23" y="51"/>
                    <a:pt x="28" y="41"/>
                  </a:cubicBezTo>
                  <a:cubicBezTo>
                    <a:pt x="28" y="41"/>
                    <a:pt x="28" y="40"/>
                    <a:pt x="29" y="39"/>
                  </a:cubicBezTo>
                  <a:cubicBezTo>
                    <a:pt x="40" y="12"/>
                    <a:pt x="40" y="12"/>
                    <a:pt x="40" y="12"/>
                  </a:cubicBezTo>
                  <a:cubicBezTo>
                    <a:pt x="41" y="12"/>
                    <a:pt x="43" y="12"/>
                    <a:pt x="44" y="12"/>
                  </a:cubicBezTo>
                  <a:cubicBezTo>
                    <a:pt x="55" y="12"/>
                    <a:pt x="66" y="11"/>
                    <a:pt x="77" y="9"/>
                  </a:cubicBezTo>
                  <a:cubicBezTo>
                    <a:pt x="90" y="43"/>
                    <a:pt x="90" y="43"/>
                    <a:pt x="90" y="43"/>
                  </a:cubicBezTo>
                  <a:cubicBezTo>
                    <a:pt x="77" y="47"/>
                    <a:pt x="64" y="49"/>
                    <a:pt x="49" y="46"/>
                  </a:cubicBezTo>
                  <a:cubicBezTo>
                    <a:pt x="52" y="53"/>
                    <a:pt x="58" y="56"/>
                    <a:pt x="67" y="55"/>
                  </a:cubicBezTo>
                  <a:cubicBezTo>
                    <a:pt x="92" y="53"/>
                    <a:pt x="92" y="53"/>
                    <a:pt x="92" y="53"/>
                  </a:cubicBezTo>
                  <a:cubicBezTo>
                    <a:pt x="101" y="52"/>
                    <a:pt x="101" y="52"/>
                    <a:pt x="101" y="52"/>
                  </a:cubicBezTo>
                  <a:cubicBezTo>
                    <a:pt x="91" y="16"/>
                    <a:pt x="91" y="16"/>
                    <a:pt x="91" y="16"/>
                  </a:cubicBezTo>
                  <a:close/>
                </a:path>
              </a:pathLst>
            </a:custGeom>
            <a:solidFill>
              <a:srgbClr val="7C7F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48" name="Freeform 485"/>
            <p:cNvSpPr>
              <a:spLocks/>
            </p:cNvSpPr>
            <p:nvPr/>
          </p:nvSpPr>
          <p:spPr bwMode="auto">
            <a:xfrm>
              <a:off x="5613400" y="3790950"/>
              <a:ext cx="17463" cy="6350"/>
            </a:xfrm>
            <a:custGeom>
              <a:avLst/>
              <a:gdLst>
                <a:gd name="T0" fmla="*/ 10 w 12"/>
                <a:gd name="T1" fmla="*/ 2 h 4"/>
                <a:gd name="T2" fmla="*/ 12 w 12"/>
                <a:gd name="T3" fmla="*/ 0 h 4"/>
                <a:gd name="T4" fmla="*/ 3 w 12"/>
                <a:gd name="T5" fmla="*/ 0 h 4"/>
                <a:gd name="T6" fmla="*/ 0 w 12"/>
                <a:gd name="T7" fmla="*/ 3 h 4"/>
                <a:gd name="T8" fmla="*/ 10 w 12"/>
                <a:gd name="T9" fmla="*/ 2 h 4"/>
              </a:gdLst>
              <a:ahLst/>
              <a:cxnLst>
                <a:cxn ang="0">
                  <a:pos x="T0" y="T1"/>
                </a:cxn>
                <a:cxn ang="0">
                  <a:pos x="T2" y="T3"/>
                </a:cxn>
                <a:cxn ang="0">
                  <a:pos x="T4" y="T5"/>
                </a:cxn>
                <a:cxn ang="0">
                  <a:pos x="T6" y="T7"/>
                </a:cxn>
                <a:cxn ang="0">
                  <a:pos x="T8" y="T9"/>
                </a:cxn>
              </a:cxnLst>
              <a:rect l="0" t="0" r="r" b="b"/>
              <a:pathLst>
                <a:path w="12" h="4">
                  <a:moveTo>
                    <a:pt x="10" y="2"/>
                  </a:moveTo>
                  <a:cubicBezTo>
                    <a:pt x="11" y="1"/>
                    <a:pt x="12" y="1"/>
                    <a:pt x="12" y="0"/>
                  </a:cubicBezTo>
                  <a:cubicBezTo>
                    <a:pt x="3" y="0"/>
                    <a:pt x="3" y="0"/>
                    <a:pt x="3" y="0"/>
                  </a:cubicBezTo>
                  <a:cubicBezTo>
                    <a:pt x="2" y="1"/>
                    <a:pt x="1" y="2"/>
                    <a:pt x="0" y="3"/>
                  </a:cubicBezTo>
                  <a:cubicBezTo>
                    <a:pt x="5" y="4"/>
                    <a:pt x="8" y="3"/>
                    <a:pt x="10" y="2"/>
                  </a:cubicBez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49" name="Freeform 486"/>
            <p:cNvSpPr>
              <a:spLocks/>
            </p:cNvSpPr>
            <p:nvPr/>
          </p:nvSpPr>
          <p:spPr bwMode="auto">
            <a:xfrm>
              <a:off x="5562600" y="3722688"/>
              <a:ext cx="33338" cy="26987"/>
            </a:xfrm>
            <a:custGeom>
              <a:avLst/>
              <a:gdLst>
                <a:gd name="T0" fmla="*/ 0 w 21"/>
                <a:gd name="T1" fmla="*/ 17 h 17"/>
                <a:gd name="T2" fmla="*/ 21 w 21"/>
                <a:gd name="T3" fmla="*/ 13 h 17"/>
                <a:gd name="T4" fmla="*/ 16 w 21"/>
                <a:gd name="T5" fmla="*/ 0 h 17"/>
                <a:gd name="T6" fmla="*/ 0 w 21"/>
                <a:gd name="T7" fmla="*/ 17 h 17"/>
                <a:gd name="T8" fmla="*/ 0 w 21"/>
                <a:gd name="T9" fmla="*/ 17 h 17"/>
              </a:gdLst>
              <a:ahLst/>
              <a:cxnLst>
                <a:cxn ang="0">
                  <a:pos x="T0" y="T1"/>
                </a:cxn>
                <a:cxn ang="0">
                  <a:pos x="T2" y="T3"/>
                </a:cxn>
                <a:cxn ang="0">
                  <a:pos x="T4" y="T5"/>
                </a:cxn>
                <a:cxn ang="0">
                  <a:pos x="T6" y="T7"/>
                </a:cxn>
                <a:cxn ang="0">
                  <a:pos x="T8" y="T9"/>
                </a:cxn>
              </a:cxnLst>
              <a:rect l="0" t="0" r="r" b="b"/>
              <a:pathLst>
                <a:path w="21" h="17">
                  <a:moveTo>
                    <a:pt x="0" y="17"/>
                  </a:moveTo>
                  <a:lnTo>
                    <a:pt x="21" y="13"/>
                  </a:lnTo>
                  <a:lnTo>
                    <a:pt x="16" y="0"/>
                  </a:lnTo>
                  <a:lnTo>
                    <a:pt x="0" y="17"/>
                  </a:lnTo>
                  <a:lnTo>
                    <a:pt x="0" y="17"/>
                  </a:lnTo>
                  <a:close/>
                </a:path>
              </a:pathLst>
            </a:custGeom>
            <a:solidFill>
              <a:srgbClr val="9C9F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50" name="Freeform 487"/>
            <p:cNvSpPr>
              <a:spLocks/>
            </p:cNvSpPr>
            <p:nvPr/>
          </p:nvSpPr>
          <p:spPr bwMode="auto">
            <a:xfrm>
              <a:off x="5486400" y="3770313"/>
              <a:ext cx="127000" cy="34925"/>
            </a:xfrm>
            <a:custGeom>
              <a:avLst/>
              <a:gdLst>
                <a:gd name="T0" fmla="*/ 82 w 82"/>
                <a:gd name="T1" fmla="*/ 16 h 22"/>
                <a:gd name="T2" fmla="*/ 52 w 82"/>
                <a:gd name="T3" fmla="*/ 16 h 22"/>
                <a:gd name="T4" fmla="*/ 17 w 82"/>
                <a:gd name="T5" fmla="*/ 12 h 22"/>
                <a:gd name="T6" fmla="*/ 17 w 82"/>
                <a:gd name="T7" fmla="*/ 0 h 22"/>
                <a:gd name="T8" fmla="*/ 2 w 82"/>
                <a:gd name="T9" fmla="*/ 5 h 22"/>
                <a:gd name="T10" fmla="*/ 1 w 82"/>
                <a:gd name="T11" fmla="*/ 13 h 22"/>
                <a:gd name="T12" fmla="*/ 28 w 82"/>
                <a:gd name="T13" fmla="*/ 19 h 22"/>
                <a:gd name="T14" fmla="*/ 80 w 82"/>
                <a:gd name="T15" fmla="*/ 19 h 22"/>
                <a:gd name="T16" fmla="*/ 82 w 82"/>
                <a:gd name="T17" fmla="*/ 1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2">
                  <a:moveTo>
                    <a:pt x="82" y="16"/>
                  </a:moveTo>
                  <a:cubicBezTo>
                    <a:pt x="73" y="18"/>
                    <a:pt x="63" y="18"/>
                    <a:pt x="52" y="16"/>
                  </a:cubicBezTo>
                  <a:cubicBezTo>
                    <a:pt x="17" y="12"/>
                    <a:pt x="17" y="12"/>
                    <a:pt x="17" y="12"/>
                  </a:cubicBezTo>
                  <a:cubicBezTo>
                    <a:pt x="16" y="7"/>
                    <a:pt x="16" y="4"/>
                    <a:pt x="17" y="0"/>
                  </a:cubicBezTo>
                  <a:cubicBezTo>
                    <a:pt x="12" y="3"/>
                    <a:pt x="7" y="5"/>
                    <a:pt x="2" y="5"/>
                  </a:cubicBezTo>
                  <a:cubicBezTo>
                    <a:pt x="1" y="8"/>
                    <a:pt x="0" y="11"/>
                    <a:pt x="1" y="13"/>
                  </a:cubicBezTo>
                  <a:cubicBezTo>
                    <a:pt x="10" y="17"/>
                    <a:pt x="19" y="19"/>
                    <a:pt x="28" y="19"/>
                  </a:cubicBezTo>
                  <a:cubicBezTo>
                    <a:pt x="45" y="22"/>
                    <a:pt x="62" y="22"/>
                    <a:pt x="80" y="19"/>
                  </a:cubicBezTo>
                  <a:cubicBezTo>
                    <a:pt x="82" y="16"/>
                    <a:pt x="82" y="16"/>
                    <a:pt x="82" y="16"/>
                  </a:cubicBezTo>
                  <a:close/>
                </a:path>
              </a:pathLst>
            </a:custGeom>
            <a:solidFill>
              <a:srgbClr val="9C9F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51" name="Freeform 488"/>
            <p:cNvSpPr>
              <a:spLocks/>
            </p:cNvSpPr>
            <p:nvPr/>
          </p:nvSpPr>
          <p:spPr bwMode="auto">
            <a:xfrm>
              <a:off x="5554663" y="3805238"/>
              <a:ext cx="71438" cy="61912"/>
            </a:xfrm>
            <a:custGeom>
              <a:avLst/>
              <a:gdLst>
                <a:gd name="T0" fmla="*/ 33 w 46"/>
                <a:gd name="T1" fmla="*/ 0 h 40"/>
                <a:gd name="T2" fmla="*/ 0 w 46"/>
                <a:gd name="T3" fmla="*/ 3 h 40"/>
                <a:gd name="T4" fmla="*/ 3 w 46"/>
                <a:gd name="T5" fmla="*/ 31 h 40"/>
                <a:gd name="T6" fmla="*/ 4 w 46"/>
                <a:gd name="T7" fmla="*/ 34 h 40"/>
                <a:gd name="T8" fmla="*/ 5 w 46"/>
                <a:gd name="T9" fmla="*/ 37 h 40"/>
                <a:gd name="T10" fmla="*/ 46 w 46"/>
                <a:gd name="T11" fmla="*/ 34 h 40"/>
                <a:gd name="T12" fmla="*/ 33 w 46"/>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46" h="40">
                  <a:moveTo>
                    <a:pt x="33" y="0"/>
                  </a:moveTo>
                  <a:cubicBezTo>
                    <a:pt x="22" y="2"/>
                    <a:pt x="11" y="3"/>
                    <a:pt x="0" y="3"/>
                  </a:cubicBezTo>
                  <a:cubicBezTo>
                    <a:pt x="3" y="31"/>
                    <a:pt x="3" y="31"/>
                    <a:pt x="3" y="31"/>
                  </a:cubicBezTo>
                  <a:cubicBezTo>
                    <a:pt x="3" y="32"/>
                    <a:pt x="4" y="33"/>
                    <a:pt x="4" y="34"/>
                  </a:cubicBezTo>
                  <a:cubicBezTo>
                    <a:pt x="4" y="35"/>
                    <a:pt x="5" y="36"/>
                    <a:pt x="5" y="37"/>
                  </a:cubicBezTo>
                  <a:cubicBezTo>
                    <a:pt x="20" y="40"/>
                    <a:pt x="33" y="38"/>
                    <a:pt x="46" y="34"/>
                  </a:cubicBezTo>
                  <a:cubicBezTo>
                    <a:pt x="33" y="0"/>
                    <a:pt x="33" y="0"/>
                    <a:pt x="33" y="0"/>
                  </a:cubicBezTo>
                  <a:close/>
                </a:path>
              </a:pathLst>
            </a:custGeom>
            <a:solidFill>
              <a:srgbClr val="9C9F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52" name="Freeform 489"/>
            <p:cNvSpPr>
              <a:spLocks/>
            </p:cNvSpPr>
            <p:nvPr/>
          </p:nvSpPr>
          <p:spPr bwMode="auto">
            <a:xfrm>
              <a:off x="5530850" y="3810000"/>
              <a:ext cx="30163" cy="47625"/>
            </a:xfrm>
            <a:custGeom>
              <a:avLst/>
              <a:gdLst>
                <a:gd name="T0" fmla="*/ 16 w 20"/>
                <a:gd name="T1" fmla="*/ 0 h 31"/>
                <a:gd name="T2" fmla="*/ 12 w 20"/>
                <a:gd name="T3" fmla="*/ 0 h 31"/>
                <a:gd name="T4" fmla="*/ 1 w 20"/>
                <a:gd name="T5" fmla="*/ 27 h 31"/>
                <a:gd name="T6" fmla="*/ 0 w 20"/>
                <a:gd name="T7" fmla="*/ 29 h 31"/>
                <a:gd name="T8" fmla="*/ 20 w 20"/>
                <a:gd name="T9" fmla="*/ 31 h 31"/>
                <a:gd name="T10" fmla="*/ 19 w 20"/>
                <a:gd name="T11" fmla="*/ 28 h 31"/>
                <a:gd name="T12" fmla="*/ 16 w 2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20" h="31">
                  <a:moveTo>
                    <a:pt x="16" y="0"/>
                  </a:moveTo>
                  <a:cubicBezTo>
                    <a:pt x="15" y="0"/>
                    <a:pt x="13" y="0"/>
                    <a:pt x="12" y="0"/>
                  </a:cubicBezTo>
                  <a:cubicBezTo>
                    <a:pt x="1" y="27"/>
                    <a:pt x="1" y="27"/>
                    <a:pt x="1" y="27"/>
                  </a:cubicBezTo>
                  <a:cubicBezTo>
                    <a:pt x="0" y="28"/>
                    <a:pt x="0" y="29"/>
                    <a:pt x="0" y="29"/>
                  </a:cubicBezTo>
                  <a:cubicBezTo>
                    <a:pt x="20" y="31"/>
                    <a:pt x="20" y="31"/>
                    <a:pt x="20" y="31"/>
                  </a:cubicBezTo>
                  <a:cubicBezTo>
                    <a:pt x="20" y="30"/>
                    <a:pt x="19" y="29"/>
                    <a:pt x="19" y="28"/>
                  </a:cubicBezTo>
                  <a:cubicBezTo>
                    <a:pt x="16" y="0"/>
                    <a:pt x="16" y="0"/>
                    <a:pt x="16" y="0"/>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53" name="Freeform 490"/>
            <p:cNvSpPr>
              <a:spLocks/>
            </p:cNvSpPr>
            <p:nvPr/>
          </p:nvSpPr>
          <p:spPr bwMode="auto">
            <a:xfrm>
              <a:off x="5484813" y="3749675"/>
              <a:ext cx="34925" cy="28575"/>
            </a:xfrm>
            <a:custGeom>
              <a:avLst/>
              <a:gdLst>
                <a:gd name="T0" fmla="*/ 23 w 23"/>
                <a:gd name="T1" fmla="*/ 1 h 19"/>
                <a:gd name="T2" fmla="*/ 19 w 23"/>
                <a:gd name="T3" fmla="*/ 0 h 19"/>
                <a:gd name="T4" fmla="*/ 14 w 23"/>
                <a:gd name="T5" fmla="*/ 9 h 19"/>
                <a:gd name="T6" fmla="*/ 0 w 23"/>
                <a:gd name="T7" fmla="*/ 11 h 19"/>
                <a:gd name="T8" fmla="*/ 0 w 23"/>
                <a:gd name="T9" fmla="*/ 19 h 19"/>
                <a:gd name="T10" fmla="*/ 3 w 23"/>
                <a:gd name="T11" fmla="*/ 19 h 19"/>
                <a:gd name="T12" fmla="*/ 18 w 23"/>
                <a:gd name="T13" fmla="*/ 14 h 19"/>
                <a:gd name="T14" fmla="*/ 23 w 23"/>
                <a:gd name="T15" fmla="*/ 1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9">
                  <a:moveTo>
                    <a:pt x="23" y="1"/>
                  </a:moveTo>
                  <a:cubicBezTo>
                    <a:pt x="19" y="0"/>
                    <a:pt x="19" y="0"/>
                    <a:pt x="19" y="0"/>
                  </a:cubicBezTo>
                  <a:cubicBezTo>
                    <a:pt x="14" y="9"/>
                    <a:pt x="14" y="9"/>
                    <a:pt x="14" y="9"/>
                  </a:cubicBezTo>
                  <a:cubicBezTo>
                    <a:pt x="10" y="11"/>
                    <a:pt x="6" y="12"/>
                    <a:pt x="0" y="11"/>
                  </a:cubicBezTo>
                  <a:cubicBezTo>
                    <a:pt x="0" y="14"/>
                    <a:pt x="0" y="16"/>
                    <a:pt x="0" y="19"/>
                  </a:cubicBezTo>
                  <a:cubicBezTo>
                    <a:pt x="1" y="19"/>
                    <a:pt x="2" y="19"/>
                    <a:pt x="3" y="19"/>
                  </a:cubicBezTo>
                  <a:cubicBezTo>
                    <a:pt x="8" y="19"/>
                    <a:pt x="13" y="17"/>
                    <a:pt x="18" y="14"/>
                  </a:cubicBezTo>
                  <a:cubicBezTo>
                    <a:pt x="19" y="9"/>
                    <a:pt x="20" y="5"/>
                    <a:pt x="23" y="1"/>
                  </a:cubicBez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54" name="Freeform 491"/>
            <p:cNvSpPr>
              <a:spLocks/>
            </p:cNvSpPr>
            <p:nvPr/>
          </p:nvSpPr>
          <p:spPr bwMode="auto">
            <a:xfrm>
              <a:off x="5483225" y="3743325"/>
              <a:ext cx="30163" cy="23812"/>
            </a:xfrm>
            <a:custGeom>
              <a:avLst/>
              <a:gdLst>
                <a:gd name="T0" fmla="*/ 15 w 20"/>
                <a:gd name="T1" fmla="*/ 13 h 16"/>
                <a:gd name="T2" fmla="*/ 20 w 20"/>
                <a:gd name="T3" fmla="*/ 4 h 16"/>
                <a:gd name="T4" fmla="*/ 16 w 20"/>
                <a:gd name="T5" fmla="*/ 2 h 16"/>
                <a:gd name="T6" fmla="*/ 14 w 20"/>
                <a:gd name="T7" fmla="*/ 0 h 16"/>
                <a:gd name="T8" fmla="*/ 9 w 20"/>
                <a:gd name="T9" fmla="*/ 0 h 16"/>
                <a:gd name="T10" fmla="*/ 4 w 20"/>
                <a:gd name="T11" fmla="*/ 0 h 16"/>
                <a:gd name="T12" fmla="*/ 4 w 20"/>
                <a:gd name="T13" fmla="*/ 4 h 16"/>
                <a:gd name="T14" fmla="*/ 1 w 20"/>
                <a:gd name="T15" fmla="*/ 7 h 16"/>
                <a:gd name="T16" fmla="*/ 1 w 20"/>
                <a:gd name="T17" fmla="*/ 15 h 16"/>
                <a:gd name="T18" fmla="*/ 15 w 20"/>
                <a:gd name="T19"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6">
                  <a:moveTo>
                    <a:pt x="15" y="13"/>
                  </a:moveTo>
                  <a:cubicBezTo>
                    <a:pt x="20" y="4"/>
                    <a:pt x="20" y="4"/>
                    <a:pt x="20" y="4"/>
                  </a:cubicBezTo>
                  <a:cubicBezTo>
                    <a:pt x="16" y="2"/>
                    <a:pt x="16" y="2"/>
                    <a:pt x="16" y="2"/>
                  </a:cubicBezTo>
                  <a:cubicBezTo>
                    <a:pt x="14" y="0"/>
                    <a:pt x="14" y="0"/>
                    <a:pt x="14" y="0"/>
                  </a:cubicBezTo>
                  <a:cubicBezTo>
                    <a:pt x="9" y="0"/>
                    <a:pt x="9" y="0"/>
                    <a:pt x="9" y="0"/>
                  </a:cubicBezTo>
                  <a:cubicBezTo>
                    <a:pt x="4" y="0"/>
                    <a:pt x="4" y="0"/>
                    <a:pt x="4" y="0"/>
                  </a:cubicBezTo>
                  <a:cubicBezTo>
                    <a:pt x="3" y="1"/>
                    <a:pt x="3" y="2"/>
                    <a:pt x="4" y="4"/>
                  </a:cubicBezTo>
                  <a:cubicBezTo>
                    <a:pt x="1" y="7"/>
                    <a:pt x="1" y="7"/>
                    <a:pt x="1" y="7"/>
                  </a:cubicBezTo>
                  <a:cubicBezTo>
                    <a:pt x="0" y="10"/>
                    <a:pt x="0" y="12"/>
                    <a:pt x="1" y="15"/>
                  </a:cubicBezTo>
                  <a:cubicBezTo>
                    <a:pt x="7" y="16"/>
                    <a:pt x="11" y="15"/>
                    <a:pt x="15" y="13"/>
                  </a:cubicBezTo>
                  <a:close/>
                </a:path>
              </a:pathLst>
            </a:custGeom>
            <a:solidFill>
              <a:srgbClr val="E2B9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55" name="Freeform 492"/>
            <p:cNvSpPr>
              <a:spLocks/>
            </p:cNvSpPr>
            <p:nvPr/>
          </p:nvSpPr>
          <p:spPr bwMode="auto">
            <a:xfrm>
              <a:off x="5497513" y="3806825"/>
              <a:ext cx="41275" cy="49212"/>
            </a:xfrm>
            <a:custGeom>
              <a:avLst/>
              <a:gdLst>
                <a:gd name="T0" fmla="*/ 26 w 26"/>
                <a:gd name="T1" fmla="*/ 2 h 32"/>
                <a:gd name="T2" fmla="*/ 11 w 26"/>
                <a:gd name="T3" fmla="*/ 0 h 32"/>
                <a:gd name="T4" fmla="*/ 0 w 26"/>
                <a:gd name="T5" fmla="*/ 31 h 32"/>
                <a:gd name="T6" fmla="*/ 13 w 26"/>
                <a:gd name="T7" fmla="*/ 28 h 32"/>
                <a:gd name="T8" fmla="*/ 26 w 26"/>
                <a:gd name="T9" fmla="*/ 2 h 32"/>
              </a:gdLst>
              <a:ahLst/>
              <a:cxnLst>
                <a:cxn ang="0">
                  <a:pos x="T0" y="T1"/>
                </a:cxn>
                <a:cxn ang="0">
                  <a:pos x="T2" y="T3"/>
                </a:cxn>
                <a:cxn ang="0">
                  <a:pos x="T4" y="T5"/>
                </a:cxn>
                <a:cxn ang="0">
                  <a:pos x="T6" y="T7"/>
                </a:cxn>
                <a:cxn ang="0">
                  <a:pos x="T8" y="T9"/>
                </a:cxn>
              </a:cxnLst>
              <a:rect l="0" t="0" r="r" b="b"/>
              <a:pathLst>
                <a:path w="26" h="32">
                  <a:moveTo>
                    <a:pt x="26" y="2"/>
                  </a:moveTo>
                  <a:cubicBezTo>
                    <a:pt x="21" y="1"/>
                    <a:pt x="16" y="1"/>
                    <a:pt x="11" y="0"/>
                  </a:cubicBezTo>
                  <a:cubicBezTo>
                    <a:pt x="0" y="31"/>
                    <a:pt x="0" y="31"/>
                    <a:pt x="0" y="31"/>
                  </a:cubicBezTo>
                  <a:cubicBezTo>
                    <a:pt x="4" y="32"/>
                    <a:pt x="8" y="31"/>
                    <a:pt x="13" y="28"/>
                  </a:cubicBezTo>
                  <a:cubicBezTo>
                    <a:pt x="26" y="2"/>
                    <a:pt x="26" y="2"/>
                    <a:pt x="26" y="2"/>
                  </a:cubicBezTo>
                  <a:close/>
                </a:path>
              </a:pathLst>
            </a:custGeom>
            <a:solidFill>
              <a:srgbClr val="9C9F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56" name="Freeform 493"/>
            <p:cNvSpPr>
              <a:spLocks/>
            </p:cNvSpPr>
            <p:nvPr/>
          </p:nvSpPr>
          <p:spPr bwMode="auto">
            <a:xfrm>
              <a:off x="5499100" y="3854450"/>
              <a:ext cx="136525" cy="225425"/>
            </a:xfrm>
            <a:custGeom>
              <a:avLst/>
              <a:gdLst>
                <a:gd name="T0" fmla="*/ 20 w 88"/>
                <a:gd name="T1" fmla="*/ 0 h 146"/>
                <a:gd name="T2" fmla="*/ 0 w 88"/>
                <a:gd name="T3" fmla="*/ 8 h 146"/>
                <a:gd name="T4" fmla="*/ 0 w 88"/>
                <a:gd name="T5" fmla="*/ 13 h 146"/>
                <a:gd name="T6" fmla="*/ 31 w 88"/>
                <a:gd name="T7" fmla="*/ 13 h 146"/>
                <a:gd name="T8" fmla="*/ 67 w 88"/>
                <a:gd name="T9" fmla="*/ 27 h 146"/>
                <a:gd name="T10" fmla="*/ 59 w 88"/>
                <a:gd name="T11" fmla="*/ 122 h 146"/>
                <a:gd name="T12" fmla="*/ 9 w 88"/>
                <a:gd name="T13" fmla="*/ 135 h 146"/>
                <a:gd name="T14" fmla="*/ 26 w 88"/>
                <a:gd name="T15" fmla="*/ 136 h 146"/>
                <a:gd name="T16" fmla="*/ 48 w 88"/>
                <a:gd name="T17" fmla="*/ 140 h 146"/>
                <a:gd name="T18" fmla="*/ 53 w 88"/>
                <a:gd name="T19" fmla="*/ 142 h 146"/>
                <a:gd name="T20" fmla="*/ 83 w 88"/>
                <a:gd name="T21" fmla="*/ 145 h 146"/>
                <a:gd name="T22" fmla="*/ 83 w 88"/>
                <a:gd name="T23" fmla="*/ 109 h 146"/>
                <a:gd name="T24" fmla="*/ 84 w 88"/>
                <a:gd name="T25" fmla="*/ 12 h 146"/>
                <a:gd name="T26" fmla="*/ 59 w 88"/>
                <a:gd name="T27" fmla="*/ 14 h 146"/>
                <a:gd name="T28" fmla="*/ 41 w 88"/>
                <a:gd name="T29" fmla="*/ 5 h 146"/>
                <a:gd name="T30" fmla="*/ 40 w 88"/>
                <a:gd name="T31" fmla="*/ 2 h 146"/>
                <a:gd name="T32" fmla="*/ 20 w 88"/>
                <a:gd name="T33"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46">
                  <a:moveTo>
                    <a:pt x="20" y="0"/>
                  </a:moveTo>
                  <a:cubicBezTo>
                    <a:pt x="15" y="10"/>
                    <a:pt x="8" y="13"/>
                    <a:pt x="0" y="8"/>
                  </a:cubicBezTo>
                  <a:cubicBezTo>
                    <a:pt x="0" y="9"/>
                    <a:pt x="0" y="11"/>
                    <a:pt x="0" y="13"/>
                  </a:cubicBezTo>
                  <a:cubicBezTo>
                    <a:pt x="10" y="18"/>
                    <a:pt x="21" y="18"/>
                    <a:pt x="31" y="13"/>
                  </a:cubicBezTo>
                  <a:cubicBezTo>
                    <a:pt x="42" y="23"/>
                    <a:pt x="54" y="27"/>
                    <a:pt x="67" y="27"/>
                  </a:cubicBezTo>
                  <a:cubicBezTo>
                    <a:pt x="70" y="61"/>
                    <a:pt x="67" y="92"/>
                    <a:pt x="59" y="122"/>
                  </a:cubicBezTo>
                  <a:cubicBezTo>
                    <a:pt x="9" y="135"/>
                    <a:pt x="9" y="135"/>
                    <a:pt x="9" y="135"/>
                  </a:cubicBezTo>
                  <a:cubicBezTo>
                    <a:pt x="14" y="135"/>
                    <a:pt x="20" y="135"/>
                    <a:pt x="26" y="136"/>
                  </a:cubicBezTo>
                  <a:cubicBezTo>
                    <a:pt x="33" y="137"/>
                    <a:pt x="40" y="138"/>
                    <a:pt x="48" y="140"/>
                  </a:cubicBezTo>
                  <a:cubicBezTo>
                    <a:pt x="50" y="141"/>
                    <a:pt x="52" y="142"/>
                    <a:pt x="53" y="142"/>
                  </a:cubicBezTo>
                  <a:cubicBezTo>
                    <a:pt x="64" y="145"/>
                    <a:pt x="74" y="146"/>
                    <a:pt x="83" y="145"/>
                  </a:cubicBezTo>
                  <a:cubicBezTo>
                    <a:pt x="83" y="109"/>
                    <a:pt x="83" y="109"/>
                    <a:pt x="83" y="109"/>
                  </a:cubicBezTo>
                  <a:cubicBezTo>
                    <a:pt x="88" y="71"/>
                    <a:pt x="88" y="38"/>
                    <a:pt x="84" y="12"/>
                  </a:cubicBezTo>
                  <a:cubicBezTo>
                    <a:pt x="59" y="14"/>
                    <a:pt x="59" y="14"/>
                    <a:pt x="59" y="14"/>
                  </a:cubicBezTo>
                  <a:cubicBezTo>
                    <a:pt x="50" y="15"/>
                    <a:pt x="44" y="12"/>
                    <a:pt x="41" y="5"/>
                  </a:cubicBezTo>
                  <a:cubicBezTo>
                    <a:pt x="41" y="4"/>
                    <a:pt x="40" y="3"/>
                    <a:pt x="40" y="2"/>
                  </a:cubicBezTo>
                  <a:cubicBezTo>
                    <a:pt x="20" y="0"/>
                    <a:pt x="20" y="0"/>
                    <a:pt x="2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57" name="Freeform 494"/>
            <p:cNvSpPr>
              <a:spLocks/>
            </p:cNvSpPr>
            <p:nvPr/>
          </p:nvSpPr>
          <p:spPr bwMode="auto">
            <a:xfrm>
              <a:off x="5499100" y="3873500"/>
              <a:ext cx="109538" cy="188912"/>
            </a:xfrm>
            <a:custGeom>
              <a:avLst/>
              <a:gdLst>
                <a:gd name="T0" fmla="*/ 67 w 70"/>
                <a:gd name="T1" fmla="*/ 14 h 122"/>
                <a:gd name="T2" fmla="*/ 31 w 70"/>
                <a:gd name="T3" fmla="*/ 0 h 122"/>
                <a:gd name="T4" fmla="*/ 0 w 70"/>
                <a:gd name="T5" fmla="*/ 0 h 122"/>
                <a:gd name="T6" fmla="*/ 4 w 70"/>
                <a:gd name="T7" fmla="*/ 50 h 122"/>
                <a:gd name="T8" fmla="*/ 9 w 70"/>
                <a:gd name="T9" fmla="*/ 122 h 122"/>
                <a:gd name="T10" fmla="*/ 59 w 70"/>
                <a:gd name="T11" fmla="*/ 109 h 122"/>
                <a:gd name="T12" fmla="*/ 67 w 70"/>
                <a:gd name="T13" fmla="*/ 14 h 122"/>
              </a:gdLst>
              <a:ahLst/>
              <a:cxnLst>
                <a:cxn ang="0">
                  <a:pos x="T0" y="T1"/>
                </a:cxn>
                <a:cxn ang="0">
                  <a:pos x="T2" y="T3"/>
                </a:cxn>
                <a:cxn ang="0">
                  <a:pos x="T4" y="T5"/>
                </a:cxn>
                <a:cxn ang="0">
                  <a:pos x="T6" y="T7"/>
                </a:cxn>
                <a:cxn ang="0">
                  <a:pos x="T8" y="T9"/>
                </a:cxn>
                <a:cxn ang="0">
                  <a:pos x="T10" y="T11"/>
                </a:cxn>
                <a:cxn ang="0">
                  <a:pos x="T12" y="T13"/>
                </a:cxn>
              </a:cxnLst>
              <a:rect l="0" t="0" r="r" b="b"/>
              <a:pathLst>
                <a:path w="70" h="122">
                  <a:moveTo>
                    <a:pt x="67" y="14"/>
                  </a:moveTo>
                  <a:cubicBezTo>
                    <a:pt x="54" y="14"/>
                    <a:pt x="42" y="10"/>
                    <a:pt x="31" y="0"/>
                  </a:cubicBezTo>
                  <a:cubicBezTo>
                    <a:pt x="21" y="5"/>
                    <a:pt x="10" y="5"/>
                    <a:pt x="0" y="0"/>
                  </a:cubicBezTo>
                  <a:cubicBezTo>
                    <a:pt x="0" y="15"/>
                    <a:pt x="1" y="31"/>
                    <a:pt x="4" y="50"/>
                  </a:cubicBezTo>
                  <a:cubicBezTo>
                    <a:pt x="9" y="122"/>
                    <a:pt x="9" y="122"/>
                    <a:pt x="9" y="122"/>
                  </a:cubicBezTo>
                  <a:cubicBezTo>
                    <a:pt x="59" y="109"/>
                    <a:pt x="59" y="109"/>
                    <a:pt x="59" y="109"/>
                  </a:cubicBezTo>
                  <a:cubicBezTo>
                    <a:pt x="67" y="79"/>
                    <a:pt x="70" y="48"/>
                    <a:pt x="67" y="14"/>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58" name="Freeform 495"/>
            <p:cNvSpPr>
              <a:spLocks/>
            </p:cNvSpPr>
            <p:nvPr/>
          </p:nvSpPr>
          <p:spPr bwMode="auto">
            <a:xfrm>
              <a:off x="5540375" y="4064000"/>
              <a:ext cx="58738" cy="204787"/>
            </a:xfrm>
            <a:custGeom>
              <a:avLst/>
              <a:gdLst>
                <a:gd name="T0" fmla="*/ 0 w 38"/>
                <a:gd name="T1" fmla="*/ 0 h 132"/>
                <a:gd name="T2" fmla="*/ 21 w 38"/>
                <a:gd name="T3" fmla="*/ 13 h 132"/>
                <a:gd name="T4" fmla="*/ 29 w 38"/>
                <a:gd name="T5" fmla="*/ 94 h 132"/>
                <a:gd name="T6" fmla="*/ 16 w 38"/>
                <a:gd name="T7" fmla="*/ 130 h 132"/>
                <a:gd name="T8" fmla="*/ 23 w 38"/>
                <a:gd name="T9" fmla="*/ 132 h 132"/>
                <a:gd name="T10" fmla="*/ 33 w 38"/>
                <a:gd name="T11" fmla="*/ 112 h 132"/>
                <a:gd name="T12" fmla="*/ 37 w 38"/>
                <a:gd name="T13" fmla="*/ 98 h 132"/>
                <a:gd name="T14" fmla="*/ 38 w 38"/>
                <a:gd name="T15" fmla="*/ 94 h 132"/>
                <a:gd name="T16" fmla="*/ 34 w 38"/>
                <a:gd name="T17" fmla="*/ 89 h 132"/>
                <a:gd name="T18" fmla="*/ 34 w 38"/>
                <a:gd name="T19" fmla="*/ 52 h 132"/>
                <a:gd name="T20" fmla="*/ 32 w 38"/>
                <a:gd name="T21" fmla="*/ 28 h 132"/>
                <a:gd name="T22" fmla="*/ 27 w 38"/>
                <a:gd name="T23" fmla="*/ 6 h 132"/>
                <a:gd name="T24" fmla="*/ 22 w 38"/>
                <a:gd name="T25" fmla="*/ 4 h 132"/>
                <a:gd name="T26" fmla="*/ 0 w 38"/>
                <a:gd name="T2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 h="132">
                  <a:moveTo>
                    <a:pt x="0" y="0"/>
                  </a:moveTo>
                  <a:cubicBezTo>
                    <a:pt x="21" y="13"/>
                    <a:pt x="21" y="13"/>
                    <a:pt x="21" y="13"/>
                  </a:cubicBezTo>
                  <a:cubicBezTo>
                    <a:pt x="29" y="94"/>
                    <a:pt x="29" y="94"/>
                    <a:pt x="29" y="94"/>
                  </a:cubicBezTo>
                  <a:cubicBezTo>
                    <a:pt x="28" y="108"/>
                    <a:pt x="24" y="120"/>
                    <a:pt x="16" y="130"/>
                  </a:cubicBezTo>
                  <a:cubicBezTo>
                    <a:pt x="23" y="132"/>
                    <a:pt x="23" y="132"/>
                    <a:pt x="23" y="132"/>
                  </a:cubicBezTo>
                  <a:cubicBezTo>
                    <a:pt x="33" y="112"/>
                    <a:pt x="33" y="112"/>
                    <a:pt x="33" y="112"/>
                  </a:cubicBezTo>
                  <a:cubicBezTo>
                    <a:pt x="37" y="98"/>
                    <a:pt x="37" y="98"/>
                    <a:pt x="37" y="98"/>
                  </a:cubicBezTo>
                  <a:cubicBezTo>
                    <a:pt x="38" y="94"/>
                    <a:pt x="38" y="94"/>
                    <a:pt x="38" y="94"/>
                  </a:cubicBezTo>
                  <a:cubicBezTo>
                    <a:pt x="34" y="89"/>
                    <a:pt x="34" y="89"/>
                    <a:pt x="34" y="89"/>
                  </a:cubicBezTo>
                  <a:cubicBezTo>
                    <a:pt x="34" y="52"/>
                    <a:pt x="34" y="52"/>
                    <a:pt x="34" y="52"/>
                  </a:cubicBezTo>
                  <a:cubicBezTo>
                    <a:pt x="33" y="44"/>
                    <a:pt x="32" y="36"/>
                    <a:pt x="32" y="28"/>
                  </a:cubicBezTo>
                  <a:cubicBezTo>
                    <a:pt x="29" y="21"/>
                    <a:pt x="27" y="13"/>
                    <a:pt x="27" y="6"/>
                  </a:cubicBezTo>
                  <a:cubicBezTo>
                    <a:pt x="26" y="6"/>
                    <a:pt x="24" y="5"/>
                    <a:pt x="22" y="4"/>
                  </a:cubicBezTo>
                  <a:cubicBezTo>
                    <a:pt x="14" y="2"/>
                    <a:pt x="7" y="1"/>
                    <a:pt x="0" y="0"/>
                  </a:cubicBez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59" name="Freeform 496"/>
            <p:cNvSpPr>
              <a:spLocks noEditPoints="1"/>
            </p:cNvSpPr>
            <p:nvPr/>
          </p:nvSpPr>
          <p:spPr bwMode="auto">
            <a:xfrm>
              <a:off x="5540375" y="4064000"/>
              <a:ext cx="44450" cy="201612"/>
            </a:xfrm>
            <a:custGeom>
              <a:avLst/>
              <a:gdLst>
                <a:gd name="T0" fmla="*/ 21 w 29"/>
                <a:gd name="T1" fmla="*/ 13 h 130"/>
                <a:gd name="T2" fmla="*/ 0 w 29"/>
                <a:gd name="T3" fmla="*/ 0 h 130"/>
                <a:gd name="T4" fmla="*/ 4 w 29"/>
                <a:gd name="T5" fmla="*/ 10 h 130"/>
                <a:gd name="T6" fmla="*/ 17 w 29"/>
                <a:gd name="T7" fmla="*/ 87 h 130"/>
                <a:gd name="T8" fmla="*/ 9 w 29"/>
                <a:gd name="T9" fmla="*/ 129 h 130"/>
                <a:gd name="T10" fmla="*/ 16 w 29"/>
                <a:gd name="T11" fmla="*/ 130 h 130"/>
                <a:gd name="T12" fmla="*/ 29 w 29"/>
                <a:gd name="T13" fmla="*/ 94 h 130"/>
                <a:gd name="T14" fmla="*/ 21 w 29"/>
                <a:gd name="T15" fmla="*/ 13 h 130"/>
                <a:gd name="T16" fmla="*/ 6 w 29"/>
                <a:gd name="T17" fmla="*/ 10 h 130"/>
                <a:gd name="T18" fmla="*/ 4 w 29"/>
                <a:gd name="T19" fmla="*/ 5 h 130"/>
                <a:gd name="T20" fmla="*/ 8 w 29"/>
                <a:gd name="T21" fmla="*/ 7 h 130"/>
                <a:gd name="T22" fmla="*/ 17 w 29"/>
                <a:gd name="T23" fmla="*/ 72 h 130"/>
                <a:gd name="T24" fmla="*/ 23 w 29"/>
                <a:gd name="T25" fmla="*/ 98 h 130"/>
                <a:gd name="T26" fmla="*/ 19 w 29"/>
                <a:gd name="T27" fmla="*/ 122 h 130"/>
                <a:gd name="T28" fmla="*/ 15 w 29"/>
                <a:gd name="T29" fmla="*/ 128 h 130"/>
                <a:gd name="T30" fmla="*/ 13 w 29"/>
                <a:gd name="T31" fmla="*/ 128 h 130"/>
                <a:gd name="T32" fmla="*/ 19 w 29"/>
                <a:gd name="T33" fmla="*/ 87 h 130"/>
                <a:gd name="T34" fmla="*/ 19 w 29"/>
                <a:gd name="T35" fmla="*/ 86 h 130"/>
                <a:gd name="T36" fmla="*/ 6 w 29"/>
                <a:gd name="T37" fmla="*/ 10 h 130"/>
                <a:gd name="T38" fmla="*/ 6 w 29"/>
                <a:gd name="T39" fmla="*/ 1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130">
                  <a:moveTo>
                    <a:pt x="21" y="13"/>
                  </a:moveTo>
                  <a:cubicBezTo>
                    <a:pt x="0" y="0"/>
                    <a:pt x="0" y="0"/>
                    <a:pt x="0" y="0"/>
                  </a:cubicBezTo>
                  <a:cubicBezTo>
                    <a:pt x="4" y="10"/>
                    <a:pt x="4" y="10"/>
                    <a:pt x="4" y="10"/>
                  </a:cubicBezTo>
                  <a:cubicBezTo>
                    <a:pt x="5" y="37"/>
                    <a:pt x="10" y="62"/>
                    <a:pt x="17" y="87"/>
                  </a:cubicBezTo>
                  <a:cubicBezTo>
                    <a:pt x="20" y="107"/>
                    <a:pt x="17" y="121"/>
                    <a:pt x="9" y="129"/>
                  </a:cubicBezTo>
                  <a:cubicBezTo>
                    <a:pt x="16" y="130"/>
                    <a:pt x="16" y="130"/>
                    <a:pt x="16" y="130"/>
                  </a:cubicBezTo>
                  <a:cubicBezTo>
                    <a:pt x="24" y="120"/>
                    <a:pt x="28" y="108"/>
                    <a:pt x="29" y="94"/>
                  </a:cubicBezTo>
                  <a:cubicBezTo>
                    <a:pt x="21" y="13"/>
                    <a:pt x="21" y="13"/>
                    <a:pt x="21" y="13"/>
                  </a:cubicBezTo>
                  <a:close/>
                  <a:moveTo>
                    <a:pt x="6" y="10"/>
                  </a:moveTo>
                  <a:cubicBezTo>
                    <a:pt x="4" y="5"/>
                    <a:pt x="4" y="5"/>
                    <a:pt x="4" y="5"/>
                  </a:cubicBezTo>
                  <a:cubicBezTo>
                    <a:pt x="8" y="7"/>
                    <a:pt x="8" y="7"/>
                    <a:pt x="8" y="7"/>
                  </a:cubicBezTo>
                  <a:cubicBezTo>
                    <a:pt x="17" y="72"/>
                    <a:pt x="17" y="72"/>
                    <a:pt x="17" y="72"/>
                  </a:cubicBezTo>
                  <a:cubicBezTo>
                    <a:pt x="22" y="81"/>
                    <a:pt x="23" y="90"/>
                    <a:pt x="23" y="98"/>
                  </a:cubicBezTo>
                  <a:cubicBezTo>
                    <a:pt x="23" y="107"/>
                    <a:pt x="22" y="115"/>
                    <a:pt x="19" y="122"/>
                  </a:cubicBezTo>
                  <a:cubicBezTo>
                    <a:pt x="18" y="124"/>
                    <a:pt x="17" y="126"/>
                    <a:pt x="15" y="128"/>
                  </a:cubicBezTo>
                  <a:cubicBezTo>
                    <a:pt x="13" y="128"/>
                    <a:pt x="13" y="128"/>
                    <a:pt x="13" y="128"/>
                  </a:cubicBezTo>
                  <a:cubicBezTo>
                    <a:pt x="20" y="119"/>
                    <a:pt x="22" y="105"/>
                    <a:pt x="19" y="87"/>
                  </a:cubicBezTo>
                  <a:cubicBezTo>
                    <a:pt x="19" y="86"/>
                    <a:pt x="19" y="86"/>
                    <a:pt x="19" y="86"/>
                  </a:cubicBezTo>
                  <a:cubicBezTo>
                    <a:pt x="12" y="62"/>
                    <a:pt x="7" y="36"/>
                    <a:pt x="6" y="10"/>
                  </a:cubicBezTo>
                  <a:cubicBezTo>
                    <a:pt x="6" y="10"/>
                    <a:pt x="6" y="10"/>
                    <a:pt x="6" y="10"/>
                  </a:cubicBezTo>
                  <a:close/>
                </a:path>
              </a:pathLst>
            </a:custGeom>
            <a:solidFill>
              <a:srgbClr val="E2B9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60" name="Freeform 497"/>
            <p:cNvSpPr>
              <a:spLocks/>
            </p:cNvSpPr>
            <p:nvPr/>
          </p:nvSpPr>
          <p:spPr bwMode="auto">
            <a:xfrm>
              <a:off x="5546725" y="4071938"/>
              <a:ext cx="28575" cy="190500"/>
            </a:xfrm>
            <a:custGeom>
              <a:avLst/>
              <a:gdLst>
                <a:gd name="T0" fmla="*/ 0 w 19"/>
                <a:gd name="T1" fmla="*/ 0 h 123"/>
                <a:gd name="T2" fmla="*/ 2 w 19"/>
                <a:gd name="T3" fmla="*/ 5 h 123"/>
                <a:gd name="T4" fmla="*/ 2 w 19"/>
                <a:gd name="T5" fmla="*/ 5 h 123"/>
                <a:gd name="T6" fmla="*/ 15 w 19"/>
                <a:gd name="T7" fmla="*/ 81 h 123"/>
                <a:gd name="T8" fmla="*/ 15 w 19"/>
                <a:gd name="T9" fmla="*/ 82 h 123"/>
                <a:gd name="T10" fmla="*/ 9 w 19"/>
                <a:gd name="T11" fmla="*/ 123 h 123"/>
                <a:gd name="T12" fmla="*/ 11 w 19"/>
                <a:gd name="T13" fmla="*/ 123 h 123"/>
                <a:gd name="T14" fmla="*/ 15 w 19"/>
                <a:gd name="T15" fmla="*/ 117 h 123"/>
                <a:gd name="T16" fmla="*/ 19 w 19"/>
                <a:gd name="T17" fmla="*/ 93 h 123"/>
                <a:gd name="T18" fmla="*/ 13 w 19"/>
                <a:gd name="T19" fmla="*/ 67 h 123"/>
                <a:gd name="T20" fmla="*/ 4 w 19"/>
                <a:gd name="T21" fmla="*/ 2 h 123"/>
                <a:gd name="T22" fmla="*/ 0 w 19"/>
                <a:gd name="T23"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23">
                  <a:moveTo>
                    <a:pt x="0" y="0"/>
                  </a:moveTo>
                  <a:cubicBezTo>
                    <a:pt x="2" y="5"/>
                    <a:pt x="2" y="5"/>
                    <a:pt x="2" y="5"/>
                  </a:cubicBezTo>
                  <a:cubicBezTo>
                    <a:pt x="2" y="5"/>
                    <a:pt x="2" y="5"/>
                    <a:pt x="2" y="5"/>
                  </a:cubicBezTo>
                  <a:cubicBezTo>
                    <a:pt x="3" y="31"/>
                    <a:pt x="8" y="57"/>
                    <a:pt x="15" y="81"/>
                  </a:cubicBezTo>
                  <a:cubicBezTo>
                    <a:pt x="15" y="81"/>
                    <a:pt x="15" y="81"/>
                    <a:pt x="15" y="82"/>
                  </a:cubicBezTo>
                  <a:cubicBezTo>
                    <a:pt x="18" y="100"/>
                    <a:pt x="16" y="114"/>
                    <a:pt x="9" y="123"/>
                  </a:cubicBezTo>
                  <a:cubicBezTo>
                    <a:pt x="11" y="123"/>
                    <a:pt x="11" y="123"/>
                    <a:pt x="11" y="123"/>
                  </a:cubicBezTo>
                  <a:cubicBezTo>
                    <a:pt x="13" y="121"/>
                    <a:pt x="14" y="119"/>
                    <a:pt x="15" y="117"/>
                  </a:cubicBezTo>
                  <a:cubicBezTo>
                    <a:pt x="18" y="110"/>
                    <a:pt x="19" y="102"/>
                    <a:pt x="19" y="93"/>
                  </a:cubicBezTo>
                  <a:cubicBezTo>
                    <a:pt x="19" y="85"/>
                    <a:pt x="18" y="76"/>
                    <a:pt x="13" y="67"/>
                  </a:cubicBezTo>
                  <a:cubicBezTo>
                    <a:pt x="4" y="2"/>
                    <a:pt x="4" y="2"/>
                    <a:pt x="4" y="2"/>
                  </a:cubicBezTo>
                  <a:cubicBezTo>
                    <a:pt x="0" y="0"/>
                    <a:pt x="0" y="0"/>
                    <a:pt x="0" y="0"/>
                  </a:cubicBezTo>
                  <a:close/>
                </a:path>
              </a:pathLst>
            </a:custGeom>
            <a:solidFill>
              <a:srgbClr val="F2E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61" name="Freeform 498"/>
            <p:cNvSpPr>
              <a:spLocks noEditPoints="1"/>
            </p:cNvSpPr>
            <p:nvPr/>
          </p:nvSpPr>
          <p:spPr bwMode="auto">
            <a:xfrm>
              <a:off x="5581650" y="4073525"/>
              <a:ext cx="42863" cy="225425"/>
            </a:xfrm>
            <a:custGeom>
              <a:avLst/>
              <a:gdLst>
                <a:gd name="T0" fmla="*/ 5 w 28"/>
                <a:gd name="T1" fmla="*/ 22 h 146"/>
                <a:gd name="T2" fmla="*/ 7 w 28"/>
                <a:gd name="T3" fmla="*/ 46 h 146"/>
                <a:gd name="T4" fmla="*/ 16 w 28"/>
                <a:gd name="T5" fmla="*/ 81 h 146"/>
                <a:gd name="T6" fmla="*/ 16 w 28"/>
                <a:gd name="T7" fmla="*/ 104 h 146"/>
                <a:gd name="T8" fmla="*/ 12 w 28"/>
                <a:gd name="T9" fmla="*/ 118 h 146"/>
                <a:gd name="T10" fmla="*/ 10 w 28"/>
                <a:gd name="T11" fmla="*/ 125 h 146"/>
                <a:gd name="T12" fmla="*/ 3 w 28"/>
                <a:gd name="T13" fmla="*/ 146 h 146"/>
                <a:gd name="T14" fmla="*/ 12 w 28"/>
                <a:gd name="T15" fmla="*/ 146 h 146"/>
                <a:gd name="T16" fmla="*/ 25 w 28"/>
                <a:gd name="T17" fmla="*/ 96 h 146"/>
                <a:gd name="T18" fmla="*/ 25 w 28"/>
                <a:gd name="T19" fmla="*/ 18 h 146"/>
                <a:gd name="T20" fmla="*/ 0 w 28"/>
                <a:gd name="T21" fmla="*/ 0 h 146"/>
                <a:gd name="T22" fmla="*/ 5 w 28"/>
                <a:gd name="T23" fmla="*/ 22 h 146"/>
                <a:gd name="T24" fmla="*/ 3 w 28"/>
                <a:gd name="T25" fmla="*/ 4 h 146"/>
                <a:gd name="T26" fmla="*/ 6 w 28"/>
                <a:gd name="T27" fmla="*/ 6 h 146"/>
                <a:gd name="T28" fmla="*/ 11 w 28"/>
                <a:gd name="T29" fmla="*/ 23 h 146"/>
                <a:gd name="T30" fmla="*/ 15 w 28"/>
                <a:gd name="T31" fmla="*/ 61 h 146"/>
                <a:gd name="T32" fmla="*/ 21 w 28"/>
                <a:gd name="T33" fmla="*/ 83 h 146"/>
                <a:gd name="T34" fmla="*/ 18 w 28"/>
                <a:gd name="T35" fmla="*/ 113 h 146"/>
                <a:gd name="T36" fmla="*/ 8 w 28"/>
                <a:gd name="T37" fmla="*/ 144 h 146"/>
                <a:gd name="T38" fmla="*/ 6 w 28"/>
                <a:gd name="T39" fmla="*/ 144 h 146"/>
                <a:gd name="T40" fmla="*/ 14 w 28"/>
                <a:gd name="T41" fmla="*/ 119 h 146"/>
                <a:gd name="T42" fmla="*/ 14 w 28"/>
                <a:gd name="T43" fmla="*/ 119 h 146"/>
                <a:gd name="T44" fmla="*/ 18 w 28"/>
                <a:gd name="T45" fmla="*/ 104 h 146"/>
                <a:gd name="T46" fmla="*/ 18 w 28"/>
                <a:gd name="T47" fmla="*/ 80 h 146"/>
                <a:gd name="T48" fmla="*/ 18 w 28"/>
                <a:gd name="T49" fmla="*/ 80 h 146"/>
                <a:gd name="T50" fmla="*/ 9 w 28"/>
                <a:gd name="T51" fmla="*/ 46 h 146"/>
                <a:gd name="T52" fmla="*/ 7 w 28"/>
                <a:gd name="T53" fmla="*/ 22 h 146"/>
                <a:gd name="T54" fmla="*/ 7 w 28"/>
                <a:gd name="T55" fmla="*/ 21 h 146"/>
                <a:gd name="T56" fmla="*/ 3 w 28"/>
                <a:gd name="T57" fmla="*/ 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8" h="146">
                  <a:moveTo>
                    <a:pt x="5" y="22"/>
                  </a:moveTo>
                  <a:cubicBezTo>
                    <a:pt x="5" y="30"/>
                    <a:pt x="6" y="38"/>
                    <a:pt x="7" y="46"/>
                  </a:cubicBezTo>
                  <a:cubicBezTo>
                    <a:pt x="9" y="58"/>
                    <a:pt x="12" y="70"/>
                    <a:pt x="16" y="81"/>
                  </a:cubicBezTo>
                  <a:cubicBezTo>
                    <a:pt x="17" y="89"/>
                    <a:pt x="17" y="96"/>
                    <a:pt x="16" y="104"/>
                  </a:cubicBezTo>
                  <a:cubicBezTo>
                    <a:pt x="15" y="109"/>
                    <a:pt x="14" y="113"/>
                    <a:pt x="12" y="118"/>
                  </a:cubicBezTo>
                  <a:cubicBezTo>
                    <a:pt x="10" y="125"/>
                    <a:pt x="10" y="125"/>
                    <a:pt x="10" y="125"/>
                  </a:cubicBezTo>
                  <a:cubicBezTo>
                    <a:pt x="3" y="146"/>
                    <a:pt x="3" y="146"/>
                    <a:pt x="3" y="146"/>
                  </a:cubicBezTo>
                  <a:cubicBezTo>
                    <a:pt x="12" y="146"/>
                    <a:pt x="12" y="146"/>
                    <a:pt x="12" y="146"/>
                  </a:cubicBezTo>
                  <a:cubicBezTo>
                    <a:pt x="19" y="132"/>
                    <a:pt x="23" y="115"/>
                    <a:pt x="25" y="96"/>
                  </a:cubicBezTo>
                  <a:cubicBezTo>
                    <a:pt x="28" y="67"/>
                    <a:pt x="28" y="40"/>
                    <a:pt x="25" y="18"/>
                  </a:cubicBezTo>
                  <a:cubicBezTo>
                    <a:pt x="0" y="0"/>
                    <a:pt x="0" y="0"/>
                    <a:pt x="0" y="0"/>
                  </a:cubicBezTo>
                  <a:cubicBezTo>
                    <a:pt x="0" y="7"/>
                    <a:pt x="2" y="15"/>
                    <a:pt x="5" y="22"/>
                  </a:cubicBezTo>
                  <a:close/>
                  <a:moveTo>
                    <a:pt x="3" y="4"/>
                  </a:moveTo>
                  <a:cubicBezTo>
                    <a:pt x="6" y="6"/>
                    <a:pt x="6" y="6"/>
                    <a:pt x="6" y="6"/>
                  </a:cubicBezTo>
                  <a:cubicBezTo>
                    <a:pt x="11" y="23"/>
                    <a:pt x="11" y="23"/>
                    <a:pt x="11" y="23"/>
                  </a:cubicBezTo>
                  <a:cubicBezTo>
                    <a:pt x="10" y="36"/>
                    <a:pt x="11" y="49"/>
                    <a:pt x="15" y="61"/>
                  </a:cubicBezTo>
                  <a:cubicBezTo>
                    <a:pt x="18" y="69"/>
                    <a:pt x="20" y="77"/>
                    <a:pt x="21" y="83"/>
                  </a:cubicBezTo>
                  <a:cubicBezTo>
                    <a:pt x="22" y="94"/>
                    <a:pt x="21" y="104"/>
                    <a:pt x="18" y="113"/>
                  </a:cubicBezTo>
                  <a:cubicBezTo>
                    <a:pt x="8" y="144"/>
                    <a:pt x="8" y="144"/>
                    <a:pt x="8" y="144"/>
                  </a:cubicBezTo>
                  <a:cubicBezTo>
                    <a:pt x="6" y="144"/>
                    <a:pt x="6" y="144"/>
                    <a:pt x="6" y="144"/>
                  </a:cubicBezTo>
                  <a:cubicBezTo>
                    <a:pt x="14" y="119"/>
                    <a:pt x="14" y="119"/>
                    <a:pt x="14" y="119"/>
                  </a:cubicBezTo>
                  <a:cubicBezTo>
                    <a:pt x="14" y="119"/>
                    <a:pt x="14" y="119"/>
                    <a:pt x="14" y="119"/>
                  </a:cubicBezTo>
                  <a:cubicBezTo>
                    <a:pt x="16" y="114"/>
                    <a:pt x="17" y="109"/>
                    <a:pt x="18" y="104"/>
                  </a:cubicBezTo>
                  <a:cubicBezTo>
                    <a:pt x="19" y="96"/>
                    <a:pt x="19" y="89"/>
                    <a:pt x="18" y="80"/>
                  </a:cubicBezTo>
                  <a:cubicBezTo>
                    <a:pt x="18" y="80"/>
                    <a:pt x="18" y="80"/>
                    <a:pt x="18" y="80"/>
                  </a:cubicBezTo>
                  <a:cubicBezTo>
                    <a:pt x="14" y="69"/>
                    <a:pt x="11" y="58"/>
                    <a:pt x="9" y="46"/>
                  </a:cubicBezTo>
                  <a:cubicBezTo>
                    <a:pt x="8" y="38"/>
                    <a:pt x="7" y="30"/>
                    <a:pt x="7" y="22"/>
                  </a:cubicBezTo>
                  <a:cubicBezTo>
                    <a:pt x="7" y="22"/>
                    <a:pt x="7" y="21"/>
                    <a:pt x="7" y="21"/>
                  </a:cubicBezTo>
                  <a:cubicBezTo>
                    <a:pt x="4" y="16"/>
                    <a:pt x="3" y="10"/>
                    <a:pt x="3" y="4"/>
                  </a:cubicBezTo>
                  <a:close/>
                </a:path>
              </a:pathLst>
            </a:custGeom>
            <a:solidFill>
              <a:srgbClr val="E2B9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62" name="Freeform 499"/>
            <p:cNvSpPr>
              <a:spLocks/>
            </p:cNvSpPr>
            <p:nvPr/>
          </p:nvSpPr>
          <p:spPr bwMode="auto">
            <a:xfrm>
              <a:off x="5586413" y="4079875"/>
              <a:ext cx="28575" cy="217487"/>
            </a:xfrm>
            <a:custGeom>
              <a:avLst/>
              <a:gdLst>
                <a:gd name="T0" fmla="*/ 3 w 19"/>
                <a:gd name="T1" fmla="*/ 2 h 140"/>
                <a:gd name="T2" fmla="*/ 0 w 19"/>
                <a:gd name="T3" fmla="*/ 0 h 140"/>
                <a:gd name="T4" fmla="*/ 4 w 19"/>
                <a:gd name="T5" fmla="*/ 17 h 140"/>
                <a:gd name="T6" fmla="*/ 4 w 19"/>
                <a:gd name="T7" fmla="*/ 18 h 140"/>
                <a:gd name="T8" fmla="*/ 6 w 19"/>
                <a:gd name="T9" fmla="*/ 42 h 140"/>
                <a:gd name="T10" fmla="*/ 15 w 19"/>
                <a:gd name="T11" fmla="*/ 76 h 140"/>
                <a:gd name="T12" fmla="*/ 15 w 19"/>
                <a:gd name="T13" fmla="*/ 76 h 140"/>
                <a:gd name="T14" fmla="*/ 15 w 19"/>
                <a:gd name="T15" fmla="*/ 100 h 140"/>
                <a:gd name="T16" fmla="*/ 11 w 19"/>
                <a:gd name="T17" fmla="*/ 115 h 140"/>
                <a:gd name="T18" fmla="*/ 11 w 19"/>
                <a:gd name="T19" fmla="*/ 115 h 140"/>
                <a:gd name="T20" fmla="*/ 3 w 19"/>
                <a:gd name="T21" fmla="*/ 140 h 140"/>
                <a:gd name="T22" fmla="*/ 5 w 19"/>
                <a:gd name="T23" fmla="*/ 140 h 140"/>
                <a:gd name="T24" fmla="*/ 15 w 19"/>
                <a:gd name="T25" fmla="*/ 109 h 140"/>
                <a:gd name="T26" fmla="*/ 18 w 19"/>
                <a:gd name="T27" fmla="*/ 79 h 140"/>
                <a:gd name="T28" fmla="*/ 12 w 19"/>
                <a:gd name="T29" fmla="*/ 57 h 140"/>
                <a:gd name="T30" fmla="*/ 8 w 19"/>
                <a:gd name="T31" fmla="*/ 19 h 140"/>
                <a:gd name="T32" fmla="*/ 3 w 19"/>
                <a:gd name="T33" fmla="*/ 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140">
                  <a:moveTo>
                    <a:pt x="3" y="2"/>
                  </a:moveTo>
                  <a:cubicBezTo>
                    <a:pt x="0" y="0"/>
                    <a:pt x="0" y="0"/>
                    <a:pt x="0" y="0"/>
                  </a:cubicBezTo>
                  <a:cubicBezTo>
                    <a:pt x="0" y="6"/>
                    <a:pt x="1" y="12"/>
                    <a:pt x="4" y="17"/>
                  </a:cubicBezTo>
                  <a:cubicBezTo>
                    <a:pt x="4" y="17"/>
                    <a:pt x="4" y="18"/>
                    <a:pt x="4" y="18"/>
                  </a:cubicBezTo>
                  <a:cubicBezTo>
                    <a:pt x="4" y="26"/>
                    <a:pt x="5" y="34"/>
                    <a:pt x="6" y="42"/>
                  </a:cubicBezTo>
                  <a:cubicBezTo>
                    <a:pt x="8" y="54"/>
                    <a:pt x="11" y="65"/>
                    <a:pt x="15" y="76"/>
                  </a:cubicBezTo>
                  <a:cubicBezTo>
                    <a:pt x="15" y="76"/>
                    <a:pt x="15" y="76"/>
                    <a:pt x="15" y="76"/>
                  </a:cubicBezTo>
                  <a:cubicBezTo>
                    <a:pt x="16" y="85"/>
                    <a:pt x="16" y="92"/>
                    <a:pt x="15" y="100"/>
                  </a:cubicBezTo>
                  <a:cubicBezTo>
                    <a:pt x="14" y="105"/>
                    <a:pt x="13" y="110"/>
                    <a:pt x="11" y="115"/>
                  </a:cubicBezTo>
                  <a:cubicBezTo>
                    <a:pt x="11" y="115"/>
                    <a:pt x="11" y="115"/>
                    <a:pt x="11" y="115"/>
                  </a:cubicBezTo>
                  <a:cubicBezTo>
                    <a:pt x="3" y="140"/>
                    <a:pt x="3" y="140"/>
                    <a:pt x="3" y="140"/>
                  </a:cubicBezTo>
                  <a:cubicBezTo>
                    <a:pt x="5" y="140"/>
                    <a:pt x="5" y="140"/>
                    <a:pt x="5" y="140"/>
                  </a:cubicBezTo>
                  <a:cubicBezTo>
                    <a:pt x="15" y="109"/>
                    <a:pt x="15" y="109"/>
                    <a:pt x="15" y="109"/>
                  </a:cubicBezTo>
                  <a:cubicBezTo>
                    <a:pt x="18" y="100"/>
                    <a:pt x="19" y="90"/>
                    <a:pt x="18" y="79"/>
                  </a:cubicBezTo>
                  <a:cubicBezTo>
                    <a:pt x="17" y="73"/>
                    <a:pt x="15" y="65"/>
                    <a:pt x="12" y="57"/>
                  </a:cubicBezTo>
                  <a:cubicBezTo>
                    <a:pt x="8" y="45"/>
                    <a:pt x="7" y="32"/>
                    <a:pt x="8" y="19"/>
                  </a:cubicBezTo>
                  <a:cubicBezTo>
                    <a:pt x="3" y="2"/>
                    <a:pt x="3" y="2"/>
                    <a:pt x="3" y="2"/>
                  </a:cubicBezTo>
                  <a:close/>
                </a:path>
              </a:pathLst>
            </a:custGeom>
            <a:solidFill>
              <a:srgbClr val="F2E6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63" name="Freeform 500"/>
            <p:cNvSpPr>
              <a:spLocks/>
            </p:cNvSpPr>
            <p:nvPr/>
          </p:nvSpPr>
          <p:spPr bwMode="auto">
            <a:xfrm>
              <a:off x="5581650" y="4073525"/>
              <a:ext cx="55563" cy="225425"/>
            </a:xfrm>
            <a:custGeom>
              <a:avLst/>
              <a:gdLst>
                <a:gd name="T0" fmla="*/ 0 w 36"/>
                <a:gd name="T1" fmla="*/ 0 h 146"/>
                <a:gd name="T2" fmla="*/ 25 w 36"/>
                <a:gd name="T3" fmla="*/ 18 h 146"/>
                <a:gd name="T4" fmla="*/ 25 w 36"/>
                <a:gd name="T5" fmla="*/ 96 h 146"/>
                <a:gd name="T6" fmla="*/ 12 w 36"/>
                <a:gd name="T7" fmla="*/ 146 h 146"/>
                <a:gd name="T8" fmla="*/ 22 w 36"/>
                <a:gd name="T9" fmla="*/ 146 h 146"/>
                <a:gd name="T10" fmla="*/ 30 w 36"/>
                <a:gd name="T11" fmla="*/ 117 h 146"/>
                <a:gd name="T12" fmla="*/ 30 w 36"/>
                <a:gd name="T13" fmla="*/ 93 h 146"/>
                <a:gd name="T14" fmla="*/ 30 w 36"/>
                <a:gd name="T15" fmla="*/ 3 h 146"/>
                <a:gd name="T16" fmla="*/ 0 w 36"/>
                <a:gd name="T17" fmla="*/ 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46">
                  <a:moveTo>
                    <a:pt x="0" y="0"/>
                  </a:moveTo>
                  <a:cubicBezTo>
                    <a:pt x="25" y="18"/>
                    <a:pt x="25" y="18"/>
                    <a:pt x="25" y="18"/>
                  </a:cubicBezTo>
                  <a:cubicBezTo>
                    <a:pt x="28" y="40"/>
                    <a:pt x="28" y="67"/>
                    <a:pt x="25" y="96"/>
                  </a:cubicBezTo>
                  <a:cubicBezTo>
                    <a:pt x="23" y="115"/>
                    <a:pt x="19" y="132"/>
                    <a:pt x="12" y="146"/>
                  </a:cubicBezTo>
                  <a:cubicBezTo>
                    <a:pt x="22" y="146"/>
                    <a:pt x="22" y="146"/>
                    <a:pt x="22" y="146"/>
                  </a:cubicBezTo>
                  <a:cubicBezTo>
                    <a:pt x="25" y="139"/>
                    <a:pt x="28" y="129"/>
                    <a:pt x="30" y="117"/>
                  </a:cubicBezTo>
                  <a:cubicBezTo>
                    <a:pt x="30" y="93"/>
                    <a:pt x="30" y="93"/>
                    <a:pt x="30" y="93"/>
                  </a:cubicBezTo>
                  <a:cubicBezTo>
                    <a:pt x="36" y="58"/>
                    <a:pt x="36" y="28"/>
                    <a:pt x="30" y="3"/>
                  </a:cubicBezTo>
                  <a:cubicBezTo>
                    <a:pt x="21" y="4"/>
                    <a:pt x="11" y="3"/>
                    <a:pt x="0" y="0"/>
                  </a:cubicBezTo>
                  <a:close/>
                </a:path>
              </a:pathLst>
            </a:custGeom>
            <a:solidFill>
              <a:srgbClr val="B68B5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64" name="Freeform 501"/>
            <p:cNvSpPr>
              <a:spLocks/>
            </p:cNvSpPr>
            <p:nvPr/>
          </p:nvSpPr>
          <p:spPr bwMode="auto">
            <a:xfrm>
              <a:off x="5581650" y="4254500"/>
              <a:ext cx="46038" cy="71437"/>
            </a:xfrm>
            <a:custGeom>
              <a:avLst/>
              <a:gdLst>
                <a:gd name="T0" fmla="*/ 30 w 30"/>
                <a:gd name="T1" fmla="*/ 7 h 46"/>
                <a:gd name="T2" fmla="*/ 30 w 30"/>
                <a:gd name="T3" fmla="*/ 0 h 46"/>
                <a:gd name="T4" fmla="*/ 22 w 30"/>
                <a:gd name="T5" fmla="*/ 29 h 46"/>
                <a:gd name="T6" fmla="*/ 12 w 30"/>
                <a:gd name="T7" fmla="*/ 29 h 46"/>
                <a:gd name="T8" fmla="*/ 3 w 30"/>
                <a:gd name="T9" fmla="*/ 29 h 46"/>
                <a:gd name="T10" fmla="*/ 1 w 30"/>
                <a:gd name="T11" fmla="*/ 44 h 46"/>
                <a:gd name="T12" fmla="*/ 25 w 30"/>
                <a:gd name="T13" fmla="*/ 37 h 46"/>
                <a:gd name="T14" fmla="*/ 25 w 30"/>
                <a:gd name="T15" fmla="*/ 29 h 46"/>
                <a:gd name="T16" fmla="*/ 30 w 30"/>
                <a:gd name="T17"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6">
                  <a:moveTo>
                    <a:pt x="30" y="7"/>
                  </a:moveTo>
                  <a:cubicBezTo>
                    <a:pt x="30" y="0"/>
                    <a:pt x="30" y="0"/>
                    <a:pt x="30" y="0"/>
                  </a:cubicBezTo>
                  <a:cubicBezTo>
                    <a:pt x="28" y="12"/>
                    <a:pt x="25" y="22"/>
                    <a:pt x="22" y="29"/>
                  </a:cubicBezTo>
                  <a:cubicBezTo>
                    <a:pt x="12" y="29"/>
                    <a:pt x="12" y="29"/>
                    <a:pt x="12" y="29"/>
                  </a:cubicBezTo>
                  <a:cubicBezTo>
                    <a:pt x="3" y="29"/>
                    <a:pt x="3" y="29"/>
                    <a:pt x="3" y="29"/>
                  </a:cubicBezTo>
                  <a:cubicBezTo>
                    <a:pt x="0" y="33"/>
                    <a:pt x="0" y="38"/>
                    <a:pt x="1" y="44"/>
                  </a:cubicBezTo>
                  <a:cubicBezTo>
                    <a:pt x="10" y="46"/>
                    <a:pt x="18" y="43"/>
                    <a:pt x="25" y="37"/>
                  </a:cubicBezTo>
                  <a:cubicBezTo>
                    <a:pt x="25" y="29"/>
                    <a:pt x="25" y="29"/>
                    <a:pt x="25" y="29"/>
                  </a:cubicBezTo>
                  <a:cubicBezTo>
                    <a:pt x="30" y="7"/>
                    <a:pt x="30" y="7"/>
                    <a:pt x="30"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sp>
          <p:nvSpPr>
            <p:cNvPr id="265" name="Freeform 502"/>
            <p:cNvSpPr>
              <a:spLocks/>
            </p:cNvSpPr>
            <p:nvPr/>
          </p:nvSpPr>
          <p:spPr bwMode="auto">
            <a:xfrm>
              <a:off x="5538788" y="4216400"/>
              <a:ext cx="68263" cy="71437"/>
            </a:xfrm>
            <a:custGeom>
              <a:avLst/>
              <a:gdLst>
                <a:gd name="T0" fmla="*/ 44 w 44"/>
                <a:gd name="T1" fmla="*/ 12 h 46"/>
                <a:gd name="T2" fmla="*/ 38 w 44"/>
                <a:gd name="T3" fmla="*/ 0 h 46"/>
                <a:gd name="T4" fmla="*/ 34 w 44"/>
                <a:gd name="T5" fmla="*/ 14 h 46"/>
                <a:gd name="T6" fmla="*/ 24 w 44"/>
                <a:gd name="T7" fmla="*/ 34 h 46"/>
                <a:gd name="T8" fmla="*/ 17 w 44"/>
                <a:gd name="T9" fmla="*/ 32 h 46"/>
                <a:gd name="T10" fmla="*/ 10 w 44"/>
                <a:gd name="T11" fmla="*/ 31 h 46"/>
                <a:gd name="T12" fmla="*/ 2 w 44"/>
                <a:gd name="T13" fmla="*/ 45 h 46"/>
                <a:gd name="T14" fmla="*/ 27 w 44"/>
                <a:gd name="T15" fmla="*/ 38 h 46"/>
                <a:gd name="T16" fmla="*/ 36 w 44"/>
                <a:gd name="T17" fmla="*/ 18 h 46"/>
                <a:gd name="T18" fmla="*/ 36 w 44"/>
                <a:gd name="T19" fmla="*/ 33 h 46"/>
                <a:gd name="T20" fmla="*/ 38 w 44"/>
                <a:gd name="T21" fmla="*/ 33 h 46"/>
                <a:gd name="T22" fmla="*/ 40 w 44"/>
                <a:gd name="T23" fmla="*/ 18 h 46"/>
                <a:gd name="T24" fmla="*/ 44 w 44"/>
                <a:gd name="T25"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46">
                  <a:moveTo>
                    <a:pt x="44" y="12"/>
                  </a:moveTo>
                  <a:cubicBezTo>
                    <a:pt x="43" y="6"/>
                    <a:pt x="42" y="2"/>
                    <a:pt x="38" y="0"/>
                  </a:cubicBezTo>
                  <a:cubicBezTo>
                    <a:pt x="34" y="14"/>
                    <a:pt x="34" y="14"/>
                    <a:pt x="34" y="14"/>
                  </a:cubicBezTo>
                  <a:cubicBezTo>
                    <a:pt x="24" y="34"/>
                    <a:pt x="24" y="34"/>
                    <a:pt x="24" y="34"/>
                  </a:cubicBezTo>
                  <a:cubicBezTo>
                    <a:pt x="17" y="32"/>
                    <a:pt x="17" y="32"/>
                    <a:pt x="17" y="32"/>
                  </a:cubicBezTo>
                  <a:cubicBezTo>
                    <a:pt x="10" y="31"/>
                    <a:pt x="10" y="31"/>
                    <a:pt x="10" y="31"/>
                  </a:cubicBezTo>
                  <a:cubicBezTo>
                    <a:pt x="3" y="35"/>
                    <a:pt x="0" y="39"/>
                    <a:pt x="2" y="45"/>
                  </a:cubicBezTo>
                  <a:cubicBezTo>
                    <a:pt x="12" y="46"/>
                    <a:pt x="21" y="43"/>
                    <a:pt x="27" y="38"/>
                  </a:cubicBezTo>
                  <a:cubicBezTo>
                    <a:pt x="29" y="30"/>
                    <a:pt x="32" y="24"/>
                    <a:pt x="36" y="18"/>
                  </a:cubicBezTo>
                  <a:cubicBezTo>
                    <a:pt x="36" y="33"/>
                    <a:pt x="36" y="33"/>
                    <a:pt x="36" y="33"/>
                  </a:cubicBezTo>
                  <a:cubicBezTo>
                    <a:pt x="38" y="33"/>
                    <a:pt x="38" y="33"/>
                    <a:pt x="38" y="33"/>
                  </a:cubicBezTo>
                  <a:cubicBezTo>
                    <a:pt x="40" y="18"/>
                    <a:pt x="40" y="18"/>
                    <a:pt x="40" y="18"/>
                  </a:cubicBezTo>
                  <a:cubicBezTo>
                    <a:pt x="44" y="12"/>
                    <a:pt x="44" y="12"/>
                    <a:pt x="44"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cs typeface="+mn-ea"/>
              </a:endParaRPr>
            </a:p>
          </p:txBody>
        </p:sp>
      </p:grpSp>
      <p:sp>
        <p:nvSpPr>
          <p:cNvPr id="270" name="标题 269"/>
          <p:cNvSpPr>
            <a:spLocks noGrp="1"/>
          </p:cNvSpPr>
          <p:nvPr>
            <p:ph type="title"/>
          </p:nvPr>
        </p:nvSpPr>
        <p:spPr/>
        <p:txBody>
          <a:bodyPr/>
          <a:lstStyle/>
          <a:p>
            <a:r>
              <a:rPr lang="zh-CN" altLang="en-US" dirty="0"/>
              <a:t>请在此处输入您的标题</a:t>
            </a:r>
          </a:p>
        </p:txBody>
      </p:sp>
    </p:spTree>
    <p:extLst>
      <p:ext uri="{BB962C8B-B14F-4D97-AF65-F5344CB8AC3E}">
        <p14:creationId xmlns:p14="http://schemas.microsoft.com/office/powerpoint/2010/main" val="38627064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wipe(down)">
                                      <p:cBhvr>
                                        <p:cTn id="7" dur="500"/>
                                        <p:tgtEl>
                                          <p:spTgt spid="149"/>
                                        </p:tgtEl>
                                      </p:cBhvr>
                                    </p:animEffect>
                                  </p:childTnLst>
                                </p:cTn>
                              </p:par>
                              <p:par>
                                <p:cTn id="8" presetID="22" presetClass="entr" presetSubtype="1"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up)">
                                      <p:cBhvr>
                                        <p:cTn id="10" dur="500"/>
                                        <p:tgtEl>
                                          <p:spTgt spid="30"/>
                                        </p:tgtEl>
                                      </p:cBhvr>
                                    </p:animEffect>
                                  </p:childTnLst>
                                </p:cTn>
                              </p:par>
                            </p:childTnLst>
                          </p:cTn>
                        </p:par>
                        <p:par>
                          <p:cTn id="11" fill="hold">
                            <p:stCondLst>
                              <p:cond delay="500"/>
                            </p:stCondLst>
                            <p:childTnLst>
                              <p:par>
                                <p:cTn id="12" presetID="53" presetClass="entr" presetSubtype="16"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par>
                                <p:cTn id="17" presetID="53" presetClass="entr" presetSubtype="16"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par>
                                <p:cTn id="22" presetID="53" presetClass="entr" presetSubtype="16"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53" presetClass="entr" presetSubtype="16"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par>
                                <p:cTn id="32" presetID="53" presetClass="entr" presetSubtype="16"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childTnLst>
                          </p:cTn>
                        </p:par>
                        <p:par>
                          <p:cTn id="37" fill="hold">
                            <p:stCondLst>
                              <p:cond delay="1000"/>
                            </p:stCondLst>
                            <p:childTnLst>
                              <p:par>
                                <p:cTn id="38" presetID="42" presetClass="entr" presetSubtype="0" fill="hold"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1000"/>
                                        <p:tgtEl>
                                          <p:spTgt spid="31"/>
                                        </p:tgtEl>
                                      </p:cBhvr>
                                    </p:animEffect>
                                    <p:anim calcmode="lin" valueType="num">
                                      <p:cBhvr>
                                        <p:cTn id="41" dur="1000" fill="hold"/>
                                        <p:tgtEl>
                                          <p:spTgt spid="31"/>
                                        </p:tgtEl>
                                        <p:attrNameLst>
                                          <p:attrName>ppt_x</p:attrName>
                                        </p:attrNameLst>
                                      </p:cBhvr>
                                      <p:tavLst>
                                        <p:tav tm="0">
                                          <p:val>
                                            <p:strVal val="#ppt_x"/>
                                          </p:val>
                                        </p:tav>
                                        <p:tav tm="100000">
                                          <p:val>
                                            <p:strVal val="#ppt_x"/>
                                          </p:val>
                                        </p:tav>
                                      </p:tavLst>
                                    </p:anim>
                                    <p:anim calcmode="lin" valueType="num">
                                      <p:cBhvr>
                                        <p:cTn id="42" dur="1000" fill="hold"/>
                                        <p:tgtEl>
                                          <p:spTgt spid="31"/>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266"/>
                                        </p:tgtEl>
                                        <p:attrNameLst>
                                          <p:attrName>style.visibility</p:attrName>
                                        </p:attrNameLst>
                                      </p:cBhvr>
                                      <p:to>
                                        <p:strVal val="visible"/>
                                      </p:to>
                                    </p:set>
                                    <p:animEffect transition="in" filter="fade">
                                      <p:cBhvr>
                                        <p:cTn id="45" dur="1000"/>
                                        <p:tgtEl>
                                          <p:spTgt spid="266"/>
                                        </p:tgtEl>
                                      </p:cBhvr>
                                    </p:animEffect>
                                    <p:anim calcmode="lin" valueType="num">
                                      <p:cBhvr>
                                        <p:cTn id="46" dur="1000" fill="hold"/>
                                        <p:tgtEl>
                                          <p:spTgt spid="266"/>
                                        </p:tgtEl>
                                        <p:attrNameLst>
                                          <p:attrName>ppt_x</p:attrName>
                                        </p:attrNameLst>
                                      </p:cBhvr>
                                      <p:tavLst>
                                        <p:tav tm="0">
                                          <p:val>
                                            <p:strVal val="#ppt_x"/>
                                          </p:val>
                                        </p:tav>
                                        <p:tav tm="100000">
                                          <p:val>
                                            <p:strVal val="#ppt_x"/>
                                          </p:val>
                                        </p:tav>
                                      </p:tavLst>
                                    </p:anim>
                                    <p:anim calcmode="lin" valueType="num">
                                      <p:cBhvr>
                                        <p:cTn id="47" dur="1000" fill="hold"/>
                                        <p:tgtEl>
                                          <p:spTgt spid="266"/>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267"/>
                                        </p:tgtEl>
                                        <p:attrNameLst>
                                          <p:attrName>style.visibility</p:attrName>
                                        </p:attrNameLst>
                                      </p:cBhvr>
                                      <p:to>
                                        <p:strVal val="visible"/>
                                      </p:to>
                                    </p:set>
                                    <p:animEffect transition="in" filter="fade">
                                      <p:cBhvr>
                                        <p:cTn id="50" dur="1000"/>
                                        <p:tgtEl>
                                          <p:spTgt spid="267"/>
                                        </p:tgtEl>
                                      </p:cBhvr>
                                    </p:animEffect>
                                    <p:anim calcmode="lin" valueType="num">
                                      <p:cBhvr>
                                        <p:cTn id="51" dur="1000" fill="hold"/>
                                        <p:tgtEl>
                                          <p:spTgt spid="267"/>
                                        </p:tgtEl>
                                        <p:attrNameLst>
                                          <p:attrName>ppt_x</p:attrName>
                                        </p:attrNameLst>
                                      </p:cBhvr>
                                      <p:tavLst>
                                        <p:tav tm="0">
                                          <p:val>
                                            <p:strVal val="#ppt_x"/>
                                          </p:val>
                                        </p:tav>
                                        <p:tav tm="100000">
                                          <p:val>
                                            <p:strVal val="#ppt_x"/>
                                          </p:val>
                                        </p:tav>
                                      </p:tavLst>
                                    </p:anim>
                                    <p:anim calcmode="lin" valueType="num">
                                      <p:cBhvr>
                                        <p:cTn id="52" dur="1000" fill="hold"/>
                                        <p:tgtEl>
                                          <p:spTgt spid="267"/>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269"/>
                                        </p:tgtEl>
                                        <p:attrNameLst>
                                          <p:attrName>style.visibility</p:attrName>
                                        </p:attrNameLst>
                                      </p:cBhvr>
                                      <p:to>
                                        <p:strVal val="visible"/>
                                      </p:to>
                                    </p:set>
                                    <p:animEffect transition="in" filter="fade">
                                      <p:cBhvr>
                                        <p:cTn id="55" dur="1000"/>
                                        <p:tgtEl>
                                          <p:spTgt spid="269"/>
                                        </p:tgtEl>
                                      </p:cBhvr>
                                    </p:animEffect>
                                    <p:anim calcmode="lin" valueType="num">
                                      <p:cBhvr>
                                        <p:cTn id="56" dur="1000" fill="hold"/>
                                        <p:tgtEl>
                                          <p:spTgt spid="269"/>
                                        </p:tgtEl>
                                        <p:attrNameLst>
                                          <p:attrName>ppt_x</p:attrName>
                                        </p:attrNameLst>
                                      </p:cBhvr>
                                      <p:tavLst>
                                        <p:tav tm="0">
                                          <p:val>
                                            <p:strVal val="#ppt_x"/>
                                          </p:val>
                                        </p:tav>
                                        <p:tav tm="100000">
                                          <p:val>
                                            <p:strVal val="#ppt_x"/>
                                          </p:val>
                                        </p:tav>
                                      </p:tavLst>
                                    </p:anim>
                                    <p:anim calcmode="lin" valueType="num">
                                      <p:cBhvr>
                                        <p:cTn id="57" dur="1000" fill="hold"/>
                                        <p:tgtEl>
                                          <p:spTgt spid="269"/>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68"/>
                                        </p:tgtEl>
                                        <p:attrNameLst>
                                          <p:attrName>style.visibility</p:attrName>
                                        </p:attrNameLst>
                                      </p:cBhvr>
                                      <p:to>
                                        <p:strVal val="visible"/>
                                      </p:to>
                                    </p:set>
                                    <p:animEffect transition="in" filter="fade">
                                      <p:cBhvr>
                                        <p:cTn id="60" dur="1000"/>
                                        <p:tgtEl>
                                          <p:spTgt spid="268"/>
                                        </p:tgtEl>
                                      </p:cBhvr>
                                    </p:animEffect>
                                    <p:anim calcmode="lin" valueType="num">
                                      <p:cBhvr>
                                        <p:cTn id="61" dur="1000" fill="hold"/>
                                        <p:tgtEl>
                                          <p:spTgt spid="268"/>
                                        </p:tgtEl>
                                        <p:attrNameLst>
                                          <p:attrName>ppt_x</p:attrName>
                                        </p:attrNameLst>
                                      </p:cBhvr>
                                      <p:tavLst>
                                        <p:tav tm="0">
                                          <p:val>
                                            <p:strVal val="#ppt_x"/>
                                          </p:val>
                                        </p:tav>
                                        <p:tav tm="100000">
                                          <p:val>
                                            <p:strVal val="#ppt_x"/>
                                          </p:val>
                                        </p:tav>
                                      </p:tavLst>
                                    </p:anim>
                                    <p:anim calcmode="lin" valueType="num">
                                      <p:cBhvr>
                                        <p:cTn id="62" dur="1000" fill="hold"/>
                                        <p:tgtEl>
                                          <p:spTgt spid="2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等腰三角形 46"/>
          <p:cNvSpPr/>
          <p:nvPr/>
        </p:nvSpPr>
        <p:spPr>
          <a:xfrm rot="19649784">
            <a:off x="1503310" y="-467107"/>
            <a:ext cx="7888288" cy="5661007"/>
          </a:xfrm>
          <a:prstGeom prst="triangl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p:nvSpPr>
        <p:spPr>
          <a:xfrm rot="419380">
            <a:off x="1869839" y="-83844"/>
            <a:ext cx="8181428" cy="5871378"/>
          </a:xfrm>
          <a:prstGeom prst="triangl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8"/>
          <p:cNvSpPr txBox="1"/>
          <p:nvPr/>
        </p:nvSpPr>
        <p:spPr>
          <a:xfrm>
            <a:off x="4134412" y="3383523"/>
            <a:ext cx="1826141" cy="584775"/>
          </a:xfrm>
          <a:prstGeom prst="rect">
            <a:avLst/>
          </a:prstGeom>
          <a:noFill/>
        </p:spPr>
        <p:txBody>
          <a:bodyPr wrap="none" rtlCol="0">
            <a:spAutoFit/>
          </a:bodyPr>
          <a:lstStyle/>
          <a:p>
            <a:r>
              <a:rPr lang="zh-CN" altLang="en-US" sz="3200" dirty="0" smtClean="0">
                <a:solidFill>
                  <a:schemeClr val="tx1">
                    <a:lumMod val="50000"/>
                    <a:lumOff val="50000"/>
                  </a:schemeClr>
                </a:solidFill>
                <a:latin typeface="方正兰亭准黑_GBK" panose="02000000000000000000" pitchFamily="2" charset="-122"/>
                <a:ea typeface="方正兰亭准黑_GBK" panose="02000000000000000000" pitchFamily="2" charset="-122"/>
              </a:rPr>
              <a:t>感谢观赏</a:t>
            </a:r>
            <a:endParaRPr lang="zh-CN" altLang="en-US" sz="3200" dirty="0">
              <a:solidFill>
                <a:schemeClr val="tx1">
                  <a:lumMod val="50000"/>
                  <a:lumOff val="50000"/>
                </a:schemeClr>
              </a:solidFill>
              <a:latin typeface="方正兰亭准黑_GBK" panose="02000000000000000000" pitchFamily="2" charset="-122"/>
              <a:ea typeface="方正兰亭准黑_GBK" panose="02000000000000000000" pitchFamily="2" charset="-122"/>
            </a:endParaRPr>
          </a:p>
        </p:txBody>
      </p:sp>
      <p:sp>
        <p:nvSpPr>
          <p:cNvPr id="50" name="等腰三角形 49"/>
          <p:cNvSpPr/>
          <p:nvPr/>
        </p:nvSpPr>
        <p:spPr>
          <a:xfrm rot="11406555">
            <a:off x="7344177" y="829983"/>
            <a:ext cx="530710" cy="380863"/>
          </a:xfrm>
          <a:prstGeom prst="triangl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p:nvSpPr>
        <p:spPr>
          <a:xfrm rot="1592427">
            <a:off x="2903060" y="6181133"/>
            <a:ext cx="530710" cy="380863"/>
          </a:xfrm>
          <a:prstGeom prst="triangl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等腰三角形 56"/>
          <p:cNvSpPr/>
          <p:nvPr/>
        </p:nvSpPr>
        <p:spPr>
          <a:xfrm>
            <a:off x="0" y="6366040"/>
            <a:ext cx="594484" cy="491961"/>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rot="16200000">
            <a:off x="11648777" y="6314778"/>
            <a:ext cx="594485" cy="491961"/>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4033626" y="2218209"/>
            <a:ext cx="3689408" cy="1446550"/>
          </a:xfrm>
          <a:prstGeom prst="rect">
            <a:avLst/>
          </a:prstGeom>
          <a:noFill/>
        </p:spPr>
        <p:txBody>
          <a:bodyPr wrap="none" rtlCol="0">
            <a:spAutoFit/>
          </a:bodyPr>
          <a:lstStyle/>
          <a:p>
            <a:r>
              <a:rPr lang="en-US" altLang="zh-CN" sz="8800" dirty="0" smtClean="0">
                <a:solidFill>
                  <a:schemeClr val="accent1"/>
                </a:solidFill>
                <a:latin typeface="Impact" panose="020B0806030902050204" pitchFamily="34" charset="0"/>
              </a:rPr>
              <a:t>THANKS</a:t>
            </a:r>
            <a:endParaRPr lang="zh-CN" altLang="en-US" sz="8800" dirty="0">
              <a:solidFill>
                <a:schemeClr val="accent1"/>
              </a:solidFill>
              <a:latin typeface="Impact" panose="020B0806030902050204" pitchFamily="34" charset="0"/>
            </a:endParaRPr>
          </a:p>
        </p:txBody>
      </p:sp>
      <p:sp>
        <p:nvSpPr>
          <p:cNvPr id="12" name="矩形 11"/>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a:t>
            </a:r>
            <a:r>
              <a:rPr kumimoji="0" lang="en-US" altLang="zh-CN" sz="100" b="0" i="0" u="none" strike="noStrike" kern="0" cap="none" spc="0" normalizeH="0" baseline="0" noProof="0" dirty="0" smtClean="0">
                <a:ln>
                  <a:noFill/>
                </a:ln>
                <a:solidFill>
                  <a:sysClr val="window" lastClr="FFFFFF"/>
                </a:solidFill>
                <a:effectLst/>
                <a:uLnTx/>
                <a:uFillTx/>
              </a:rPr>
              <a:t>      PPT</a:t>
            </a:r>
            <a:r>
              <a:rPr kumimoji="0" lang="zh-CN" altLang="en-US" sz="100" b="0" i="0" u="none" strike="noStrike" kern="0" cap="none" spc="0" normalizeH="0" baseline="0" noProof="0" dirty="0" smtClean="0">
                <a:ln>
                  <a:noFill/>
                </a:ln>
                <a:solidFill>
                  <a:sysClr val="window" lastClr="FFFFFF"/>
                </a:solidFill>
                <a:effectLst/>
                <a:uLnTx/>
                <a:uFillTx/>
              </a:rPr>
              <a:t>论坛：</a:t>
            </a:r>
            <a:r>
              <a:rPr kumimoji="0" lang="en-US" altLang="zh-CN" sz="100" b="0" i="0" u="none" strike="noStrike" kern="0" cap="none" spc="0" normalizeH="0" baseline="0" noProof="0" dirty="0" smtClean="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Tree>
    <p:extLst>
      <p:ext uri="{BB962C8B-B14F-4D97-AF65-F5344CB8AC3E}">
        <p14:creationId xmlns:p14="http://schemas.microsoft.com/office/powerpoint/2010/main" val="2066106962"/>
      </p:ext>
    </p:extLst>
  </p:cSld>
  <p:clrMapOvr>
    <a:masterClrMapping/>
  </p:clrMapOvr>
  <mc:AlternateContent xmlns:mc="http://schemas.openxmlformats.org/markup-compatibility/2006">
    <mc:Choice xmlns:p14="http://schemas.microsoft.com/office/powerpoint/2010/main" Requires="p14">
      <p:transition spd="slow" p14:dur="3000" advTm="0">
        <p14:vortex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par>
                                <p:cTn id="8" presetID="8" presetClass="emph" presetSubtype="0" fill="hold" grpId="0" nodeType="withEffect">
                                  <p:stCondLst>
                                    <p:cond delay="0"/>
                                  </p:stCondLst>
                                  <p:childTnLst>
                                    <p:animRot by="21600000">
                                      <p:cBhvr>
                                        <p:cTn id="9" dur="3000" fill="hold"/>
                                        <p:tgtEl>
                                          <p:spTgt spid="47"/>
                                        </p:tgtEl>
                                        <p:attrNameLst>
                                          <p:attrName>r</p:attrName>
                                        </p:attrNameLst>
                                      </p:cBhvr>
                                    </p:animRot>
                                  </p:childTnLst>
                                </p:cTn>
                              </p:par>
                              <p:par>
                                <p:cTn id="10" presetID="10" presetClass="entr" presetSubtype="0" fill="hold" grpId="1"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8" presetClass="emph" presetSubtype="0" fill="hold" grpId="0" nodeType="withEffect">
                                  <p:stCondLst>
                                    <p:cond delay="0"/>
                                  </p:stCondLst>
                                  <p:childTnLst>
                                    <p:animRot by="-21600000">
                                      <p:cBhvr>
                                        <p:cTn id="14" dur="3000" fill="hold"/>
                                        <p:tgtEl>
                                          <p:spTgt spid="48"/>
                                        </p:tgtEl>
                                        <p:attrNameLst>
                                          <p:attrName>r</p:attrName>
                                        </p:attrNameLst>
                                      </p:cBhvr>
                                    </p:animRot>
                                  </p:childTnLst>
                                </p:cTn>
                              </p:par>
                              <p:par>
                                <p:cTn id="15" presetID="47"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anim calcmode="lin" valueType="num">
                                      <p:cBhvr>
                                        <p:cTn id="18" dur="750" fill="hold"/>
                                        <p:tgtEl>
                                          <p:spTgt spid="10"/>
                                        </p:tgtEl>
                                        <p:attrNameLst>
                                          <p:attrName>ppt_x</p:attrName>
                                        </p:attrNameLst>
                                      </p:cBhvr>
                                      <p:tavLst>
                                        <p:tav tm="0">
                                          <p:val>
                                            <p:strVal val="#ppt_x"/>
                                          </p:val>
                                        </p:tav>
                                        <p:tav tm="100000">
                                          <p:val>
                                            <p:strVal val="#ppt_x"/>
                                          </p:val>
                                        </p:tav>
                                      </p:tavLst>
                                    </p:anim>
                                    <p:anim calcmode="lin" valueType="num">
                                      <p:cBhvr>
                                        <p:cTn id="19" dur="75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50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750"/>
                                        <p:tgtEl>
                                          <p:spTgt spid="49"/>
                                        </p:tgtEl>
                                      </p:cBhvr>
                                    </p:animEffect>
                                    <p:anim calcmode="lin" valueType="num">
                                      <p:cBhvr>
                                        <p:cTn id="23" dur="750" fill="hold"/>
                                        <p:tgtEl>
                                          <p:spTgt spid="49"/>
                                        </p:tgtEl>
                                        <p:attrNameLst>
                                          <p:attrName>ppt_x</p:attrName>
                                        </p:attrNameLst>
                                      </p:cBhvr>
                                      <p:tavLst>
                                        <p:tav tm="0">
                                          <p:val>
                                            <p:strVal val="#ppt_x"/>
                                          </p:val>
                                        </p:tav>
                                        <p:tav tm="100000">
                                          <p:val>
                                            <p:strVal val="#ppt_x"/>
                                          </p:val>
                                        </p:tav>
                                      </p:tavLst>
                                    </p:anim>
                                    <p:anim calcmode="lin" valueType="num">
                                      <p:cBhvr>
                                        <p:cTn id="24" dur="750" fill="hold"/>
                                        <p:tgtEl>
                                          <p:spTgt spid="49"/>
                                        </p:tgtEl>
                                        <p:attrNameLst>
                                          <p:attrName>ppt_y</p:attrName>
                                        </p:attrNameLst>
                                      </p:cBhvr>
                                      <p:tavLst>
                                        <p:tav tm="0">
                                          <p:val>
                                            <p:strVal val="#ppt_y+.1"/>
                                          </p:val>
                                        </p:tav>
                                        <p:tav tm="100000">
                                          <p:val>
                                            <p:strVal val="#ppt_y"/>
                                          </p:val>
                                        </p:tav>
                                      </p:tavLst>
                                    </p:anim>
                                  </p:childTnLst>
                                </p:cTn>
                              </p:par>
                              <p:par>
                                <p:cTn id="25" presetID="2" presetClass="entr" presetSubtype="3" fill="hold" grpId="0" nodeType="withEffect">
                                  <p:stCondLst>
                                    <p:cond delay="50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1+#ppt_w/2"/>
                                          </p:val>
                                        </p:tav>
                                        <p:tav tm="100000">
                                          <p:val>
                                            <p:strVal val="#ppt_x"/>
                                          </p:val>
                                        </p:tav>
                                      </p:tavLst>
                                    </p:anim>
                                    <p:anim calcmode="lin" valueType="num">
                                      <p:cBhvr additive="base">
                                        <p:cTn id="28" dur="500" fill="hold"/>
                                        <p:tgtEl>
                                          <p:spTgt spid="50"/>
                                        </p:tgtEl>
                                        <p:attrNameLst>
                                          <p:attrName>ppt_y</p:attrName>
                                        </p:attrNameLst>
                                      </p:cBhvr>
                                      <p:tavLst>
                                        <p:tav tm="0">
                                          <p:val>
                                            <p:strVal val="0-#ppt_h/2"/>
                                          </p:val>
                                        </p:tav>
                                        <p:tav tm="100000">
                                          <p:val>
                                            <p:strVal val="#ppt_y"/>
                                          </p:val>
                                        </p:tav>
                                      </p:tavLst>
                                    </p:anim>
                                  </p:childTnLst>
                                </p:cTn>
                              </p:par>
                              <p:par>
                                <p:cTn id="29" presetID="8" presetClass="emph" presetSubtype="0" fill="hold" grpId="1" nodeType="withEffect">
                                  <p:stCondLst>
                                    <p:cond delay="500"/>
                                  </p:stCondLst>
                                  <p:childTnLst>
                                    <p:animRot by="21600000">
                                      <p:cBhvr>
                                        <p:cTn id="30" dur="2000" fill="hold"/>
                                        <p:tgtEl>
                                          <p:spTgt spid="50"/>
                                        </p:tgtEl>
                                        <p:attrNameLst>
                                          <p:attrName>r</p:attrName>
                                        </p:attrNameLst>
                                      </p:cBhvr>
                                    </p:animRot>
                                  </p:childTnLst>
                                </p:cTn>
                              </p:par>
                              <p:par>
                                <p:cTn id="31" presetID="2" presetClass="entr" presetSubtype="12" fill="hold" grpId="0" nodeType="withEffect">
                                  <p:stCondLst>
                                    <p:cond delay="50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0-#ppt_w/2"/>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par>
                                <p:cTn id="35" presetID="8" presetClass="emph" presetSubtype="0" fill="hold" grpId="1" nodeType="withEffect">
                                  <p:stCondLst>
                                    <p:cond delay="500"/>
                                  </p:stCondLst>
                                  <p:childTnLst>
                                    <p:animRot by="21600000">
                                      <p:cBhvr>
                                        <p:cTn id="36" dur="2000" fill="hold"/>
                                        <p:tgtEl>
                                          <p:spTgt spid="51"/>
                                        </p:tgtEl>
                                        <p:attrNameLst>
                                          <p:attrName>r</p:attrName>
                                        </p:attrNameLst>
                                      </p:cBhvr>
                                    </p:animRot>
                                  </p:childTnLst>
                                </p:cTn>
                              </p:par>
                              <p:par>
                                <p:cTn id="37" presetID="42" presetClass="entr" presetSubtype="0" fill="hold" grpId="0" nodeType="withEffect">
                                  <p:stCondLst>
                                    <p:cond delay="75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1000"/>
                                        <p:tgtEl>
                                          <p:spTgt spid="57"/>
                                        </p:tgtEl>
                                      </p:cBhvr>
                                    </p:animEffect>
                                    <p:anim calcmode="lin" valueType="num">
                                      <p:cBhvr>
                                        <p:cTn id="40" dur="1000" fill="hold"/>
                                        <p:tgtEl>
                                          <p:spTgt spid="57"/>
                                        </p:tgtEl>
                                        <p:attrNameLst>
                                          <p:attrName>ppt_x</p:attrName>
                                        </p:attrNameLst>
                                      </p:cBhvr>
                                      <p:tavLst>
                                        <p:tav tm="0">
                                          <p:val>
                                            <p:strVal val="#ppt_x"/>
                                          </p:val>
                                        </p:tav>
                                        <p:tav tm="100000">
                                          <p:val>
                                            <p:strVal val="#ppt_x"/>
                                          </p:val>
                                        </p:tav>
                                      </p:tavLst>
                                    </p:anim>
                                    <p:anim calcmode="lin" valueType="num">
                                      <p:cBhvr>
                                        <p:cTn id="41" dur="1000" fill="hold"/>
                                        <p:tgtEl>
                                          <p:spTgt spid="5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75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1000"/>
                                        <p:tgtEl>
                                          <p:spTgt spid="58"/>
                                        </p:tgtEl>
                                      </p:cBhvr>
                                    </p:animEffect>
                                    <p:anim calcmode="lin" valueType="num">
                                      <p:cBhvr>
                                        <p:cTn id="45" dur="1000" fill="hold"/>
                                        <p:tgtEl>
                                          <p:spTgt spid="58"/>
                                        </p:tgtEl>
                                        <p:attrNameLst>
                                          <p:attrName>ppt_x</p:attrName>
                                        </p:attrNameLst>
                                      </p:cBhvr>
                                      <p:tavLst>
                                        <p:tav tm="0">
                                          <p:val>
                                            <p:strVal val="#ppt_x"/>
                                          </p:val>
                                        </p:tav>
                                        <p:tav tm="100000">
                                          <p:val>
                                            <p:strVal val="#ppt_x"/>
                                          </p:val>
                                        </p:tav>
                                      </p:tavLst>
                                    </p:anim>
                                    <p:anim calcmode="lin" valueType="num">
                                      <p:cBhvr>
                                        <p:cTn id="46"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8" grpId="0" animBg="1"/>
      <p:bldP spid="48" grpId="1" animBg="1"/>
      <p:bldP spid="49" grpId="0"/>
      <p:bldP spid="50" grpId="0" animBg="1"/>
      <p:bldP spid="50" grpId="1" animBg="1"/>
      <p:bldP spid="51" grpId="0" animBg="1"/>
      <p:bldP spid="51" grpId="1" animBg="1"/>
      <p:bldP spid="57" grpId="0" animBg="1"/>
      <p:bldP spid="58" grpId="0" animBg="1"/>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51PPT</a:t>
            </a:r>
            <a:r>
              <a:rPr lang="zh-CN" altLang="en-US" dirty="0" smtClean="0"/>
              <a:t>模板网   </a:t>
            </a:r>
            <a:r>
              <a:rPr lang="en-US" altLang="zh-CN" dirty="0" smtClean="0">
                <a:hlinkClick r:id="rId2"/>
              </a:rPr>
              <a:t>www.51pptmoban.com</a:t>
            </a:r>
            <a:r>
              <a:rPr lang="en-US" altLang="zh-CN" dirty="0" smtClean="0"/>
              <a:t>   </a:t>
            </a:r>
            <a:r>
              <a:rPr lang="zh-CN" altLang="en-US" smtClean="0"/>
              <a:t>整理发布</a:t>
            </a:r>
            <a:endParaRPr lang="zh-CN" altLang="en-US"/>
          </a:p>
        </p:txBody>
      </p:sp>
    </p:spTree>
    <p:extLst>
      <p:ext uri="{BB962C8B-B14F-4D97-AF65-F5344CB8AC3E}">
        <p14:creationId xmlns:p14="http://schemas.microsoft.com/office/powerpoint/2010/main" val="500123952"/>
      </p:ext>
    </p:extLst>
  </p:cSld>
  <p:clrMapOvr>
    <a:masterClrMapping/>
  </p:clrMapOvr>
  <p:transition spd="slow" advTm="0">
    <p:push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0"/>
            <a:ext cx="4724400" cy="6858000"/>
            <a:chOff x="0" y="0"/>
            <a:chExt cx="4724400" cy="6858000"/>
          </a:xfrm>
          <a:solidFill>
            <a:schemeClr val="accent2"/>
          </a:solidFill>
        </p:grpSpPr>
        <p:sp>
          <p:nvSpPr>
            <p:cNvPr id="7" name="矩形 6"/>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3944455" y="2591337"/>
            <a:ext cx="8247545" cy="1602756"/>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2513239" y="2626344"/>
            <a:ext cx="1748518" cy="1507343"/>
            <a:chOff x="2513239" y="2626344"/>
            <a:chExt cx="1748518" cy="1507343"/>
          </a:xfrm>
        </p:grpSpPr>
        <p:sp>
          <p:nvSpPr>
            <p:cNvPr id="9" name="六边形 8"/>
            <p:cNvSpPr/>
            <p:nvPr/>
          </p:nvSpPr>
          <p:spPr>
            <a:xfrm>
              <a:off x="2513239" y="2626344"/>
              <a:ext cx="1748518" cy="1507343"/>
            </a:xfrm>
            <a:prstGeom prst="hexagon">
              <a:avLst/>
            </a:prstGeom>
            <a:solidFill>
              <a:schemeClr val="accent2"/>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81343" y="2941832"/>
              <a:ext cx="1063112" cy="923330"/>
            </a:xfrm>
            <a:prstGeom prst="rect">
              <a:avLst/>
            </a:prstGeom>
          </p:spPr>
          <p:txBody>
            <a:bodyPr wrap="none" anchor="t">
              <a:spAutoFit/>
            </a:bodyPr>
            <a:lstStyle/>
            <a:p>
              <a:pPr algn="dist"/>
              <a:r>
                <a:rPr lang="en-US" altLang="zh-CN" sz="5400" dirty="0" smtClean="0">
                  <a:solidFill>
                    <a:schemeClr val="bg1"/>
                  </a:solidFill>
                  <a:latin typeface="方正兰亭中粗黑_GBK" panose="02000000000000000000" pitchFamily="2" charset="-122"/>
                  <a:ea typeface="方正兰亭中粗黑_GBK" panose="02000000000000000000" pitchFamily="2" charset="-122"/>
                </a:rPr>
                <a:t>01</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12" name="矩形 11"/>
          <p:cNvSpPr/>
          <p:nvPr/>
        </p:nvSpPr>
        <p:spPr>
          <a:xfrm>
            <a:off x="4458313" y="3246260"/>
            <a:ext cx="3775393" cy="707886"/>
          </a:xfrm>
          <a:prstGeom prst="rect">
            <a:avLst/>
          </a:prstGeom>
        </p:spPr>
        <p:txBody>
          <a:bodyPr wrap="none">
            <a:spAutoFit/>
          </a:bodyPr>
          <a:lstStyle/>
          <a:p>
            <a:r>
              <a:rPr lang="zh-CN" altLang="en-US" sz="4000" dirty="0" smtClean="0">
                <a:solidFill>
                  <a:schemeClr val="bg1"/>
                </a:solidFill>
                <a:latin typeface="华文琥珀" pitchFamily="2" charset="-122"/>
                <a:ea typeface="华文琥珀" pitchFamily="2" charset="-122"/>
              </a:rPr>
              <a:t>课题背景及意义</a:t>
            </a:r>
            <a:endParaRPr lang="zh-CN" altLang="en-US" sz="4000" dirty="0">
              <a:solidFill>
                <a:schemeClr val="bg1"/>
              </a:solidFill>
              <a:latin typeface="华文琥珀" pitchFamily="2" charset="-122"/>
              <a:ea typeface="华文琥珀" pitchFamily="2" charset="-122"/>
            </a:endParaRPr>
          </a:p>
        </p:txBody>
      </p:sp>
      <p:sp>
        <p:nvSpPr>
          <p:cNvPr id="13" name="矩形 12"/>
          <p:cNvSpPr/>
          <p:nvPr/>
        </p:nvSpPr>
        <p:spPr>
          <a:xfrm>
            <a:off x="4509113" y="2926491"/>
            <a:ext cx="2451312" cy="400110"/>
          </a:xfrm>
          <a:prstGeom prst="rect">
            <a:avLst/>
          </a:prstGeom>
        </p:spPr>
        <p:txBody>
          <a:bodyPr wrap="none">
            <a:spAutoFit/>
          </a:bodyPr>
          <a:lstStyle/>
          <a:p>
            <a:r>
              <a:rPr lang="zh-CN" altLang="en-US" sz="2000" dirty="0">
                <a:solidFill>
                  <a:schemeClr val="bg1"/>
                </a:solidFill>
                <a:latin typeface="方正兰亭中粗黑_GBK" panose="02000000000000000000" pitchFamily="2" charset="-122"/>
                <a:ea typeface="方正兰亭中粗黑_GBK" panose="02000000000000000000" pitchFamily="2" charset="-122"/>
              </a:rPr>
              <a:t>WORK REPORT</a:t>
            </a:r>
          </a:p>
        </p:txBody>
      </p:sp>
      <p:sp>
        <p:nvSpPr>
          <p:cNvPr id="15" name="矩形 14"/>
          <p:cNvSpPr/>
          <p:nvPr/>
        </p:nvSpPr>
        <p:spPr>
          <a:xfrm>
            <a:off x="8798257" y="2741825"/>
            <a:ext cx="1268296"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a:t>
            </a:r>
            <a:r>
              <a:rPr lang="zh-CN" altLang="en-US" sz="1600" dirty="0" smtClean="0">
                <a:solidFill>
                  <a:schemeClr val="bg1"/>
                </a:solidFill>
                <a:latin typeface="华文琥珀" pitchFamily="2" charset="-122"/>
                <a:ea typeface="华文琥珀" pitchFamily="2" charset="-122"/>
              </a:rPr>
              <a:t>课题背景</a:t>
            </a:r>
            <a:endParaRPr lang="zh-CN" altLang="en-US" sz="1600" dirty="0">
              <a:solidFill>
                <a:schemeClr val="bg1"/>
              </a:solidFill>
              <a:latin typeface="华文琥珀" pitchFamily="2" charset="-122"/>
              <a:ea typeface="华文琥珀" pitchFamily="2" charset="-122"/>
            </a:endParaRPr>
          </a:p>
        </p:txBody>
      </p:sp>
      <p:sp>
        <p:nvSpPr>
          <p:cNvPr id="16" name="矩形 15"/>
          <p:cNvSpPr/>
          <p:nvPr/>
        </p:nvSpPr>
        <p:spPr>
          <a:xfrm>
            <a:off x="8798257" y="3233697"/>
            <a:ext cx="1268296"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a:t>
            </a:r>
            <a:r>
              <a:rPr lang="zh-CN" altLang="en-US" sz="1600" dirty="0" smtClean="0">
                <a:solidFill>
                  <a:schemeClr val="bg1"/>
                </a:solidFill>
                <a:latin typeface="华文琥珀" pitchFamily="2" charset="-122"/>
                <a:ea typeface="华文琥珀" pitchFamily="2" charset="-122"/>
              </a:rPr>
              <a:t>课题意义</a:t>
            </a:r>
            <a:endParaRPr lang="zh-CN" altLang="en-US" sz="1600" dirty="0">
              <a:solidFill>
                <a:schemeClr val="bg1"/>
              </a:solidFill>
              <a:latin typeface="华文琥珀" pitchFamily="2" charset="-122"/>
              <a:ea typeface="华文琥珀" pitchFamily="2" charset="-122"/>
            </a:endParaRPr>
          </a:p>
        </p:txBody>
      </p:sp>
      <p:sp>
        <p:nvSpPr>
          <p:cNvPr id="17" name="矩形 16"/>
          <p:cNvSpPr/>
          <p:nvPr/>
        </p:nvSpPr>
        <p:spPr>
          <a:xfrm>
            <a:off x="8798257" y="3695885"/>
            <a:ext cx="1268296"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a:t>
            </a:r>
            <a:r>
              <a:rPr lang="zh-CN" altLang="en-US" sz="1600" dirty="0" smtClean="0">
                <a:solidFill>
                  <a:schemeClr val="bg1"/>
                </a:solidFill>
                <a:latin typeface="华文琥珀" pitchFamily="2" charset="-122"/>
                <a:ea typeface="华文琥珀" pitchFamily="2" charset="-122"/>
              </a:rPr>
              <a:t>课题简介</a:t>
            </a:r>
            <a:endParaRPr lang="zh-CN" altLang="en-US" sz="1600" dirty="0">
              <a:solidFill>
                <a:schemeClr val="bg1"/>
              </a:solidFill>
              <a:latin typeface="华文琥珀" pitchFamily="2" charset="-122"/>
              <a:ea typeface="华文琥珀" pitchFamily="2" charset="-122"/>
            </a:endParaRPr>
          </a:p>
        </p:txBody>
      </p:sp>
    </p:spTree>
    <p:extLst>
      <p:ext uri="{BB962C8B-B14F-4D97-AF65-F5344CB8AC3E}">
        <p14:creationId xmlns:p14="http://schemas.microsoft.com/office/powerpoint/2010/main" val="4024346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2" grpId="0"/>
      <p:bldP spid="13" grpId="0"/>
      <p:bldP spid="15" grpId="0"/>
      <p:bldP spid="16"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什么是网络流量分类</a:t>
            </a:r>
            <a:endParaRPr lang="zh-CN" altLang="en-US" dirty="0"/>
          </a:p>
        </p:txBody>
      </p:sp>
      <p:sp>
        <p:nvSpPr>
          <p:cNvPr id="5" name="圆角矩形 25"/>
          <p:cNvSpPr/>
          <p:nvPr/>
        </p:nvSpPr>
        <p:spPr>
          <a:xfrm>
            <a:off x="1537343" y="2176013"/>
            <a:ext cx="176018" cy="176018"/>
          </a:xfrm>
          <a:prstGeom prst="ellipse">
            <a:avLst/>
          </a:prstGeom>
          <a:ln>
            <a:noFill/>
          </a:ln>
          <a:effectLst>
            <a:innerShdw dist="38100" dir="135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6" name="TextBox 5"/>
          <p:cNvSpPr txBox="1"/>
          <p:nvPr/>
        </p:nvSpPr>
        <p:spPr>
          <a:xfrm>
            <a:off x="2013995" y="1981434"/>
            <a:ext cx="7928658" cy="1815882"/>
          </a:xfrm>
          <a:prstGeom prst="rect">
            <a:avLst/>
          </a:prstGeom>
          <a:noFill/>
        </p:spPr>
        <p:txBody>
          <a:bodyPr wrap="square" rtlCol="0">
            <a:spAutoFit/>
          </a:bodyPr>
          <a:lstStyle/>
          <a:p>
            <a:r>
              <a:rPr lang="zh-CN" altLang="en-US" sz="2800" dirty="0"/>
              <a:t>近年来，随着“互联网</a:t>
            </a:r>
            <a:r>
              <a:rPr lang="en-US" altLang="zh-CN" sz="2800" dirty="0"/>
              <a:t>+</a:t>
            </a:r>
            <a:r>
              <a:rPr lang="zh-CN" altLang="en-US" sz="2800" dirty="0"/>
              <a:t>”、云平台、大数据等新技术高速发展，互联网现在已经成为经济发展和社会进步的不可或缺的推动力量</a:t>
            </a:r>
            <a:r>
              <a:rPr lang="zh-CN" altLang="en-US" sz="2800" dirty="0" smtClean="0"/>
              <a:t>。</a:t>
            </a:r>
            <a:r>
              <a:rPr lang="zh-CN" altLang="en-US" sz="2800" dirty="0"/>
              <a:t>网络带给人们便利的同时，也给网络安全带来了极大的隐患</a:t>
            </a:r>
            <a:r>
              <a:rPr lang="zh-CN" altLang="en-US" sz="2800" dirty="0" smtClean="0"/>
              <a:t>。</a:t>
            </a:r>
            <a:endParaRPr lang="zh-CN" altLang="en-US" sz="2800" dirty="0"/>
          </a:p>
        </p:txBody>
      </p:sp>
      <p:sp>
        <p:nvSpPr>
          <p:cNvPr id="9" name="TextBox 8"/>
          <p:cNvSpPr txBox="1"/>
          <p:nvPr/>
        </p:nvSpPr>
        <p:spPr>
          <a:xfrm>
            <a:off x="2013993" y="3973334"/>
            <a:ext cx="8542117" cy="1384995"/>
          </a:xfrm>
          <a:prstGeom prst="rect">
            <a:avLst/>
          </a:prstGeom>
          <a:noFill/>
        </p:spPr>
        <p:txBody>
          <a:bodyPr wrap="square" rtlCol="0">
            <a:spAutoFit/>
          </a:bodyPr>
          <a:lstStyle/>
          <a:p>
            <a:r>
              <a:rPr lang="zh-CN" altLang="en-US" sz="2800" dirty="0" smtClean="0"/>
              <a:t>网络流量分类就是将网络中的各个流量根据报文的信息进行分类，</a:t>
            </a:r>
            <a:r>
              <a:rPr lang="zh-CN" altLang="en-US" sz="2800" dirty="0"/>
              <a:t>就是将流量划分为多个优先级或多个服务</a:t>
            </a:r>
            <a:r>
              <a:rPr lang="zh-CN" altLang="en-US" sz="2800" dirty="0" smtClean="0"/>
              <a:t>类。</a:t>
            </a:r>
            <a:endParaRPr lang="zh-CN" altLang="en-US" sz="2800" dirty="0"/>
          </a:p>
        </p:txBody>
      </p:sp>
      <p:sp>
        <p:nvSpPr>
          <p:cNvPr id="11" name="圆角矩形 25"/>
          <p:cNvSpPr/>
          <p:nvPr/>
        </p:nvSpPr>
        <p:spPr>
          <a:xfrm>
            <a:off x="1537343" y="3981140"/>
            <a:ext cx="176018" cy="176018"/>
          </a:xfrm>
          <a:prstGeom prst="ellipse">
            <a:avLst/>
          </a:prstGeom>
          <a:ln>
            <a:noFill/>
          </a:ln>
          <a:effectLst>
            <a:innerShdw dist="38100" dir="135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Tree>
    <p:extLst>
      <p:ext uri="{BB962C8B-B14F-4D97-AF65-F5344CB8AC3E}">
        <p14:creationId xmlns:p14="http://schemas.microsoft.com/office/powerpoint/2010/main" val="3097898916"/>
      </p:ext>
    </p:extLst>
  </p:cSld>
  <p:clrMapOvr>
    <a:masterClrMapping/>
  </p:clrMapOvr>
  <p:transition spd="slow" advClick="0" advTm="0">
    <p:push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a:off x="4419346" y="2964134"/>
            <a:ext cx="3349847" cy="3349847"/>
          </a:xfrm>
          <a:prstGeom prst="blockArc">
            <a:avLst>
              <a:gd name="adj1" fmla="val 10800000"/>
              <a:gd name="adj2" fmla="val 0"/>
              <a:gd name="adj3" fmla="val 4000"/>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solidFill>
                <a:schemeClr val="tx1"/>
              </a:solidFill>
            </a:endParaRPr>
          </a:p>
        </p:txBody>
      </p:sp>
      <p:sp>
        <p:nvSpPr>
          <p:cNvPr id="18" name="等腰三角形 17"/>
          <p:cNvSpPr/>
          <p:nvPr/>
        </p:nvSpPr>
        <p:spPr>
          <a:xfrm rot="16200000">
            <a:off x="4125216" y="4400703"/>
            <a:ext cx="151197" cy="130343"/>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9" name="等腰三角形 18"/>
          <p:cNvSpPr/>
          <p:nvPr/>
        </p:nvSpPr>
        <p:spPr>
          <a:xfrm rot="19800000">
            <a:off x="5095035" y="2878642"/>
            <a:ext cx="151197" cy="130343"/>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0" name="等腰三角形 19"/>
          <p:cNvSpPr/>
          <p:nvPr/>
        </p:nvSpPr>
        <p:spPr>
          <a:xfrm rot="1800000">
            <a:off x="6919216" y="2878642"/>
            <a:ext cx="151197" cy="130343"/>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1" name="等腰三角形 20"/>
          <p:cNvSpPr/>
          <p:nvPr/>
        </p:nvSpPr>
        <p:spPr>
          <a:xfrm rot="5400000">
            <a:off x="7877490" y="4400703"/>
            <a:ext cx="151197" cy="130343"/>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17" name="组合 16"/>
          <p:cNvGrpSpPr/>
          <p:nvPr/>
        </p:nvGrpSpPr>
        <p:grpSpPr>
          <a:xfrm>
            <a:off x="4632195" y="2146239"/>
            <a:ext cx="661240" cy="661240"/>
            <a:chOff x="3474146" y="1609679"/>
            <a:chExt cx="495930" cy="495930"/>
          </a:xfrm>
        </p:grpSpPr>
        <p:grpSp>
          <p:nvGrpSpPr>
            <p:cNvPr id="7" name="组合 6"/>
            <p:cNvGrpSpPr/>
            <p:nvPr/>
          </p:nvGrpSpPr>
          <p:grpSpPr>
            <a:xfrm>
              <a:off x="3474146" y="1609679"/>
              <a:ext cx="495930" cy="495930"/>
              <a:chOff x="3092450" y="4083050"/>
              <a:chExt cx="800100" cy="800100"/>
            </a:xfrm>
          </p:grpSpPr>
          <p:sp>
            <p:nvSpPr>
              <p:cNvPr id="8" name="椭圆 7"/>
              <p:cNvSpPr/>
              <p:nvPr/>
            </p:nvSpPr>
            <p:spPr>
              <a:xfrm>
                <a:off x="3092450" y="4083050"/>
                <a:ext cx="800100" cy="800100"/>
              </a:xfrm>
              <a:prstGeom prst="ellipse">
                <a:avLst/>
              </a:prstGeom>
              <a:solidFill>
                <a:srgbClr val="F9F9F9"/>
              </a:solidFill>
              <a:ln w="19050">
                <a:gradFill flip="none" rotWithShape="1">
                  <a:gsLst>
                    <a:gs pos="0">
                      <a:schemeClr val="bg1"/>
                    </a:gs>
                    <a:gs pos="100000">
                      <a:srgbClr val="ECECEC"/>
                    </a:gs>
                  </a:gsLst>
                  <a:lin ang="2700000" scaled="1"/>
                  <a:tileRect/>
                </a:gradFill>
              </a:ln>
              <a:effectLst>
                <a:outerShdw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9" name="椭圆 8"/>
              <p:cNvSpPr/>
              <p:nvPr/>
            </p:nvSpPr>
            <p:spPr>
              <a:xfrm>
                <a:off x="3187082" y="4177682"/>
                <a:ext cx="610837" cy="610837"/>
              </a:xfrm>
              <a:prstGeom prst="ellipse">
                <a:avLst/>
              </a:prstGeom>
              <a:solidFill>
                <a:schemeClr val="accent3"/>
              </a:solidFill>
              <a:ln w="19050">
                <a:gradFill flip="none" rotWithShape="1">
                  <a:gsLst>
                    <a:gs pos="0">
                      <a:srgbClr val="DCDCDC"/>
                    </a:gs>
                    <a:gs pos="100000">
                      <a:schemeClr val="bg1"/>
                    </a:gs>
                  </a:gsLst>
                  <a:lin ang="2700000" scaled="1"/>
                  <a:tileRect/>
                </a:gradFill>
              </a:ln>
              <a:effectLst>
                <a:innerShdw dist="76200" dir="13500000">
                  <a:schemeClr val="accent3">
                    <a:lumMod val="50000"/>
                    <a:alpha val="5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nvGrpSpPr>
            <p:cNvPr id="23" name="组合 22"/>
            <p:cNvGrpSpPr/>
            <p:nvPr/>
          </p:nvGrpSpPr>
          <p:grpSpPr>
            <a:xfrm>
              <a:off x="3635353" y="1771345"/>
              <a:ext cx="173516" cy="172599"/>
              <a:chOff x="3856417" y="4248125"/>
              <a:chExt cx="409860" cy="407692"/>
            </a:xfrm>
            <a:solidFill>
              <a:schemeClr val="bg1"/>
            </a:solidFill>
          </p:grpSpPr>
          <p:sp>
            <p:nvSpPr>
              <p:cNvPr id="24" name="Freeform 187"/>
              <p:cNvSpPr>
                <a:spLocks/>
              </p:cNvSpPr>
              <p:nvPr/>
            </p:nvSpPr>
            <p:spPr bwMode="auto">
              <a:xfrm>
                <a:off x="3969183" y="4489921"/>
                <a:ext cx="279745" cy="165896"/>
              </a:xfrm>
              <a:custGeom>
                <a:avLst/>
                <a:gdLst>
                  <a:gd name="T0" fmla="*/ 76 w 109"/>
                  <a:gd name="T1" fmla="*/ 0 h 65"/>
                  <a:gd name="T2" fmla="*/ 54 w 109"/>
                  <a:gd name="T3" fmla="*/ 0 h 65"/>
                  <a:gd name="T4" fmla="*/ 69 w 109"/>
                  <a:gd name="T5" fmla="*/ 17 h 65"/>
                  <a:gd name="T6" fmla="*/ 76 w 109"/>
                  <a:gd name="T7" fmla="*/ 17 h 65"/>
                  <a:gd name="T8" fmla="*/ 91 w 109"/>
                  <a:gd name="T9" fmla="*/ 32 h 65"/>
                  <a:gd name="T10" fmla="*/ 76 w 109"/>
                  <a:gd name="T11" fmla="*/ 48 h 65"/>
                  <a:gd name="T12" fmla="*/ 32 w 109"/>
                  <a:gd name="T13" fmla="*/ 48 h 65"/>
                  <a:gd name="T14" fmla="*/ 17 w 109"/>
                  <a:gd name="T15" fmla="*/ 32 h 65"/>
                  <a:gd name="T16" fmla="*/ 20 w 109"/>
                  <a:gd name="T17" fmla="*/ 24 h 65"/>
                  <a:gd name="T18" fmla="*/ 1 w 109"/>
                  <a:gd name="T19" fmla="*/ 24 h 65"/>
                  <a:gd name="T20" fmla="*/ 0 w 109"/>
                  <a:gd name="T21" fmla="*/ 32 h 65"/>
                  <a:gd name="T22" fmla="*/ 32 w 109"/>
                  <a:gd name="T23" fmla="*/ 65 h 65"/>
                  <a:gd name="T24" fmla="*/ 76 w 109"/>
                  <a:gd name="T25" fmla="*/ 65 h 65"/>
                  <a:gd name="T26" fmla="*/ 109 w 109"/>
                  <a:gd name="T27" fmla="*/ 32 h 65"/>
                  <a:gd name="T28" fmla="*/ 76 w 109"/>
                  <a:gd name="T2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65">
                    <a:moveTo>
                      <a:pt x="76" y="0"/>
                    </a:moveTo>
                    <a:cubicBezTo>
                      <a:pt x="54" y="0"/>
                      <a:pt x="54" y="0"/>
                      <a:pt x="54" y="0"/>
                    </a:cubicBezTo>
                    <a:cubicBezTo>
                      <a:pt x="61" y="4"/>
                      <a:pt x="66" y="10"/>
                      <a:pt x="69" y="17"/>
                    </a:cubicBezTo>
                    <a:cubicBezTo>
                      <a:pt x="76" y="17"/>
                      <a:pt x="76" y="17"/>
                      <a:pt x="76" y="17"/>
                    </a:cubicBezTo>
                    <a:cubicBezTo>
                      <a:pt x="85" y="17"/>
                      <a:pt x="91" y="24"/>
                      <a:pt x="91" y="32"/>
                    </a:cubicBezTo>
                    <a:cubicBezTo>
                      <a:pt x="91" y="41"/>
                      <a:pt x="85" y="48"/>
                      <a:pt x="76" y="48"/>
                    </a:cubicBezTo>
                    <a:cubicBezTo>
                      <a:pt x="32" y="48"/>
                      <a:pt x="32" y="48"/>
                      <a:pt x="32" y="48"/>
                    </a:cubicBezTo>
                    <a:cubicBezTo>
                      <a:pt x="24" y="48"/>
                      <a:pt x="17" y="41"/>
                      <a:pt x="17" y="32"/>
                    </a:cubicBezTo>
                    <a:cubicBezTo>
                      <a:pt x="17" y="29"/>
                      <a:pt x="18" y="26"/>
                      <a:pt x="20" y="24"/>
                    </a:cubicBezTo>
                    <a:cubicBezTo>
                      <a:pt x="1" y="24"/>
                      <a:pt x="1" y="24"/>
                      <a:pt x="1" y="24"/>
                    </a:cubicBezTo>
                    <a:cubicBezTo>
                      <a:pt x="0" y="27"/>
                      <a:pt x="0" y="30"/>
                      <a:pt x="0" y="32"/>
                    </a:cubicBezTo>
                    <a:cubicBezTo>
                      <a:pt x="0" y="50"/>
                      <a:pt x="14" y="65"/>
                      <a:pt x="32" y="65"/>
                    </a:cubicBezTo>
                    <a:cubicBezTo>
                      <a:pt x="76" y="65"/>
                      <a:pt x="76" y="65"/>
                      <a:pt x="76" y="65"/>
                    </a:cubicBezTo>
                    <a:cubicBezTo>
                      <a:pt x="94" y="65"/>
                      <a:pt x="109" y="50"/>
                      <a:pt x="109" y="32"/>
                    </a:cubicBezTo>
                    <a:cubicBezTo>
                      <a:pt x="109" y="15"/>
                      <a:pt x="94" y="0"/>
                      <a:pt x="7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5" name="Freeform 188"/>
              <p:cNvSpPr>
                <a:spLocks/>
              </p:cNvSpPr>
              <p:nvPr/>
            </p:nvSpPr>
            <p:spPr bwMode="auto">
              <a:xfrm>
                <a:off x="3856417" y="4489921"/>
                <a:ext cx="279745" cy="165896"/>
              </a:xfrm>
              <a:custGeom>
                <a:avLst/>
                <a:gdLst>
                  <a:gd name="T0" fmla="*/ 41 w 109"/>
                  <a:gd name="T1" fmla="*/ 48 h 65"/>
                  <a:gd name="T2" fmla="*/ 33 w 109"/>
                  <a:gd name="T3" fmla="*/ 48 h 65"/>
                  <a:gd name="T4" fmla="*/ 18 w 109"/>
                  <a:gd name="T5" fmla="*/ 32 h 65"/>
                  <a:gd name="T6" fmla="*/ 33 w 109"/>
                  <a:gd name="T7" fmla="*/ 17 h 65"/>
                  <a:gd name="T8" fmla="*/ 37 w 109"/>
                  <a:gd name="T9" fmla="*/ 17 h 65"/>
                  <a:gd name="T10" fmla="*/ 77 w 109"/>
                  <a:gd name="T11" fmla="*/ 17 h 65"/>
                  <a:gd name="T12" fmla="*/ 92 w 109"/>
                  <a:gd name="T13" fmla="*/ 32 h 65"/>
                  <a:gd name="T14" fmla="*/ 92 w 109"/>
                  <a:gd name="T15" fmla="*/ 35 h 65"/>
                  <a:gd name="T16" fmla="*/ 89 w 109"/>
                  <a:gd name="T17" fmla="*/ 42 h 65"/>
                  <a:gd name="T18" fmla="*/ 108 w 109"/>
                  <a:gd name="T19" fmla="*/ 42 h 65"/>
                  <a:gd name="T20" fmla="*/ 109 w 109"/>
                  <a:gd name="T21" fmla="*/ 35 h 65"/>
                  <a:gd name="T22" fmla="*/ 109 w 109"/>
                  <a:gd name="T23" fmla="*/ 35 h 65"/>
                  <a:gd name="T24" fmla="*/ 109 w 109"/>
                  <a:gd name="T25" fmla="*/ 32 h 65"/>
                  <a:gd name="T26" fmla="*/ 77 w 109"/>
                  <a:gd name="T27" fmla="*/ 0 h 65"/>
                  <a:gd name="T28" fmla="*/ 37 w 109"/>
                  <a:gd name="T29" fmla="*/ 0 h 65"/>
                  <a:gd name="T30" fmla="*/ 33 w 109"/>
                  <a:gd name="T31" fmla="*/ 0 h 65"/>
                  <a:gd name="T32" fmla="*/ 0 w 109"/>
                  <a:gd name="T33" fmla="*/ 32 h 65"/>
                  <a:gd name="T34" fmla="*/ 33 w 109"/>
                  <a:gd name="T35" fmla="*/ 65 h 65"/>
                  <a:gd name="T36" fmla="*/ 56 w 109"/>
                  <a:gd name="T37" fmla="*/ 65 h 65"/>
                  <a:gd name="T38" fmla="*/ 41 w 109"/>
                  <a:gd name="T39"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65">
                    <a:moveTo>
                      <a:pt x="41" y="48"/>
                    </a:moveTo>
                    <a:cubicBezTo>
                      <a:pt x="33" y="48"/>
                      <a:pt x="33" y="48"/>
                      <a:pt x="33" y="48"/>
                    </a:cubicBezTo>
                    <a:cubicBezTo>
                      <a:pt x="24" y="48"/>
                      <a:pt x="18" y="41"/>
                      <a:pt x="18" y="32"/>
                    </a:cubicBezTo>
                    <a:cubicBezTo>
                      <a:pt x="18" y="24"/>
                      <a:pt x="24" y="17"/>
                      <a:pt x="33" y="17"/>
                    </a:cubicBezTo>
                    <a:cubicBezTo>
                      <a:pt x="37" y="17"/>
                      <a:pt x="37" y="17"/>
                      <a:pt x="37" y="17"/>
                    </a:cubicBezTo>
                    <a:cubicBezTo>
                      <a:pt x="77" y="17"/>
                      <a:pt x="77" y="17"/>
                      <a:pt x="77" y="17"/>
                    </a:cubicBezTo>
                    <a:cubicBezTo>
                      <a:pt x="85" y="17"/>
                      <a:pt x="92" y="24"/>
                      <a:pt x="92" y="32"/>
                    </a:cubicBezTo>
                    <a:cubicBezTo>
                      <a:pt x="92" y="33"/>
                      <a:pt x="92" y="34"/>
                      <a:pt x="92" y="35"/>
                    </a:cubicBezTo>
                    <a:cubicBezTo>
                      <a:pt x="91" y="38"/>
                      <a:pt x="90" y="40"/>
                      <a:pt x="89" y="42"/>
                    </a:cubicBezTo>
                    <a:cubicBezTo>
                      <a:pt x="108" y="42"/>
                      <a:pt x="108" y="42"/>
                      <a:pt x="108" y="42"/>
                    </a:cubicBezTo>
                    <a:cubicBezTo>
                      <a:pt x="108" y="40"/>
                      <a:pt x="109" y="38"/>
                      <a:pt x="109" y="35"/>
                    </a:cubicBezTo>
                    <a:cubicBezTo>
                      <a:pt x="109" y="35"/>
                      <a:pt x="109" y="35"/>
                      <a:pt x="109" y="35"/>
                    </a:cubicBezTo>
                    <a:cubicBezTo>
                      <a:pt x="109" y="34"/>
                      <a:pt x="109" y="33"/>
                      <a:pt x="109" y="32"/>
                    </a:cubicBezTo>
                    <a:cubicBezTo>
                      <a:pt x="109" y="15"/>
                      <a:pt x="95" y="0"/>
                      <a:pt x="77" y="0"/>
                    </a:cubicBezTo>
                    <a:cubicBezTo>
                      <a:pt x="37" y="0"/>
                      <a:pt x="37" y="0"/>
                      <a:pt x="37" y="0"/>
                    </a:cubicBezTo>
                    <a:cubicBezTo>
                      <a:pt x="33" y="0"/>
                      <a:pt x="33" y="0"/>
                      <a:pt x="33" y="0"/>
                    </a:cubicBezTo>
                    <a:cubicBezTo>
                      <a:pt x="15" y="0"/>
                      <a:pt x="0" y="15"/>
                      <a:pt x="0" y="32"/>
                    </a:cubicBezTo>
                    <a:cubicBezTo>
                      <a:pt x="0" y="50"/>
                      <a:pt x="15" y="65"/>
                      <a:pt x="33" y="65"/>
                    </a:cubicBezTo>
                    <a:cubicBezTo>
                      <a:pt x="56" y="65"/>
                      <a:pt x="56" y="65"/>
                      <a:pt x="56" y="65"/>
                    </a:cubicBezTo>
                    <a:cubicBezTo>
                      <a:pt x="50" y="61"/>
                      <a:pt x="44" y="55"/>
                      <a:pt x="41"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6" name="Freeform 189"/>
              <p:cNvSpPr>
                <a:spLocks noEditPoints="1"/>
              </p:cNvSpPr>
              <p:nvPr/>
            </p:nvSpPr>
            <p:spPr bwMode="auto">
              <a:xfrm>
                <a:off x="3950749" y="4248125"/>
                <a:ext cx="202761" cy="204930"/>
              </a:xfrm>
              <a:custGeom>
                <a:avLst/>
                <a:gdLst>
                  <a:gd name="T0" fmla="*/ 40 w 79"/>
                  <a:gd name="T1" fmla="*/ 0 h 80"/>
                  <a:gd name="T2" fmla="*/ 0 w 79"/>
                  <a:gd name="T3" fmla="*/ 40 h 80"/>
                  <a:gd name="T4" fmla="*/ 40 w 79"/>
                  <a:gd name="T5" fmla="*/ 80 h 80"/>
                  <a:gd name="T6" fmla="*/ 79 w 79"/>
                  <a:gd name="T7" fmla="*/ 40 h 80"/>
                  <a:gd name="T8" fmla="*/ 40 w 79"/>
                  <a:gd name="T9" fmla="*/ 0 h 80"/>
                  <a:gd name="T10" fmla="*/ 63 w 79"/>
                  <a:gd name="T11" fmla="*/ 46 h 80"/>
                  <a:gd name="T12" fmla="*/ 46 w 79"/>
                  <a:gd name="T13" fmla="*/ 46 h 80"/>
                  <a:gd name="T14" fmla="*/ 46 w 79"/>
                  <a:gd name="T15" fmla="*/ 63 h 80"/>
                  <a:gd name="T16" fmla="*/ 33 w 79"/>
                  <a:gd name="T17" fmla="*/ 63 h 80"/>
                  <a:gd name="T18" fmla="*/ 33 w 79"/>
                  <a:gd name="T19" fmla="*/ 46 h 80"/>
                  <a:gd name="T20" fmla="*/ 17 w 79"/>
                  <a:gd name="T21" fmla="*/ 46 h 80"/>
                  <a:gd name="T22" fmla="*/ 17 w 79"/>
                  <a:gd name="T23" fmla="*/ 34 h 80"/>
                  <a:gd name="T24" fmla="*/ 33 w 79"/>
                  <a:gd name="T25" fmla="*/ 34 h 80"/>
                  <a:gd name="T26" fmla="*/ 33 w 79"/>
                  <a:gd name="T27" fmla="*/ 17 h 80"/>
                  <a:gd name="T28" fmla="*/ 46 w 79"/>
                  <a:gd name="T29" fmla="*/ 17 h 80"/>
                  <a:gd name="T30" fmla="*/ 46 w 79"/>
                  <a:gd name="T31" fmla="*/ 34 h 80"/>
                  <a:gd name="T32" fmla="*/ 63 w 79"/>
                  <a:gd name="T33" fmla="*/ 34 h 80"/>
                  <a:gd name="T34" fmla="*/ 63 w 79"/>
                  <a:gd name="T35" fmla="*/ 4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80">
                    <a:moveTo>
                      <a:pt x="40" y="0"/>
                    </a:moveTo>
                    <a:cubicBezTo>
                      <a:pt x="18" y="0"/>
                      <a:pt x="0" y="18"/>
                      <a:pt x="0" y="40"/>
                    </a:cubicBezTo>
                    <a:cubicBezTo>
                      <a:pt x="0" y="62"/>
                      <a:pt x="18" y="80"/>
                      <a:pt x="40" y="80"/>
                    </a:cubicBezTo>
                    <a:cubicBezTo>
                      <a:pt x="62" y="80"/>
                      <a:pt x="79" y="62"/>
                      <a:pt x="79" y="40"/>
                    </a:cubicBezTo>
                    <a:cubicBezTo>
                      <a:pt x="79" y="18"/>
                      <a:pt x="62" y="0"/>
                      <a:pt x="40" y="0"/>
                    </a:cubicBezTo>
                    <a:close/>
                    <a:moveTo>
                      <a:pt x="63" y="46"/>
                    </a:moveTo>
                    <a:cubicBezTo>
                      <a:pt x="46" y="46"/>
                      <a:pt x="46" y="46"/>
                      <a:pt x="46" y="46"/>
                    </a:cubicBezTo>
                    <a:cubicBezTo>
                      <a:pt x="46" y="63"/>
                      <a:pt x="46" y="63"/>
                      <a:pt x="46" y="63"/>
                    </a:cubicBezTo>
                    <a:cubicBezTo>
                      <a:pt x="33" y="63"/>
                      <a:pt x="33" y="63"/>
                      <a:pt x="33" y="63"/>
                    </a:cubicBezTo>
                    <a:cubicBezTo>
                      <a:pt x="33" y="46"/>
                      <a:pt x="33" y="46"/>
                      <a:pt x="33" y="46"/>
                    </a:cubicBezTo>
                    <a:cubicBezTo>
                      <a:pt x="17" y="46"/>
                      <a:pt x="17" y="46"/>
                      <a:pt x="17" y="46"/>
                    </a:cubicBezTo>
                    <a:cubicBezTo>
                      <a:pt x="17" y="34"/>
                      <a:pt x="17" y="34"/>
                      <a:pt x="17" y="34"/>
                    </a:cubicBezTo>
                    <a:cubicBezTo>
                      <a:pt x="33" y="34"/>
                      <a:pt x="33" y="34"/>
                      <a:pt x="33" y="34"/>
                    </a:cubicBezTo>
                    <a:cubicBezTo>
                      <a:pt x="33" y="17"/>
                      <a:pt x="33" y="17"/>
                      <a:pt x="33" y="17"/>
                    </a:cubicBezTo>
                    <a:cubicBezTo>
                      <a:pt x="46" y="17"/>
                      <a:pt x="46" y="17"/>
                      <a:pt x="46" y="17"/>
                    </a:cubicBezTo>
                    <a:cubicBezTo>
                      <a:pt x="46" y="34"/>
                      <a:pt x="46" y="34"/>
                      <a:pt x="46" y="34"/>
                    </a:cubicBezTo>
                    <a:cubicBezTo>
                      <a:pt x="63" y="34"/>
                      <a:pt x="63" y="34"/>
                      <a:pt x="63" y="34"/>
                    </a:cubicBezTo>
                    <a:lnTo>
                      <a:pt x="63"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7" name="Rectangle 190"/>
              <p:cNvSpPr>
                <a:spLocks noChangeArrowheads="1"/>
              </p:cNvSpPr>
              <p:nvPr/>
            </p:nvSpPr>
            <p:spPr bwMode="auto">
              <a:xfrm>
                <a:off x="4200135" y="4356553"/>
                <a:ext cx="30360" cy="1019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8" name="Rectangle 191"/>
              <p:cNvSpPr>
                <a:spLocks noChangeArrowheads="1"/>
              </p:cNvSpPr>
              <p:nvPr/>
            </p:nvSpPr>
            <p:spPr bwMode="auto">
              <a:xfrm>
                <a:off x="4164354" y="4392335"/>
                <a:ext cx="101923" cy="303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9" name="Rectangle 192"/>
              <p:cNvSpPr>
                <a:spLocks noChangeArrowheads="1"/>
              </p:cNvSpPr>
              <p:nvPr/>
            </p:nvSpPr>
            <p:spPr bwMode="auto">
              <a:xfrm>
                <a:off x="3879187" y="4386913"/>
                <a:ext cx="18433" cy="618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30" name="Rectangle 193"/>
              <p:cNvSpPr>
                <a:spLocks noChangeArrowheads="1"/>
              </p:cNvSpPr>
              <p:nvPr/>
            </p:nvSpPr>
            <p:spPr bwMode="auto">
              <a:xfrm>
                <a:off x="3858586" y="4407515"/>
                <a:ext cx="61805" cy="173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grpSp>
      <p:grpSp>
        <p:nvGrpSpPr>
          <p:cNvPr id="22" name="组合 21"/>
          <p:cNvGrpSpPr/>
          <p:nvPr/>
        </p:nvGrpSpPr>
        <p:grpSpPr>
          <a:xfrm>
            <a:off x="3385285" y="4065981"/>
            <a:ext cx="661240" cy="661240"/>
            <a:chOff x="2538964" y="3049486"/>
            <a:chExt cx="495930" cy="495930"/>
          </a:xfrm>
        </p:grpSpPr>
        <p:grpSp>
          <p:nvGrpSpPr>
            <p:cNvPr id="6" name="组合 5"/>
            <p:cNvGrpSpPr/>
            <p:nvPr/>
          </p:nvGrpSpPr>
          <p:grpSpPr>
            <a:xfrm>
              <a:off x="2538964" y="3049486"/>
              <a:ext cx="495930" cy="495930"/>
              <a:chOff x="3092450" y="4083050"/>
              <a:chExt cx="800100" cy="800100"/>
            </a:xfrm>
          </p:grpSpPr>
          <p:sp>
            <p:nvSpPr>
              <p:cNvPr id="4" name="椭圆 3"/>
              <p:cNvSpPr/>
              <p:nvPr/>
            </p:nvSpPr>
            <p:spPr>
              <a:xfrm>
                <a:off x="3092450" y="4083050"/>
                <a:ext cx="800100" cy="800100"/>
              </a:xfrm>
              <a:prstGeom prst="ellipse">
                <a:avLst/>
              </a:prstGeom>
              <a:solidFill>
                <a:srgbClr val="F9F9F9"/>
              </a:solidFill>
              <a:ln w="19050">
                <a:gradFill flip="none" rotWithShape="1">
                  <a:gsLst>
                    <a:gs pos="0">
                      <a:schemeClr val="bg1"/>
                    </a:gs>
                    <a:gs pos="100000">
                      <a:srgbClr val="ECECEC"/>
                    </a:gs>
                  </a:gsLst>
                  <a:lin ang="2700000" scaled="1"/>
                  <a:tileRect/>
                </a:gradFill>
              </a:ln>
              <a:effectLst>
                <a:outerShdw dist="508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 name="椭圆 4"/>
              <p:cNvSpPr/>
              <p:nvPr/>
            </p:nvSpPr>
            <p:spPr>
              <a:xfrm>
                <a:off x="3187082" y="4177682"/>
                <a:ext cx="610837" cy="610837"/>
              </a:xfrm>
              <a:prstGeom prst="ellipse">
                <a:avLst/>
              </a:prstGeom>
              <a:ln w="19050">
                <a:gradFill flip="none" rotWithShape="1">
                  <a:gsLst>
                    <a:gs pos="0">
                      <a:srgbClr val="DCDCDC"/>
                    </a:gs>
                    <a:gs pos="100000">
                      <a:schemeClr val="bg1"/>
                    </a:gs>
                  </a:gsLst>
                  <a:lin ang="2700000" scaled="1"/>
                  <a:tileRect/>
                </a:gradFill>
              </a:ln>
              <a:effectLst>
                <a:innerShdw dist="76200" dir="13500000">
                  <a:schemeClr val="accent1">
                    <a:lumMod val="50000"/>
                    <a:alpha val="5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nvGrpSpPr>
            <p:cNvPr id="31" name="组合 30"/>
            <p:cNvGrpSpPr/>
            <p:nvPr/>
          </p:nvGrpSpPr>
          <p:grpSpPr>
            <a:xfrm>
              <a:off x="2711546" y="3204458"/>
              <a:ext cx="169579" cy="194617"/>
              <a:chOff x="2733098" y="4187405"/>
              <a:chExt cx="484675" cy="556238"/>
            </a:xfrm>
            <a:solidFill>
              <a:schemeClr val="bg1"/>
            </a:solidFill>
          </p:grpSpPr>
          <p:sp>
            <p:nvSpPr>
              <p:cNvPr id="32" name="Oval 302"/>
              <p:cNvSpPr>
                <a:spLocks noChangeArrowheads="1"/>
              </p:cNvSpPr>
              <p:nvPr/>
            </p:nvSpPr>
            <p:spPr bwMode="auto">
              <a:xfrm>
                <a:off x="2849117" y="4187405"/>
                <a:ext cx="84574" cy="1073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33" name="Freeform 303"/>
              <p:cNvSpPr>
                <a:spLocks noEditPoints="1"/>
              </p:cNvSpPr>
              <p:nvPr/>
            </p:nvSpPr>
            <p:spPr bwMode="auto">
              <a:xfrm>
                <a:off x="2733098" y="4304508"/>
                <a:ext cx="310105" cy="439135"/>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34" name="Freeform 304"/>
              <p:cNvSpPr>
                <a:spLocks/>
              </p:cNvSpPr>
              <p:nvPr/>
            </p:nvSpPr>
            <p:spPr bwMode="auto">
              <a:xfrm>
                <a:off x="2897909" y="4668827"/>
                <a:ext cx="60720" cy="74816"/>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35" name="Freeform 305"/>
              <p:cNvSpPr>
                <a:spLocks/>
              </p:cNvSpPr>
              <p:nvPr/>
            </p:nvSpPr>
            <p:spPr bwMode="auto">
              <a:xfrm>
                <a:off x="3035614" y="4422694"/>
                <a:ext cx="54214" cy="41203"/>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36" name="Freeform 306"/>
              <p:cNvSpPr>
                <a:spLocks/>
              </p:cNvSpPr>
              <p:nvPr/>
            </p:nvSpPr>
            <p:spPr bwMode="auto">
              <a:xfrm>
                <a:off x="2964051" y="4430285"/>
                <a:ext cx="61805" cy="59636"/>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37" name="Freeform 307"/>
              <p:cNvSpPr>
                <a:spLocks/>
              </p:cNvSpPr>
              <p:nvPr/>
            </p:nvSpPr>
            <p:spPr bwMode="auto">
              <a:xfrm>
                <a:off x="2909837" y="4479077"/>
                <a:ext cx="61805" cy="61805"/>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38" name="Freeform 308"/>
              <p:cNvSpPr>
                <a:spLocks/>
              </p:cNvSpPr>
              <p:nvPr/>
            </p:nvSpPr>
            <p:spPr bwMode="auto">
              <a:xfrm>
                <a:off x="2897909" y="4550640"/>
                <a:ext cx="40119" cy="52046"/>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39" name="Freeform 309"/>
              <p:cNvSpPr>
                <a:spLocks/>
              </p:cNvSpPr>
              <p:nvPr/>
            </p:nvSpPr>
            <p:spPr bwMode="auto">
              <a:xfrm>
                <a:off x="2905500" y="4612444"/>
                <a:ext cx="58551" cy="61805"/>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40" name="Freeform 310"/>
              <p:cNvSpPr>
                <a:spLocks/>
              </p:cNvSpPr>
              <p:nvPr/>
            </p:nvSpPr>
            <p:spPr bwMode="auto">
              <a:xfrm>
                <a:off x="2954292" y="4668827"/>
                <a:ext cx="60720" cy="58551"/>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41" name="Freeform 311"/>
              <p:cNvSpPr>
                <a:spLocks/>
              </p:cNvSpPr>
              <p:nvPr/>
            </p:nvSpPr>
            <p:spPr bwMode="auto">
              <a:xfrm>
                <a:off x="3022602" y="4699187"/>
                <a:ext cx="54214" cy="44456"/>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42" name="Freeform 312"/>
              <p:cNvSpPr>
                <a:spLocks/>
              </p:cNvSpPr>
              <p:nvPr/>
            </p:nvSpPr>
            <p:spPr bwMode="auto">
              <a:xfrm>
                <a:off x="3087659" y="4674248"/>
                <a:ext cx="60720" cy="58551"/>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43" name="Freeform 313"/>
              <p:cNvSpPr>
                <a:spLocks/>
              </p:cNvSpPr>
              <p:nvPr/>
            </p:nvSpPr>
            <p:spPr bwMode="auto">
              <a:xfrm>
                <a:off x="3144042" y="4625456"/>
                <a:ext cx="58551" cy="58551"/>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44" name="Freeform 314"/>
              <p:cNvSpPr>
                <a:spLocks/>
              </p:cNvSpPr>
              <p:nvPr/>
            </p:nvSpPr>
            <p:spPr bwMode="auto">
              <a:xfrm>
                <a:off x="3174402" y="4563651"/>
                <a:ext cx="43371" cy="50962"/>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45" name="Freeform 315"/>
              <p:cNvSpPr>
                <a:spLocks/>
              </p:cNvSpPr>
              <p:nvPr/>
            </p:nvSpPr>
            <p:spPr bwMode="auto">
              <a:xfrm>
                <a:off x="3148379" y="4492088"/>
                <a:ext cx="59636" cy="58551"/>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46" name="Freeform 316"/>
              <p:cNvSpPr>
                <a:spLocks/>
              </p:cNvSpPr>
              <p:nvPr/>
            </p:nvSpPr>
            <p:spPr bwMode="auto">
              <a:xfrm>
                <a:off x="3097418" y="4437874"/>
                <a:ext cx="61805" cy="59636"/>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47" name="Freeform 317"/>
              <p:cNvSpPr>
                <a:spLocks noEditPoints="1"/>
              </p:cNvSpPr>
              <p:nvPr/>
            </p:nvSpPr>
            <p:spPr bwMode="auto">
              <a:xfrm>
                <a:off x="2926101" y="4448717"/>
                <a:ext cx="263481" cy="266734"/>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48" name="Oval 318"/>
              <p:cNvSpPr>
                <a:spLocks noChangeArrowheads="1"/>
              </p:cNvSpPr>
              <p:nvPr/>
            </p:nvSpPr>
            <p:spPr bwMode="auto">
              <a:xfrm>
                <a:off x="2999832" y="4525702"/>
                <a:ext cx="112766" cy="1127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grpSp>
      <p:grpSp>
        <p:nvGrpSpPr>
          <p:cNvPr id="16" name="组合 15"/>
          <p:cNvGrpSpPr/>
          <p:nvPr/>
        </p:nvGrpSpPr>
        <p:grpSpPr>
          <a:xfrm>
            <a:off x="6848921" y="2146239"/>
            <a:ext cx="661240" cy="661240"/>
            <a:chOff x="5136691" y="1609679"/>
            <a:chExt cx="495930" cy="495930"/>
          </a:xfrm>
        </p:grpSpPr>
        <p:grpSp>
          <p:nvGrpSpPr>
            <p:cNvPr id="10" name="组合 9"/>
            <p:cNvGrpSpPr/>
            <p:nvPr/>
          </p:nvGrpSpPr>
          <p:grpSpPr>
            <a:xfrm>
              <a:off x="5136691" y="1609679"/>
              <a:ext cx="495930" cy="495930"/>
              <a:chOff x="3092450" y="4083050"/>
              <a:chExt cx="800100" cy="800100"/>
            </a:xfrm>
          </p:grpSpPr>
          <p:sp>
            <p:nvSpPr>
              <p:cNvPr id="11" name="椭圆 10"/>
              <p:cNvSpPr/>
              <p:nvPr/>
            </p:nvSpPr>
            <p:spPr>
              <a:xfrm>
                <a:off x="3092450" y="4083050"/>
                <a:ext cx="800100" cy="800100"/>
              </a:xfrm>
              <a:prstGeom prst="ellipse">
                <a:avLst/>
              </a:prstGeom>
              <a:solidFill>
                <a:srgbClr val="F9F9F9"/>
              </a:solidFill>
              <a:ln w="19050">
                <a:gradFill flip="none" rotWithShape="1">
                  <a:gsLst>
                    <a:gs pos="0">
                      <a:schemeClr val="bg1"/>
                    </a:gs>
                    <a:gs pos="100000">
                      <a:srgbClr val="ECECEC"/>
                    </a:gs>
                  </a:gsLst>
                  <a:lin ang="2700000" scaled="1"/>
                  <a:tileRect/>
                </a:gradFill>
              </a:ln>
              <a:effectLst>
                <a:outerShdw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2" name="椭圆 11"/>
              <p:cNvSpPr/>
              <p:nvPr/>
            </p:nvSpPr>
            <p:spPr>
              <a:xfrm>
                <a:off x="3187082" y="4177682"/>
                <a:ext cx="610837" cy="610837"/>
              </a:xfrm>
              <a:prstGeom prst="ellipse">
                <a:avLst/>
              </a:prstGeom>
              <a:solidFill>
                <a:schemeClr val="accent2"/>
              </a:solidFill>
              <a:ln w="19050">
                <a:gradFill flip="none" rotWithShape="1">
                  <a:gsLst>
                    <a:gs pos="0">
                      <a:srgbClr val="DCDCDC"/>
                    </a:gs>
                    <a:gs pos="100000">
                      <a:schemeClr val="bg1"/>
                    </a:gs>
                  </a:gsLst>
                  <a:lin ang="2700000" scaled="1"/>
                  <a:tileRect/>
                </a:gradFill>
              </a:ln>
              <a:effectLst>
                <a:innerShdw dist="76200" dir="13500000">
                  <a:schemeClr val="accent2">
                    <a:lumMod val="50000"/>
                    <a:alpha val="5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nvGrpSpPr>
            <p:cNvPr id="49" name="组合 48"/>
            <p:cNvGrpSpPr/>
            <p:nvPr/>
          </p:nvGrpSpPr>
          <p:grpSpPr>
            <a:xfrm>
              <a:off x="5283355" y="1787248"/>
              <a:ext cx="219920" cy="149813"/>
              <a:chOff x="4895160" y="4287159"/>
              <a:chExt cx="571418" cy="389258"/>
            </a:xfrm>
            <a:solidFill>
              <a:schemeClr val="bg1"/>
            </a:solidFill>
          </p:grpSpPr>
          <p:sp>
            <p:nvSpPr>
              <p:cNvPr id="50"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51"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52"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53"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54"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55"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56"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57"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58"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grpSp>
      <p:grpSp>
        <p:nvGrpSpPr>
          <p:cNvPr id="2" name="组合 1"/>
          <p:cNvGrpSpPr/>
          <p:nvPr/>
        </p:nvGrpSpPr>
        <p:grpSpPr>
          <a:xfrm>
            <a:off x="8107376" y="4065981"/>
            <a:ext cx="661240" cy="661240"/>
            <a:chOff x="6080532" y="3049486"/>
            <a:chExt cx="495930" cy="495930"/>
          </a:xfrm>
        </p:grpSpPr>
        <p:grpSp>
          <p:nvGrpSpPr>
            <p:cNvPr id="13" name="组合 12"/>
            <p:cNvGrpSpPr/>
            <p:nvPr/>
          </p:nvGrpSpPr>
          <p:grpSpPr>
            <a:xfrm>
              <a:off x="6080532" y="3049486"/>
              <a:ext cx="495930" cy="495930"/>
              <a:chOff x="3092450" y="4083050"/>
              <a:chExt cx="800100" cy="800100"/>
            </a:xfrm>
          </p:grpSpPr>
          <p:sp>
            <p:nvSpPr>
              <p:cNvPr id="14" name="椭圆 13"/>
              <p:cNvSpPr/>
              <p:nvPr/>
            </p:nvSpPr>
            <p:spPr>
              <a:xfrm>
                <a:off x="3092450" y="4083050"/>
                <a:ext cx="800100" cy="800100"/>
              </a:xfrm>
              <a:prstGeom prst="ellipse">
                <a:avLst/>
              </a:prstGeom>
              <a:solidFill>
                <a:srgbClr val="F9F9F9"/>
              </a:solidFill>
              <a:ln w="19050">
                <a:gradFill flip="none" rotWithShape="1">
                  <a:gsLst>
                    <a:gs pos="0">
                      <a:schemeClr val="bg1"/>
                    </a:gs>
                    <a:gs pos="100000">
                      <a:srgbClr val="ECECEC"/>
                    </a:gs>
                  </a:gsLst>
                  <a:lin ang="2700000" scaled="1"/>
                  <a:tileRect/>
                </a:gradFill>
              </a:ln>
              <a:effectLst>
                <a:outerShdw dist="635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5" name="椭圆 14"/>
              <p:cNvSpPr/>
              <p:nvPr/>
            </p:nvSpPr>
            <p:spPr>
              <a:xfrm>
                <a:off x="3187082" y="4177682"/>
                <a:ext cx="610837" cy="610837"/>
              </a:xfrm>
              <a:prstGeom prst="ellipse">
                <a:avLst/>
              </a:prstGeom>
              <a:solidFill>
                <a:schemeClr val="accent4"/>
              </a:solidFill>
              <a:ln w="19050">
                <a:gradFill flip="none" rotWithShape="1">
                  <a:gsLst>
                    <a:gs pos="0">
                      <a:srgbClr val="DCDCDC"/>
                    </a:gs>
                    <a:gs pos="100000">
                      <a:schemeClr val="bg1"/>
                    </a:gs>
                  </a:gsLst>
                  <a:lin ang="2700000" scaled="1"/>
                  <a:tileRect/>
                </a:gradFill>
              </a:ln>
              <a:effectLst>
                <a:innerShdw dist="63500" dir="13500000">
                  <a:schemeClr val="accent4">
                    <a:lumMod val="50000"/>
                    <a:alpha val="5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nvGrpSpPr>
            <p:cNvPr id="59" name="组合 58"/>
            <p:cNvGrpSpPr/>
            <p:nvPr/>
          </p:nvGrpSpPr>
          <p:grpSpPr>
            <a:xfrm>
              <a:off x="6257589" y="3233458"/>
              <a:ext cx="153266" cy="136193"/>
              <a:chOff x="6007636" y="4287159"/>
              <a:chExt cx="438051" cy="389258"/>
            </a:xfrm>
            <a:solidFill>
              <a:schemeClr val="bg1"/>
            </a:solidFill>
          </p:grpSpPr>
          <p:sp>
            <p:nvSpPr>
              <p:cNvPr id="60" name="Freeform 824"/>
              <p:cNvSpPr>
                <a:spLocks noEditPoints="1"/>
              </p:cNvSpPr>
              <p:nvPr/>
            </p:nvSpPr>
            <p:spPr bwMode="auto">
              <a:xfrm>
                <a:off x="6007636" y="4287159"/>
                <a:ext cx="438051" cy="389258"/>
              </a:xfrm>
              <a:custGeom>
                <a:avLst/>
                <a:gdLst>
                  <a:gd name="T0" fmla="*/ 166 w 171"/>
                  <a:gd name="T1" fmla="*/ 0 h 152"/>
                  <a:gd name="T2" fmla="*/ 6 w 171"/>
                  <a:gd name="T3" fmla="*/ 0 h 152"/>
                  <a:gd name="T4" fmla="*/ 0 w 171"/>
                  <a:gd name="T5" fmla="*/ 5 h 152"/>
                  <a:gd name="T6" fmla="*/ 0 w 171"/>
                  <a:gd name="T7" fmla="*/ 146 h 152"/>
                  <a:gd name="T8" fmla="*/ 6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5 w 171"/>
                  <a:gd name="T25" fmla="*/ 19 h 152"/>
                  <a:gd name="T26" fmla="*/ 132 w 171"/>
                  <a:gd name="T27" fmla="*/ 12 h 152"/>
                  <a:gd name="T28" fmla="*/ 111 w 171"/>
                  <a:gd name="T29" fmla="*/ 12 h 152"/>
                  <a:gd name="T30" fmla="*/ 118 w 171"/>
                  <a:gd name="T31" fmla="*/ 19 h 152"/>
                  <a:gd name="T32" fmla="*/ 111 w 171"/>
                  <a:gd name="T33" fmla="*/ 26 h 152"/>
                  <a:gd name="T34" fmla="*/ 103 w 171"/>
                  <a:gd name="T35" fmla="*/ 19 h 152"/>
                  <a:gd name="T36" fmla="*/ 111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6" y="0"/>
                      <a:pt x="6" y="0"/>
                      <a:pt x="6" y="0"/>
                    </a:cubicBezTo>
                    <a:cubicBezTo>
                      <a:pt x="3" y="0"/>
                      <a:pt x="0" y="2"/>
                      <a:pt x="0" y="5"/>
                    </a:cubicBezTo>
                    <a:cubicBezTo>
                      <a:pt x="0" y="146"/>
                      <a:pt x="0" y="146"/>
                      <a:pt x="0" y="146"/>
                    </a:cubicBezTo>
                    <a:cubicBezTo>
                      <a:pt x="0" y="149"/>
                      <a:pt x="3" y="152"/>
                      <a:pt x="6"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5" y="23"/>
                      <a:pt x="125" y="19"/>
                    </a:cubicBezTo>
                    <a:cubicBezTo>
                      <a:pt x="125" y="15"/>
                      <a:pt x="128" y="12"/>
                      <a:pt x="132" y="12"/>
                    </a:cubicBezTo>
                    <a:close/>
                    <a:moveTo>
                      <a:pt x="111" y="12"/>
                    </a:moveTo>
                    <a:cubicBezTo>
                      <a:pt x="115" y="12"/>
                      <a:pt x="118" y="15"/>
                      <a:pt x="118" y="19"/>
                    </a:cubicBezTo>
                    <a:cubicBezTo>
                      <a:pt x="118" y="23"/>
                      <a:pt x="115" y="26"/>
                      <a:pt x="111" y="26"/>
                    </a:cubicBezTo>
                    <a:cubicBezTo>
                      <a:pt x="107" y="26"/>
                      <a:pt x="103" y="23"/>
                      <a:pt x="103" y="19"/>
                    </a:cubicBezTo>
                    <a:cubicBezTo>
                      <a:pt x="103" y="15"/>
                      <a:pt x="107" y="12"/>
                      <a:pt x="111"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61" name="Freeform 825"/>
              <p:cNvSpPr>
                <a:spLocks/>
              </p:cNvSpPr>
              <p:nvPr/>
            </p:nvSpPr>
            <p:spPr bwMode="auto">
              <a:xfrm>
                <a:off x="6287381" y="4404262"/>
                <a:ext cx="40119" cy="33613"/>
              </a:xfrm>
              <a:custGeom>
                <a:avLst/>
                <a:gdLst>
                  <a:gd name="T0" fmla="*/ 16 w 16"/>
                  <a:gd name="T1" fmla="*/ 11 h 13"/>
                  <a:gd name="T2" fmla="*/ 13 w 16"/>
                  <a:gd name="T3" fmla="*/ 13 h 13"/>
                  <a:gd name="T4" fmla="*/ 2 w 16"/>
                  <a:gd name="T5" fmla="*/ 13 h 13"/>
                  <a:gd name="T6" fmla="*/ 0 w 16"/>
                  <a:gd name="T7" fmla="*/ 11 h 13"/>
                  <a:gd name="T8" fmla="*/ 0 w 16"/>
                  <a:gd name="T9" fmla="*/ 2 h 13"/>
                  <a:gd name="T10" fmla="*/ 2 w 16"/>
                  <a:gd name="T11" fmla="*/ 0 h 13"/>
                  <a:gd name="T12" fmla="*/ 13 w 16"/>
                  <a:gd name="T13" fmla="*/ 0 h 13"/>
                  <a:gd name="T14" fmla="*/ 16 w 16"/>
                  <a:gd name="T15" fmla="*/ 2 h 13"/>
                  <a:gd name="T16" fmla="*/ 16 w 16"/>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6" y="11"/>
                    </a:moveTo>
                    <a:cubicBezTo>
                      <a:pt x="16" y="12"/>
                      <a:pt x="15" y="13"/>
                      <a:pt x="13" y="13"/>
                    </a:cubicBezTo>
                    <a:cubicBezTo>
                      <a:pt x="2" y="13"/>
                      <a:pt x="2" y="13"/>
                      <a:pt x="2" y="13"/>
                    </a:cubicBezTo>
                    <a:cubicBezTo>
                      <a:pt x="1" y="13"/>
                      <a:pt x="0" y="12"/>
                      <a:pt x="0" y="11"/>
                    </a:cubicBezTo>
                    <a:cubicBezTo>
                      <a:pt x="0" y="2"/>
                      <a:pt x="0" y="2"/>
                      <a:pt x="0" y="2"/>
                    </a:cubicBezTo>
                    <a:cubicBezTo>
                      <a:pt x="0" y="1"/>
                      <a:pt x="1" y="0"/>
                      <a:pt x="2" y="0"/>
                    </a:cubicBezTo>
                    <a:cubicBezTo>
                      <a:pt x="13" y="0"/>
                      <a:pt x="13" y="0"/>
                      <a:pt x="13" y="0"/>
                    </a:cubicBezTo>
                    <a:cubicBezTo>
                      <a:pt x="15" y="0"/>
                      <a:pt x="16" y="1"/>
                      <a:pt x="16" y="2"/>
                    </a:cubicBezTo>
                    <a:lnTo>
                      <a:pt x="1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62" name="Freeform 826"/>
              <p:cNvSpPr>
                <a:spLocks/>
              </p:cNvSpPr>
              <p:nvPr/>
            </p:nvSpPr>
            <p:spPr bwMode="auto">
              <a:xfrm>
                <a:off x="6222324" y="4435706"/>
                <a:ext cx="46625" cy="48793"/>
              </a:xfrm>
              <a:custGeom>
                <a:avLst/>
                <a:gdLst>
                  <a:gd name="T0" fmla="*/ 17 w 18"/>
                  <a:gd name="T1" fmla="*/ 4 h 19"/>
                  <a:gd name="T2" fmla="*/ 18 w 18"/>
                  <a:gd name="T3" fmla="*/ 8 h 19"/>
                  <a:gd name="T4" fmla="*/ 12 w 18"/>
                  <a:gd name="T5" fmla="*/ 17 h 19"/>
                  <a:gd name="T6" fmla="*/ 9 w 18"/>
                  <a:gd name="T7" fmla="*/ 18 h 19"/>
                  <a:gd name="T8" fmla="*/ 1 w 18"/>
                  <a:gd name="T9" fmla="*/ 14 h 19"/>
                  <a:gd name="T10" fmla="*/ 0 w 18"/>
                  <a:gd name="T11" fmla="*/ 11 h 19"/>
                  <a:gd name="T12" fmla="*/ 6 w 18"/>
                  <a:gd name="T13" fmla="*/ 1 h 19"/>
                  <a:gd name="T14" fmla="*/ 9 w 18"/>
                  <a:gd name="T15" fmla="*/ 0 h 19"/>
                  <a:gd name="T16" fmla="*/ 17 w 18"/>
                  <a:gd name="T1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17" y="4"/>
                    </a:moveTo>
                    <a:cubicBezTo>
                      <a:pt x="18" y="5"/>
                      <a:pt x="18" y="7"/>
                      <a:pt x="18" y="8"/>
                    </a:cubicBezTo>
                    <a:cubicBezTo>
                      <a:pt x="12" y="17"/>
                      <a:pt x="12" y="17"/>
                      <a:pt x="12" y="17"/>
                    </a:cubicBezTo>
                    <a:cubicBezTo>
                      <a:pt x="11" y="19"/>
                      <a:pt x="10" y="19"/>
                      <a:pt x="9" y="18"/>
                    </a:cubicBezTo>
                    <a:cubicBezTo>
                      <a:pt x="1" y="14"/>
                      <a:pt x="1" y="14"/>
                      <a:pt x="1" y="14"/>
                    </a:cubicBezTo>
                    <a:cubicBezTo>
                      <a:pt x="0" y="14"/>
                      <a:pt x="0" y="12"/>
                      <a:pt x="0" y="11"/>
                    </a:cubicBezTo>
                    <a:cubicBezTo>
                      <a:pt x="6" y="1"/>
                      <a:pt x="6" y="1"/>
                      <a:pt x="6" y="1"/>
                    </a:cubicBezTo>
                    <a:cubicBezTo>
                      <a:pt x="7" y="0"/>
                      <a:pt x="8" y="0"/>
                      <a:pt x="9" y="0"/>
                    </a:cubicBezTo>
                    <a:lnTo>
                      <a:pt x="1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63" name="Freeform 827"/>
              <p:cNvSpPr>
                <a:spLocks/>
              </p:cNvSpPr>
              <p:nvPr/>
            </p:nvSpPr>
            <p:spPr bwMode="auto">
              <a:xfrm>
                <a:off x="6225577" y="4505100"/>
                <a:ext cx="45540" cy="50962"/>
              </a:xfrm>
              <a:custGeom>
                <a:avLst/>
                <a:gdLst>
                  <a:gd name="T0" fmla="*/ 9 w 18"/>
                  <a:gd name="T1" fmla="*/ 1 h 20"/>
                  <a:gd name="T2" fmla="*/ 12 w 18"/>
                  <a:gd name="T3" fmla="*/ 2 h 20"/>
                  <a:gd name="T4" fmla="*/ 18 w 18"/>
                  <a:gd name="T5" fmla="*/ 12 h 20"/>
                  <a:gd name="T6" fmla="*/ 17 w 18"/>
                  <a:gd name="T7" fmla="*/ 15 h 20"/>
                  <a:gd name="T8" fmla="*/ 9 w 18"/>
                  <a:gd name="T9" fmla="*/ 19 h 20"/>
                  <a:gd name="T10" fmla="*/ 6 w 18"/>
                  <a:gd name="T11" fmla="*/ 18 h 20"/>
                  <a:gd name="T12" fmla="*/ 0 w 18"/>
                  <a:gd name="T13" fmla="*/ 9 h 20"/>
                  <a:gd name="T14" fmla="*/ 1 w 18"/>
                  <a:gd name="T15" fmla="*/ 5 h 20"/>
                  <a:gd name="T16" fmla="*/ 9 w 18"/>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0">
                    <a:moveTo>
                      <a:pt x="9" y="1"/>
                    </a:moveTo>
                    <a:cubicBezTo>
                      <a:pt x="10" y="0"/>
                      <a:pt x="11" y="1"/>
                      <a:pt x="12" y="2"/>
                    </a:cubicBezTo>
                    <a:cubicBezTo>
                      <a:pt x="18" y="12"/>
                      <a:pt x="18" y="12"/>
                      <a:pt x="18" y="12"/>
                    </a:cubicBezTo>
                    <a:cubicBezTo>
                      <a:pt x="18" y="13"/>
                      <a:pt x="18" y="14"/>
                      <a:pt x="17" y="15"/>
                    </a:cubicBezTo>
                    <a:cubicBezTo>
                      <a:pt x="9" y="19"/>
                      <a:pt x="9" y="19"/>
                      <a:pt x="9" y="19"/>
                    </a:cubicBezTo>
                    <a:cubicBezTo>
                      <a:pt x="8" y="20"/>
                      <a:pt x="7" y="20"/>
                      <a:pt x="6" y="18"/>
                    </a:cubicBezTo>
                    <a:cubicBezTo>
                      <a:pt x="0" y="9"/>
                      <a:pt x="0" y="9"/>
                      <a:pt x="0" y="9"/>
                    </a:cubicBezTo>
                    <a:cubicBezTo>
                      <a:pt x="0" y="8"/>
                      <a:pt x="0" y="6"/>
                      <a:pt x="1" y="5"/>
                    </a:cubicBezTo>
                    <a:lnTo>
                      <a:pt x="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64" name="Freeform 828"/>
              <p:cNvSpPr>
                <a:spLocks/>
              </p:cNvSpPr>
              <p:nvPr/>
            </p:nvSpPr>
            <p:spPr bwMode="auto">
              <a:xfrm>
                <a:off x="6291718" y="4548471"/>
                <a:ext cx="41203" cy="33613"/>
              </a:xfrm>
              <a:custGeom>
                <a:avLst/>
                <a:gdLst>
                  <a:gd name="T0" fmla="*/ 0 w 16"/>
                  <a:gd name="T1" fmla="*/ 2 h 13"/>
                  <a:gd name="T2" fmla="*/ 2 w 16"/>
                  <a:gd name="T3" fmla="*/ 0 h 13"/>
                  <a:gd name="T4" fmla="*/ 13 w 16"/>
                  <a:gd name="T5" fmla="*/ 0 h 13"/>
                  <a:gd name="T6" fmla="*/ 16 w 16"/>
                  <a:gd name="T7" fmla="*/ 2 h 13"/>
                  <a:gd name="T8" fmla="*/ 16 w 16"/>
                  <a:gd name="T9" fmla="*/ 10 h 13"/>
                  <a:gd name="T10" fmla="*/ 13 w 16"/>
                  <a:gd name="T11" fmla="*/ 13 h 13"/>
                  <a:gd name="T12" fmla="*/ 2 w 16"/>
                  <a:gd name="T13" fmla="*/ 13 h 13"/>
                  <a:gd name="T14" fmla="*/ 0 w 16"/>
                  <a:gd name="T15" fmla="*/ 10 h 13"/>
                  <a:gd name="T16" fmla="*/ 0 w 16"/>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2"/>
                    </a:moveTo>
                    <a:cubicBezTo>
                      <a:pt x="0" y="1"/>
                      <a:pt x="1" y="0"/>
                      <a:pt x="2" y="0"/>
                    </a:cubicBezTo>
                    <a:cubicBezTo>
                      <a:pt x="13" y="0"/>
                      <a:pt x="13" y="0"/>
                      <a:pt x="13" y="0"/>
                    </a:cubicBezTo>
                    <a:cubicBezTo>
                      <a:pt x="15" y="0"/>
                      <a:pt x="16" y="1"/>
                      <a:pt x="16" y="2"/>
                    </a:cubicBezTo>
                    <a:cubicBezTo>
                      <a:pt x="16" y="10"/>
                      <a:pt x="16" y="10"/>
                      <a:pt x="16" y="10"/>
                    </a:cubicBezTo>
                    <a:cubicBezTo>
                      <a:pt x="16" y="12"/>
                      <a:pt x="15" y="13"/>
                      <a:pt x="13" y="13"/>
                    </a:cubicBezTo>
                    <a:cubicBezTo>
                      <a:pt x="2" y="13"/>
                      <a:pt x="2" y="13"/>
                      <a:pt x="2" y="13"/>
                    </a:cubicBezTo>
                    <a:cubicBezTo>
                      <a:pt x="1" y="13"/>
                      <a:pt x="0" y="12"/>
                      <a:pt x="0" y="1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65" name="Freeform 829"/>
              <p:cNvSpPr>
                <a:spLocks/>
              </p:cNvSpPr>
              <p:nvPr/>
            </p:nvSpPr>
            <p:spPr bwMode="auto">
              <a:xfrm>
                <a:off x="6348101" y="4501847"/>
                <a:ext cx="48793" cy="48793"/>
              </a:xfrm>
              <a:custGeom>
                <a:avLst/>
                <a:gdLst>
                  <a:gd name="T0" fmla="*/ 2 w 19"/>
                  <a:gd name="T1" fmla="*/ 14 h 19"/>
                  <a:gd name="T2" fmla="*/ 1 w 19"/>
                  <a:gd name="T3" fmla="*/ 11 h 19"/>
                  <a:gd name="T4" fmla="*/ 6 w 19"/>
                  <a:gd name="T5" fmla="*/ 1 h 19"/>
                  <a:gd name="T6" fmla="*/ 10 w 19"/>
                  <a:gd name="T7" fmla="*/ 0 h 19"/>
                  <a:gd name="T8" fmla="*/ 17 w 19"/>
                  <a:gd name="T9" fmla="*/ 5 h 19"/>
                  <a:gd name="T10" fmla="*/ 18 w 19"/>
                  <a:gd name="T11" fmla="*/ 8 h 19"/>
                  <a:gd name="T12" fmla="*/ 12 w 19"/>
                  <a:gd name="T13" fmla="*/ 18 h 19"/>
                  <a:gd name="T14" fmla="*/ 9 w 19"/>
                  <a:gd name="T15" fmla="*/ 19 h 19"/>
                  <a:gd name="T16" fmla="*/ 2 w 19"/>
                  <a:gd name="T17"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2" y="14"/>
                    </a:moveTo>
                    <a:cubicBezTo>
                      <a:pt x="1" y="14"/>
                      <a:pt x="0" y="12"/>
                      <a:pt x="1" y="11"/>
                    </a:cubicBezTo>
                    <a:cubicBezTo>
                      <a:pt x="6" y="1"/>
                      <a:pt x="6" y="1"/>
                      <a:pt x="6" y="1"/>
                    </a:cubicBezTo>
                    <a:cubicBezTo>
                      <a:pt x="7" y="0"/>
                      <a:pt x="9" y="0"/>
                      <a:pt x="10" y="0"/>
                    </a:cubicBezTo>
                    <a:cubicBezTo>
                      <a:pt x="17" y="5"/>
                      <a:pt x="17" y="5"/>
                      <a:pt x="17" y="5"/>
                    </a:cubicBezTo>
                    <a:cubicBezTo>
                      <a:pt x="18" y="5"/>
                      <a:pt x="19" y="7"/>
                      <a:pt x="18" y="8"/>
                    </a:cubicBezTo>
                    <a:cubicBezTo>
                      <a:pt x="12" y="18"/>
                      <a:pt x="12" y="18"/>
                      <a:pt x="12" y="18"/>
                    </a:cubicBezTo>
                    <a:cubicBezTo>
                      <a:pt x="12" y="19"/>
                      <a:pt x="10" y="19"/>
                      <a:pt x="9" y="19"/>
                    </a:cubicBezTo>
                    <a:lnTo>
                      <a:pt x="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66" name="Freeform 830"/>
              <p:cNvSpPr>
                <a:spLocks/>
              </p:cNvSpPr>
              <p:nvPr/>
            </p:nvSpPr>
            <p:spPr bwMode="auto">
              <a:xfrm>
                <a:off x="6345932" y="4430285"/>
                <a:ext cx="48793" cy="48793"/>
              </a:xfrm>
              <a:custGeom>
                <a:avLst/>
                <a:gdLst>
                  <a:gd name="T0" fmla="*/ 10 w 19"/>
                  <a:gd name="T1" fmla="*/ 19 h 19"/>
                  <a:gd name="T2" fmla="*/ 6 w 19"/>
                  <a:gd name="T3" fmla="*/ 18 h 19"/>
                  <a:gd name="T4" fmla="*/ 1 w 19"/>
                  <a:gd name="T5" fmla="*/ 8 h 19"/>
                  <a:gd name="T6" fmla="*/ 2 w 19"/>
                  <a:gd name="T7" fmla="*/ 5 h 19"/>
                  <a:gd name="T8" fmla="*/ 9 w 19"/>
                  <a:gd name="T9" fmla="*/ 1 h 19"/>
                  <a:gd name="T10" fmla="*/ 12 w 19"/>
                  <a:gd name="T11" fmla="*/ 2 h 19"/>
                  <a:gd name="T12" fmla="*/ 18 w 19"/>
                  <a:gd name="T13" fmla="*/ 11 h 19"/>
                  <a:gd name="T14" fmla="*/ 17 w 19"/>
                  <a:gd name="T15" fmla="*/ 14 h 19"/>
                  <a:gd name="T16" fmla="*/ 10 w 1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0" y="19"/>
                    </a:moveTo>
                    <a:cubicBezTo>
                      <a:pt x="9" y="19"/>
                      <a:pt x="7" y="19"/>
                      <a:pt x="6" y="18"/>
                    </a:cubicBezTo>
                    <a:cubicBezTo>
                      <a:pt x="1" y="8"/>
                      <a:pt x="1" y="8"/>
                      <a:pt x="1" y="8"/>
                    </a:cubicBezTo>
                    <a:cubicBezTo>
                      <a:pt x="0" y="7"/>
                      <a:pt x="0" y="5"/>
                      <a:pt x="2" y="5"/>
                    </a:cubicBezTo>
                    <a:cubicBezTo>
                      <a:pt x="9" y="1"/>
                      <a:pt x="9" y="1"/>
                      <a:pt x="9" y="1"/>
                    </a:cubicBezTo>
                    <a:cubicBezTo>
                      <a:pt x="10" y="0"/>
                      <a:pt x="12" y="0"/>
                      <a:pt x="12" y="2"/>
                    </a:cubicBezTo>
                    <a:cubicBezTo>
                      <a:pt x="18" y="11"/>
                      <a:pt x="18" y="11"/>
                      <a:pt x="18" y="11"/>
                    </a:cubicBezTo>
                    <a:cubicBezTo>
                      <a:pt x="19" y="12"/>
                      <a:pt x="18" y="14"/>
                      <a:pt x="17" y="14"/>
                    </a:cubicBezTo>
                    <a:lnTo>
                      <a:pt x="1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67" name="Freeform 831"/>
              <p:cNvSpPr>
                <a:spLocks noEditPoints="1"/>
              </p:cNvSpPr>
              <p:nvPr/>
            </p:nvSpPr>
            <p:spPr bwMode="auto">
              <a:xfrm>
                <a:off x="6246178" y="4428116"/>
                <a:ext cx="127945" cy="127945"/>
              </a:xfrm>
              <a:custGeom>
                <a:avLst/>
                <a:gdLst>
                  <a:gd name="T0" fmla="*/ 25 w 50"/>
                  <a:gd name="T1" fmla="*/ 0 h 50"/>
                  <a:gd name="T2" fmla="*/ 0 w 50"/>
                  <a:gd name="T3" fmla="*/ 25 h 50"/>
                  <a:gd name="T4" fmla="*/ 25 w 50"/>
                  <a:gd name="T5" fmla="*/ 50 h 50"/>
                  <a:gd name="T6" fmla="*/ 50 w 50"/>
                  <a:gd name="T7" fmla="*/ 25 h 50"/>
                  <a:gd name="T8" fmla="*/ 25 w 50"/>
                  <a:gd name="T9" fmla="*/ 0 h 50"/>
                  <a:gd name="T10" fmla="*/ 25 w 50"/>
                  <a:gd name="T11" fmla="*/ 37 h 50"/>
                  <a:gd name="T12" fmla="*/ 13 w 50"/>
                  <a:gd name="T13" fmla="*/ 25 h 50"/>
                  <a:gd name="T14" fmla="*/ 25 w 50"/>
                  <a:gd name="T15" fmla="*/ 13 h 50"/>
                  <a:gd name="T16" fmla="*/ 37 w 50"/>
                  <a:gd name="T17" fmla="*/ 25 h 50"/>
                  <a:gd name="T18" fmla="*/ 25 w 50"/>
                  <a:gd name="T19"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25" y="0"/>
                    </a:moveTo>
                    <a:cubicBezTo>
                      <a:pt x="11" y="0"/>
                      <a:pt x="0" y="12"/>
                      <a:pt x="0" y="25"/>
                    </a:cubicBezTo>
                    <a:cubicBezTo>
                      <a:pt x="0" y="39"/>
                      <a:pt x="11" y="50"/>
                      <a:pt x="25" y="50"/>
                    </a:cubicBezTo>
                    <a:cubicBezTo>
                      <a:pt x="39" y="50"/>
                      <a:pt x="50" y="39"/>
                      <a:pt x="50" y="25"/>
                    </a:cubicBezTo>
                    <a:cubicBezTo>
                      <a:pt x="50" y="12"/>
                      <a:pt x="39" y="0"/>
                      <a:pt x="25" y="0"/>
                    </a:cubicBezTo>
                    <a:close/>
                    <a:moveTo>
                      <a:pt x="25" y="37"/>
                    </a:moveTo>
                    <a:cubicBezTo>
                      <a:pt x="18" y="37"/>
                      <a:pt x="13" y="32"/>
                      <a:pt x="13" y="25"/>
                    </a:cubicBezTo>
                    <a:cubicBezTo>
                      <a:pt x="13" y="19"/>
                      <a:pt x="18" y="13"/>
                      <a:pt x="25" y="13"/>
                    </a:cubicBezTo>
                    <a:cubicBezTo>
                      <a:pt x="31" y="13"/>
                      <a:pt x="37" y="19"/>
                      <a:pt x="37" y="25"/>
                    </a:cubicBezTo>
                    <a:cubicBezTo>
                      <a:pt x="37" y="32"/>
                      <a:pt x="31" y="37"/>
                      <a:pt x="25"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68" name="Freeform 832"/>
              <p:cNvSpPr>
                <a:spLocks/>
              </p:cNvSpPr>
              <p:nvPr/>
            </p:nvSpPr>
            <p:spPr bwMode="auto">
              <a:xfrm>
                <a:off x="6058597" y="4412936"/>
                <a:ext cx="161559" cy="201677"/>
              </a:xfrm>
              <a:custGeom>
                <a:avLst/>
                <a:gdLst>
                  <a:gd name="T0" fmla="*/ 27 w 63"/>
                  <a:gd name="T1" fmla="*/ 78 h 79"/>
                  <a:gd name="T2" fmla="*/ 28 w 63"/>
                  <a:gd name="T3" fmla="*/ 78 h 79"/>
                  <a:gd name="T4" fmla="*/ 29 w 63"/>
                  <a:gd name="T5" fmla="*/ 78 h 79"/>
                  <a:gd name="T6" fmla="*/ 30 w 63"/>
                  <a:gd name="T7" fmla="*/ 78 h 79"/>
                  <a:gd name="T8" fmla="*/ 30 w 63"/>
                  <a:gd name="T9" fmla="*/ 79 h 79"/>
                  <a:gd name="T10" fmla="*/ 31 w 63"/>
                  <a:gd name="T11" fmla="*/ 79 h 79"/>
                  <a:gd name="T12" fmla="*/ 31 w 63"/>
                  <a:gd name="T13" fmla="*/ 79 h 79"/>
                  <a:gd name="T14" fmla="*/ 31 w 63"/>
                  <a:gd name="T15" fmla="*/ 79 h 79"/>
                  <a:gd name="T16" fmla="*/ 33 w 63"/>
                  <a:gd name="T17" fmla="*/ 79 h 79"/>
                  <a:gd name="T18" fmla="*/ 33 w 63"/>
                  <a:gd name="T19" fmla="*/ 78 h 79"/>
                  <a:gd name="T20" fmla="*/ 34 w 63"/>
                  <a:gd name="T21" fmla="*/ 78 h 79"/>
                  <a:gd name="T22" fmla="*/ 35 w 63"/>
                  <a:gd name="T23" fmla="*/ 78 h 79"/>
                  <a:gd name="T24" fmla="*/ 35 w 63"/>
                  <a:gd name="T25" fmla="*/ 78 h 79"/>
                  <a:gd name="T26" fmla="*/ 36 w 63"/>
                  <a:gd name="T27" fmla="*/ 77 h 79"/>
                  <a:gd name="T28" fmla="*/ 36 w 63"/>
                  <a:gd name="T29" fmla="*/ 77 h 79"/>
                  <a:gd name="T30" fmla="*/ 59 w 63"/>
                  <a:gd name="T31" fmla="*/ 60 h 79"/>
                  <a:gd name="T32" fmla="*/ 61 w 63"/>
                  <a:gd name="T33" fmla="*/ 50 h 79"/>
                  <a:gd name="T34" fmla="*/ 50 w 63"/>
                  <a:gd name="T35" fmla="*/ 48 h 79"/>
                  <a:gd name="T36" fmla="*/ 39 w 63"/>
                  <a:gd name="T37" fmla="*/ 56 h 79"/>
                  <a:gd name="T38" fmla="*/ 39 w 63"/>
                  <a:gd name="T39" fmla="*/ 7 h 79"/>
                  <a:gd name="T40" fmla="*/ 31 w 63"/>
                  <a:gd name="T41" fmla="*/ 0 h 79"/>
                  <a:gd name="T42" fmla="*/ 24 w 63"/>
                  <a:gd name="T43" fmla="*/ 7 h 79"/>
                  <a:gd name="T44" fmla="*/ 24 w 63"/>
                  <a:gd name="T45" fmla="*/ 56 h 79"/>
                  <a:gd name="T46" fmla="*/ 13 w 63"/>
                  <a:gd name="T47" fmla="*/ 48 h 79"/>
                  <a:gd name="T48" fmla="*/ 2 w 63"/>
                  <a:gd name="T49" fmla="*/ 50 h 79"/>
                  <a:gd name="T50" fmla="*/ 0 w 63"/>
                  <a:gd name="T51" fmla="*/ 54 h 79"/>
                  <a:gd name="T52" fmla="*/ 4 w 63"/>
                  <a:gd name="T53" fmla="*/ 60 h 79"/>
                  <a:gd name="T54" fmla="*/ 27 w 63"/>
                  <a:gd name="T55" fmla="*/ 77 h 79"/>
                  <a:gd name="T56" fmla="*/ 27 w 63"/>
                  <a:gd name="T57" fmla="*/ 77 h 79"/>
                  <a:gd name="T58" fmla="*/ 27 w 63"/>
                  <a:gd name="T59"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79">
                    <a:moveTo>
                      <a:pt x="27" y="78"/>
                    </a:moveTo>
                    <a:cubicBezTo>
                      <a:pt x="28" y="78"/>
                      <a:pt x="28" y="78"/>
                      <a:pt x="28" y="78"/>
                    </a:cubicBezTo>
                    <a:cubicBezTo>
                      <a:pt x="28" y="78"/>
                      <a:pt x="29" y="78"/>
                      <a:pt x="29" y="78"/>
                    </a:cubicBezTo>
                    <a:cubicBezTo>
                      <a:pt x="29" y="78"/>
                      <a:pt x="29" y="78"/>
                      <a:pt x="30" y="78"/>
                    </a:cubicBezTo>
                    <a:cubicBezTo>
                      <a:pt x="30" y="79"/>
                      <a:pt x="30" y="79"/>
                      <a:pt x="30" y="79"/>
                    </a:cubicBezTo>
                    <a:cubicBezTo>
                      <a:pt x="30" y="79"/>
                      <a:pt x="31" y="79"/>
                      <a:pt x="31" y="79"/>
                    </a:cubicBezTo>
                    <a:cubicBezTo>
                      <a:pt x="31" y="79"/>
                      <a:pt x="31" y="79"/>
                      <a:pt x="31" y="79"/>
                    </a:cubicBezTo>
                    <a:cubicBezTo>
                      <a:pt x="31" y="79"/>
                      <a:pt x="31" y="79"/>
                      <a:pt x="31" y="79"/>
                    </a:cubicBezTo>
                    <a:cubicBezTo>
                      <a:pt x="32" y="79"/>
                      <a:pt x="32" y="79"/>
                      <a:pt x="33" y="79"/>
                    </a:cubicBezTo>
                    <a:cubicBezTo>
                      <a:pt x="33" y="79"/>
                      <a:pt x="33" y="79"/>
                      <a:pt x="33" y="78"/>
                    </a:cubicBezTo>
                    <a:cubicBezTo>
                      <a:pt x="34" y="78"/>
                      <a:pt x="34" y="78"/>
                      <a:pt x="34" y="78"/>
                    </a:cubicBezTo>
                    <a:cubicBezTo>
                      <a:pt x="34" y="78"/>
                      <a:pt x="34" y="78"/>
                      <a:pt x="35" y="78"/>
                    </a:cubicBezTo>
                    <a:cubicBezTo>
                      <a:pt x="35" y="78"/>
                      <a:pt x="35" y="78"/>
                      <a:pt x="35" y="78"/>
                    </a:cubicBezTo>
                    <a:cubicBezTo>
                      <a:pt x="36" y="78"/>
                      <a:pt x="36" y="77"/>
                      <a:pt x="36" y="77"/>
                    </a:cubicBezTo>
                    <a:cubicBezTo>
                      <a:pt x="36" y="77"/>
                      <a:pt x="36" y="77"/>
                      <a:pt x="36" y="77"/>
                    </a:cubicBezTo>
                    <a:cubicBezTo>
                      <a:pt x="59" y="60"/>
                      <a:pt x="59" y="60"/>
                      <a:pt x="59" y="60"/>
                    </a:cubicBezTo>
                    <a:cubicBezTo>
                      <a:pt x="63" y="58"/>
                      <a:pt x="63" y="53"/>
                      <a:pt x="61" y="50"/>
                    </a:cubicBezTo>
                    <a:cubicBezTo>
                      <a:pt x="59" y="46"/>
                      <a:pt x="54" y="45"/>
                      <a:pt x="50" y="48"/>
                    </a:cubicBezTo>
                    <a:cubicBezTo>
                      <a:pt x="39" y="56"/>
                      <a:pt x="39" y="56"/>
                      <a:pt x="39" y="56"/>
                    </a:cubicBezTo>
                    <a:cubicBezTo>
                      <a:pt x="39" y="7"/>
                      <a:pt x="39" y="7"/>
                      <a:pt x="39" y="7"/>
                    </a:cubicBezTo>
                    <a:cubicBezTo>
                      <a:pt x="39" y="3"/>
                      <a:pt x="36" y="0"/>
                      <a:pt x="31" y="0"/>
                    </a:cubicBezTo>
                    <a:cubicBezTo>
                      <a:pt x="27" y="0"/>
                      <a:pt x="24" y="3"/>
                      <a:pt x="24" y="7"/>
                    </a:cubicBezTo>
                    <a:cubicBezTo>
                      <a:pt x="24" y="56"/>
                      <a:pt x="24" y="56"/>
                      <a:pt x="24" y="56"/>
                    </a:cubicBezTo>
                    <a:cubicBezTo>
                      <a:pt x="13" y="48"/>
                      <a:pt x="13" y="48"/>
                      <a:pt x="13" y="48"/>
                    </a:cubicBezTo>
                    <a:cubicBezTo>
                      <a:pt x="9" y="45"/>
                      <a:pt x="4" y="46"/>
                      <a:pt x="2" y="50"/>
                    </a:cubicBezTo>
                    <a:cubicBezTo>
                      <a:pt x="1" y="51"/>
                      <a:pt x="0" y="53"/>
                      <a:pt x="0" y="54"/>
                    </a:cubicBezTo>
                    <a:cubicBezTo>
                      <a:pt x="0" y="56"/>
                      <a:pt x="1" y="59"/>
                      <a:pt x="4" y="60"/>
                    </a:cubicBezTo>
                    <a:cubicBezTo>
                      <a:pt x="27" y="77"/>
                      <a:pt x="27" y="77"/>
                      <a:pt x="27" y="77"/>
                    </a:cubicBezTo>
                    <a:cubicBezTo>
                      <a:pt x="27" y="77"/>
                      <a:pt x="27" y="77"/>
                      <a:pt x="27" y="77"/>
                    </a:cubicBezTo>
                    <a:cubicBezTo>
                      <a:pt x="27" y="77"/>
                      <a:pt x="27" y="78"/>
                      <a:pt x="27"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grpSp>
      <p:grpSp>
        <p:nvGrpSpPr>
          <p:cNvPr id="79" name="组合 78"/>
          <p:cNvGrpSpPr/>
          <p:nvPr/>
        </p:nvGrpSpPr>
        <p:grpSpPr>
          <a:xfrm>
            <a:off x="8677632" y="3218775"/>
            <a:ext cx="2406357" cy="1659737"/>
            <a:chOff x="8824460" y="1140028"/>
            <a:chExt cx="2406357" cy="1659737"/>
          </a:xfrm>
        </p:grpSpPr>
        <p:sp>
          <p:nvSpPr>
            <p:cNvPr id="80" name="文本框 79"/>
            <p:cNvSpPr txBox="1"/>
            <p:nvPr/>
          </p:nvSpPr>
          <p:spPr bwMode="auto">
            <a:xfrm flipH="1">
              <a:off x="8824460" y="1488637"/>
              <a:ext cx="2406357" cy="1311128"/>
            </a:xfrm>
            <a:prstGeom prst="rect">
              <a:avLst/>
            </a:prstGeom>
            <a:noFill/>
          </p:spPr>
          <p:txBody>
            <a:bodyPr wrap="square">
              <a:spAutoFit/>
            </a:bodyPr>
            <a:lstStyle/>
            <a:p>
              <a:pPr>
                <a:lnSpc>
                  <a:spcPct val="110000"/>
                </a:lnSpc>
                <a:defRPr/>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网络</a:t>
              </a:r>
              <a:r>
                <a:rPr lang="zh-CN" altLang="en-US" sz="1200" dirty="0">
                  <a:solidFill>
                    <a:srgbClr val="FFFFFF">
                      <a:lumMod val="50000"/>
                    </a:srgbClr>
                  </a:solidFill>
                  <a:latin typeface="微软雅黑" panose="020B0503020204020204" pitchFamily="34" charset="-122"/>
                  <a:ea typeface="微软雅黑" panose="020B0503020204020204" pitchFamily="34" charset="-122"/>
                </a:rPr>
                <a:t>流量分类能够发现网络中流量行为的新趋势，从而使得网络运营商能够根据流量行为的特点，调整网络规划，优化网络资源的配置</a:t>
              </a:r>
              <a:r>
                <a:rPr lang="zh-CN" altLang="en-US" sz="1200" dirty="0" smtClean="0">
                  <a:solidFill>
                    <a:srgbClr val="FFFFFF">
                      <a:lumMod val="50000"/>
                    </a:srgbClr>
                  </a:solidFill>
                  <a:latin typeface="微软雅黑" panose="020B0503020204020204" pitchFamily="34" charset="-122"/>
                  <a:ea typeface="微软雅黑" panose="020B0503020204020204" pitchFamily="34" charset="-122"/>
                </a:rPr>
                <a:t>，为新协议的制定提供理论依据。</a:t>
              </a:r>
              <a:endParaRPr lang="zh-CN" altLang="en-US" sz="1200" dirty="0">
                <a:solidFill>
                  <a:srgbClr val="FFFFFF">
                    <a:lumMod val="50000"/>
                  </a:srgbClr>
                </a:solidFill>
                <a:latin typeface="微软雅黑" panose="020B0503020204020204" pitchFamily="34" charset="-122"/>
                <a:ea typeface="微软雅黑" panose="020B0503020204020204" pitchFamily="34" charset="-122"/>
              </a:endParaRPr>
            </a:p>
          </p:txBody>
        </p:sp>
        <p:sp>
          <p:nvSpPr>
            <p:cNvPr id="81" name="文本框 80"/>
            <p:cNvSpPr txBox="1"/>
            <p:nvPr/>
          </p:nvSpPr>
          <p:spPr bwMode="auto">
            <a:xfrm flipH="1">
              <a:off x="8824460" y="1140028"/>
              <a:ext cx="1922797" cy="400110"/>
            </a:xfrm>
            <a:prstGeom prst="rect">
              <a:avLst/>
            </a:prstGeom>
            <a:noFill/>
          </p:spPr>
          <p:txBody>
            <a:bodyPr>
              <a:spAutoFit/>
            </a:bodyPr>
            <a:lstStyle/>
            <a:p>
              <a:pPr>
                <a:defRPr/>
              </a:pPr>
              <a:r>
                <a:rPr lang="zh-CN" altLang="en-US" sz="2000" dirty="0" smtClean="0">
                  <a:solidFill>
                    <a:schemeClr val="bg1">
                      <a:lumMod val="50000"/>
                    </a:schemeClr>
                  </a:solidFill>
                  <a:latin typeface="时尚中黑简体" panose="01010104010101010101" pitchFamily="2" charset="-122"/>
                  <a:ea typeface="时尚中黑简体" panose="01010104010101010101" pitchFamily="2" charset="-122"/>
                </a:rPr>
                <a:t>挖掘流量行为</a:t>
              </a:r>
              <a:endParaRPr lang="zh-CN" altLang="en-US" sz="2000" dirty="0">
                <a:solidFill>
                  <a:schemeClr val="bg1">
                    <a:lumMod val="50000"/>
                  </a:schemeClr>
                </a:solidFill>
                <a:latin typeface="时尚中黑简体" panose="01010104010101010101" pitchFamily="2" charset="-122"/>
                <a:ea typeface="时尚中黑简体" panose="01010104010101010101" pitchFamily="2" charset="-122"/>
              </a:endParaRPr>
            </a:p>
          </p:txBody>
        </p:sp>
      </p:grpSp>
      <p:grpSp>
        <p:nvGrpSpPr>
          <p:cNvPr id="89" name="组合 88"/>
          <p:cNvGrpSpPr/>
          <p:nvPr/>
        </p:nvGrpSpPr>
        <p:grpSpPr>
          <a:xfrm>
            <a:off x="1108012" y="3186790"/>
            <a:ext cx="2406357" cy="1253472"/>
            <a:chOff x="1366097" y="3361760"/>
            <a:chExt cx="2406357" cy="1253472"/>
          </a:xfrm>
        </p:grpSpPr>
        <p:sp>
          <p:nvSpPr>
            <p:cNvPr id="83" name="文本框 82"/>
            <p:cNvSpPr txBox="1"/>
            <p:nvPr/>
          </p:nvSpPr>
          <p:spPr bwMode="auto">
            <a:xfrm flipH="1">
              <a:off x="1366097" y="3710369"/>
              <a:ext cx="2406357" cy="904863"/>
            </a:xfrm>
            <a:prstGeom prst="rect">
              <a:avLst/>
            </a:prstGeom>
            <a:noFill/>
          </p:spPr>
          <p:txBody>
            <a:bodyPr wrap="square">
              <a:spAutoFit/>
            </a:bodyPr>
            <a:lstStyle/>
            <a:p>
              <a:pPr algn="r">
                <a:lnSpc>
                  <a:spcPct val="110000"/>
                </a:lnSpc>
                <a:defRPr/>
              </a:pPr>
              <a:r>
                <a:rPr lang="zh-CN" altLang="en-US" sz="1200" dirty="0" smtClean="0">
                  <a:solidFill>
                    <a:srgbClr val="FFFFFF">
                      <a:lumMod val="50000"/>
                    </a:srgbClr>
                  </a:solidFill>
                  <a:latin typeface="微软雅黑" panose="020B0503020204020204" pitchFamily="34" charset="-122"/>
                  <a:ea typeface="微软雅黑" panose="020B0503020204020204" pitchFamily="34" charset="-122"/>
                </a:rPr>
                <a:t>网络流量分类是网络异常流量检测的第一步，也是异常检测的核心一步。可以通过分类发现异常流量，确保网络安全</a:t>
              </a:r>
              <a:endParaRPr lang="zh-CN" altLang="en-US" sz="1200" dirty="0">
                <a:solidFill>
                  <a:srgbClr val="FFFFFF">
                    <a:lumMod val="50000"/>
                  </a:srgbClr>
                </a:solidFill>
                <a:latin typeface="微软雅黑" panose="020B0503020204020204" pitchFamily="34" charset="-122"/>
                <a:ea typeface="微软雅黑" panose="020B0503020204020204" pitchFamily="34" charset="-122"/>
              </a:endParaRPr>
            </a:p>
          </p:txBody>
        </p:sp>
        <p:sp>
          <p:nvSpPr>
            <p:cNvPr id="84" name="文本框 83"/>
            <p:cNvSpPr txBox="1"/>
            <p:nvPr/>
          </p:nvSpPr>
          <p:spPr bwMode="auto">
            <a:xfrm flipH="1">
              <a:off x="1849657" y="3361760"/>
              <a:ext cx="1922797" cy="400110"/>
            </a:xfrm>
            <a:prstGeom prst="rect">
              <a:avLst/>
            </a:prstGeom>
            <a:noFill/>
          </p:spPr>
          <p:txBody>
            <a:bodyPr>
              <a:spAutoFit/>
            </a:bodyPr>
            <a:lstStyle/>
            <a:p>
              <a:pPr algn="r">
                <a:defRPr/>
              </a:pPr>
              <a:r>
                <a:rPr lang="zh-CN" altLang="en-US" sz="2000" dirty="0" smtClean="0">
                  <a:solidFill>
                    <a:schemeClr val="bg1">
                      <a:lumMod val="50000"/>
                    </a:schemeClr>
                  </a:solidFill>
                  <a:latin typeface="时尚中黑简体" panose="01010104010101010101" pitchFamily="2" charset="-122"/>
                  <a:ea typeface="时尚中黑简体" panose="01010104010101010101" pitchFamily="2" charset="-122"/>
                </a:rPr>
                <a:t>保障网络安全</a:t>
              </a:r>
              <a:endParaRPr lang="zh-CN" altLang="en-US" sz="2000" dirty="0">
                <a:solidFill>
                  <a:schemeClr val="bg1">
                    <a:lumMod val="50000"/>
                  </a:schemeClr>
                </a:solidFill>
                <a:latin typeface="时尚中黑简体" panose="01010104010101010101" pitchFamily="2" charset="-122"/>
                <a:ea typeface="时尚中黑简体" panose="01010104010101010101" pitchFamily="2" charset="-122"/>
              </a:endParaRPr>
            </a:p>
          </p:txBody>
        </p:sp>
      </p:grpSp>
      <p:grpSp>
        <p:nvGrpSpPr>
          <p:cNvPr id="78" name="组合 77"/>
          <p:cNvGrpSpPr/>
          <p:nvPr/>
        </p:nvGrpSpPr>
        <p:grpSpPr>
          <a:xfrm>
            <a:off x="7479975" y="1299032"/>
            <a:ext cx="2406358" cy="1050340"/>
            <a:chOff x="8824459" y="1140028"/>
            <a:chExt cx="2406358" cy="1050340"/>
          </a:xfrm>
        </p:grpSpPr>
        <p:sp>
          <p:nvSpPr>
            <p:cNvPr id="76" name="文本框 75"/>
            <p:cNvSpPr txBox="1"/>
            <p:nvPr/>
          </p:nvSpPr>
          <p:spPr bwMode="auto">
            <a:xfrm flipH="1">
              <a:off x="8824460" y="1488637"/>
              <a:ext cx="2406357" cy="701731"/>
            </a:xfrm>
            <a:prstGeom prst="rect">
              <a:avLst/>
            </a:prstGeom>
            <a:noFill/>
          </p:spPr>
          <p:txBody>
            <a:bodyPr wrap="square">
              <a:spAutoFit/>
            </a:bodyPr>
            <a:lstStyle/>
            <a:p>
              <a:pPr>
                <a:lnSpc>
                  <a:spcPct val="110000"/>
                </a:lnSpc>
                <a:defRPr/>
              </a:pPr>
              <a:r>
                <a:rPr lang="zh-CN" altLang="en-US" sz="1200" dirty="0" smtClean="0">
                  <a:solidFill>
                    <a:srgbClr val="FFFFFF">
                      <a:lumMod val="50000"/>
                    </a:srgbClr>
                  </a:solidFill>
                  <a:latin typeface="微软雅黑" panose="020B0503020204020204" pitchFamily="34" charset="-122"/>
                  <a:ea typeface="微软雅黑" panose="020B0503020204020204" pitchFamily="34" charset="-122"/>
                </a:rPr>
                <a:t>帮助网络运营商了解网络状态，优化网络运营与管理。了解网络行为，部署更优质的网络服务。</a:t>
              </a:r>
              <a:endParaRPr lang="zh-CN" altLang="en-US" sz="1200" dirty="0">
                <a:solidFill>
                  <a:srgbClr val="FFFFFF">
                    <a:lumMod val="50000"/>
                  </a:srgbClr>
                </a:solidFill>
                <a:latin typeface="微软雅黑" panose="020B0503020204020204" pitchFamily="34" charset="-122"/>
                <a:ea typeface="微软雅黑" panose="020B0503020204020204" pitchFamily="34" charset="-122"/>
              </a:endParaRPr>
            </a:p>
          </p:txBody>
        </p:sp>
        <p:sp>
          <p:nvSpPr>
            <p:cNvPr id="77" name="文本框 76"/>
            <p:cNvSpPr txBox="1"/>
            <p:nvPr/>
          </p:nvSpPr>
          <p:spPr bwMode="auto">
            <a:xfrm flipH="1">
              <a:off x="8824459" y="1140028"/>
              <a:ext cx="2242758" cy="400110"/>
            </a:xfrm>
            <a:prstGeom prst="rect">
              <a:avLst/>
            </a:prstGeom>
            <a:noFill/>
          </p:spPr>
          <p:txBody>
            <a:bodyPr wrap="square">
              <a:spAutoFit/>
            </a:bodyPr>
            <a:lstStyle/>
            <a:p>
              <a:pPr>
                <a:defRPr/>
              </a:pPr>
              <a:r>
                <a:rPr lang="zh-CN" altLang="en-US" sz="2000" dirty="0" smtClean="0">
                  <a:solidFill>
                    <a:schemeClr val="bg1">
                      <a:lumMod val="50000"/>
                    </a:schemeClr>
                  </a:solidFill>
                  <a:latin typeface="时尚中黑简体" panose="01010104010101010101" pitchFamily="2" charset="-122"/>
                  <a:ea typeface="时尚中黑简体" panose="01010104010101010101" pitchFamily="2" charset="-122"/>
                </a:rPr>
                <a:t>增强网络可控性</a:t>
              </a:r>
              <a:endParaRPr lang="zh-CN" altLang="en-US" sz="2000" dirty="0">
                <a:solidFill>
                  <a:schemeClr val="bg1">
                    <a:lumMod val="50000"/>
                  </a:schemeClr>
                </a:solidFill>
                <a:latin typeface="时尚中黑简体" panose="01010104010101010101" pitchFamily="2" charset="-122"/>
                <a:ea typeface="时尚中黑简体" panose="01010104010101010101" pitchFamily="2" charset="-122"/>
              </a:endParaRPr>
            </a:p>
          </p:txBody>
        </p:sp>
      </p:grpSp>
      <p:grpSp>
        <p:nvGrpSpPr>
          <p:cNvPr id="88" name="组合 87"/>
          <p:cNvGrpSpPr/>
          <p:nvPr/>
        </p:nvGrpSpPr>
        <p:grpSpPr>
          <a:xfrm>
            <a:off x="2262127" y="1288900"/>
            <a:ext cx="2406357" cy="1253472"/>
            <a:chOff x="1366097" y="1324538"/>
            <a:chExt cx="2406357" cy="1253472"/>
          </a:xfrm>
        </p:grpSpPr>
        <p:sp>
          <p:nvSpPr>
            <p:cNvPr id="86" name="文本框 85"/>
            <p:cNvSpPr txBox="1"/>
            <p:nvPr/>
          </p:nvSpPr>
          <p:spPr bwMode="auto">
            <a:xfrm flipH="1">
              <a:off x="1366097" y="1673147"/>
              <a:ext cx="2406357" cy="904863"/>
            </a:xfrm>
            <a:prstGeom prst="rect">
              <a:avLst/>
            </a:prstGeom>
            <a:noFill/>
          </p:spPr>
          <p:txBody>
            <a:bodyPr wrap="square">
              <a:spAutoFit/>
            </a:bodyPr>
            <a:lstStyle/>
            <a:p>
              <a:pPr algn="r">
                <a:lnSpc>
                  <a:spcPct val="110000"/>
                </a:lnSpc>
                <a:defRPr/>
              </a:pPr>
              <a:r>
                <a:rPr lang="zh-CN" altLang="en-US" sz="1200" dirty="0" smtClean="0">
                  <a:solidFill>
                    <a:srgbClr val="FFFFFF">
                      <a:lumMod val="50000"/>
                    </a:srgbClr>
                  </a:solidFill>
                  <a:latin typeface="微软雅黑" panose="020B0503020204020204" pitchFamily="34" charset="-122"/>
                  <a:ea typeface="微软雅黑" panose="020B0503020204020204" pitchFamily="34" charset="-122"/>
                </a:rPr>
                <a:t>网络流量分类可以针对不同的网络应用提供不同的网络服务，从而避免减轻网络拥塞，维持网络通畅高效运行。</a:t>
              </a:r>
              <a:endParaRPr lang="zh-CN" altLang="en-US" sz="1200" dirty="0">
                <a:solidFill>
                  <a:srgbClr val="FFFFFF">
                    <a:lumMod val="50000"/>
                  </a:srgbClr>
                </a:solidFill>
                <a:latin typeface="微软雅黑" panose="020B0503020204020204" pitchFamily="34" charset="-122"/>
                <a:ea typeface="微软雅黑" panose="020B0503020204020204" pitchFamily="34" charset="-122"/>
              </a:endParaRPr>
            </a:p>
          </p:txBody>
        </p:sp>
        <p:sp>
          <p:nvSpPr>
            <p:cNvPr id="87" name="文本框 86"/>
            <p:cNvSpPr txBox="1"/>
            <p:nvPr/>
          </p:nvSpPr>
          <p:spPr bwMode="auto">
            <a:xfrm flipH="1">
              <a:off x="1849657" y="1324538"/>
              <a:ext cx="1922797" cy="400110"/>
            </a:xfrm>
            <a:prstGeom prst="rect">
              <a:avLst/>
            </a:prstGeom>
            <a:noFill/>
          </p:spPr>
          <p:txBody>
            <a:bodyPr>
              <a:spAutoFit/>
            </a:bodyPr>
            <a:lstStyle/>
            <a:p>
              <a:pPr algn="r">
                <a:defRPr/>
              </a:pPr>
              <a:r>
                <a:rPr lang="zh-CN" altLang="en-US" sz="2000" dirty="0" smtClean="0">
                  <a:solidFill>
                    <a:schemeClr val="bg1">
                      <a:lumMod val="50000"/>
                    </a:schemeClr>
                  </a:solidFill>
                  <a:latin typeface="时尚中黑简体" panose="01010104010101010101" pitchFamily="2" charset="-122"/>
                  <a:ea typeface="时尚中黑简体" panose="01010104010101010101" pitchFamily="2" charset="-122"/>
                </a:rPr>
                <a:t>维持网络高效</a:t>
              </a:r>
              <a:endParaRPr lang="zh-CN" altLang="en-US" sz="2000" dirty="0">
                <a:solidFill>
                  <a:schemeClr val="bg1">
                    <a:lumMod val="50000"/>
                  </a:schemeClr>
                </a:solidFill>
                <a:latin typeface="时尚中黑简体" panose="01010104010101010101" pitchFamily="2" charset="-122"/>
                <a:ea typeface="时尚中黑简体" panose="01010104010101010101" pitchFamily="2" charset="-122"/>
              </a:endParaRPr>
            </a:p>
          </p:txBody>
        </p:sp>
      </p:grpSp>
      <p:grpSp>
        <p:nvGrpSpPr>
          <p:cNvPr id="93" name="Group 4"/>
          <p:cNvGrpSpPr>
            <a:grpSpLocks noChangeAspect="1"/>
          </p:cNvGrpSpPr>
          <p:nvPr/>
        </p:nvGrpSpPr>
        <p:grpSpPr bwMode="auto">
          <a:xfrm>
            <a:off x="5265107" y="3509764"/>
            <a:ext cx="1777899" cy="3522021"/>
            <a:chOff x="2310" y="-864"/>
            <a:chExt cx="3053" cy="6048"/>
          </a:xfrm>
        </p:grpSpPr>
        <p:sp>
          <p:nvSpPr>
            <p:cNvPr id="95" name="Freeform 5"/>
            <p:cNvSpPr>
              <a:spLocks/>
            </p:cNvSpPr>
            <p:nvPr/>
          </p:nvSpPr>
          <p:spPr bwMode="auto">
            <a:xfrm>
              <a:off x="2672" y="2679"/>
              <a:ext cx="1437" cy="1798"/>
            </a:xfrm>
            <a:custGeom>
              <a:avLst/>
              <a:gdLst>
                <a:gd name="T0" fmla="*/ 607 w 607"/>
                <a:gd name="T1" fmla="*/ 748 h 760"/>
                <a:gd name="T2" fmla="*/ 595 w 607"/>
                <a:gd name="T3" fmla="*/ 760 h 760"/>
                <a:gd name="T4" fmla="*/ 13 w 607"/>
                <a:gd name="T5" fmla="*/ 760 h 760"/>
                <a:gd name="T6" fmla="*/ 0 w 607"/>
                <a:gd name="T7" fmla="*/ 748 h 760"/>
                <a:gd name="T8" fmla="*/ 0 w 607"/>
                <a:gd name="T9" fmla="*/ 11 h 760"/>
                <a:gd name="T10" fmla="*/ 13 w 607"/>
                <a:gd name="T11" fmla="*/ 0 h 760"/>
                <a:gd name="T12" fmla="*/ 595 w 607"/>
                <a:gd name="T13" fmla="*/ 0 h 760"/>
                <a:gd name="T14" fmla="*/ 607 w 607"/>
                <a:gd name="T15" fmla="*/ 11 h 760"/>
                <a:gd name="T16" fmla="*/ 607 w 607"/>
                <a:gd name="T17" fmla="*/ 748 h 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760">
                  <a:moveTo>
                    <a:pt x="607" y="748"/>
                  </a:moveTo>
                  <a:cubicBezTo>
                    <a:pt x="607" y="755"/>
                    <a:pt x="602" y="760"/>
                    <a:pt x="595" y="760"/>
                  </a:cubicBezTo>
                  <a:cubicBezTo>
                    <a:pt x="13" y="760"/>
                    <a:pt x="13" y="760"/>
                    <a:pt x="13" y="760"/>
                  </a:cubicBezTo>
                  <a:cubicBezTo>
                    <a:pt x="6" y="760"/>
                    <a:pt x="0" y="755"/>
                    <a:pt x="0" y="748"/>
                  </a:cubicBezTo>
                  <a:cubicBezTo>
                    <a:pt x="0" y="11"/>
                    <a:pt x="0" y="11"/>
                    <a:pt x="0" y="11"/>
                  </a:cubicBezTo>
                  <a:cubicBezTo>
                    <a:pt x="0" y="5"/>
                    <a:pt x="6" y="0"/>
                    <a:pt x="13" y="0"/>
                  </a:cubicBezTo>
                  <a:cubicBezTo>
                    <a:pt x="595" y="0"/>
                    <a:pt x="595" y="0"/>
                    <a:pt x="595" y="0"/>
                  </a:cubicBezTo>
                  <a:cubicBezTo>
                    <a:pt x="602" y="0"/>
                    <a:pt x="607" y="5"/>
                    <a:pt x="607" y="11"/>
                  </a:cubicBezTo>
                  <a:lnTo>
                    <a:pt x="607" y="748"/>
                  </a:lnTo>
                  <a:close/>
                </a:path>
              </a:pathLst>
            </a:custGeom>
            <a:solidFill>
              <a:srgbClr val="F4C0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96" name="Freeform 6"/>
            <p:cNvSpPr>
              <a:spLocks/>
            </p:cNvSpPr>
            <p:nvPr/>
          </p:nvSpPr>
          <p:spPr bwMode="auto">
            <a:xfrm>
              <a:off x="2310" y="1437"/>
              <a:ext cx="2166" cy="2164"/>
            </a:xfrm>
            <a:custGeom>
              <a:avLst/>
              <a:gdLst>
                <a:gd name="T0" fmla="*/ 359 w 915"/>
                <a:gd name="T1" fmla="*/ 0 h 915"/>
                <a:gd name="T2" fmla="*/ 54 w 915"/>
                <a:gd name="T3" fmla="*/ 305 h 915"/>
                <a:gd name="T4" fmla="*/ 54 w 915"/>
                <a:gd name="T5" fmla="*/ 502 h 915"/>
                <a:gd name="T6" fmla="*/ 413 w 915"/>
                <a:gd name="T7" fmla="*/ 860 h 915"/>
                <a:gd name="T8" fmla="*/ 610 w 915"/>
                <a:gd name="T9" fmla="*/ 861 h 915"/>
                <a:gd name="T10" fmla="*/ 915 w 915"/>
                <a:gd name="T11" fmla="*/ 556 h 915"/>
                <a:gd name="T12" fmla="*/ 359 w 915"/>
                <a:gd name="T13" fmla="*/ 0 h 915"/>
              </a:gdLst>
              <a:ahLst/>
              <a:cxnLst>
                <a:cxn ang="0">
                  <a:pos x="T0" y="T1"/>
                </a:cxn>
                <a:cxn ang="0">
                  <a:pos x="T2" y="T3"/>
                </a:cxn>
                <a:cxn ang="0">
                  <a:pos x="T4" y="T5"/>
                </a:cxn>
                <a:cxn ang="0">
                  <a:pos x="T6" y="T7"/>
                </a:cxn>
                <a:cxn ang="0">
                  <a:pos x="T8" y="T9"/>
                </a:cxn>
                <a:cxn ang="0">
                  <a:pos x="T10" y="T11"/>
                </a:cxn>
                <a:cxn ang="0">
                  <a:pos x="T12" y="T13"/>
                </a:cxn>
              </a:cxnLst>
              <a:rect l="0" t="0" r="r" b="b"/>
              <a:pathLst>
                <a:path w="915" h="915">
                  <a:moveTo>
                    <a:pt x="359" y="0"/>
                  </a:moveTo>
                  <a:cubicBezTo>
                    <a:pt x="54" y="305"/>
                    <a:pt x="54" y="305"/>
                    <a:pt x="54" y="305"/>
                  </a:cubicBezTo>
                  <a:cubicBezTo>
                    <a:pt x="0" y="359"/>
                    <a:pt x="0" y="448"/>
                    <a:pt x="54" y="502"/>
                  </a:cubicBezTo>
                  <a:cubicBezTo>
                    <a:pt x="413" y="860"/>
                    <a:pt x="413" y="860"/>
                    <a:pt x="413" y="860"/>
                  </a:cubicBezTo>
                  <a:cubicBezTo>
                    <a:pt x="467" y="915"/>
                    <a:pt x="555" y="915"/>
                    <a:pt x="610" y="861"/>
                  </a:cubicBezTo>
                  <a:cubicBezTo>
                    <a:pt x="915" y="556"/>
                    <a:pt x="915" y="556"/>
                    <a:pt x="915" y="556"/>
                  </a:cubicBezTo>
                  <a:lnTo>
                    <a:pt x="359" y="0"/>
                  </a:lnTo>
                  <a:close/>
                </a:path>
              </a:pathLst>
            </a:custGeom>
            <a:solidFill>
              <a:srgbClr val="F4C0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97" name="Freeform 7"/>
            <p:cNvSpPr>
              <a:spLocks/>
            </p:cNvSpPr>
            <p:nvPr/>
          </p:nvSpPr>
          <p:spPr bwMode="auto">
            <a:xfrm>
              <a:off x="3796" y="-107"/>
              <a:ext cx="1567" cy="1566"/>
            </a:xfrm>
            <a:custGeom>
              <a:avLst/>
              <a:gdLst>
                <a:gd name="T0" fmla="*/ 171 w 662"/>
                <a:gd name="T1" fmla="*/ 630 h 662"/>
                <a:gd name="T2" fmla="*/ 55 w 662"/>
                <a:gd name="T3" fmla="*/ 630 h 662"/>
                <a:gd name="T4" fmla="*/ 32 w 662"/>
                <a:gd name="T5" fmla="*/ 607 h 662"/>
                <a:gd name="T6" fmla="*/ 32 w 662"/>
                <a:gd name="T7" fmla="*/ 491 h 662"/>
                <a:gd name="T8" fmla="*/ 491 w 662"/>
                <a:gd name="T9" fmla="*/ 31 h 662"/>
                <a:gd name="T10" fmla="*/ 607 w 662"/>
                <a:gd name="T11" fmla="*/ 32 h 662"/>
                <a:gd name="T12" fmla="*/ 630 w 662"/>
                <a:gd name="T13" fmla="*/ 55 h 662"/>
                <a:gd name="T14" fmla="*/ 631 w 662"/>
                <a:gd name="T15" fmla="*/ 171 h 662"/>
                <a:gd name="T16" fmla="*/ 171 w 662"/>
                <a:gd name="T17" fmla="*/ 630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2" h="662">
                  <a:moveTo>
                    <a:pt x="171" y="630"/>
                  </a:moveTo>
                  <a:cubicBezTo>
                    <a:pt x="140" y="662"/>
                    <a:pt x="88" y="662"/>
                    <a:pt x="55" y="630"/>
                  </a:cubicBezTo>
                  <a:cubicBezTo>
                    <a:pt x="32" y="607"/>
                    <a:pt x="32" y="607"/>
                    <a:pt x="32" y="607"/>
                  </a:cubicBezTo>
                  <a:cubicBezTo>
                    <a:pt x="0" y="574"/>
                    <a:pt x="0" y="522"/>
                    <a:pt x="32" y="491"/>
                  </a:cubicBezTo>
                  <a:cubicBezTo>
                    <a:pt x="491" y="31"/>
                    <a:pt x="491" y="31"/>
                    <a:pt x="491" y="31"/>
                  </a:cubicBezTo>
                  <a:cubicBezTo>
                    <a:pt x="523" y="0"/>
                    <a:pt x="575" y="0"/>
                    <a:pt x="607" y="32"/>
                  </a:cubicBezTo>
                  <a:cubicBezTo>
                    <a:pt x="630" y="55"/>
                    <a:pt x="630" y="55"/>
                    <a:pt x="630" y="55"/>
                  </a:cubicBezTo>
                  <a:cubicBezTo>
                    <a:pt x="662" y="87"/>
                    <a:pt x="662" y="139"/>
                    <a:pt x="631" y="171"/>
                  </a:cubicBezTo>
                  <a:lnTo>
                    <a:pt x="171" y="630"/>
                  </a:lnTo>
                  <a:close/>
                </a:path>
              </a:pathLst>
            </a:custGeom>
            <a:solidFill>
              <a:srgbClr val="F4C0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98" name="Freeform 8"/>
            <p:cNvSpPr>
              <a:spLocks/>
            </p:cNvSpPr>
            <p:nvPr/>
          </p:nvSpPr>
          <p:spPr bwMode="auto">
            <a:xfrm>
              <a:off x="2729" y="-864"/>
              <a:ext cx="2038" cy="3645"/>
            </a:xfrm>
            <a:custGeom>
              <a:avLst/>
              <a:gdLst>
                <a:gd name="T0" fmla="*/ 861 w 861"/>
                <a:gd name="T1" fmla="*/ 1503 h 1541"/>
                <a:gd name="T2" fmla="*/ 823 w 861"/>
                <a:gd name="T3" fmla="*/ 1541 h 1541"/>
                <a:gd name="T4" fmla="*/ 38 w 861"/>
                <a:gd name="T5" fmla="*/ 1541 h 1541"/>
                <a:gd name="T6" fmla="*/ 0 w 861"/>
                <a:gd name="T7" fmla="*/ 1503 h 1541"/>
                <a:gd name="T8" fmla="*/ 0 w 861"/>
                <a:gd name="T9" fmla="*/ 39 h 1541"/>
                <a:gd name="T10" fmla="*/ 38 w 861"/>
                <a:gd name="T11" fmla="*/ 0 h 1541"/>
                <a:gd name="T12" fmla="*/ 823 w 861"/>
                <a:gd name="T13" fmla="*/ 0 h 1541"/>
                <a:gd name="T14" fmla="*/ 861 w 861"/>
                <a:gd name="T15" fmla="*/ 39 h 1541"/>
                <a:gd name="T16" fmla="*/ 861 w 861"/>
                <a:gd name="T17" fmla="*/ 1503 h 1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1" h="1541">
                  <a:moveTo>
                    <a:pt x="861" y="1503"/>
                  </a:moveTo>
                  <a:cubicBezTo>
                    <a:pt x="861" y="1524"/>
                    <a:pt x="844" y="1541"/>
                    <a:pt x="823" y="1541"/>
                  </a:cubicBezTo>
                  <a:cubicBezTo>
                    <a:pt x="38" y="1541"/>
                    <a:pt x="38" y="1541"/>
                    <a:pt x="38" y="1541"/>
                  </a:cubicBezTo>
                  <a:cubicBezTo>
                    <a:pt x="17" y="1541"/>
                    <a:pt x="0" y="1524"/>
                    <a:pt x="0" y="1503"/>
                  </a:cubicBezTo>
                  <a:cubicBezTo>
                    <a:pt x="0" y="39"/>
                    <a:pt x="0" y="39"/>
                    <a:pt x="0" y="39"/>
                  </a:cubicBezTo>
                  <a:cubicBezTo>
                    <a:pt x="0" y="17"/>
                    <a:pt x="17" y="0"/>
                    <a:pt x="38" y="0"/>
                  </a:cubicBezTo>
                  <a:cubicBezTo>
                    <a:pt x="823" y="0"/>
                    <a:pt x="823" y="0"/>
                    <a:pt x="823" y="0"/>
                  </a:cubicBezTo>
                  <a:cubicBezTo>
                    <a:pt x="844" y="0"/>
                    <a:pt x="861" y="17"/>
                    <a:pt x="861" y="39"/>
                  </a:cubicBezTo>
                  <a:lnTo>
                    <a:pt x="861" y="1503"/>
                  </a:lnTo>
                  <a:close/>
                </a:path>
              </a:pathLst>
            </a:custGeom>
            <a:solidFill>
              <a:srgbClr val="043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99" name="Rectangle 9"/>
            <p:cNvSpPr>
              <a:spLocks noChangeArrowheads="1"/>
            </p:cNvSpPr>
            <p:nvPr/>
          </p:nvSpPr>
          <p:spPr bwMode="auto">
            <a:xfrm>
              <a:off x="2892" y="-601"/>
              <a:ext cx="1711" cy="28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00" name="Freeform 10"/>
            <p:cNvSpPr>
              <a:spLocks/>
            </p:cNvSpPr>
            <p:nvPr/>
          </p:nvSpPr>
          <p:spPr bwMode="auto">
            <a:xfrm>
              <a:off x="4490" y="681"/>
              <a:ext cx="708" cy="707"/>
            </a:xfrm>
            <a:custGeom>
              <a:avLst/>
              <a:gdLst>
                <a:gd name="T0" fmla="*/ 172 w 299"/>
                <a:gd name="T1" fmla="*/ 267 h 299"/>
                <a:gd name="T2" fmla="*/ 56 w 299"/>
                <a:gd name="T3" fmla="*/ 266 h 299"/>
                <a:gd name="T4" fmla="*/ 33 w 299"/>
                <a:gd name="T5" fmla="*/ 243 h 299"/>
                <a:gd name="T6" fmla="*/ 32 w 299"/>
                <a:gd name="T7" fmla="*/ 127 h 299"/>
                <a:gd name="T8" fmla="*/ 127 w 299"/>
                <a:gd name="T9" fmla="*/ 31 h 299"/>
                <a:gd name="T10" fmla="*/ 244 w 299"/>
                <a:gd name="T11" fmla="*/ 32 h 299"/>
                <a:gd name="T12" fmla="*/ 267 w 299"/>
                <a:gd name="T13" fmla="*/ 55 h 299"/>
                <a:gd name="T14" fmla="*/ 267 w 299"/>
                <a:gd name="T15" fmla="*/ 171 h 299"/>
                <a:gd name="T16" fmla="*/ 172 w 299"/>
                <a:gd name="T17" fmla="*/ 26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299">
                  <a:moveTo>
                    <a:pt x="172" y="267"/>
                  </a:moveTo>
                  <a:cubicBezTo>
                    <a:pt x="140" y="299"/>
                    <a:pt x="88" y="298"/>
                    <a:pt x="56" y="266"/>
                  </a:cubicBezTo>
                  <a:cubicBezTo>
                    <a:pt x="33" y="243"/>
                    <a:pt x="33" y="243"/>
                    <a:pt x="33" y="243"/>
                  </a:cubicBezTo>
                  <a:cubicBezTo>
                    <a:pt x="0" y="211"/>
                    <a:pt x="0" y="159"/>
                    <a:pt x="32" y="127"/>
                  </a:cubicBezTo>
                  <a:cubicBezTo>
                    <a:pt x="127" y="31"/>
                    <a:pt x="127" y="31"/>
                    <a:pt x="127" y="31"/>
                  </a:cubicBezTo>
                  <a:cubicBezTo>
                    <a:pt x="159" y="0"/>
                    <a:pt x="211" y="0"/>
                    <a:pt x="244" y="32"/>
                  </a:cubicBezTo>
                  <a:cubicBezTo>
                    <a:pt x="267" y="55"/>
                    <a:pt x="267" y="55"/>
                    <a:pt x="267" y="55"/>
                  </a:cubicBezTo>
                  <a:cubicBezTo>
                    <a:pt x="299" y="87"/>
                    <a:pt x="299" y="139"/>
                    <a:pt x="267" y="171"/>
                  </a:cubicBezTo>
                  <a:lnTo>
                    <a:pt x="172" y="267"/>
                  </a:lnTo>
                  <a:close/>
                </a:path>
              </a:pathLst>
            </a:custGeom>
            <a:solidFill>
              <a:srgbClr val="F4C0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01" name="Freeform 11"/>
            <p:cNvSpPr>
              <a:spLocks/>
            </p:cNvSpPr>
            <p:nvPr/>
          </p:nvSpPr>
          <p:spPr bwMode="auto">
            <a:xfrm>
              <a:off x="4568" y="983"/>
              <a:ext cx="331" cy="334"/>
            </a:xfrm>
            <a:custGeom>
              <a:avLst/>
              <a:gdLst>
                <a:gd name="T0" fmla="*/ 40 w 140"/>
                <a:gd name="T1" fmla="*/ 0 h 141"/>
                <a:gd name="T2" fmla="*/ 25 w 140"/>
                <a:gd name="T3" fmla="*/ 16 h 141"/>
                <a:gd name="T4" fmla="*/ 23 w 140"/>
                <a:gd name="T5" fmla="*/ 102 h 141"/>
                <a:gd name="T6" fmla="*/ 39 w 140"/>
                <a:gd name="T7" fmla="*/ 118 h 141"/>
                <a:gd name="T8" fmla="*/ 125 w 140"/>
                <a:gd name="T9" fmla="*/ 116 h 141"/>
                <a:gd name="T10" fmla="*/ 140 w 140"/>
                <a:gd name="T11" fmla="*/ 101 h 141"/>
                <a:gd name="T12" fmla="*/ 40 w 140"/>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140" h="141">
                  <a:moveTo>
                    <a:pt x="40" y="0"/>
                  </a:moveTo>
                  <a:cubicBezTo>
                    <a:pt x="25" y="16"/>
                    <a:pt x="25" y="16"/>
                    <a:pt x="25" y="16"/>
                  </a:cubicBezTo>
                  <a:cubicBezTo>
                    <a:pt x="0" y="40"/>
                    <a:pt x="0" y="79"/>
                    <a:pt x="23" y="102"/>
                  </a:cubicBezTo>
                  <a:cubicBezTo>
                    <a:pt x="39" y="118"/>
                    <a:pt x="39" y="118"/>
                    <a:pt x="39" y="118"/>
                  </a:cubicBezTo>
                  <a:cubicBezTo>
                    <a:pt x="62" y="141"/>
                    <a:pt x="101" y="140"/>
                    <a:pt x="125" y="116"/>
                  </a:cubicBezTo>
                  <a:cubicBezTo>
                    <a:pt x="140" y="101"/>
                    <a:pt x="140" y="101"/>
                    <a:pt x="140" y="101"/>
                  </a:cubicBezTo>
                  <a:lnTo>
                    <a:pt x="40" y="0"/>
                  </a:lnTo>
                  <a:close/>
                </a:path>
              </a:pathLst>
            </a:custGeom>
            <a:solidFill>
              <a:srgbClr val="F4D9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02" name="Freeform 12"/>
            <p:cNvSpPr>
              <a:spLocks/>
            </p:cNvSpPr>
            <p:nvPr/>
          </p:nvSpPr>
          <p:spPr bwMode="auto">
            <a:xfrm>
              <a:off x="4490" y="1272"/>
              <a:ext cx="708" cy="707"/>
            </a:xfrm>
            <a:custGeom>
              <a:avLst/>
              <a:gdLst>
                <a:gd name="T0" fmla="*/ 172 w 299"/>
                <a:gd name="T1" fmla="*/ 267 h 299"/>
                <a:gd name="T2" fmla="*/ 56 w 299"/>
                <a:gd name="T3" fmla="*/ 266 h 299"/>
                <a:gd name="T4" fmla="*/ 33 w 299"/>
                <a:gd name="T5" fmla="*/ 243 h 299"/>
                <a:gd name="T6" fmla="*/ 32 w 299"/>
                <a:gd name="T7" fmla="*/ 127 h 299"/>
                <a:gd name="T8" fmla="*/ 127 w 299"/>
                <a:gd name="T9" fmla="*/ 32 h 299"/>
                <a:gd name="T10" fmla="*/ 244 w 299"/>
                <a:gd name="T11" fmla="*/ 32 h 299"/>
                <a:gd name="T12" fmla="*/ 267 w 299"/>
                <a:gd name="T13" fmla="*/ 55 h 299"/>
                <a:gd name="T14" fmla="*/ 267 w 299"/>
                <a:gd name="T15" fmla="*/ 171 h 299"/>
                <a:gd name="T16" fmla="*/ 172 w 299"/>
                <a:gd name="T17" fmla="*/ 26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299">
                  <a:moveTo>
                    <a:pt x="172" y="267"/>
                  </a:moveTo>
                  <a:cubicBezTo>
                    <a:pt x="140" y="299"/>
                    <a:pt x="88" y="299"/>
                    <a:pt x="56" y="266"/>
                  </a:cubicBezTo>
                  <a:cubicBezTo>
                    <a:pt x="33" y="243"/>
                    <a:pt x="33" y="243"/>
                    <a:pt x="33" y="243"/>
                  </a:cubicBezTo>
                  <a:cubicBezTo>
                    <a:pt x="0" y="211"/>
                    <a:pt x="0" y="159"/>
                    <a:pt x="32" y="127"/>
                  </a:cubicBezTo>
                  <a:cubicBezTo>
                    <a:pt x="127" y="32"/>
                    <a:pt x="127" y="32"/>
                    <a:pt x="127" y="32"/>
                  </a:cubicBezTo>
                  <a:cubicBezTo>
                    <a:pt x="159" y="0"/>
                    <a:pt x="211" y="0"/>
                    <a:pt x="244" y="32"/>
                  </a:cubicBezTo>
                  <a:cubicBezTo>
                    <a:pt x="267" y="55"/>
                    <a:pt x="267" y="55"/>
                    <a:pt x="267" y="55"/>
                  </a:cubicBezTo>
                  <a:cubicBezTo>
                    <a:pt x="299" y="88"/>
                    <a:pt x="299" y="140"/>
                    <a:pt x="267" y="171"/>
                  </a:cubicBezTo>
                  <a:lnTo>
                    <a:pt x="172" y="267"/>
                  </a:lnTo>
                  <a:close/>
                </a:path>
              </a:pathLst>
            </a:custGeom>
            <a:solidFill>
              <a:srgbClr val="F4C0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03" name="Freeform 13"/>
            <p:cNvSpPr>
              <a:spLocks/>
            </p:cNvSpPr>
            <p:nvPr/>
          </p:nvSpPr>
          <p:spPr bwMode="auto">
            <a:xfrm>
              <a:off x="4568" y="1577"/>
              <a:ext cx="331" cy="333"/>
            </a:xfrm>
            <a:custGeom>
              <a:avLst/>
              <a:gdLst>
                <a:gd name="T0" fmla="*/ 40 w 140"/>
                <a:gd name="T1" fmla="*/ 0 h 141"/>
                <a:gd name="T2" fmla="*/ 25 w 140"/>
                <a:gd name="T3" fmla="*/ 15 h 141"/>
                <a:gd name="T4" fmla="*/ 23 w 140"/>
                <a:gd name="T5" fmla="*/ 101 h 141"/>
                <a:gd name="T6" fmla="*/ 39 w 140"/>
                <a:gd name="T7" fmla="*/ 118 h 141"/>
                <a:gd name="T8" fmla="*/ 125 w 140"/>
                <a:gd name="T9" fmla="*/ 116 h 141"/>
                <a:gd name="T10" fmla="*/ 140 w 140"/>
                <a:gd name="T11" fmla="*/ 100 h 141"/>
                <a:gd name="T12" fmla="*/ 40 w 140"/>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140" h="141">
                  <a:moveTo>
                    <a:pt x="40" y="0"/>
                  </a:moveTo>
                  <a:cubicBezTo>
                    <a:pt x="25" y="15"/>
                    <a:pt x="25" y="15"/>
                    <a:pt x="25" y="15"/>
                  </a:cubicBezTo>
                  <a:cubicBezTo>
                    <a:pt x="0" y="39"/>
                    <a:pt x="0" y="78"/>
                    <a:pt x="23" y="101"/>
                  </a:cubicBezTo>
                  <a:cubicBezTo>
                    <a:pt x="39" y="118"/>
                    <a:pt x="39" y="118"/>
                    <a:pt x="39" y="118"/>
                  </a:cubicBezTo>
                  <a:cubicBezTo>
                    <a:pt x="62" y="141"/>
                    <a:pt x="101" y="140"/>
                    <a:pt x="125" y="116"/>
                  </a:cubicBezTo>
                  <a:cubicBezTo>
                    <a:pt x="140" y="100"/>
                    <a:pt x="140" y="100"/>
                    <a:pt x="140" y="100"/>
                  </a:cubicBezTo>
                  <a:lnTo>
                    <a:pt x="40" y="0"/>
                  </a:lnTo>
                  <a:close/>
                </a:path>
              </a:pathLst>
            </a:custGeom>
            <a:solidFill>
              <a:srgbClr val="F4D9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04" name="Freeform 14"/>
            <p:cNvSpPr>
              <a:spLocks/>
            </p:cNvSpPr>
            <p:nvPr/>
          </p:nvSpPr>
          <p:spPr bwMode="auto">
            <a:xfrm>
              <a:off x="4490" y="1863"/>
              <a:ext cx="708" cy="707"/>
            </a:xfrm>
            <a:custGeom>
              <a:avLst/>
              <a:gdLst>
                <a:gd name="T0" fmla="*/ 172 w 299"/>
                <a:gd name="T1" fmla="*/ 267 h 299"/>
                <a:gd name="T2" fmla="*/ 56 w 299"/>
                <a:gd name="T3" fmla="*/ 267 h 299"/>
                <a:gd name="T4" fmla="*/ 33 w 299"/>
                <a:gd name="T5" fmla="*/ 244 h 299"/>
                <a:gd name="T6" fmla="*/ 32 w 299"/>
                <a:gd name="T7" fmla="*/ 127 h 299"/>
                <a:gd name="T8" fmla="*/ 127 w 299"/>
                <a:gd name="T9" fmla="*/ 32 h 299"/>
                <a:gd name="T10" fmla="*/ 244 w 299"/>
                <a:gd name="T11" fmla="*/ 33 h 299"/>
                <a:gd name="T12" fmla="*/ 267 w 299"/>
                <a:gd name="T13" fmla="*/ 56 h 299"/>
                <a:gd name="T14" fmla="*/ 267 w 299"/>
                <a:gd name="T15" fmla="*/ 172 h 299"/>
                <a:gd name="T16" fmla="*/ 172 w 299"/>
                <a:gd name="T17" fmla="*/ 26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299">
                  <a:moveTo>
                    <a:pt x="172" y="267"/>
                  </a:moveTo>
                  <a:cubicBezTo>
                    <a:pt x="140" y="299"/>
                    <a:pt x="88" y="299"/>
                    <a:pt x="56" y="267"/>
                  </a:cubicBezTo>
                  <a:cubicBezTo>
                    <a:pt x="33" y="244"/>
                    <a:pt x="33" y="244"/>
                    <a:pt x="33" y="244"/>
                  </a:cubicBezTo>
                  <a:cubicBezTo>
                    <a:pt x="0" y="211"/>
                    <a:pt x="0" y="159"/>
                    <a:pt x="32" y="127"/>
                  </a:cubicBezTo>
                  <a:cubicBezTo>
                    <a:pt x="127" y="32"/>
                    <a:pt x="127" y="32"/>
                    <a:pt x="127" y="32"/>
                  </a:cubicBezTo>
                  <a:cubicBezTo>
                    <a:pt x="159" y="0"/>
                    <a:pt x="211" y="0"/>
                    <a:pt x="244" y="33"/>
                  </a:cubicBezTo>
                  <a:cubicBezTo>
                    <a:pt x="267" y="56"/>
                    <a:pt x="267" y="56"/>
                    <a:pt x="267" y="56"/>
                  </a:cubicBezTo>
                  <a:cubicBezTo>
                    <a:pt x="299" y="88"/>
                    <a:pt x="299" y="140"/>
                    <a:pt x="267" y="172"/>
                  </a:cubicBezTo>
                  <a:lnTo>
                    <a:pt x="172" y="267"/>
                  </a:lnTo>
                  <a:close/>
                </a:path>
              </a:pathLst>
            </a:custGeom>
            <a:solidFill>
              <a:srgbClr val="F4C0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05" name="Freeform 15"/>
            <p:cNvSpPr>
              <a:spLocks/>
            </p:cNvSpPr>
            <p:nvPr/>
          </p:nvSpPr>
          <p:spPr bwMode="auto">
            <a:xfrm>
              <a:off x="4568" y="2168"/>
              <a:ext cx="331" cy="334"/>
            </a:xfrm>
            <a:custGeom>
              <a:avLst/>
              <a:gdLst>
                <a:gd name="T0" fmla="*/ 40 w 140"/>
                <a:gd name="T1" fmla="*/ 0 h 141"/>
                <a:gd name="T2" fmla="*/ 25 w 140"/>
                <a:gd name="T3" fmla="*/ 16 h 141"/>
                <a:gd name="T4" fmla="*/ 23 w 140"/>
                <a:gd name="T5" fmla="*/ 101 h 141"/>
                <a:gd name="T6" fmla="*/ 39 w 140"/>
                <a:gd name="T7" fmla="*/ 118 h 141"/>
                <a:gd name="T8" fmla="*/ 125 w 140"/>
                <a:gd name="T9" fmla="*/ 116 h 141"/>
                <a:gd name="T10" fmla="*/ 140 w 140"/>
                <a:gd name="T11" fmla="*/ 100 h 141"/>
                <a:gd name="T12" fmla="*/ 40 w 140"/>
                <a:gd name="T13" fmla="*/ 0 h 141"/>
              </a:gdLst>
              <a:ahLst/>
              <a:cxnLst>
                <a:cxn ang="0">
                  <a:pos x="T0" y="T1"/>
                </a:cxn>
                <a:cxn ang="0">
                  <a:pos x="T2" y="T3"/>
                </a:cxn>
                <a:cxn ang="0">
                  <a:pos x="T4" y="T5"/>
                </a:cxn>
                <a:cxn ang="0">
                  <a:pos x="T6" y="T7"/>
                </a:cxn>
                <a:cxn ang="0">
                  <a:pos x="T8" y="T9"/>
                </a:cxn>
                <a:cxn ang="0">
                  <a:pos x="T10" y="T11"/>
                </a:cxn>
                <a:cxn ang="0">
                  <a:pos x="T12" y="T13"/>
                </a:cxn>
              </a:cxnLst>
              <a:rect l="0" t="0" r="r" b="b"/>
              <a:pathLst>
                <a:path w="140" h="141">
                  <a:moveTo>
                    <a:pt x="40" y="0"/>
                  </a:moveTo>
                  <a:cubicBezTo>
                    <a:pt x="25" y="16"/>
                    <a:pt x="25" y="16"/>
                    <a:pt x="25" y="16"/>
                  </a:cubicBezTo>
                  <a:cubicBezTo>
                    <a:pt x="0" y="40"/>
                    <a:pt x="0" y="78"/>
                    <a:pt x="23" y="101"/>
                  </a:cubicBezTo>
                  <a:cubicBezTo>
                    <a:pt x="39" y="118"/>
                    <a:pt x="39" y="118"/>
                    <a:pt x="39" y="118"/>
                  </a:cubicBezTo>
                  <a:cubicBezTo>
                    <a:pt x="62" y="141"/>
                    <a:pt x="101" y="140"/>
                    <a:pt x="125" y="116"/>
                  </a:cubicBezTo>
                  <a:cubicBezTo>
                    <a:pt x="140" y="100"/>
                    <a:pt x="140" y="100"/>
                    <a:pt x="140" y="100"/>
                  </a:cubicBezTo>
                  <a:lnTo>
                    <a:pt x="40" y="0"/>
                  </a:lnTo>
                  <a:close/>
                </a:path>
              </a:pathLst>
            </a:custGeom>
            <a:solidFill>
              <a:srgbClr val="F4D9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06" name="Freeform 16"/>
            <p:cNvSpPr>
              <a:spLocks/>
            </p:cNvSpPr>
            <p:nvPr/>
          </p:nvSpPr>
          <p:spPr bwMode="auto">
            <a:xfrm>
              <a:off x="2336" y="156"/>
              <a:ext cx="390" cy="2391"/>
            </a:xfrm>
            <a:custGeom>
              <a:avLst/>
              <a:gdLst>
                <a:gd name="T0" fmla="*/ 102 w 165"/>
                <a:gd name="T1" fmla="*/ 1 h 1011"/>
                <a:gd name="T2" fmla="*/ 99 w 165"/>
                <a:gd name="T3" fmla="*/ 0 h 1011"/>
                <a:gd name="T4" fmla="*/ 12 w 165"/>
                <a:gd name="T5" fmla="*/ 0 h 1011"/>
                <a:gd name="T6" fmla="*/ 0 w 165"/>
                <a:gd name="T7" fmla="*/ 12 h 1011"/>
                <a:gd name="T8" fmla="*/ 0 w 165"/>
                <a:gd name="T9" fmla="*/ 128 h 1011"/>
                <a:gd name="T10" fmla="*/ 0 w 165"/>
                <a:gd name="T11" fmla="*/ 130 h 1011"/>
                <a:gd name="T12" fmla="*/ 0 w 165"/>
                <a:gd name="T13" fmla="*/ 942 h 1011"/>
                <a:gd name="T14" fmla="*/ 69 w 165"/>
                <a:gd name="T15" fmla="*/ 1011 h 1011"/>
                <a:gd name="T16" fmla="*/ 96 w 165"/>
                <a:gd name="T17" fmla="*/ 1011 h 1011"/>
                <a:gd name="T18" fmla="*/ 165 w 165"/>
                <a:gd name="T19" fmla="*/ 942 h 1011"/>
                <a:gd name="T20" fmla="*/ 165 w 165"/>
                <a:gd name="T21" fmla="*/ 69 h 1011"/>
                <a:gd name="T22" fmla="*/ 102 w 165"/>
                <a:gd name="T23" fmla="*/ 1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1011">
                  <a:moveTo>
                    <a:pt x="102" y="1"/>
                  </a:moveTo>
                  <a:cubicBezTo>
                    <a:pt x="101" y="1"/>
                    <a:pt x="100" y="0"/>
                    <a:pt x="99" y="0"/>
                  </a:cubicBezTo>
                  <a:cubicBezTo>
                    <a:pt x="12" y="0"/>
                    <a:pt x="12" y="0"/>
                    <a:pt x="12" y="0"/>
                  </a:cubicBezTo>
                  <a:cubicBezTo>
                    <a:pt x="5" y="0"/>
                    <a:pt x="0" y="6"/>
                    <a:pt x="0" y="12"/>
                  </a:cubicBezTo>
                  <a:cubicBezTo>
                    <a:pt x="0" y="128"/>
                    <a:pt x="0" y="128"/>
                    <a:pt x="0" y="128"/>
                  </a:cubicBezTo>
                  <a:cubicBezTo>
                    <a:pt x="0" y="129"/>
                    <a:pt x="0" y="130"/>
                    <a:pt x="0" y="130"/>
                  </a:cubicBezTo>
                  <a:cubicBezTo>
                    <a:pt x="0" y="942"/>
                    <a:pt x="0" y="942"/>
                    <a:pt x="0" y="942"/>
                  </a:cubicBezTo>
                  <a:cubicBezTo>
                    <a:pt x="0" y="980"/>
                    <a:pt x="31" y="1011"/>
                    <a:pt x="69" y="1011"/>
                  </a:cubicBezTo>
                  <a:cubicBezTo>
                    <a:pt x="96" y="1011"/>
                    <a:pt x="96" y="1011"/>
                    <a:pt x="96" y="1011"/>
                  </a:cubicBezTo>
                  <a:cubicBezTo>
                    <a:pt x="134" y="1011"/>
                    <a:pt x="165" y="980"/>
                    <a:pt x="165" y="942"/>
                  </a:cubicBezTo>
                  <a:cubicBezTo>
                    <a:pt x="165" y="69"/>
                    <a:pt x="165" y="69"/>
                    <a:pt x="165" y="69"/>
                  </a:cubicBezTo>
                  <a:cubicBezTo>
                    <a:pt x="165" y="33"/>
                    <a:pt x="137" y="3"/>
                    <a:pt x="102" y="1"/>
                  </a:cubicBezTo>
                  <a:close/>
                </a:path>
              </a:pathLst>
            </a:custGeom>
            <a:solidFill>
              <a:srgbClr val="F4C09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07" name="Freeform 17"/>
            <p:cNvSpPr>
              <a:spLocks/>
            </p:cNvSpPr>
            <p:nvPr/>
          </p:nvSpPr>
          <p:spPr bwMode="auto">
            <a:xfrm>
              <a:off x="2336" y="217"/>
              <a:ext cx="180" cy="371"/>
            </a:xfrm>
            <a:custGeom>
              <a:avLst/>
              <a:gdLst>
                <a:gd name="T0" fmla="*/ 0 w 76"/>
                <a:gd name="T1" fmla="*/ 0 h 157"/>
                <a:gd name="T2" fmla="*/ 0 w 76"/>
                <a:gd name="T3" fmla="*/ 112 h 157"/>
                <a:gd name="T4" fmla="*/ 0 w 76"/>
                <a:gd name="T5" fmla="*/ 115 h 157"/>
                <a:gd name="T6" fmla="*/ 0 w 76"/>
                <a:gd name="T7" fmla="*/ 157 h 157"/>
                <a:gd name="T8" fmla="*/ 45 w 76"/>
                <a:gd name="T9" fmla="*/ 157 h 157"/>
                <a:gd name="T10" fmla="*/ 76 w 76"/>
                <a:gd name="T11" fmla="*/ 126 h 157"/>
                <a:gd name="T12" fmla="*/ 76 w 76"/>
                <a:gd name="T13" fmla="*/ 0 h 157"/>
                <a:gd name="T14" fmla="*/ 0 w 76"/>
                <a:gd name="T15" fmla="*/ 0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7">
                  <a:moveTo>
                    <a:pt x="0" y="0"/>
                  </a:moveTo>
                  <a:cubicBezTo>
                    <a:pt x="0" y="112"/>
                    <a:pt x="0" y="112"/>
                    <a:pt x="0" y="112"/>
                  </a:cubicBezTo>
                  <a:cubicBezTo>
                    <a:pt x="0" y="113"/>
                    <a:pt x="0" y="114"/>
                    <a:pt x="0" y="115"/>
                  </a:cubicBezTo>
                  <a:cubicBezTo>
                    <a:pt x="0" y="157"/>
                    <a:pt x="0" y="157"/>
                    <a:pt x="0" y="157"/>
                  </a:cubicBezTo>
                  <a:cubicBezTo>
                    <a:pt x="45" y="157"/>
                    <a:pt x="45" y="157"/>
                    <a:pt x="45" y="157"/>
                  </a:cubicBezTo>
                  <a:cubicBezTo>
                    <a:pt x="62" y="157"/>
                    <a:pt x="76" y="143"/>
                    <a:pt x="76" y="126"/>
                  </a:cubicBezTo>
                  <a:cubicBezTo>
                    <a:pt x="76" y="0"/>
                    <a:pt x="76" y="0"/>
                    <a:pt x="76" y="0"/>
                  </a:cubicBezTo>
                  <a:lnTo>
                    <a:pt x="0" y="0"/>
                  </a:lnTo>
                  <a:close/>
                </a:path>
              </a:pathLst>
            </a:custGeom>
            <a:solidFill>
              <a:srgbClr val="F4D9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08" name="Freeform 18"/>
            <p:cNvSpPr>
              <a:spLocks noEditPoints="1"/>
            </p:cNvSpPr>
            <p:nvPr/>
          </p:nvSpPr>
          <p:spPr bwMode="auto">
            <a:xfrm>
              <a:off x="3119" y="2376"/>
              <a:ext cx="384" cy="194"/>
            </a:xfrm>
            <a:custGeom>
              <a:avLst/>
              <a:gdLst>
                <a:gd name="T0" fmla="*/ 142 w 162"/>
                <a:gd name="T1" fmla="*/ 82 h 82"/>
                <a:gd name="T2" fmla="*/ 20 w 162"/>
                <a:gd name="T3" fmla="*/ 82 h 82"/>
                <a:gd name="T4" fmla="*/ 0 w 162"/>
                <a:gd name="T5" fmla="*/ 61 h 82"/>
                <a:gd name="T6" fmla="*/ 0 w 162"/>
                <a:gd name="T7" fmla="*/ 21 h 82"/>
                <a:gd name="T8" fmla="*/ 20 w 162"/>
                <a:gd name="T9" fmla="*/ 0 h 82"/>
                <a:gd name="T10" fmla="*/ 142 w 162"/>
                <a:gd name="T11" fmla="*/ 0 h 82"/>
                <a:gd name="T12" fmla="*/ 162 w 162"/>
                <a:gd name="T13" fmla="*/ 21 h 82"/>
                <a:gd name="T14" fmla="*/ 162 w 162"/>
                <a:gd name="T15" fmla="*/ 61 h 82"/>
                <a:gd name="T16" fmla="*/ 142 w 162"/>
                <a:gd name="T17" fmla="*/ 82 h 82"/>
                <a:gd name="T18" fmla="*/ 20 w 162"/>
                <a:gd name="T19" fmla="*/ 13 h 82"/>
                <a:gd name="T20" fmla="*/ 12 w 162"/>
                <a:gd name="T21" fmla="*/ 21 h 82"/>
                <a:gd name="T22" fmla="*/ 12 w 162"/>
                <a:gd name="T23" fmla="*/ 61 h 82"/>
                <a:gd name="T24" fmla="*/ 20 w 162"/>
                <a:gd name="T25" fmla="*/ 69 h 82"/>
                <a:gd name="T26" fmla="*/ 142 w 162"/>
                <a:gd name="T27" fmla="*/ 69 h 82"/>
                <a:gd name="T28" fmla="*/ 149 w 162"/>
                <a:gd name="T29" fmla="*/ 61 h 82"/>
                <a:gd name="T30" fmla="*/ 149 w 162"/>
                <a:gd name="T31" fmla="*/ 21 h 82"/>
                <a:gd name="T32" fmla="*/ 142 w 162"/>
                <a:gd name="T33" fmla="*/ 13 h 82"/>
                <a:gd name="T34" fmla="*/ 20 w 162"/>
                <a:gd name="T35"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82">
                  <a:moveTo>
                    <a:pt x="142" y="82"/>
                  </a:moveTo>
                  <a:cubicBezTo>
                    <a:pt x="20" y="82"/>
                    <a:pt x="20" y="82"/>
                    <a:pt x="20" y="82"/>
                  </a:cubicBezTo>
                  <a:cubicBezTo>
                    <a:pt x="9" y="82"/>
                    <a:pt x="0" y="72"/>
                    <a:pt x="0" y="61"/>
                  </a:cubicBezTo>
                  <a:cubicBezTo>
                    <a:pt x="0" y="21"/>
                    <a:pt x="0" y="21"/>
                    <a:pt x="0" y="21"/>
                  </a:cubicBezTo>
                  <a:cubicBezTo>
                    <a:pt x="0" y="10"/>
                    <a:pt x="9" y="0"/>
                    <a:pt x="20" y="0"/>
                  </a:cubicBezTo>
                  <a:cubicBezTo>
                    <a:pt x="142" y="0"/>
                    <a:pt x="142" y="0"/>
                    <a:pt x="142" y="0"/>
                  </a:cubicBezTo>
                  <a:cubicBezTo>
                    <a:pt x="153" y="0"/>
                    <a:pt x="162" y="10"/>
                    <a:pt x="162" y="21"/>
                  </a:cubicBezTo>
                  <a:cubicBezTo>
                    <a:pt x="162" y="61"/>
                    <a:pt x="162" y="61"/>
                    <a:pt x="162" y="61"/>
                  </a:cubicBezTo>
                  <a:cubicBezTo>
                    <a:pt x="162" y="72"/>
                    <a:pt x="153" y="82"/>
                    <a:pt x="142" y="82"/>
                  </a:cubicBezTo>
                  <a:close/>
                  <a:moveTo>
                    <a:pt x="20" y="13"/>
                  </a:moveTo>
                  <a:cubicBezTo>
                    <a:pt x="16" y="13"/>
                    <a:pt x="12" y="17"/>
                    <a:pt x="12" y="21"/>
                  </a:cubicBezTo>
                  <a:cubicBezTo>
                    <a:pt x="12" y="61"/>
                    <a:pt x="12" y="61"/>
                    <a:pt x="12" y="61"/>
                  </a:cubicBezTo>
                  <a:cubicBezTo>
                    <a:pt x="12" y="65"/>
                    <a:pt x="16" y="69"/>
                    <a:pt x="20" y="69"/>
                  </a:cubicBezTo>
                  <a:cubicBezTo>
                    <a:pt x="142" y="69"/>
                    <a:pt x="142" y="69"/>
                    <a:pt x="142" y="69"/>
                  </a:cubicBezTo>
                  <a:cubicBezTo>
                    <a:pt x="146" y="69"/>
                    <a:pt x="149" y="65"/>
                    <a:pt x="149" y="61"/>
                  </a:cubicBezTo>
                  <a:cubicBezTo>
                    <a:pt x="149" y="21"/>
                    <a:pt x="149" y="21"/>
                    <a:pt x="149" y="21"/>
                  </a:cubicBezTo>
                  <a:cubicBezTo>
                    <a:pt x="149" y="17"/>
                    <a:pt x="146" y="13"/>
                    <a:pt x="142" y="13"/>
                  </a:cubicBezTo>
                  <a:lnTo>
                    <a:pt x="20" y="13"/>
                  </a:lnTo>
                  <a:close/>
                </a:path>
              </a:pathLst>
            </a:custGeom>
            <a:solidFill>
              <a:srgbClr val="406C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09" name="Freeform 19"/>
            <p:cNvSpPr>
              <a:spLocks noEditPoints="1"/>
            </p:cNvSpPr>
            <p:nvPr/>
          </p:nvSpPr>
          <p:spPr bwMode="auto">
            <a:xfrm>
              <a:off x="4021" y="2376"/>
              <a:ext cx="384" cy="194"/>
            </a:xfrm>
            <a:custGeom>
              <a:avLst/>
              <a:gdLst>
                <a:gd name="T0" fmla="*/ 141 w 162"/>
                <a:gd name="T1" fmla="*/ 82 h 82"/>
                <a:gd name="T2" fmla="*/ 20 w 162"/>
                <a:gd name="T3" fmla="*/ 82 h 82"/>
                <a:gd name="T4" fmla="*/ 0 w 162"/>
                <a:gd name="T5" fmla="*/ 61 h 82"/>
                <a:gd name="T6" fmla="*/ 0 w 162"/>
                <a:gd name="T7" fmla="*/ 21 h 82"/>
                <a:gd name="T8" fmla="*/ 20 w 162"/>
                <a:gd name="T9" fmla="*/ 0 h 82"/>
                <a:gd name="T10" fmla="*/ 141 w 162"/>
                <a:gd name="T11" fmla="*/ 0 h 82"/>
                <a:gd name="T12" fmla="*/ 162 w 162"/>
                <a:gd name="T13" fmla="*/ 21 h 82"/>
                <a:gd name="T14" fmla="*/ 162 w 162"/>
                <a:gd name="T15" fmla="*/ 61 h 82"/>
                <a:gd name="T16" fmla="*/ 141 w 162"/>
                <a:gd name="T17" fmla="*/ 82 h 82"/>
                <a:gd name="T18" fmla="*/ 20 w 162"/>
                <a:gd name="T19" fmla="*/ 13 h 82"/>
                <a:gd name="T20" fmla="*/ 12 w 162"/>
                <a:gd name="T21" fmla="*/ 21 h 82"/>
                <a:gd name="T22" fmla="*/ 12 w 162"/>
                <a:gd name="T23" fmla="*/ 61 h 82"/>
                <a:gd name="T24" fmla="*/ 20 w 162"/>
                <a:gd name="T25" fmla="*/ 69 h 82"/>
                <a:gd name="T26" fmla="*/ 141 w 162"/>
                <a:gd name="T27" fmla="*/ 69 h 82"/>
                <a:gd name="T28" fmla="*/ 149 w 162"/>
                <a:gd name="T29" fmla="*/ 61 h 82"/>
                <a:gd name="T30" fmla="*/ 149 w 162"/>
                <a:gd name="T31" fmla="*/ 21 h 82"/>
                <a:gd name="T32" fmla="*/ 141 w 162"/>
                <a:gd name="T33" fmla="*/ 13 h 82"/>
                <a:gd name="T34" fmla="*/ 20 w 162"/>
                <a:gd name="T35"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82">
                  <a:moveTo>
                    <a:pt x="141" y="82"/>
                  </a:moveTo>
                  <a:cubicBezTo>
                    <a:pt x="20" y="82"/>
                    <a:pt x="20" y="82"/>
                    <a:pt x="20" y="82"/>
                  </a:cubicBezTo>
                  <a:cubicBezTo>
                    <a:pt x="9" y="82"/>
                    <a:pt x="0" y="72"/>
                    <a:pt x="0" y="61"/>
                  </a:cubicBezTo>
                  <a:cubicBezTo>
                    <a:pt x="0" y="21"/>
                    <a:pt x="0" y="21"/>
                    <a:pt x="0" y="21"/>
                  </a:cubicBezTo>
                  <a:cubicBezTo>
                    <a:pt x="0" y="10"/>
                    <a:pt x="9" y="0"/>
                    <a:pt x="20" y="0"/>
                  </a:cubicBezTo>
                  <a:cubicBezTo>
                    <a:pt x="141" y="0"/>
                    <a:pt x="141" y="0"/>
                    <a:pt x="141" y="0"/>
                  </a:cubicBezTo>
                  <a:cubicBezTo>
                    <a:pt x="153" y="0"/>
                    <a:pt x="162" y="10"/>
                    <a:pt x="162" y="21"/>
                  </a:cubicBezTo>
                  <a:cubicBezTo>
                    <a:pt x="162" y="61"/>
                    <a:pt x="162" y="61"/>
                    <a:pt x="162" y="61"/>
                  </a:cubicBezTo>
                  <a:cubicBezTo>
                    <a:pt x="162" y="72"/>
                    <a:pt x="153" y="82"/>
                    <a:pt x="141" y="82"/>
                  </a:cubicBezTo>
                  <a:close/>
                  <a:moveTo>
                    <a:pt x="20" y="13"/>
                  </a:moveTo>
                  <a:cubicBezTo>
                    <a:pt x="16" y="13"/>
                    <a:pt x="12" y="17"/>
                    <a:pt x="12" y="21"/>
                  </a:cubicBezTo>
                  <a:cubicBezTo>
                    <a:pt x="12" y="61"/>
                    <a:pt x="12" y="61"/>
                    <a:pt x="12" y="61"/>
                  </a:cubicBezTo>
                  <a:cubicBezTo>
                    <a:pt x="12" y="65"/>
                    <a:pt x="16" y="69"/>
                    <a:pt x="20" y="69"/>
                  </a:cubicBezTo>
                  <a:cubicBezTo>
                    <a:pt x="141" y="69"/>
                    <a:pt x="141" y="69"/>
                    <a:pt x="141" y="69"/>
                  </a:cubicBezTo>
                  <a:cubicBezTo>
                    <a:pt x="146" y="69"/>
                    <a:pt x="149" y="65"/>
                    <a:pt x="149" y="61"/>
                  </a:cubicBezTo>
                  <a:cubicBezTo>
                    <a:pt x="149" y="21"/>
                    <a:pt x="149" y="21"/>
                    <a:pt x="149" y="21"/>
                  </a:cubicBezTo>
                  <a:cubicBezTo>
                    <a:pt x="149" y="17"/>
                    <a:pt x="146" y="13"/>
                    <a:pt x="141" y="13"/>
                  </a:cubicBezTo>
                  <a:lnTo>
                    <a:pt x="20" y="13"/>
                  </a:lnTo>
                  <a:close/>
                </a:path>
              </a:pathLst>
            </a:custGeom>
            <a:solidFill>
              <a:srgbClr val="406C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10" name="Freeform 20"/>
            <p:cNvSpPr>
              <a:spLocks noEditPoints="1"/>
            </p:cNvSpPr>
            <p:nvPr/>
          </p:nvSpPr>
          <p:spPr bwMode="auto">
            <a:xfrm>
              <a:off x="3569" y="2376"/>
              <a:ext cx="383" cy="194"/>
            </a:xfrm>
            <a:custGeom>
              <a:avLst/>
              <a:gdLst>
                <a:gd name="T0" fmla="*/ 142 w 162"/>
                <a:gd name="T1" fmla="*/ 82 h 82"/>
                <a:gd name="T2" fmla="*/ 21 w 162"/>
                <a:gd name="T3" fmla="*/ 82 h 82"/>
                <a:gd name="T4" fmla="*/ 0 w 162"/>
                <a:gd name="T5" fmla="*/ 61 h 82"/>
                <a:gd name="T6" fmla="*/ 0 w 162"/>
                <a:gd name="T7" fmla="*/ 21 h 82"/>
                <a:gd name="T8" fmla="*/ 21 w 162"/>
                <a:gd name="T9" fmla="*/ 0 h 82"/>
                <a:gd name="T10" fmla="*/ 142 w 162"/>
                <a:gd name="T11" fmla="*/ 0 h 82"/>
                <a:gd name="T12" fmla="*/ 162 w 162"/>
                <a:gd name="T13" fmla="*/ 21 h 82"/>
                <a:gd name="T14" fmla="*/ 162 w 162"/>
                <a:gd name="T15" fmla="*/ 61 h 82"/>
                <a:gd name="T16" fmla="*/ 142 w 162"/>
                <a:gd name="T17" fmla="*/ 82 h 82"/>
                <a:gd name="T18" fmla="*/ 21 w 162"/>
                <a:gd name="T19" fmla="*/ 13 h 82"/>
                <a:gd name="T20" fmla="*/ 13 w 162"/>
                <a:gd name="T21" fmla="*/ 21 h 82"/>
                <a:gd name="T22" fmla="*/ 13 w 162"/>
                <a:gd name="T23" fmla="*/ 61 h 82"/>
                <a:gd name="T24" fmla="*/ 21 w 162"/>
                <a:gd name="T25" fmla="*/ 69 h 82"/>
                <a:gd name="T26" fmla="*/ 142 w 162"/>
                <a:gd name="T27" fmla="*/ 69 h 82"/>
                <a:gd name="T28" fmla="*/ 150 w 162"/>
                <a:gd name="T29" fmla="*/ 61 h 82"/>
                <a:gd name="T30" fmla="*/ 150 w 162"/>
                <a:gd name="T31" fmla="*/ 21 h 82"/>
                <a:gd name="T32" fmla="*/ 142 w 162"/>
                <a:gd name="T33" fmla="*/ 13 h 82"/>
                <a:gd name="T34" fmla="*/ 21 w 162"/>
                <a:gd name="T35"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2" h="82">
                  <a:moveTo>
                    <a:pt x="142" y="82"/>
                  </a:moveTo>
                  <a:cubicBezTo>
                    <a:pt x="21" y="82"/>
                    <a:pt x="21" y="82"/>
                    <a:pt x="21" y="82"/>
                  </a:cubicBezTo>
                  <a:cubicBezTo>
                    <a:pt x="9" y="82"/>
                    <a:pt x="0" y="72"/>
                    <a:pt x="0" y="61"/>
                  </a:cubicBezTo>
                  <a:cubicBezTo>
                    <a:pt x="0" y="21"/>
                    <a:pt x="0" y="21"/>
                    <a:pt x="0" y="21"/>
                  </a:cubicBezTo>
                  <a:cubicBezTo>
                    <a:pt x="0" y="10"/>
                    <a:pt x="9" y="0"/>
                    <a:pt x="21" y="0"/>
                  </a:cubicBezTo>
                  <a:cubicBezTo>
                    <a:pt x="142" y="0"/>
                    <a:pt x="142" y="0"/>
                    <a:pt x="142" y="0"/>
                  </a:cubicBezTo>
                  <a:cubicBezTo>
                    <a:pt x="153" y="0"/>
                    <a:pt x="162" y="10"/>
                    <a:pt x="162" y="21"/>
                  </a:cubicBezTo>
                  <a:cubicBezTo>
                    <a:pt x="162" y="61"/>
                    <a:pt x="162" y="61"/>
                    <a:pt x="162" y="61"/>
                  </a:cubicBezTo>
                  <a:cubicBezTo>
                    <a:pt x="162" y="72"/>
                    <a:pt x="153" y="82"/>
                    <a:pt x="142" y="82"/>
                  </a:cubicBezTo>
                  <a:close/>
                  <a:moveTo>
                    <a:pt x="21" y="13"/>
                  </a:moveTo>
                  <a:cubicBezTo>
                    <a:pt x="16" y="13"/>
                    <a:pt x="13" y="17"/>
                    <a:pt x="13" y="21"/>
                  </a:cubicBezTo>
                  <a:cubicBezTo>
                    <a:pt x="13" y="61"/>
                    <a:pt x="13" y="61"/>
                    <a:pt x="13" y="61"/>
                  </a:cubicBezTo>
                  <a:cubicBezTo>
                    <a:pt x="13" y="65"/>
                    <a:pt x="16" y="69"/>
                    <a:pt x="21" y="69"/>
                  </a:cubicBezTo>
                  <a:cubicBezTo>
                    <a:pt x="142" y="69"/>
                    <a:pt x="142" y="69"/>
                    <a:pt x="142" y="69"/>
                  </a:cubicBezTo>
                  <a:cubicBezTo>
                    <a:pt x="146" y="69"/>
                    <a:pt x="150" y="65"/>
                    <a:pt x="150" y="61"/>
                  </a:cubicBezTo>
                  <a:cubicBezTo>
                    <a:pt x="150" y="21"/>
                    <a:pt x="150" y="21"/>
                    <a:pt x="150" y="21"/>
                  </a:cubicBezTo>
                  <a:cubicBezTo>
                    <a:pt x="150" y="17"/>
                    <a:pt x="146" y="13"/>
                    <a:pt x="142" y="13"/>
                  </a:cubicBezTo>
                  <a:lnTo>
                    <a:pt x="21" y="13"/>
                  </a:lnTo>
                  <a:close/>
                </a:path>
              </a:pathLst>
            </a:custGeom>
            <a:solidFill>
              <a:srgbClr val="406C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11" name="Rectangle 21"/>
            <p:cNvSpPr>
              <a:spLocks noChangeArrowheads="1"/>
            </p:cNvSpPr>
            <p:nvPr/>
          </p:nvSpPr>
          <p:spPr bwMode="auto">
            <a:xfrm>
              <a:off x="2565" y="3549"/>
              <a:ext cx="1626" cy="163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12" name="Rectangle 22"/>
            <p:cNvSpPr>
              <a:spLocks noChangeArrowheads="1"/>
            </p:cNvSpPr>
            <p:nvPr/>
          </p:nvSpPr>
          <p:spPr bwMode="auto">
            <a:xfrm>
              <a:off x="2454" y="3899"/>
              <a:ext cx="1849" cy="128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114" name="Group 25"/>
          <p:cNvGrpSpPr>
            <a:grpSpLocks noChangeAspect="1"/>
          </p:cNvGrpSpPr>
          <p:nvPr/>
        </p:nvGrpSpPr>
        <p:grpSpPr bwMode="auto">
          <a:xfrm>
            <a:off x="5665617" y="4236699"/>
            <a:ext cx="859819" cy="563023"/>
            <a:chOff x="3165" y="1719"/>
            <a:chExt cx="1350" cy="884"/>
          </a:xfrm>
          <a:solidFill>
            <a:schemeClr val="accent2"/>
          </a:solidFill>
        </p:grpSpPr>
        <p:sp>
          <p:nvSpPr>
            <p:cNvPr id="116" name="Freeform 26"/>
            <p:cNvSpPr>
              <a:spLocks/>
            </p:cNvSpPr>
            <p:nvPr/>
          </p:nvSpPr>
          <p:spPr bwMode="auto">
            <a:xfrm>
              <a:off x="3165" y="1719"/>
              <a:ext cx="414" cy="884"/>
            </a:xfrm>
            <a:custGeom>
              <a:avLst/>
              <a:gdLst>
                <a:gd name="T0" fmla="*/ 108 w 174"/>
                <a:gd name="T1" fmla="*/ 165 h 371"/>
                <a:gd name="T2" fmla="*/ 58 w 174"/>
                <a:gd name="T3" fmla="*/ 93 h 371"/>
                <a:gd name="T4" fmla="*/ 88 w 174"/>
                <a:gd name="T5" fmla="*/ 53 h 371"/>
                <a:gd name="T6" fmla="*/ 119 w 174"/>
                <a:gd name="T7" fmla="*/ 94 h 371"/>
                <a:gd name="T8" fmla="*/ 119 w 174"/>
                <a:gd name="T9" fmla="*/ 106 h 371"/>
                <a:gd name="T10" fmla="*/ 174 w 174"/>
                <a:gd name="T11" fmla="*/ 106 h 371"/>
                <a:gd name="T12" fmla="*/ 174 w 174"/>
                <a:gd name="T13" fmla="*/ 95 h 371"/>
                <a:gd name="T14" fmla="*/ 87 w 174"/>
                <a:gd name="T15" fmla="*/ 0 h 371"/>
                <a:gd name="T16" fmla="*/ 2 w 174"/>
                <a:gd name="T17" fmla="*/ 95 h 371"/>
                <a:gd name="T18" fmla="*/ 68 w 174"/>
                <a:gd name="T19" fmla="*/ 205 h 371"/>
                <a:gd name="T20" fmla="*/ 117 w 174"/>
                <a:gd name="T21" fmla="*/ 277 h 371"/>
                <a:gd name="T22" fmla="*/ 86 w 174"/>
                <a:gd name="T23" fmla="*/ 317 h 371"/>
                <a:gd name="T24" fmla="*/ 55 w 174"/>
                <a:gd name="T25" fmla="*/ 277 h 371"/>
                <a:gd name="T26" fmla="*/ 55 w 174"/>
                <a:gd name="T27" fmla="*/ 246 h 371"/>
                <a:gd name="T28" fmla="*/ 0 w 174"/>
                <a:gd name="T29" fmla="*/ 246 h 371"/>
                <a:gd name="T30" fmla="*/ 0 w 174"/>
                <a:gd name="T31" fmla="*/ 275 h 371"/>
                <a:gd name="T32" fmla="*/ 87 w 174"/>
                <a:gd name="T33" fmla="*/ 371 h 371"/>
                <a:gd name="T34" fmla="*/ 174 w 174"/>
                <a:gd name="T35" fmla="*/ 275 h 371"/>
                <a:gd name="T36" fmla="*/ 108 w 174"/>
                <a:gd name="T37" fmla="*/ 165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4" h="371">
                  <a:moveTo>
                    <a:pt x="108" y="165"/>
                  </a:moveTo>
                  <a:cubicBezTo>
                    <a:pt x="81" y="144"/>
                    <a:pt x="58" y="125"/>
                    <a:pt x="58" y="93"/>
                  </a:cubicBezTo>
                  <a:cubicBezTo>
                    <a:pt x="58" y="58"/>
                    <a:pt x="74" y="53"/>
                    <a:pt x="88" y="53"/>
                  </a:cubicBezTo>
                  <a:cubicBezTo>
                    <a:pt x="103" y="53"/>
                    <a:pt x="119" y="58"/>
                    <a:pt x="119" y="94"/>
                  </a:cubicBezTo>
                  <a:cubicBezTo>
                    <a:pt x="119" y="106"/>
                    <a:pt x="119" y="106"/>
                    <a:pt x="119" y="106"/>
                  </a:cubicBezTo>
                  <a:cubicBezTo>
                    <a:pt x="174" y="106"/>
                    <a:pt x="174" y="106"/>
                    <a:pt x="174" y="106"/>
                  </a:cubicBezTo>
                  <a:cubicBezTo>
                    <a:pt x="174" y="95"/>
                    <a:pt x="174" y="95"/>
                    <a:pt x="174" y="95"/>
                  </a:cubicBezTo>
                  <a:cubicBezTo>
                    <a:pt x="174" y="35"/>
                    <a:pt x="142" y="0"/>
                    <a:pt x="87" y="0"/>
                  </a:cubicBezTo>
                  <a:cubicBezTo>
                    <a:pt x="33" y="0"/>
                    <a:pt x="2" y="35"/>
                    <a:pt x="2" y="95"/>
                  </a:cubicBezTo>
                  <a:cubicBezTo>
                    <a:pt x="2" y="151"/>
                    <a:pt x="37" y="180"/>
                    <a:pt x="68" y="205"/>
                  </a:cubicBezTo>
                  <a:cubicBezTo>
                    <a:pt x="94" y="227"/>
                    <a:pt x="117" y="245"/>
                    <a:pt x="117" y="277"/>
                  </a:cubicBezTo>
                  <a:cubicBezTo>
                    <a:pt x="117" y="313"/>
                    <a:pt x="99" y="317"/>
                    <a:pt x="86" y="317"/>
                  </a:cubicBezTo>
                  <a:cubicBezTo>
                    <a:pt x="73" y="317"/>
                    <a:pt x="55" y="313"/>
                    <a:pt x="55" y="277"/>
                  </a:cubicBezTo>
                  <a:cubicBezTo>
                    <a:pt x="55" y="246"/>
                    <a:pt x="55" y="246"/>
                    <a:pt x="55" y="246"/>
                  </a:cubicBezTo>
                  <a:cubicBezTo>
                    <a:pt x="0" y="246"/>
                    <a:pt x="0" y="246"/>
                    <a:pt x="0" y="246"/>
                  </a:cubicBezTo>
                  <a:cubicBezTo>
                    <a:pt x="0" y="275"/>
                    <a:pt x="0" y="275"/>
                    <a:pt x="0" y="275"/>
                  </a:cubicBezTo>
                  <a:cubicBezTo>
                    <a:pt x="0" y="336"/>
                    <a:pt x="32" y="371"/>
                    <a:pt x="87" y="371"/>
                  </a:cubicBezTo>
                  <a:cubicBezTo>
                    <a:pt x="142" y="371"/>
                    <a:pt x="174" y="336"/>
                    <a:pt x="174" y="275"/>
                  </a:cubicBezTo>
                  <a:cubicBezTo>
                    <a:pt x="174" y="219"/>
                    <a:pt x="139" y="191"/>
                    <a:pt x="108"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17" name="Freeform 27"/>
            <p:cNvSpPr>
              <a:spLocks/>
            </p:cNvSpPr>
            <p:nvPr/>
          </p:nvSpPr>
          <p:spPr bwMode="auto">
            <a:xfrm>
              <a:off x="3648" y="1727"/>
              <a:ext cx="382" cy="867"/>
            </a:xfrm>
            <a:custGeom>
              <a:avLst/>
              <a:gdLst>
                <a:gd name="T0" fmla="*/ 0 w 382"/>
                <a:gd name="T1" fmla="*/ 867 h 867"/>
                <a:gd name="T2" fmla="*/ 382 w 382"/>
                <a:gd name="T3" fmla="*/ 867 h 867"/>
                <a:gd name="T4" fmla="*/ 382 w 382"/>
                <a:gd name="T5" fmla="*/ 740 h 867"/>
                <a:gd name="T6" fmla="*/ 135 w 382"/>
                <a:gd name="T7" fmla="*/ 740 h 867"/>
                <a:gd name="T8" fmla="*/ 135 w 382"/>
                <a:gd name="T9" fmla="*/ 490 h 867"/>
                <a:gd name="T10" fmla="*/ 335 w 382"/>
                <a:gd name="T11" fmla="*/ 490 h 867"/>
                <a:gd name="T12" fmla="*/ 335 w 382"/>
                <a:gd name="T13" fmla="*/ 364 h 867"/>
                <a:gd name="T14" fmla="*/ 135 w 382"/>
                <a:gd name="T15" fmla="*/ 364 h 867"/>
                <a:gd name="T16" fmla="*/ 135 w 382"/>
                <a:gd name="T17" fmla="*/ 128 h 867"/>
                <a:gd name="T18" fmla="*/ 363 w 382"/>
                <a:gd name="T19" fmla="*/ 128 h 867"/>
                <a:gd name="T20" fmla="*/ 363 w 382"/>
                <a:gd name="T21" fmla="*/ 0 h 867"/>
                <a:gd name="T22" fmla="*/ 0 w 382"/>
                <a:gd name="T23" fmla="*/ 0 h 867"/>
                <a:gd name="T24" fmla="*/ 0 w 382"/>
                <a:gd name="T25" fmla="*/ 867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2" h="867">
                  <a:moveTo>
                    <a:pt x="0" y="867"/>
                  </a:moveTo>
                  <a:lnTo>
                    <a:pt x="382" y="867"/>
                  </a:lnTo>
                  <a:lnTo>
                    <a:pt x="382" y="740"/>
                  </a:lnTo>
                  <a:lnTo>
                    <a:pt x="135" y="740"/>
                  </a:lnTo>
                  <a:lnTo>
                    <a:pt x="135" y="490"/>
                  </a:lnTo>
                  <a:lnTo>
                    <a:pt x="335" y="490"/>
                  </a:lnTo>
                  <a:lnTo>
                    <a:pt x="335" y="364"/>
                  </a:lnTo>
                  <a:lnTo>
                    <a:pt x="135" y="364"/>
                  </a:lnTo>
                  <a:lnTo>
                    <a:pt x="135" y="128"/>
                  </a:lnTo>
                  <a:lnTo>
                    <a:pt x="363" y="128"/>
                  </a:lnTo>
                  <a:lnTo>
                    <a:pt x="363" y="0"/>
                  </a:lnTo>
                  <a:lnTo>
                    <a:pt x="0" y="0"/>
                  </a:lnTo>
                  <a:lnTo>
                    <a:pt x="0" y="8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sp>
          <p:nvSpPr>
            <p:cNvPr id="118" name="Freeform 28"/>
            <p:cNvSpPr>
              <a:spLocks noEditPoints="1"/>
            </p:cNvSpPr>
            <p:nvPr/>
          </p:nvSpPr>
          <p:spPr bwMode="auto">
            <a:xfrm>
              <a:off x="4094" y="1719"/>
              <a:ext cx="421" cy="884"/>
            </a:xfrm>
            <a:custGeom>
              <a:avLst/>
              <a:gdLst>
                <a:gd name="T0" fmla="*/ 88 w 177"/>
                <a:gd name="T1" fmla="*/ 0 h 371"/>
                <a:gd name="T2" fmla="*/ 0 w 177"/>
                <a:gd name="T3" fmla="*/ 96 h 371"/>
                <a:gd name="T4" fmla="*/ 0 w 177"/>
                <a:gd name="T5" fmla="*/ 275 h 371"/>
                <a:gd name="T6" fmla="*/ 88 w 177"/>
                <a:gd name="T7" fmla="*/ 371 h 371"/>
                <a:gd name="T8" fmla="*/ 177 w 177"/>
                <a:gd name="T9" fmla="*/ 275 h 371"/>
                <a:gd name="T10" fmla="*/ 177 w 177"/>
                <a:gd name="T11" fmla="*/ 96 h 371"/>
                <a:gd name="T12" fmla="*/ 88 w 177"/>
                <a:gd name="T13" fmla="*/ 0 h 371"/>
                <a:gd name="T14" fmla="*/ 88 w 177"/>
                <a:gd name="T15" fmla="*/ 317 h 371"/>
                <a:gd name="T16" fmla="*/ 57 w 177"/>
                <a:gd name="T17" fmla="*/ 277 h 371"/>
                <a:gd name="T18" fmla="*/ 57 w 177"/>
                <a:gd name="T19" fmla="*/ 94 h 371"/>
                <a:gd name="T20" fmla="*/ 88 w 177"/>
                <a:gd name="T21" fmla="*/ 53 h 371"/>
                <a:gd name="T22" fmla="*/ 120 w 177"/>
                <a:gd name="T23" fmla="*/ 94 h 371"/>
                <a:gd name="T24" fmla="*/ 120 w 177"/>
                <a:gd name="T25" fmla="*/ 277 h 371"/>
                <a:gd name="T26" fmla="*/ 88 w 177"/>
                <a:gd name="T27" fmla="*/ 317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7" h="371">
                  <a:moveTo>
                    <a:pt x="88" y="0"/>
                  </a:moveTo>
                  <a:cubicBezTo>
                    <a:pt x="33" y="0"/>
                    <a:pt x="0" y="36"/>
                    <a:pt x="0" y="96"/>
                  </a:cubicBezTo>
                  <a:cubicBezTo>
                    <a:pt x="0" y="275"/>
                    <a:pt x="0" y="275"/>
                    <a:pt x="0" y="275"/>
                  </a:cubicBezTo>
                  <a:cubicBezTo>
                    <a:pt x="0" y="335"/>
                    <a:pt x="33" y="371"/>
                    <a:pt x="88" y="371"/>
                  </a:cubicBezTo>
                  <a:cubicBezTo>
                    <a:pt x="144" y="371"/>
                    <a:pt x="177" y="335"/>
                    <a:pt x="177" y="275"/>
                  </a:cubicBezTo>
                  <a:cubicBezTo>
                    <a:pt x="177" y="96"/>
                    <a:pt x="177" y="96"/>
                    <a:pt x="177" y="96"/>
                  </a:cubicBezTo>
                  <a:cubicBezTo>
                    <a:pt x="177" y="35"/>
                    <a:pt x="145" y="0"/>
                    <a:pt x="88" y="0"/>
                  </a:cubicBezTo>
                  <a:close/>
                  <a:moveTo>
                    <a:pt x="88" y="317"/>
                  </a:moveTo>
                  <a:cubicBezTo>
                    <a:pt x="75" y="317"/>
                    <a:pt x="57" y="313"/>
                    <a:pt x="57" y="277"/>
                  </a:cubicBezTo>
                  <a:cubicBezTo>
                    <a:pt x="57" y="94"/>
                    <a:pt x="57" y="94"/>
                    <a:pt x="57" y="94"/>
                  </a:cubicBezTo>
                  <a:cubicBezTo>
                    <a:pt x="57" y="53"/>
                    <a:pt x="81" y="53"/>
                    <a:pt x="88" y="53"/>
                  </a:cubicBezTo>
                  <a:cubicBezTo>
                    <a:pt x="102" y="53"/>
                    <a:pt x="120" y="58"/>
                    <a:pt x="120" y="94"/>
                  </a:cubicBezTo>
                  <a:cubicBezTo>
                    <a:pt x="120" y="277"/>
                    <a:pt x="120" y="277"/>
                    <a:pt x="120" y="277"/>
                  </a:cubicBezTo>
                  <a:cubicBezTo>
                    <a:pt x="120" y="313"/>
                    <a:pt x="102" y="317"/>
                    <a:pt x="88" y="3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p>
          </p:txBody>
        </p:sp>
      </p:grpSp>
      <p:sp>
        <p:nvSpPr>
          <p:cNvPr id="69" name="标题 68"/>
          <p:cNvSpPr>
            <a:spLocks noGrp="1"/>
          </p:cNvSpPr>
          <p:nvPr>
            <p:ph type="title"/>
          </p:nvPr>
        </p:nvSpPr>
        <p:spPr/>
        <p:txBody>
          <a:bodyPr/>
          <a:lstStyle/>
          <a:p>
            <a:r>
              <a:rPr lang="zh-CN" altLang="en-US" dirty="0" smtClean="0"/>
              <a:t>为什么要进行网络流量分类</a:t>
            </a:r>
            <a:endParaRPr lang="zh-CN" altLang="en-US" dirty="0"/>
          </a:p>
        </p:txBody>
      </p:sp>
    </p:spTree>
    <p:extLst>
      <p:ext uri="{BB962C8B-B14F-4D97-AF65-F5344CB8AC3E}">
        <p14:creationId xmlns:p14="http://schemas.microsoft.com/office/powerpoint/2010/main" val="1905673732"/>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1000"/>
                                        <p:tgtEl>
                                          <p:spTgt spid="93"/>
                                        </p:tgtEl>
                                      </p:cBhvr>
                                    </p:animEffect>
                                    <p:anim calcmode="lin" valueType="num">
                                      <p:cBhvr>
                                        <p:cTn id="8" dur="1000" fill="hold"/>
                                        <p:tgtEl>
                                          <p:spTgt spid="93"/>
                                        </p:tgtEl>
                                        <p:attrNameLst>
                                          <p:attrName>ppt_x</p:attrName>
                                        </p:attrNameLst>
                                      </p:cBhvr>
                                      <p:tavLst>
                                        <p:tav tm="0">
                                          <p:val>
                                            <p:strVal val="#ppt_x"/>
                                          </p:val>
                                        </p:tav>
                                        <p:tav tm="100000">
                                          <p:val>
                                            <p:strVal val="#ppt_x"/>
                                          </p:val>
                                        </p:tav>
                                      </p:tavLst>
                                    </p:anim>
                                    <p:anim calcmode="lin" valueType="num">
                                      <p:cBhvr>
                                        <p:cTn id="9" dur="1000" fill="hold"/>
                                        <p:tgtEl>
                                          <p:spTgt spid="9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114"/>
                                        </p:tgtEl>
                                        <p:attrNameLst>
                                          <p:attrName>style.visibility</p:attrName>
                                        </p:attrNameLst>
                                      </p:cBhvr>
                                      <p:to>
                                        <p:strVal val="visible"/>
                                      </p:to>
                                    </p:set>
                                    <p:animEffect transition="in" filter="randombar(horizontal)">
                                      <p:cBhvr>
                                        <p:cTn id="13" dur="500"/>
                                        <p:tgtEl>
                                          <p:spTgt spid="114"/>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25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1" nodeType="withEffect">
                                  <p:stCondLst>
                                    <p:cond delay="25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1" nodeType="withEffect">
                                  <p:stCondLst>
                                    <p:cond delay="25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1"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0" presetClass="path" presetSubtype="0" accel="50000" decel="50000" fill="hold" grpId="0" nodeType="withEffect">
                                  <p:stCondLst>
                                    <p:cond delay="0"/>
                                  </p:stCondLst>
                                  <p:childTnLst>
                                    <p:animMotion origin="layout" path="M -0.11458 0.07284 L -0.11458 0.07315 C -0.11146 0.07099 -0.10833 0.06945 -0.10503 0.06759 C -0.10156 0.06513 -0.09878 0.06266 -0.09549 0.0605 C -0.09462 0.05957 -0.09375 0.05895 -0.09236 0.05803 C -0.08733 0.05525 -0.08594 0.05494 -0.08281 0.05216 C -0.07639 0.04661 -0.0842 0.05185 -0.07326 0.0463 C -0.07326 0.04661 -0.06562 0.04198 -0.06371 0.04105 C -0.06285 0.04043 -0.06233 0.03951 -0.06059 0.0392 L -0.05417 0.03735 C -0.04826 0.03272 -0.05608 0.03704 -0.04149 0.03334 C -0.03871 0.03241 -0.03785 0.03148 -0.03507 0.03087 C -0.02153 0.02747 -0.02326 0.02963 -0.01285 0.02624 C 0.01302 0.01729 -0.02187 0.02747 -5.55556E-7 0.0213 C 0.00122 0.02068 0.00226 0.02006 0.00313 0.01945 C 0.00451 0.01883 0.00399 0.0179 0.00625 0.01729 C 0.00851 0.01667 0.01302 0.01667 0.0158 0.01605 C 0.02674 0.01451 0.03403 0.01235 0.04184 0.01019 C 0.04045 0.00895 0.03993 0.00772 0.0382 0.00648 C 0.03767 0.00618 0.03767 0.00525 0.0349 0.00494 C 0.03177 0.00432 0.02622 0.00401 0.02222 0.00371 C 0.00486 0.00155 0.02865 0.0034 0.00625 0.00185 C 0.0026 -0.00031 0.00538 0.00062 -5.55556E-7 -0.00031 L -5.55556E-7 -2.34568E-6 " pathEditMode="relative" rAng="0" ptsTypes="AAAAAAAAAAAAAAAAAAAAAAAA">
                                      <p:cBhvr>
                                        <p:cTn id="33" dur="2000" fill="hold"/>
                                        <p:tgtEl>
                                          <p:spTgt spid="21"/>
                                        </p:tgtEl>
                                        <p:attrNameLst>
                                          <p:attrName>ppt_x</p:attrName>
                                          <p:attrName>ppt_y</p:attrName>
                                        </p:attrNameLst>
                                      </p:cBhvr>
                                      <p:rCtr x="7813" y="-3642"/>
                                    </p:animMotion>
                                  </p:childTnLst>
                                </p:cTn>
                              </p:par>
                              <p:par>
                                <p:cTn id="34" presetID="0" presetClass="path" presetSubtype="0" accel="50000" decel="50000" fill="hold" grpId="0" nodeType="withEffect">
                                  <p:stCondLst>
                                    <p:cond delay="0"/>
                                  </p:stCondLst>
                                  <p:childTnLst>
                                    <p:animMotion origin="layout" path="M -0.05833 0.28673 L -0.05833 0.28796 C -0.05677 0.27932 -0.05521 0.27315 -0.05347 0.26605 C -0.05174 0.25617 -0.05035 0.2466 -0.04861 0.23796 C -0.04826 0.23426 -0.04774 0.2321 -0.04705 0.22839 C -0.04462 0.21728 -0.04375 0.21605 -0.04219 0.20525 C -0.03889 0.18333 -0.04288 0.20401 -0.03733 0.1821 C -0.03733 0.18333 -0.03351 0.16512 -0.03247 0.16142 C -0.03212 0.15926 -0.03177 0.15555 -0.0309 0.15432 L -0.0276 0.14691 C -0.02465 0.1287 -0.02865 0.14568 -0.02118 0.13117 C -0.01979 0.12747 -0.01927 0.12407 -0.01788 0.1216 C -0.01094 0.10802 -0.01198 0.11666 -0.0066 0.10339 C 0.0066 0.06821 -0.01111 0.10802 8.33333E-7 0.08395 C 0.00052 0.08148 0.00104 0.07901 0.00156 0.07654 C 0.00226 0.07407 0.00191 0.07068 0.00312 0.06821 C 0.00434 0.06574 0.0066 0.06574 0.00799 0.06327 C 0.01354 0.0571 0.01736 0.04876 0.02135 0.04012 C 0.02049 0.03518 0.02031 0.03055 0.01944 0.02562 C 0.0191 0.02438 0.0191 0.02068 0.01771 0.01944 C 0.01615 0.01697 0.01337 0.01605 0.01128 0.01481 C 0.00243 0.00617 0.01458 0.01358 0.00312 0.00741 C 0.00121 -0.00093 0.00278 0.00247 8.33333E-7 -0.00093 L 8.33333E-7 1.7284E-6 " pathEditMode="relative" rAng="0" ptsTypes="AAAAAAAAAAAAAAAAAAAAAAAA">
                                      <p:cBhvr>
                                        <p:cTn id="35" dur="2000" fill="hold"/>
                                        <p:tgtEl>
                                          <p:spTgt spid="20"/>
                                        </p:tgtEl>
                                        <p:attrNameLst>
                                          <p:attrName>ppt_x</p:attrName>
                                          <p:attrName>ppt_y</p:attrName>
                                        </p:attrNameLst>
                                      </p:cBhvr>
                                      <p:rCtr x="3976" y="-14321"/>
                                    </p:animMotion>
                                  </p:childTnLst>
                                </p:cTn>
                              </p:par>
                              <p:par>
                                <p:cTn id="36" presetID="0" presetClass="path" presetSubtype="0" accel="50000" decel="50000" fill="hold" grpId="0" nodeType="withEffect">
                                  <p:stCondLst>
                                    <p:cond delay="0"/>
                                  </p:stCondLst>
                                  <p:childTnLst>
                                    <p:animMotion origin="layout" path="M 0.07812 0.3213 L 0.07812 0.32284 C 0.07586 0.31327 0.07378 0.30648 0.07152 0.29815 C 0.06909 0.28734 0.06718 0.27654 0.0651 0.26697 C 0.06441 0.26265 0.06388 0.26018 0.06284 0.25586 C 0.05954 0.24383 0.0585 0.24228 0.05642 0.23025 C 0.05208 0.20555 0.05729 0.2287 0.04982 0.20432 C 0.04982 0.20555 0.04461 0.18518 0.0434 0.18117 C 0.0427 0.17839 0.04236 0.17438 0.04132 0.17284 L 0.0368 0.16481 C 0.03281 0.14444 0.03819 0.16327 0.02829 0.14691 C 0.02638 0.1429 0.02569 0.13889 0.02378 0.13611 C 0.01458 0.1213 0.01579 0.13055 0.00868 0.11574 C -0.00886 0.07623 0.01493 0.1213 4.16667E-6 0.09383 C -0.00087 0.09136 -0.00157 0.08858 -0.00226 0.0858 C -0.00313 0.08302 -0.00278 0.07901 -0.00434 0.07623 C -0.00591 0.07346 -0.00886 0.07346 -0.01077 0.07068 C -0.01823 0.06389 -0.02327 0.05432 -0.02848 0.04506 C -0.02761 0.03951 -0.02726 0.03395 -0.02605 0.0287 C -0.0257 0.02716 -0.0257 0.02315 -0.02379 0.02191 C -0.02171 0.01914 -0.01789 0.01759 -0.01511 0.01636 C -0.0033 0.00679 -0.01962 0.01481 -0.00434 0.00802 C -0.00174 -0.00124 -0.00365 0.00278 4.16667E-6 -0.00124 L 4.16667E-6 7.40741E-7 " pathEditMode="relative" rAng="0" ptsTypes="AAAAAAAAAAAAAAAAAAAAAAAA">
                                      <p:cBhvr>
                                        <p:cTn id="37" dur="2000" fill="hold"/>
                                        <p:tgtEl>
                                          <p:spTgt spid="19"/>
                                        </p:tgtEl>
                                        <p:attrNameLst>
                                          <p:attrName>ppt_x</p:attrName>
                                          <p:attrName>ppt_y</p:attrName>
                                        </p:attrNameLst>
                                      </p:cBhvr>
                                      <p:rCtr x="-5330" y="-16049"/>
                                    </p:animMotion>
                                  </p:childTnLst>
                                </p:cTn>
                              </p:par>
                              <p:par>
                                <p:cTn id="38" presetID="0" presetClass="path" presetSubtype="0" accel="50000" decel="50000" fill="hold" grpId="0" nodeType="withEffect">
                                  <p:stCondLst>
                                    <p:cond delay="0"/>
                                  </p:stCondLst>
                                  <p:childTnLst>
                                    <p:animMotion origin="layout" path="M 0.13021 0.06389 L 0.13021 0.06451 C 0.12622 0.06235 0.12257 0.0608 0.11875 0.05926 C 0.11493 0.05679 0.11198 0.05494 0.10799 0.05309 C 0.10712 0.05185 0.10608 0.05154 0.10469 0.05093 C 0.09878 0.04846 0.0974 0.04815 0.09392 0.04568 C 0.08646 0.04074 0.09549 0.04537 0.08299 0.04043 C 0.08299 0.04074 0.07413 0.03642 0.07205 0.0358 C 0.07118 0.03519 0.07049 0.03426 0.06858 0.03426 L 0.06111 0.03241 C 0.05451 0.0284 0.06354 0.0321 0.04705 0.02901 C 0.04375 0.02809 0.04288 0.02747 0.03941 0.02685 C 0.02431 0.02377 0.02622 0.02562 0.01441 0.02284 C -0.01493 0.01481 0.02465 0.02377 2.77778E-7 0.01852 C -0.00174 0.01759 -0.0026 0.01728 -0.00365 0.01667 C -0.00538 0.01636 -0.00469 0.01512 -0.00729 0.01481 C -0.00972 0.0142 -0.01493 0.0142 -0.01823 0.01389 C -0.03038 0.01265 -0.03872 0.01049 -0.04722 0.00833 C -0.04583 0.00741 -0.04531 0.00648 -0.04323 0.00556 C -0.04288 0.00494 -0.04288 0.00432 -0.03958 0.00401 C -0.03611 0.0034 -0.03003 0.00309 -0.02517 0.00309 C -0.00573 0.00093 -0.03247 0.00247 -0.00729 0.00123 C -0.00313 -0.00031 -0.00625 1.27719E-16 2.77778E-7 -0.00031 L 2.77778E-7 1.27719E-16 " pathEditMode="relative" rAng="0" ptsTypes="AAAAAAAAAAAAAAAAAAAAAAAA">
                                      <p:cBhvr>
                                        <p:cTn id="39" dur="2000" fill="hold"/>
                                        <p:tgtEl>
                                          <p:spTgt spid="18"/>
                                        </p:tgtEl>
                                        <p:attrNameLst>
                                          <p:attrName>ppt_x</p:attrName>
                                          <p:attrName>ppt_y</p:attrName>
                                        </p:attrNameLst>
                                      </p:cBhvr>
                                      <p:rCtr x="-8872" y="-3179"/>
                                    </p:animMotion>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25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par>
                                <p:cTn id="45" presetID="10" presetClass="entr" presetSubtype="0" fill="hold" nodeType="withEffect">
                                  <p:stCondLst>
                                    <p:cond delay="25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nodeType="withEffect">
                                  <p:stCondLst>
                                    <p:cond delay="25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nodeType="withEffect">
                                  <p:stCondLst>
                                    <p:cond delay="250"/>
                                  </p:stCondLst>
                                  <p:childTnLst>
                                    <p:set>
                                      <p:cBhvr>
                                        <p:cTn id="52" dur="1" fill="hold">
                                          <p:stCondLst>
                                            <p:cond delay="0"/>
                                          </p:stCondLst>
                                        </p:cTn>
                                        <p:tgtEl>
                                          <p:spTgt spid="2"/>
                                        </p:tgtEl>
                                        <p:attrNameLst>
                                          <p:attrName>style.visibility</p:attrName>
                                        </p:attrNameLst>
                                      </p:cBhvr>
                                      <p:to>
                                        <p:strVal val="visible"/>
                                      </p:to>
                                    </p:set>
                                    <p:animEffect transition="in" filter="fade">
                                      <p:cBhvr>
                                        <p:cTn id="53" dur="500"/>
                                        <p:tgtEl>
                                          <p:spTgt spid="2"/>
                                        </p:tgtEl>
                                      </p:cBhvr>
                                    </p:animEffect>
                                  </p:childTnLst>
                                </p:cTn>
                              </p:par>
                              <p:par>
                                <p:cTn id="54" presetID="0" presetClass="path" presetSubtype="0" accel="50000" decel="50000" fill="hold" nodeType="withEffect">
                                  <p:stCondLst>
                                    <p:cond delay="0"/>
                                  </p:stCondLst>
                                  <p:childTnLst>
                                    <p:animMotion origin="layout" path="M 0.17934 0.09722 L 0.17934 0.09722 C 0.16059 0.06389 0.18038 0.09629 0.16701 0.07963 C 0.16441 0.07654 0.1625 0.0716 0.15972 0.06882 C 0.15746 0.06666 0.15468 0.06635 0.15243 0.0645 C 0.14947 0.06203 0.1467 0.05895 0.14392 0.05586 C 0.1375 0.04907 0.1342 0.0429 0.12673 0.03858 C 0.12413 0.03703 0.121 0.03734 0.11822 0.03642 C 0.11614 0.0358 0.11423 0.03518 0.11215 0.03426 C 0.11111 0.03364 0.10225 0.02777 0.1 0.02777 C 0.08211 0.02654 0.06423 0.02623 0.04635 0.02561 L 0.03524 0.02345 C 0.03038 0.02253 0.02552 0.02253 0.02066 0.02129 C 0.01805 0.02037 0.01336 0.01697 0.01336 0.01697 C 0.01041 0.01172 0.00763 0.00617 0.00364 0.00401 C -0.00053 0.00154 1.94444E-6 0.00401 1.94444E-6 -0.00031 L 1.94444E-6 -0.00031 " pathEditMode="relative" ptsTypes="AAAAAAAAAAAAAAAAA">
                                      <p:cBhvr>
                                        <p:cTn id="55" dur="2000" fill="hold"/>
                                        <p:tgtEl>
                                          <p:spTgt spid="22"/>
                                        </p:tgtEl>
                                        <p:attrNameLst>
                                          <p:attrName>ppt_x</p:attrName>
                                          <p:attrName>ppt_y</p:attrName>
                                        </p:attrNameLst>
                                      </p:cBhvr>
                                    </p:animMotion>
                                  </p:childTnLst>
                                </p:cTn>
                              </p:par>
                              <p:par>
                                <p:cTn id="56" presetID="0" presetClass="path" presetSubtype="0" accel="50000" decel="50000" fill="hold" nodeType="withEffect">
                                  <p:stCondLst>
                                    <p:cond delay="0"/>
                                  </p:stCondLst>
                                  <p:childTnLst>
                                    <p:animMotion origin="layout" path="M 0.07691 0.35772 L 0.07691 0.35772 C 0.07639 0.34321 0.07639 0.32871 0.07553 0.3142 C 0.07431 0.29075 0.07309 0.29846 0.06823 0.27747 C 0.06719 0.27254 0.06684 0.26698 0.0658 0.26204 C 0.06494 0.25772 0.06337 0.25371 0.06216 0.24908 C 0.06129 0.24568 0.06059 0.24198 0.05973 0.23828 C 0.05695 0.22809 0.05122 0.20803 0.05122 0.20803 C 0.04931 0.18704 0.05139 0.20247 0.04757 0.18642 C 0.04514 0.17655 0.04792 0.18272 0.04393 0.17531 C 0.04306 0.17192 0.04237 0.16821 0.0415 0.16451 C 0.03698 0.14877 0.03959 0.17038 0.03403 0.14075 C 0.02934 0.11575 0.03403 0.13828 0.02917 0.11914 C 0.0283 0.11544 0.02744 0.11204 0.02674 0.10834 C 0.02622 0.10556 0.02622 0.10247 0.02553 0.0997 C 0.02414 0.09352 0.02066 0.0821 0.02066 0.0821 C 0.02032 0.07778 0.02014 0.07346 0.01945 0.06914 C 0.01893 0.06605 0.01771 0.06359 0.01702 0.0605 C 0.0165 0.05834 0.01632 0.05618 0.0158 0.05402 C 0.01424 0.04815 0.01233 0.0426 0.01094 0.03673 C 0.00712 0.02192 0.01303 0.03982 0.0073 0.02161 C 0.00643 0.01914 0.00556 0.01729 0.00487 0.01513 C 0.00382 0.01235 0.0033 0.00926 0.00244 0.00649 C 0.00157 0.00402 1.73472E-18 6.04938E-6 1.73472E-18 6.04938E-6 L 1.73472E-18 6.04938E-6 " pathEditMode="relative" ptsTypes="AAAAAAAAAAAAAAAAAAAAAAAAA">
                                      <p:cBhvr>
                                        <p:cTn id="57" dur="2000" fill="hold"/>
                                        <p:tgtEl>
                                          <p:spTgt spid="17"/>
                                        </p:tgtEl>
                                        <p:attrNameLst>
                                          <p:attrName>ppt_x</p:attrName>
                                          <p:attrName>ppt_y</p:attrName>
                                        </p:attrNameLst>
                                      </p:cBhvr>
                                    </p:animMotion>
                                  </p:childTnLst>
                                </p:cTn>
                              </p:par>
                              <p:par>
                                <p:cTn id="58" presetID="0" presetClass="path" presetSubtype="0" accel="50000" decel="50000" fill="hold" nodeType="withEffect">
                                  <p:stCondLst>
                                    <p:cond delay="0"/>
                                  </p:stCondLst>
                                  <p:childTnLst>
                                    <p:animMotion origin="layout" path="M -0.08767 0.35524 L -0.08767 0.35524 C -0.08611 0.34845 -0.08438 0.34228 -0.08281 0.33549 C -0.08195 0.33148 -0.08195 0.32623 -0.08038 0.32253 C -0.07674 0.31296 -0.07847 0.31851 -0.07552 0.30524 C -0.07465 0.29351 -0.07465 0.28765 -0.07188 0.27716 C -0.07049 0.2716 -0.06858 0.26697 -0.06701 0.26172 C -0.06476 0.2287 -0.0684 0.26018 -0.05851 0.225 C -0.05677 0.21882 -0.05642 0.21172 -0.05486 0.20555 C -0.05278 0.19722 -0.04965 0.18981 -0.04757 0.18179 C -0.03004 0.11759 -0.04392 0.16635 -0.03281 0.11882 C -0.03177 0.11419 -0.03021 0.11018 -0.02917 0.10586 C -0.0283 0.10154 -0.02778 0.09691 -0.02674 0.0929 C -0.02587 0.08919 -0.02517 0.08549 -0.02431 0.08179 C -0.02379 0.07963 -0.02361 0.07747 -0.02309 0.0753 C -0.0224 0.07253 -0.02136 0.06975 -0.02066 0.06666 C -0.02014 0.0645 -0.02014 0.06203 -0.01945 0.06018 C -0.00955 0.03395 -0.0217 0.075 -0.01337 0.04506 C -0.01302 0.04228 -0.01285 0.03919 -0.01215 0.03642 C -0.00972 0.02654 -0.00868 0.02592 -0.00486 0.01913 C -0.00399 0.01481 -0.00417 0.00926 -0.00243 0.00617 C 0.00035 0.00123 1.11111E-6 0.0037 1.11111E-6 -0.00031 L 1.11111E-6 -0.00031 " pathEditMode="relative" ptsTypes="AAAAAAAAAAAAAAAAAAAAAAA">
                                      <p:cBhvr>
                                        <p:cTn id="59" dur="2000" fill="hold"/>
                                        <p:tgtEl>
                                          <p:spTgt spid="16"/>
                                        </p:tgtEl>
                                        <p:attrNameLst>
                                          <p:attrName>ppt_x</p:attrName>
                                          <p:attrName>ppt_y</p:attrName>
                                        </p:attrNameLst>
                                      </p:cBhvr>
                                    </p:animMotion>
                                  </p:childTnLst>
                                </p:cTn>
                              </p:par>
                              <p:par>
                                <p:cTn id="60" presetID="0" presetClass="path" presetSubtype="0" accel="50000" decel="50000" fill="hold" nodeType="withEffect">
                                  <p:stCondLst>
                                    <p:cond delay="0"/>
                                  </p:stCondLst>
                                  <p:childTnLst>
                                    <p:animMotion origin="layout" path="M -0.19999 0.07777 L -0.19999 0.07777 C -0.19479 0.07438 -0.18836 0.07098 -0.18298 0.06666 C -0.18055 0.06481 -0.17829 0.06203 -0.17569 0.06018 C -0.16649 0.05401 -0.15694 0.04876 -0.14756 0.0429 C -0.13072 0.0324 -0.13732 0.0358 -0.11961 0.02561 C -0.1144 0.02253 -0.10902 0.02037 -0.10381 0.01697 C -0.0993 0.01388 -0.09461 0.01172 -0.09027 0.00833 C -0.08732 0.00586 -0.08489 0.00154 -0.08176 -0.00031 C -0.07916 -0.00216 -0.07604 -0.00155 -0.07326 -0.00247 C -0.06805 -0.00433 -0.06926 -0.00463 -0.06475 -0.00679 C -0.05954 -0.00957 -0.05833 -0.00957 -0.0526 -0.01112 C -0.04201 -0.0105 -0.03142 -0.0105 -0.02083 -0.00895 C -0.01961 -0.00895 -0.0184 -0.00741 -0.01718 -0.00679 C -0.01267 -0.00463 -0.00624 -0.00186 -0.00138 -0.00031 C -0.00086 -0.00031 -0.00051 -0.00031 8.05556E-6 -0.00031 L 8.05556E-6 -0.00031 " pathEditMode="relative" ptsTypes="AAAAAAAAAAAAAAAAA">
                                      <p:cBhvr>
                                        <p:cTn id="61" dur="2000" fill="hold"/>
                                        <p:tgtEl>
                                          <p:spTgt spid="2"/>
                                        </p:tgtEl>
                                        <p:attrNameLst>
                                          <p:attrName>ppt_x</p:attrName>
                                          <p:attrName>ppt_y</p:attrName>
                                        </p:attrNameLst>
                                      </p:cBhvr>
                                    </p:animMotion>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78"/>
                                        </p:tgtEl>
                                        <p:attrNameLst>
                                          <p:attrName>style.visibility</p:attrName>
                                        </p:attrNameLst>
                                      </p:cBhvr>
                                      <p:to>
                                        <p:strVal val="visible"/>
                                      </p:to>
                                    </p:set>
                                    <p:animEffect transition="in" filter="fade">
                                      <p:cBhvr>
                                        <p:cTn id="66" dur="1000"/>
                                        <p:tgtEl>
                                          <p:spTgt spid="78"/>
                                        </p:tgtEl>
                                      </p:cBhvr>
                                    </p:animEffect>
                                    <p:anim calcmode="lin" valueType="num">
                                      <p:cBhvr>
                                        <p:cTn id="67" dur="1000" fill="hold"/>
                                        <p:tgtEl>
                                          <p:spTgt spid="78"/>
                                        </p:tgtEl>
                                        <p:attrNameLst>
                                          <p:attrName>ppt_x</p:attrName>
                                        </p:attrNameLst>
                                      </p:cBhvr>
                                      <p:tavLst>
                                        <p:tav tm="0">
                                          <p:val>
                                            <p:strVal val="#ppt_x"/>
                                          </p:val>
                                        </p:tav>
                                        <p:tav tm="100000">
                                          <p:val>
                                            <p:strVal val="#ppt_x"/>
                                          </p:val>
                                        </p:tav>
                                      </p:tavLst>
                                    </p:anim>
                                    <p:anim calcmode="lin" valueType="num">
                                      <p:cBhvr>
                                        <p:cTn id="68" dur="1000" fill="hold"/>
                                        <p:tgtEl>
                                          <p:spTgt spid="78"/>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79"/>
                                        </p:tgtEl>
                                        <p:attrNameLst>
                                          <p:attrName>style.visibility</p:attrName>
                                        </p:attrNameLst>
                                      </p:cBhvr>
                                      <p:to>
                                        <p:strVal val="visible"/>
                                      </p:to>
                                    </p:set>
                                    <p:animEffect transition="in" filter="fade">
                                      <p:cBhvr>
                                        <p:cTn id="71" dur="1000"/>
                                        <p:tgtEl>
                                          <p:spTgt spid="79"/>
                                        </p:tgtEl>
                                      </p:cBhvr>
                                    </p:animEffect>
                                    <p:anim calcmode="lin" valueType="num">
                                      <p:cBhvr>
                                        <p:cTn id="72" dur="1000" fill="hold"/>
                                        <p:tgtEl>
                                          <p:spTgt spid="79"/>
                                        </p:tgtEl>
                                        <p:attrNameLst>
                                          <p:attrName>ppt_x</p:attrName>
                                        </p:attrNameLst>
                                      </p:cBhvr>
                                      <p:tavLst>
                                        <p:tav tm="0">
                                          <p:val>
                                            <p:strVal val="#ppt_x"/>
                                          </p:val>
                                        </p:tav>
                                        <p:tav tm="100000">
                                          <p:val>
                                            <p:strVal val="#ppt_x"/>
                                          </p:val>
                                        </p:tav>
                                      </p:tavLst>
                                    </p:anim>
                                    <p:anim calcmode="lin" valueType="num">
                                      <p:cBhvr>
                                        <p:cTn id="73" dur="1000" fill="hold"/>
                                        <p:tgtEl>
                                          <p:spTgt spid="79"/>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88"/>
                                        </p:tgtEl>
                                        <p:attrNameLst>
                                          <p:attrName>style.visibility</p:attrName>
                                        </p:attrNameLst>
                                      </p:cBhvr>
                                      <p:to>
                                        <p:strVal val="visible"/>
                                      </p:to>
                                    </p:set>
                                    <p:animEffect transition="in" filter="fade">
                                      <p:cBhvr>
                                        <p:cTn id="76" dur="1000"/>
                                        <p:tgtEl>
                                          <p:spTgt spid="88"/>
                                        </p:tgtEl>
                                      </p:cBhvr>
                                    </p:animEffect>
                                    <p:anim calcmode="lin" valueType="num">
                                      <p:cBhvr>
                                        <p:cTn id="77" dur="1000" fill="hold"/>
                                        <p:tgtEl>
                                          <p:spTgt spid="88"/>
                                        </p:tgtEl>
                                        <p:attrNameLst>
                                          <p:attrName>ppt_x</p:attrName>
                                        </p:attrNameLst>
                                      </p:cBhvr>
                                      <p:tavLst>
                                        <p:tav tm="0">
                                          <p:val>
                                            <p:strVal val="#ppt_x"/>
                                          </p:val>
                                        </p:tav>
                                        <p:tav tm="100000">
                                          <p:val>
                                            <p:strVal val="#ppt_x"/>
                                          </p:val>
                                        </p:tav>
                                      </p:tavLst>
                                    </p:anim>
                                    <p:anim calcmode="lin" valueType="num">
                                      <p:cBhvr>
                                        <p:cTn id="78" dur="1000" fill="hold"/>
                                        <p:tgtEl>
                                          <p:spTgt spid="88"/>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fade">
                                      <p:cBhvr>
                                        <p:cTn id="81" dur="1000"/>
                                        <p:tgtEl>
                                          <p:spTgt spid="89"/>
                                        </p:tgtEl>
                                      </p:cBhvr>
                                    </p:animEffect>
                                    <p:anim calcmode="lin" valueType="num">
                                      <p:cBhvr>
                                        <p:cTn id="82" dur="1000" fill="hold"/>
                                        <p:tgtEl>
                                          <p:spTgt spid="89"/>
                                        </p:tgtEl>
                                        <p:attrNameLst>
                                          <p:attrName>ppt_x</p:attrName>
                                        </p:attrNameLst>
                                      </p:cBhvr>
                                      <p:tavLst>
                                        <p:tav tm="0">
                                          <p:val>
                                            <p:strVal val="#ppt_x"/>
                                          </p:val>
                                        </p:tav>
                                        <p:tav tm="100000">
                                          <p:val>
                                            <p:strVal val="#ppt_x"/>
                                          </p:val>
                                        </p:tav>
                                      </p:tavLst>
                                    </p:anim>
                                    <p:anim calcmode="lin" valueType="num">
                                      <p:cBhvr>
                                        <p:cTn id="83"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animBg="1"/>
      <p:bldP spid="18" grpId="1" animBg="1"/>
      <p:bldP spid="19" grpId="0" animBg="1"/>
      <p:bldP spid="19" grpId="1" animBg="1"/>
      <p:bldP spid="20" grpId="0" animBg="1"/>
      <p:bldP spid="20" grpId="1" animBg="1"/>
      <p:bldP spid="21" grpId="0" animBg="1"/>
      <p:bldP spid="2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26"/>
          <p:cNvGrpSpPr/>
          <p:nvPr/>
        </p:nvGrpSpPr>
        <p:grpSpPr>
          <a:xfrm>
            <a:off x="793613" y="1163043"/>
            <a:ext cx="2406357" cy="4439752"/>
            <a:chOff x="1449567" y="1296754"/>
            <a:chExt cx="2406357" cy="4439752"/>
          </a:xfrm>
        </p:grpSpPr>
        <p:sp>
          <p:nvSpPr>
            <p:cNvPr id="94" name="圆角矩形 93"/>
            <p:cNvSpPr/>
            <p:nvPr/>
          </p:nvSpPr>
          <p:spPr>
            <a:xfrm>
              <a:off x="1517303" y="1296754"/>
              <a:ext cx="2303205" cy="4439752"/>
            </a:xfrm>
            <a:prstGeom prst="roundRect">
              <a:avLst>
                <a:gd name="adj" fmla="val 5531"/>
              </a:avLst>
            </a:prstGeom>
            <a:pattFill prst="dkDnDiag">
              <a:fgClr>
                <a:schemeClr val="bg1"/>
              </a:fgClr>
              <a:bgClr>
                <a:srgbClr val="F9F9F9"/>
              </a:bgClr>
            </a:pattFill>
            <a:ln>
              <a:noFill/>
            </a:ln>
            <a:effectLst>
              <a:outerShdw dist="1778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99" name="组合 98"/>
            <p:cNvGrpSpPr/>
            <p:nvPr/>
          </p:nvGrpSpPr>
          <p:grpSpPr>
            <a:xfrm>
              <a:off x="2002721" y="1605930"/>
              <a:ext cx="1332368" cy="1332368"/>
              <a:chOff x="2002721" y="1605930"/>
              <a:chExt cx="1332368" cy="1332368"/>
            </a:xfrm>
          </p:grpSpPr>
          <p:grpSp>
            <p:nvGrpSpPr>
              <p:cNvPr id="97" name="组合 96"/>
              <p:cNvGrpSpPr/>
              <p:nvPr/>
            </p:nvGrpSpPr>
            <p:grpSpPr>
              <a:xfrm>
                <a:off x="2002721" y="1605930"/>
                <a:ext cx="1332368" cy="1332368"/>
                <a:chOff x="1236675" y="2423160"/>
                <a:chExt cx="1950720" cy="1950720"/>
              </a:xfrm>
            </p:grpSpPr>
            <p:sp>
              <p:nvSpPr>
                <p:cNvPr id="95" name="椭圆 94"/>
                <p:cNvSpPr/>
                <p:nvPr/>
              </p:nvSpPr>
              <p:spPr>
                <a:xfrm>
                  <a:off x="1236675" y="2423160"/>
                  <a:ext cx="1950720" cy="1950720"/>
                </a:xfrm>
                <a:prstGeom prst="ellipse">
                  <a:avLst/>
                </a:prstGeom>
                <a:solidFill>
                  <a:schemeClr val="bg1"/>
                </a:solidFill>
                <a:ln>
                  <a:noFill/>
                </a:ln>
                <a:effectLst>
                  <a:outerShdw dist="1016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96" name="椭圆 95"/>
                <p:cNvSpPr/>
                <p:nvPr/>
              </p:nvSpPr>
              <p:spPr>
                <a:xfrm>
                  <a:off x="1414428" y="2592937"/>
                  <a:ext cx="1595213" cy="161116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sp>
            <p:nvSpPr>
              <p:cNvPr id="98" name="椭圆 97"/>
              <p:cNvSpPr/>
              <p:nvPr/>
            </p:nvSpPr>
            <p:spPr>
              <a:xfrm>
                <a:off x="2251694" y="1854903"/>
                <a:ext cx="834422" cy="834422"/>
              </a:xfrm>
              <a:prstGeom prst="ellipse">
                <a:avLst/>
              </a:prstGeom>
              <a:ln>
                <a:noFill/>
              </a:ln>
              <a:effectLst>
                <a:innerShdw dist="101600" dir="135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sp>
          <p:nvSpPr>
            <p:cNvPr id="102" name="文本框 101"/>
            <p:cNvSpPr txBox="1"/>
            <p:nvPr/>
          </p:nvSpPr>
          <p:spPr bwMode="auto">
            <a:xfrm>
              <a:off x="1611365" y="3101869"/>
              <a:ext cx="2115077" cy="584775"/>
            </a:xfrm>
            <a:prstGeom prst="rect">
              <a:avLst/>
            </a:prstGeom>
            <a:noFill/>
          </p:spPr>
          <p:txBody>
            <a:bodyPr>
              <a:spAutoFit/>
            </a:bodyPr>
            <a:lstStyle/>
            <a:p>
              <a:pPr algn="ctr">
                <a:defRPr/>
              </a:pPr>
              <a:r>
                <a:rPr lang="en-US" altLang="zh-CN" sz="3200" dirty="0" smtClean="0">
                  <a:solidFill>
                    <a:schemeClr val="accent1"/>
                  </a:solidFill>
                  <a:latin typeface="Impact" panose="020B0806030902050204" pitchFamily="34" charset="0"/>
                  <a:ea typeface="时尚中黑简体" panose="01010104010101010101" pitchFamily="2" charset="-122"/>
                </a:rPr>
                <a:t>80</a:t>
              </a:r>
              <a:r>
                <a:rPr lang="zh-CN" altLang="en-US" sz="3200" dirty="0" smtClean="0">
                  <a:solidFill>
                    <a:schemeClr val="accent1"/>
                  </a:solidFill>
                  <a:latin typeface="Impact" panose="020B0806030902050204" pitchFamily="34" charset="0"/>
                  <a:ea typeface="时尚中黑简体" panose="01010104010101010101" pitchFamily="2" charset="-122"/>
                </a:rPr>
                <a:t>世纪</a:t>
              </a:r>
              <a:endParaRPr lang="zh-CN" altLang="en-US" sz="3200" dirty="0">
                <a:solidFill>
                  <a:schemeClr val="accent1"/>
                </a:solidFill>
                <a:latin typeface="Impact" panose="020B0806030902050204" pitchFamily="34" charset="0"/>
                <a:ea typeface="时尚中黑简体" panose="01010104010101010101" pitchFamily="2" charset="-122"/>
              </a:endParaRPr>
            </a:p>
          </p:txBody>
        </p:sp>
        <p:sp>
          <p:nvSpPr>
            <p:cNvPr id="109" name="文本框 108"/>
            <p:cNvSpPr txBox="1"/>
            <p:nvPr/>
          </p:nvSpPr>
          <p:spPr bwMode="auto">
            <a:xfrm>
              <a:off x="1449567" y="3915207"/>
              <a:ext cx="2406357" cy="1175706"/>
            </a:xfrm>
            <a:prstGeom prst="rect">
              <a:avLst/>
            </a:prstGeom>
            <a:noFill/>
          </p:spPr>
          <p:txBody>
            <a:bodyPr wrap="square">
              <a:spAutoFit/>
            </a:bodyPr>
            <a:lstStyle/>
            <a:p>
              <a:pPr algn="ctr">
                <a:lnSpc>
                  <a:spcPct val="110000"/>
                </a:lnSpc>
                <a:defRPr/>
              </a:pPr>
              <a:r>
                <a:rPr lang="zh-CN" altLang="en-US" sz="1600" dirty="0">
                  <a:solidFill>
                    <a:srgbClr val="FFFFFF">
                      <a:lumMod val="50000"/>
                    </a:srgbClr>
                  </a:solidFill>
                  <a:latin typeface="微软雅黑" panose="020B0503020204020204" pitchFamily="34" charset="-122"/>
                  <a:ea typeface="微软雅黑" panose="020B0503020204020204" pitchFamily="34" charset="-122"/>
                </a:rPr>
                <a:t>网络流量特性的分析和研究在</a:t>
              </a:r>
              <a:r>
                <a:rPr lang="en-US" altLang="zh-CN" sz="1600" dirty="0">
                  <a:solidFill>
                    <a:srgbClr val="FFFFFF">
                      <a:lumMod val="50000"/>
                    </a:srgbClr>
                  </a:solidFill>
                  <a:latin typeface="微软雅黑" panose="020B0503020204020204" pitchFamily="34" charset="-122"/>
                  <a:ea typeface="微软雅黑" panose="020B0503020204020204" pitchFamily="34" charset="-122"/>
                </a:rPr>
                <a:t>80</a:t>
              </a:r>
              <a:r>
                <a:rPr lang="zh-CN" altLang="en-US" sz="1600" dirty="0">
                  <a:solidFill>
                    <a:srgbClr val="FFFFFF">
                      <a:lumMod val="50000"/>
                    </a:srgbClr>
                  </a:solidFill>
                  <a:latin typeface="微软雅黑" panose="020B0503020204020204" pitchFamily="34" charset="-122"/>
                  <a:ea typeface="微软雅黑" panose="020B0503020204020204" pitchFamily="34" charset="-122"/>
                </a:rPr>
                <a:t>世纪年代主要借鉴公众交换电话网络的泊松（</a:t>
              </a:r>
              <a:r>
                <a:rPr lang="en-US" altLang="zh-CN" sz="1600" dirty="0">
                  <a:solidFill>
                    <a:srgbClr val="FFFFFF">
                      <a:lumMod val="50000"/>
                    </a:srgbClr>
                  </a:solidFill>
                  <a:latin typeface="微软雅黑" panose="020B0503020204020204" pitchFamily="34" charset="-122"/>
                  <a:ea typeface="微软雅黑" panose="020B0503020204020204" pitchFamily="34" charset="-122"/>
                </a:rPr>
                <a:t>Poison</a:t>
              </a:r>
              <a:r>
                <a:rPr lang="zh-CN" altLang="en-US" sz="1600" dirty="0">
                  <a:solidFill>
                    <a:srgbClr val="FFFFFF">
                      <a:lumMod val="50000"/>
                    </a:srgbClr>
                  </a:solidFill>
                  <a:latin typeface="微软雅黑" panose="020B0503020204020204" pitchFamily="34" charset="-122"/>
                  <a:ea typeface="微软雅黑" panose="020B0503020204020204" pitchFamily="34" charset="-122"/>
                </a:rPr>
                <a:t>）模型</a:t>
              </a:r>
              <a:r>
                <a:rPr lang="zh-CN" altLang="en-US" sz="1600" dirty="0"/>
                <a:t>。</a:t>
              </a:r>
              <a:endParaRPr lang="zh-CN" altLang="en-US" sz="1600" dirty="0">
                <a:solidFill>
                  <a:srgbClr val="FFFFFF">
                    <a:lumMod val="50000"/>
                  </a:srgbClr>
                </a:solidFill>
                <a:latin typeface="微软雅黑" panose="020B0503020204020204" pitchFamily="34" charset="-122"/>
                <a:ea typeface="微软雅黑" panose="020B0503020204020204" pitchFamily="34" charset="-122"/>
              </a:endParaRPr>
            </a:p>
          </p:txBody>
        </p:sp>
        <p:cxnSp>
          <p:nvCxnSpPr>
            <p:cNvPr id="114" name="直接连接符 113"/>
            <p:cNvCxnSpPr/>
            <p:nvPr/>
          </p:nvCxnSpPr>
          <p:spPr>
            <a:xfrm>
              <a:off x="1710281" y="3812113"/>
              <a:ext cx="193730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1710281" y="5082113"/>
              <a:ext cx="193730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21" name="组合 120"/>
            <p:cNvGrpSpPr/>
            <p:nvPr/>
          </p:nvGrpSpPr>
          <p:grpSpPr>
            <a:xfrm>
              <a:off x="2454177" y="5366612"/>
              <a:ext cx="429452" cy="83127"/>
              <a:chOff x="4600573" y="2237622"/>
              <a:chExt cx="390411" cy="75570"/>
            </a:xfrm>
          </p:grpSpPr>
          <p:sp>
            <p:nvSpPr>
              <p:cNvPr id="122" name="椭圆 121"/>
              <p:cNvSpPr/>
              <p:nvPr/>
            </p:nvSpPr>
            <p:spPr>
              <a:xfrm>
                <a:off x="4600573" y="2237622"/>
                <a:ext cx="75570" cy="755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23" name="椭圆 122"/>
              <p:cNvSpPr/>
              <p:nvPr/>
            </p:nvSpPr>
            <p:spPr>
              <a:xfrm>
                <a:off x="4705520" y="2237622"/>
                <a:ext cx="75570" cy="7557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24" name="椭圆 123"/>
              <p:cNvSpPr/>
              <p:nvPr/>
            </p:nvSpPr>
            <p:spPr>
              <a:xfrm>
                <a:off x="4810467" y="2237622"/>
                <a:ext cx="75570" cy="755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25" name="椭圆 124"/>
              <p:cNvSpPr/>
              <p:nvPr/>
            </p:nvSpPr>
            <p:spPr>
              <a:xfrm>
                <a:off x="4915414" y="2237622"/>
                <a:ext cx="75570" cy="755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grpSp>
        <p:nvGrpSpPr>
          <p:cNvPr id="164" name="组合 163"/>
          <p:cNvGrpSpPr/>
          <p:nvPr/>
        </p:nvGrpSpPr>
        <p:grpSpPr>
          <a:xfrm>
            <a:off x="3509558" y="1163043"/>
            <a:ext cx="2406357" cy="4439752"/>
            <a:chOff x="1443479" y="1296754"/>
            <a:chExt cx="2406357" cy="4439752"/>
          </a:xfrm>
        </p:grpSpPr>
        <p:sp>
          <p:nvSpPr>
            <p:cNvPr id="165" name="圆角矩形 164"/>
            <p:cNvSpPr/>
            <p:nvPr/>
          </p:nvSpPr>
          <p:spPr>
            <a:xfrm>
              <a:off x="1517303" y="1296754"/>
              <a:ext cx="2303205" cy="4439752"/>
            </a:xfrm>
            <a:prstGeom prst="roundRect">
              <a:avLst>
                <a:gd name="adj" fmla="val 5531"/>
              </a:avLst>
            </a:prstGeom>
            <a:pattFill prst="dkDnDiag">
              <a:fgClr>
                <a:schemeClr val="bg1"/>
              </a:fgClr>
              <a:bgClr>
                <a:srgbClr val="F9F9F9"/>
              </a:bgClr>
            </a:pattFill>
            <a:ln>
              <a:noFill/>
            </a:ln>
            <a:effectLst>
              <a:outerShdw dist="1778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166" name="组合 165"/>
            <p:cNvGrpSpPr/>
            <p:nvPr/>
          </p:nvGrpSpPr>
          <p:grpSpPr>
            <a:xfrm>
              <a:off x="2002721" y="1605930"/>
              <a:ext cx="1332368" cy="1332368"/>
              <a:chOff x="2002721" y="1605930"/>
              <a:chExt cx="1332368" cy="1332368"/>
            </a:xfrm>
          </p:grpSpPr>
          <p:grpSp>
            <p:nvGrpSpPr>
              <p:cNvPr id="178" name="组合 177"/>
              <p:cNvGrpSpPr/>
              <p:nvPr/>
            </p:nvGrpSpPr>
            <p:grpSpPr>
              <a:xfrm>
                <a:off x="2002721" y="1605930"/>
                <a:ext cx="1332368" cy="1332368"/>
                <a:chOff x="1236675" y="2423160"/>
                <a:chExt cx="1950720" cy="1950720"/>
              </a:xfrm>
            </p:grpSpPr>
            <p:sp>
              <p:nvSpPr>
                <p:cNvPr id="180" name="椭圆 179"/>
                <p:cNvSpPr/>
                <p:nvPr/>
              </p:nvSpPr>
              <p:spPr>
                <a:xfrm>
                  <a:off x="1236675" y="2423160"/>
                  <a:ext cx="1950720" cy="1950720"/>
                </a:xfrm>
                <a:prstGeom prst="ellipse">
                  <a:avLst/>
                </a:prstGeom>
                <a:solidFill>
                  <a:schemeClr val="bg1"/>
                </a:solidFill>
                <a:ln>
                  <a:noFill/>
                </a:ln>
                <a:effectLst>
                  <a:outerShdw dist="1016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81" name="椭圆 180"/>
                <p:cNvSpPr/>
                <p:nvPr/>
              </p:nvSpPr>
              <p:spPr>
                <a:xfrm>
                  <a:off x="1414428" y="2592937"/>
                  <a:ext cx="1595213" cy="161116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sp>
            <p:nvSpPr>
              <p:cNvPr id="179" name="椭圆 178"/>
              <p:cNvSpPr/>
              <p:nvPr/>
            </p:nvSpPr>
            <p:spPr>
              <a:xfrm>
                <a:off x="2251694" y="1854903"/>
                <a:ext cx="834422" cy="834422"/>
              </a:xfrm>
              <a:prstGeom prst="ellipse">
                <a:avLst/>
              </a:prstGeom>
              <a:solidFill>
                <a:schemeClr val="accent2"/>
              </a:solidFill>
              <a:ln>
                <a:noFill/>
              </a:ln>
              <a:effectLst>
                <a:innerShdw dist="101600" dir="13500000">
                  <a:schemeClr val="accent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sp>
          <p:nvSpPr>
            <p:cNvPr id="167" name="文本框 166"/>
            <p:cNvSpPr txBox="1"/>
            <p:nvPr/>
          </p:nvSpPr>
          <p:spPr bwMode="auto">
            <a:xfrm>
              <a:off x="1611365" y="3101869"/>
              <a:ext cx="2115077" cy="584775"/>
            </a:xfrm>
            <a:prstGeom prst="rect">
              <a:avLst/>
            </a:prstGeom>
            <a:noFill/>
          </p:spPr>
          <p:txBody>
            <a:bodyPr>
              <a:spAutoFit/>
            </a:bodyPr>
            <a:lstStyle/>
            <a:p>
              <a:pPr algn="ctr">
                <a:defRPr/>
              </a:pPr>
              <a:r>
                <a:rPr lang="en-US" altLang="zh-CN" sz="3200" dirty="0" smtClean="0">
                  <a:solidFill>
                    <a:schemeClr val="accent2"/>
                  </a:solidFill>
                  <a:latin typeface="Impact" panose="020B0806030902050204" pitchFamily="34" charset="0"/>
                  <a:ea typeface="时尚中黑简体" panose="01010104010101010101" pitchFamily="2" charset="-122"/>
                </a:rPr>
                <a:t>90</a:t>
              </a:r>
              <a:r>
                <a:rPr lang="zh-CN" altLang="en-US" sz="3200" dirty="0" smtClean="0">
                  <a:solidFill>
                    <a:schemeClr val="accent2"/>
                  </a:solidFill>
                  <a:latin typeface="Impact" panose="020B0806030902050204" pitchFamily="34" charset="0"/>
                  <a:ea typeface="时尚中黑简体" panose="01010104010101010101" pitchFamily="2" charset="-122"/>
                </a:rPr>
                <a:t>世纪</a:t>
              </a:r>
              <a:endParaRPr lang="zh-CN" altLang="en-US" sz="3200" dirty="0">
                <a:solidFill>
                  <a:schemeClr val="accent2"/>
                </a:solidFill>
                <a:latin typeface="Impact" panose="020B0806030902050204" pitchFamily="34" charset="0"/>
                <a:ea typeface="时尚中黑简体" panose="01010104010101010101" pitchFamily="2" charset="-122"/>
              </a:endParaRPr>
            </a:p>
          </p:txBody>
        </p:sp>
        <p:grpSp>
          <p:nvGrpSpPr>
            <p:cNvPr id="168" name="组合 167"/>
            <p:cNvGrpSpPr/>
            <p:nvPr/>
          </p:nvGrpSpPr>
          <p:grpSpPr>
            <a:xfrm>
              <a:off x="1443479" y="3915207"/>
              <a:ext cx="2406357" cy="1311128"/>
              <a:chOff x="1576829" y="3819957"/>
              <a:chExt cx="2406357" cy="1311128"/>
            </a:xfrm>
          </p:grpSpPr>
          <p:sp>
            <p:nvSpPr>
              <p:cNvPr id="176" name="文本框 175"/>
              <p:cNvSpPr txBox="1"/>
              <p:nvPr/>
            </p:nvSpPr>
            <p:spPr bwMode="auto">
              <a:xfrm>
                <a:off x="1576829" y="3819957"/>
                <a:ext cx="2406357" cy="1311128"/>
              </a:xfrm>
              <a:prstGeom prst="rect">
                <a:avLst/>
              </a:prstGeom>
              <a:noFill/>
            </p:spPr>
            <p:txBody>
              <a:bodyPr wrap="square">
                <a:spAutoFit/>
              </a:bodyPr>
              <a:lstStyle/>
              <a:p>
                <a:pPr algn="ctr">
                  <a:lnSpc>
                    <a:spcPct val="110000"/>
                  </a:lnSpc>
                  <a:defRPr/>
                </a:pPr>
                <a:r>
                  <a:rPr lang="zh-CN" altLang="en-US" sz="1200" dirty="0" smtClean="0">
                    <a:solidFill>
                      <a:srgbClr val="FFFFFF">
                        <a:lumMod val="50000"/>
                      </a:srgbClr>
                    </a:solidFill>
                    <a:latin typeface="微软雅黑" panose="020B0503020204020204" pitchFamily="34" charset="-122"/>
                    <a:ea typeface="微软雅黑" panose="020B0503020204020204" pitchFamily="34" charset="-122"/>
                  </a:rPr>
                  <a:t>随着数据网络和应用的出现，</a:t>
                </a:r>
                <a:r>
                  <a:rPr lang="zh-CN" altLang="en-US" sz="1200" dirty="0">
                    <a:solidFill>
                      <a:srgbClr val="FFFFFF">
                        <a:lumMod val="50000"/>
                      </a:srgbClr>
                    </a:solidFill>
                    <a:latin typeface="微软雅黑" panose="020B0503020204020204" pitchFamily="34" charset="-122"/>
                    <a:ea typeface="微软雅黑" panose="020B0503020204020204" pitchFamily="34" charset="-122"/>
                  </a:rPr>
                  <a:t>年代伴随数据网络和应用的出现，流量特性已经发生了显著变化，泊松过程已不能充分反映网络流量的高</a:t>
                </a:r>
                <a:r>
                  <a:rPr lang="zh-CN" altLang="en-US" sz="1200" dirty="0">
                    <a:solidFill>
                      <a:srgbClr val="FFFFFF">
                        <a:lumMod val="50000"/>
                      </a:srgbClr>
                    </a:solidFill>
                    <a:latin typeface="微软雅黑" panose="020B0503020204020204" pitchFamily="34" charset="-122"/>
                    <a:ea typeface="微软雅黑" panose="020B0503020204020204" pitchFamily="34" charset="-122"/>
                  </a:rPr>
                  <a:t>可变性，新的分类方法相继提出</a:t>
                </a:r>
                <a:endParaRPr lang="zh-CN" altLang="en-US" sz="1200" dirty="0">
                  <a:solidFill>
                    <a:srgbClr val="FFFFFF">
                      <a:lumMod val="50000"/>
                    </a:srgbClr>
                  </a:solidFill>
                  <a:latin typeface="微软雅黑" panose="020B0503020204020204" pitchFamily="34" charset="-122"/>
                  <a:ea typeface="微软雅黑" panose="020B0503020204020204" pitchFamily="34" charset="-122"/>
                </a:endParaRPr>
              </a:p>
            </p:txBody>
          </p:sp>
          <p:sp>
            <p:nvSpPr>
              <p:cNvPr id="177" name="文本框 176"/>
              <p:cNvSpPr txBox="1"/>
              <p:nvPr/>
            </p:nvSpPr>
            <p:spPr bwMode="auto">
              <a:xfrm>
                <a:off x="1841303" y="3924780"/>
                <a:ext cx="1922797" cy="400110"/>
              </a:xfrm>
              <a:prstGeom prst="rect">
                <a:avLst/>
              </a:prstGeom>
              <a:noFill/>
            </p:spPr>
            <p:txBody>
              <a:bodyPr>
                <a:spAutoFit/>
              </a:bodyPr>
              <a:lstStyle/>
              <a:p>
                <a:pPr algn="ctr">
                  <a:defRPr/>
                </a:pPr>
                <a:endParaRPr lang="zh-CN" altLang="en-US" sz="2000" dirty="0">
                  <a:solidFill>
                    <a:schemeClr val="bg1">
                      <a:lumMod val="50000"/>
                    </a:schemeClr>
                  </a:solidFill>
                  <a:latin typeface="时尚中黑简体" panose="01010104010101010101" pitchFamily="2" charset="-122"/>
                  <a:ea typeface="时尚中黑简体" panose="01010104010101010101" pitchFamily="2" charset="-122"/>
                </a:endParaRPr>
              </a:p>
            </p:txBody>
          </p:sp>
        </p:grpSp>
        <p:cxnSp>
          <p:nvCxnSpPr>
            <p:cNvPr id="169" name="直接连接符 168"/>
            <p:cNvCxnSpPr/>
            <p:nvPr/>
          </p:nvCxnSpPr>
          <p:spPr>
            <a:xfrm>
              <a:off x="1710281" y="3812113"/>
              <a:ext cx="193730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1710281" y="5082113"/>
              <a:ext cx="193730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1" name="组合 170"/>
            <p:cNvGrpSpPr/>
            <p:nvPr/>
          </p:nvGrpSpPr>
          <p:grpSpPr>
            <a:xfrm>
              <a:off x="2454177" y="5366612"/>
              <a:ext cx="429452" cy="83127"/>
              <a:chOff x="4600573" y="2237622"/>
              <a:chExt cx="390411" cy="75570"/>
            </a:xfrm>
          </p:grpSpPr>
          <p:sp>
            <p:nvSpPr>
              <p:cNvPr id="172" name="椭圆 171"/>
              <p:cNvSpPr/>
              <p:nvPr/>
            </p:nvSpPr>
            <p:spPr>
              <a:xfrm>
                <a:off x="4600573" y="2237622"/>
                <a:ext cx="75570" cy="7557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3" name="椭圆 172"/>
              <p:cNvSpPr/>
              <p:nvPr/>
            </p:nvSpPr>
            <p:spPr>
              <a:xfrm>
                <a:off x="4705520" y="2237622"/>
                <a:ext cx="75570" cy="755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4" name="椭圆 173"/>
              <p:cNvSpPr/>
              <p:nvPr/>
            </p:nvSpPr>
            <p:spPr>
              <a:xfrm>
                <a:off x="4810467" y="2237622"/>
                <a:ext cx="75570" cy="755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75" name="椭圆 174"/>
              <p:cNvSpPr/>
              <p:nvPr/>
            </p:nvSpPr>
            <p:spPr>
              <a:xfrm>
                <a:off x="4915414" y="2237622"/>
                <a:ext cx="75570" cy="755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grpSp>
        <p:nvGrpSpPr>
          <p:cNvPr id="182" name="组合 181"/>
          <p:cNvGrpSpPr/>
          <p:nvPr/>
        </p:nvGrpSpPr>
        <p:grpSpPr>
          <a:xfrm>
            <a:off x="6242721" y="1163043"/>
            <a:ext cx="2406357" cy="4439752"/>
            <a:chOff x="1454608" y="1296754"/>
            <a:chExt cx="2406357" cy="4439752"/>
          </a:xfrm>
        </p:grpSpPr>
        <p:sp>
          <p:nvSpPr>
            <p:cNvPr id="183" name="圆角矩形 182"/>
            <p:cNvSpPr/>
            <p:nvPr/>
          </p:nvSpPr>
          <p:spPr>
            <a:xfrm>
              <a:off x="1505787" y="1296754"/>
              <a:ext cx="2304000" cy="4439752"/>
            </a:xfrm>
            <a:prstGeom prst="roundRect">
              <a:avLst>
                <a:gd name="adj" fmla="val 5531"/>
              </a:avLst>
            </a:prstGeom>
            <a:pattFill prst="dkDnDiag">
              <a:fgClr>
                <a:schemeClr val="bg1"/>
              </a:fgClr>
              <a:bgClr>
                <a:srgbClr val="F9F9F9"/>
              </a:bgClr>
            </a:pattFill>
            <a:ln>
              <a:noFill/>
            </a:ln>
            <a:effectLst>
              <a:outerShdw dist="1778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184" name="组合 183"/>
            <p:cNvGrpSpPr/>
            <p:nvPr/>
          </p:nvGrpSpPr>
          <p:grpSpPr>
            <a:xfrm>
              <a:off x="2002721" y="1605930"/>
              <a:ext cx="1332368" cy="1332368"/>
              <a:chOff x="2002721" y="1605930"/>
              <a:chExt cx="1332368" cy="1332368"/>
            </a:xfrm>
          </p:grpSpPr>
          <p:grpSp>
            <p:nvGrpSpPr>
              <p:cNvPr id="196" name="组合 195"/>
              <p:cNvGrpSpPr/>
              <p:nvPr/>
            </p:nvGrpSpPr>
            <p:grpSpPr>
              <a:xfrm>
                <a:off x="2002721" y="1605930"/>
                <a:ext cx="1332368" cy="1332368"/>
                <a:chOff x="1236675" y="2423160"/>
                <a:chExt cx="1950720" cy="1950720"/>
              </a:xfrm>
            </p:grpSpPr>
            <p:sp>
              <p:nvSpPr>
                <p:cNvPr id="198" name="椭圆 197"/>
                <p:cNvSpPr/>
                <p:nvPr/>
              </p:nvSpPr>
              <p:spPr>
                <a:xfrm>
                  <a:off x="1236675" y="2423160"/>
                  <a:ext cx="1950720" cy="1950720"/>
                </a:xfrm>
                <a:prstGeom prst="ellipse">
                  <a:avLst/>
                </a:prstGeom>
                <a:solidFill>
                  <a:schemeClr val="bg1"/>
                </a:solidFill>
                <a:ln>
                  <a:noFill/>
                </a:ln>
                <a:effectLst>
                  <a:outerShdw dist="1016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99" name="椭圆 198"/>
                <p:cNvSpPr/>
                <p:nvPr/>
              </p:nvSpPr>
              <p:spPr>
                <a:xfrm>
                  <a:off x="1414428" y="2592937"/>
                  <a:ext cx="1595213" cy="161116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sp>
            <p:nvSpPr>
              <p:cNvPr id="197" name="椭圆 196"/>
              <p:cNvSpPr/>
              <p:nvPr/>
            </p:nvSpPr>
            <p:spPr>
              <a:xfrm>
                <a:off x="2251694" y="1854903"/>
                <a:ext cx="834422" cy="834422"/>
              </a:xfrm>
              <a:prstGeom prst="ellipse">
                <a:avLst/>
              </a:prstGeom>
              <a:solidFill>
                <a:schemeClr val="accent3"/>
              </a:solidFill>
              <a:ln>
                <a:noFill/>
              </a:ln>
              <a:effectLst>
                <a:innerShdw dist="1016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sp>
          <p:nvSpPr>
            <p:cNvPr id="185" name="文本框 184"/>
            <p:cNvSpPr txBox="1"/>
            <p:nvPr/>
          </p:nvSpPr>
          <p:spPr bwMode="auto">
            <a:xfrm>
              <a:off x="1611365" y="3101869"/>
              <a:ext cx="2115077" cy="584775"/>
            </a:xfrm>
            <a:prstGeom prst="rect">
              <a:avLst/>
            </a:prstGeom>
            <a:noFill/>
          </p:spPr>
          <p:txBody>
            <a:bodyPr>
              <a:spAutoFit/>
            </a:bodyPr>
            <a:lstStyle/>
            <a:p>
              <a:pPr algn="ctr">
                <a:defRPr/>
              </a:pPr>
              <a:r>
                <a:rPr lang="en-US" altLang="zh-CN" sz="3200" dirty="0" smtClean="0">
                  <a:solidFill>
                    <a:schemeClr val="accent3"/>
                  </a:solidFill>
                  <a:latin typeface="Impact" panose="020B0806030902050204" pitchFamily="34" charset="0"/>
                  <a:ea typeface="时尚中黑简体" panose="01010104010101010101" pitchFamily="2" charset="-122"/>
                </a:rPr>
                <a:t>2001</a:t>
              </a:r>
              <a:r>
                <a:rPr lang="zh-CN" altLang="en-US" sz="3200" dirty="0" smtClean="0">
                  <a:solidFill>
                    <a:schemeClr val="accent3"/>
                  </a:solidFill>
                  <a:latin typeface="Impact" panose="020B0806030902050204" pitchFamily="34" charset="0"/>
                  <a:ea typeface="时尚中黑简体" panose="01010104010101010101" pitchFamily="2" charset="-122"/>
                </a:rPr>
                <a:t>年</a:t>
              </a:r>
              <a:endParaRPr lang="zh-CN" altLang="en-US" sz="3200" dirty="0">
                <a:solidFill>
                  <a:schemeClr val="accent3"/>
                </a:solidFill>
                <a:latin typeface="Impact" panose="020B0806030902050204" pitchFamily="34" charset="0"/>
                <a:ea typeface="时尚中黑简体" panose="01010104010101010101" pitchFamily="2" charset="-122"/>
              </a:endParaRPr>
            </a:p>
          </p:txBody>
        </p:sp>
        <p:sp>
          <p:nvSpPr>
            <p:cNvPr id="194" name="文本框 193"/>
            <p:cNvSpPr txBox="1"/>
            <p:nvPr/>
          </p:nvSpPr>
          <p:spPr bwMode="auto">
            <a:xfrm>
              <a:off x="1454608" y="3967708"/>
              <a:ext cx="2406357" cy="1277273"/>
            </a:xfrm>
            <a:prstGeom prst="rect">
              <a:avLst/>
            </a:prstGeom>
            <a:noFill/>
          </p:spPr>
          <p:txBody>
            <a:bodyPr wrap="square">
              <a:spAutoFit/>
            </a:bodyPr>
            <a:lstStyle/>
            <a:p>
              <a:pPr algn="ctr">
                <a:lnSpc>
                  <a:spcPct val="110000"/>
                </a:lnSpc>
                <a:defRPr/>
              </a:pPr>
              <a:r>
                <a:rPr lang="zh-CN" altLang="en-US" sz="1400" dirty="0" smtClean="0">
                  <a:solidFill>
                    <a:srgbClr val="FFFFFF">
                      <a:lumMod val="50000"/>
                    </a:srgbClr>
                  </a:solidFill>
                  <a:latin typeface="微软雅黑" panose="020B0503020204020204" pitchFamily="34" charset="-122"/>
                  <a:ea typeface="微软雅黑" panose="020B0503020204020204" pitchFamily="34" charset="-122"/>
                </a:rPr>
                <a:t>传统的网络流量分类主要包括</a:t>
              </a:r>
              <a:r>
                <a:rPr lang="zh-CN" altLang="en-US" sz="1400" dirty="0">
                  <a:solidFill>
                    <a:srgbClr val="FFFFFF">
                      <a:lumMod val="50000"/>
                    </a:srgbClr>
                  </a:solidFill>
                  <a:latin typeface="微软雅黑" panose="020B0503020204020204" pitchFamily="34" charset="-122"/>
                  <a:ea typeface="微软雅黑" panose="020B0503020204020204" pitchFamily="34" charset="-122"/>
                </a:rPr>
                <a:t>基于</a:t>
              </a:r>
              <a:r>
                <a:rPr lang="zh-CN" altLang="en-US" sz="1400" dirty="0">
                  <a:solidFill>
                    <a:srgbClr val="FFFFFF">
                      <a:lumMod val="50000"/>
                    </a:srgbClr>
                  </a:solidFill>
                  <a:latin typeface="微软雅黑" panose="020B0503020204020204" pitchFamily="34" charset="-122"/>
                  <a:ea typeface="微软雅黑" panose="020B0503020204020204" pitchFamily="34" charset="-122"/>
                </a:rPr>
                <a:t>端口号的分类方法、基于有效载荷的分类方法、基于主机行为的分类</a:t>
              </a:r>
              <a:r>
                <a:rPr lang="zh-CN" altLang="en-US" sz="1400" dirty="0" smtClean="0">
                  <a:solidFill>
                    <a:srgbClr val="FFFFFF">
                      <a:lumMod val="50000"/>
                    </a:srgbClr>
                  </a:solidFill>
                  <a:latin typeface="微软雅黑" panose="020B0503020204020204" pitchFamily="34" charset="-122"/>
                  <a:ea typeface="微软雅黑" panose="020B0503020204020204" pitchFamily="34" charset="-122"/>
                </a:rPr>
                <a:t>方法这三类</a:t>
              </a:r>
              <a:endParaRPr lang="zh-CN" altLang="en-US" sz="1400" dirty="0">
                <a:solidFill>
                  <a:srgbClr val="FFFFFF">
                    <a:lumMod val="50000"/>
                  </a:srgbClr>
                </a:solidFill>
                <a:latin typeface="微软雅黑" panose="020B0503020204020204" pitchFamily="34" charset="-122"/>
                <a:ea typeface="微软雅黑" panose="020B0503020204020204" pitchFamily="34" charset="-122"/>
              </a:endParaRPr>
            </a:p>
          </p:txBody>
        </p:sp>
        <p:cxnSp>
          <p:nvCxnSpPr>
            <p:cNvPr id="187" name="直接连接符 186"/>
            <p:cNvCxnSpPr/>
            <p:nvPr/>
          </p:nvCxnSpPr>
          <p:spPr>
            <a:xfrm>
              <a:off x="1710281" y="3812113"/>
              <a:ext cx="193730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a:off x="1710281" y="5082113"/>
              <a:ext cx="193730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89" name="组合 188"/>
            <p:cNvGrpSpPr/>
            <p:nvPr/>
          </p:nvGrpSpPr>
          <p:grpSpPr>
            <a:xfrm>
              <a:off x="2454177" y="5366612"/>
              <a:ext cx="429452" cy="83127"/>
              <a:chOff x="4600573" y="2237622"/>
              <a:chExt cx="390411" cy="75570"/>
            </a:xfrm>
          </p:grpSpPr>
          <p:sp>
            <p:nvSpPr>
              <p:cNvPr id="190" name="椭圆 189"/>
              <p:cNvSpPr/>
              <p:nvPr/>
            </p:nvSpPr>
            <p:spPr>
              <a:xfrm>
                <a:off x="4600573" y="2237622"/>
                <a:ext cx="75570" cy="7557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91" name="椭圆 190"/>
              <p:cNvSpPr/>
              <p:nvPr/>
            </p:nvSpPr>
            <p:spPr>
              <a:xfrm>
                <a:off x="4705520" y="2237622"/>
                <a:ext cx="75570" cy="7557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92" name="椭圆 191"/>
              <p:cNvSpPr/>
              <p:nvPr/>
            </p:nvSpPr>
            <p:spPr>
              <a:xfrm>
                <a:off x="4810467" y="2237622"/>
                <a:ext cx="75570" cy="755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93" name="椭圆 192"/>
              <p:cNvSpPr/>
              <p:nvPr/>
            </p:nvSpPr>
            <p:spPr>
              <a:xfrm>
                <a:off x="4915414" y="2237622"/>
                <a:ext cx="75570" cy="755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grpSp>
        <p:nvGrpSpPr>
          <p:cNvPr id="200" name="组合 199"/>
          <p:cNvGrpSpPr/>
          <p:nvPr/>
        </p:nvGrpSpPr>
        <p:grpSpPr>
          <a:xfrm>
            <a:off x="8976319" y="1163043"/>
            <a:ext cx="2406357" cy="4439752"/>
            <a:chOff x="1466173" y="1296754"/>
            <a:chExt cx="2406357" cy="4439752"/>
          </a:xfrm>
        </p:grpSpPr>
        <p:sp>
          <p:nvSpPr>
            <p:cNvPr id="201" name="圆角矩形 200"/>
            <p:cNvSpPr/>
            <p:nvPr/>
          </p:nvSpPr>
          <p:spPr>
            <a:xfrm>
              <a:off x="1494156" y="1296754"/>
              <a:ext cx="2304000" cy="4439752"/>
            </a:xfrm>
            <a:prstGeom prst="roundRect">
              <a:avLst>
                <a:gd name="adj" fmla="val 5531"/>
              </a:avLst>
            </a:prstGeom>
            <a:pattFill prst="dkDnDiag">
              <a:fgClr>
                <a:schemeClr val="bg1"/>
              </a:fgClr>
              <a:bgClr>
                <a:srgbClr val="F9F9F9"/>
              </a:bgClr>
            </a:pattFill>
            <a:ln>
              <a:noFill/>
            </a:ln>
            <a:effectLst>
              <a:outerShdw dist="1778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202" name="组合 201"/>
            <p:cNvGrpSpPr/>
            <p:nvPr/>
          </p:nvGrpSpPr>
          <p:grpSpPr>
            <a:xfrm>
              <a:off x="2002721" y="1605930"/>
              <a:ext cx="1332368" cy="1332368"/>
              <a:chOff x="2002721" y="1605930"/>
              <a:chExt cx="1332368" cy="1332368"/>
            </a:xfrm>
          </p:grpSpPr>
          <p:grpSp>
            <p:nvGrpSpPr>
              <p:cNvPr id="214" name="组合 213"/>
              <p:cNvGrpSpPr/>
              <p:nvPr/>
            </p:nvGrpSpPr>
            <p:grpSpPr>
              <a:xfrm>
                <a:off x="2002721" y="1605930"/>
                <a:ext cx="1332368" cy="1332368"/>
                <a:chOff x="1236675" y="2423160"/>
                <a:chExt cx="1950720" cy="1950720"/>
              </a:xfrm>
            </p:grpSpPr>
            <p:sp>
              <p:nvSpPr>
                <p:cNvPr id="216" name="椭圆 215"/>
                <p:cNvSpPr/>
                <p:nvPr/>
              </p:nvSpPr>
              <p:spPr>
                <a:xfrm>
                  <a:off x="1236675" y="2423160"/>
                  <a:ext cx="1950720" cy="1950720"/>
                </a:xfrm>
                <a:prstGeom prst="ellipse">
                  <a:avLst/>
                </a:prstGeom>
                <a:solidFill>
                  <a:schemeClr val="bg1"/>
                </a:solidFill>
                <a:ln>
                  <a:noFill/>
                </a:ln>
                <a:effectLst>
                  <a:outerShdw dist="1016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17" name="椭圆 216"/>
                <p:cNvSpPr/>
                <p:nvPr/>
              </p:nvSpPr>
              <p:spPr>
                <a:xfrm>
                  <a:off x="1414428" y="2592937"/>
                  <a:ext cx="1595213" cy="161116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sp>
            <p:nvSpPr>
              <p:cNvPr id="215" name="椭圆 214"/>
              <p:cNvSpPr/>
              <p:nvPr/>
            </p:nvSpPr>
            <p:spPr>
              <a:xfrm>
                <a:off x="2251694" y="1854903"/>
                <a:ext cx="834422" cy="834422"/>
              </a:xfrm>
              <a:prstGeom prst="ellipse">
                <a:avLst/>
              </a:prstGeom>
              <a:solidFill>
                <a:schemeClr val="accent5"/>
              </a:solidFill>
              <a:ln>
                <a:noFill/>
              </a:ln>
              <a:effectLst>
                <a:innerShdw dist="1016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sp>
          <p:nvSpPr>
            <p:cNvPr id="203" name="文本框 202"/>
            <p:cNvSpPr txBox="1"/>
            <p:nvPr/>
          </p:nvSpPr>
          <p:spPr bwMode="auto">
            <a:xfrm>
              <a:off x="1611365" y="3101869"/>
              <a:ext cx="2115077" cy="584775"/>
            </a:xfrm>
            <a:prstGeom prst="rect">
              <a:avLst/>
            </a:prstGeom>
            <a:noFill/>
          </p:spPr>
          <p:txBody>
            <a:bodyPr>
              <a:spAutoFit/>
            </a:bodyPr>
            <a:lstStyle/>
            <a:p>
              <a:pPr algn="ctr">
                <a:defRPr/>
              </a:pPr>
              <a:r>
                <a:rPr lang="en-US" altLang="zh-CN" sz="3200" dirty="0" smtClean="0">
                  <a:solidFill>
                    <a:schemeClr val="accent4"/>
                  </a:solidFill>
                  <a:latin typeface="Impact" panose="020B0806030902050204" pitchFamily="34" charset="0"/>
                  <a:ea typeface="时尚中黑简体" panose="01010104010101010101" pitchFamily="2" charset="-122"/>
                </a:rPr>
                <a:t>2005</a:t>
              </a:r>
              <a:r>
                <a:rPr lang="zh-CN" altLang="en-US" sz="3200" dirty="0" smtClean="0">
                  <a:solidFill>
                    <a:schemeClr val="accent4"/>
                  </a:solidFill>
                  <a:latin typeface="Impact" panose="020B0806030902050204" pitchFamily="34" charset="0"/>
                  <a:ea typeface="时尚中黑简体" panose="01010104010101010101" pitchFamily="2" charset="-122"/>
                </a:rPr>
                <a:t>年</a:t>
              </a:r>
              <a:endParaRPr lang="zh-CN" altLang="en-US" sz="3200" dirty="0">
                <a:solidFill>
                  <a:schemeClr val="accent4"/>
                </a:solidFill>
                <a:latin typeface="Impact" panose="020B0806030902050204" pitchFamily="34" charset="0"/>
                <a:ea typeface="时尚中黑简体" panose="01010104010101010101" pitchFamily="2" charset="-122"/>
              </a:endParaRPr>
            </a:p>
          </p:txBody>
        </p:sp>
        <p:sp>
          <p:nvSpPr>
            <p:cNvPr id="212" name="文本框 211"/>
            <p:cNvSpPr txBox="1"/>
            <p:nvPr/>
          </p:nvSpPr>
          <p:spPr bwMode="auto">
            <a:xfrm>
              <a:off x="1466173" y="3967708"/>
              <a:ext cx="2406357" cy="1175706"/>
            </a:xfrm>
            <a:prstGeom prst="rect">
              <a:avLst/>
            </a:prstGeom>
            <a:noFill/>
          </p:spPr>
          <p:txBody>
            <a:bodyPr wrap="square">
              <a:spAutoFit/>
            </a:bodyPr>
            <a:lstStyle/>
            <a:p>
              <a:pPr algn="ctr">
                <a:lnSpc>
                  <a:spcPct val="110000"/>
                </a:lnSpc>
                <a:defRPr/>
              </a:pPr>
              <a:r>
                <a:rPr lang="zh-CN" altLang="en-US" sz="1600" dirty="0" smtClean="0">
                  <a:solidFill>
                    <a:srgbClr val="FFFFFF">
                      <a:lumMod val="50000"/>
                    </a:srgbClr>
                  </a:solidFill>
                  <a:latin typeface="微软雅黑" panose="020B0503020204020204" pitchFamily="34" charset="-122"/>
                  <a:ea typeface="微软雅黑" panose="020B0503020204020204" pitchFamily="34" charset="-122"/>
                </a:rPr>
                <a:t>基于机器学习的方法被广泛应用于网络流量分类，并且取得很好的分类效果</a:t>
              </a:r>
              <a:endParaRPr lang="zh-CN" altLang="en-US" sz="1600" dirty="0">
                <a:solidFill>
                  <a:srgbClr val="FFFFFF">
                    <a:lumMod val="50000"/>
                  </a:srgbClr>
                </a:solidFill>
                <a:latin typeface="微软雅黑" panose="020B0503020204020204" pitchFamily="34" charset="-122"/>
                <a:ea typeface="微软雅黑" panose="020B0503020204020204" pitchFamily="34" charset="-122"/>
              </a:endParaRPr>
            </a:p>
          </p:txBody>
        </p:sp>
        <p:cxnSp>
          <p:nvCxnSpPr>
            <p:cNvPr id="205" name="直接连接符 204"/>
            <p:cNvCxnSpPr/>
            <p:nvPr/>
          </p:nvCxnSpPr>
          <p:spPr>
            <a:xfrm>
              <a:off x="1710281" y="3812113"/>
              <a:ext cx="193730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1710281" y="5082113"/>
              <a:ext cx="193730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207" name="组合 206"/>
            <p:cNvGrpSpPr/>
            <p:nvPr/>
          </p:nvGrpSpPr>
          <p:grpSpPr>
            <a:xfrm>
              <a:off x="2454177" y="5366612"/>
              <a:ext cx="429452" cy="83127"/>
              <a:chOff x="4600573" y="2237622"/>
              <a:chExt cx="390411" cy="75570"/>
            </a:xfrm>
          </p:grpSpPr>
          <p:sp>
            <p:nvSpPr>
              <p:cNvPr id="208" name="椭圆 207"/>
              <p:cNvSpPr/>
              <p:nvPr/>
            </p:nvSpPr>
            <p:spPr>
              <a:xfrm>
                <a:off x="4600573" y="2237622"/>
                <a:ext cx="75570" cy="7557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09" name="椭圆 208"/>
              <p:cNvSpPr/>
              <p:nvPr/>
            </p:nvSpPr>
            <p:spPr>
              <a:xfrm>
                <a:off x="4705520" y="2237622"/>
                <a:ext cx="75570" cy="75570"/>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10" name="椭圆 209"/>
              <p:cNvSpPr/>
              <p:nvPr/>
            </p:nvSpPr>
            <p:spPr>
              <a:xfrm>
                <a:off x="4810467" y="2237622"/>
                <a:ext cx="75570" cy="7557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11" name="椭圆 210"/>
              <p:cNvSpPr/>
              <p:nvPr/>
            </p:nvSpPr>
            <p:spPr>
              <a:xfrm>
                <a:off x="4915414" y="2237622"/>
                <a:ext cx="75570" cy="755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grpSp>
        <p:nvGrpSpPr>
          <p:cNvPr id="221" name="组合 220"/>
          <p:cNvGrpSpPr/>
          <p:nvPr/>
        </p:nvGrpSpPr>
        <p:grpSpPr>
          <a:xfrm>
            <a:off x="1865334" y="2003309"/>
            <a:ext cx="307935" cy="306305"/>
            <a:chOff x="3856417" y="4248125"/>
            <a:chExt cx="409860" cy="407692"/>
          </a:xfrm>
          <a:solidFill>
            <a:schemeClr val="bg1"/>
          </a:solidFill>
        </p:grpSpPr>
        <p:sp>
          <p:nvSpPr>
            <p:cNvPr id="222" name="Freeform 187"/>
            <p:cNvSpPr>
              <a:spLocks/>
            </p:cNvSpPr>
            <p:nvPr/>
          </p:nvSpPr>
          <p:spPr bwMode="auto">
            <a:xfrm>
              <a:off x="3969183" y="4489921"/>
              <a:ext cx="279745" cy="165896"/>
            </a:xfrm>
            <a:custGeom>
              <a:avLst/>
              <a:gdLst>
                <a:gd name="T0" fmla="*/ 76 w 109"/>
                <a:gd name="T1" fmla="*/ 0 h 65"/>
                <a:gd name="T2" fmla="*/ 54 w 109"/>
                <a:gd name="T3" fmla="*/ 0 h 65"/>
                <a:gd name="T4" fmla="*/ 69 w 109"/>
                <a:gd name="T5" fmla="*/ 17 h 65"/>
                <a:gd name="T6" fmla="*/ 76 w 109"/>
                <a:gd name="T7" fmla="*/ 17 h 65"/>
                <a:gd name="T8" fmla="*/ 91 w 109"/>
                <a:gd name="T9" fmla="*/ 32 h 65"/>
                <a:gd name="T10" fmla="*/ 76 w 109"/>
                <a:gd name="T11" fmla="*/ 48 h 65"/>
                <a:gd name="T12" fmla="*/ 32 w 109"/>
                <a:gd name="T13" fmla="*/ 48 h 65"/>
                <a:gd name="T14" fmla="*/ 17 w 109"/>
                <a:gd name="T15" fmla="*/ 32 h 65"/>
                <a:gd name="T16" fmla="*/ 20 w 109"/>
                <a:gd name="T17" fmla="*/ 24 h 65"/>
                <a:gd name="T18" fmla="*/ 1 w 109"/>
                <a:gd name="T19" fmla="*/ 24 h 65"/>
                <a:gd name="T20" fmla="*/ 0 w 109"/>
                <a:gd name="T21" fmla="*/ 32 h 65"/>
                <a:gd name="T22" fmla="*/ 32 w 109"/>
                <a:gd name="T23" fmla="*/ 65 h 65"/>
                <a:gd name="T24" fmla="*/ 76 w 109"/>
                <a:gd name="T25" fmla="*/ 65 h 65"/>
                <a:gd name="T26" fmla="*/ 109 w 109"/>
                <a:gd name="T27" fmla="*/ 32 h 65"/>
                <a:gd name="T28" fmla="*/ 76 w 109"/>
                <a:gd name="T2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65">
                  <a:moveTo>
                    <a:pt x="76" y="0"/>
                  </a:moveTo>
                  <a:cubicBezTo>
                    <a:pt x="54" y="0"/>
                    <a:pt x="54" y="0"/>
                    <a:pt x="54" y="0"/>
                  </a:cubicBezTo>
                  <a:cubicBezTo>
                    <a:pt x="61" y="4"/>
                    <a:pt x="66" y="10"/>
                    <a:pt x="69" y="17"/>
                  </a:cubicBezTo>
                  <a:cubicBezTo>
                    <a:pt x="76" y="17"/>
                    <a:pt x="76" y="17"/>
                    <a:pt x="76" y="17"/>
                  </a:cubicBezTo>
                  <a:cubicBezTo>
                    <a:pt x="85" y="17"/>
                    <a:pt x="91" y="24"/>
                    <a:pt x="91" y="32"/>
                  </a:cubicBezTo>
                  <a:cubicBezTo>
                    <a:pt x="91" y="41"/>
                    <a:pt x="85" y="48"/>
                    <a:pt x="76" y="48"/>
                  </a:cubicBezTo>
                  <a:cubicBezTo>
                    <a:pt x="32" y="48"/>
                    <a:pt x="32" y="48"/>
                    <a:pt x="32" y="48"/>
                  </a:cubicBezTo>
                  <a:cubicBezTo>
                    <a:pt x="24" y="48"/>
                    <a:pt x="17" y="41"/>
                    <a:pt x="17" y="32"/>
                  </a:cubicBezTo>
                  <a:cubicBezTo>
                    <a:pt x="17" y="29"/>
                    <a:pt x="18" y="26"/>
                    <a:pt x="20" y="24"/>
                  </a:cubicBezTo>
                  <a:cubicBezTo>
                    <a:pt x="1" y="24"/>
                    <a:pt x="1" y="24"/>
                    <a:pt x="1" y="24"/>
                  </a:cubicBezTo>
                  <a:cubicBezTo>
                    <a:pt x="0" y="27"/>
                    <a:pt x="0" y="30"/>
                    <a:pt x="0" y="32"/>
                  </a:cubicBezTo>
                  <a:cubicBezTo>
                    <a:pt x="0" y="50"/>
                    <a:pt x="14" y="65"/>
                    <a:pt x="32" y="65"/>
                  </a:cubicBezTo>
                  <a:cubicBezTo>
                    <a:pt x="76" y="65"/>
                    <a:pt x="76" y="65"/>
                    <a:pt x="76" y="65"/>
                  </a:cubicBezTo>
                  <a:cubicBezTo>
                    <a:pt x="94" y="65"/>
                    <a:pt x="109" y="50"/>
                    <a:pt x="109" y="32"/>
                  </a:cubicBezTo>
                  <a:cubicBezTo>
                    <a:pt x="109" y="15"/>
                    <a:pt x="94" y="0"/>
                    <a:pt x="7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23" name="Freeform 188"/>
            <p:cNvSpPr>
              <a:spLocks/>
            </p:cNvSpPr>
            <p:nvPr/>
          </p:nvSpPr>
          <p:spPr bwMode="auto">
            <a:xfrm>
              <a:off x="3856417" y="4489921"/>
              <a:ext cx="279745" cy="165896"/>
            </a:xfrm>
            <a:custGeom>
              <a:avLst/>
              <a:gdLst>
                <a:gd name="T0" fmla="*/ 41 w 109"/>
                <a:gd name="T1" fmla="*/ 48 h 65"/>
                <a:gd name="T2" fmla="*/ 33 w 109"/>
                <a:gd name="T3" fmla="*/ 48 h 65"/>
                <a:gd name="T4" fmla="*/ 18 w 109"/>
                <a:gd name="T5" fmla="*/ 32 h 65"/>
                <a:gd name="T6" fmla="*/ 33 w 109"/>
                <a:gd name="T7" fmla="*/ 17 h 65"/>
                <a:gd name="T8" fmla="*/ 37 w 109"/>
                <a:gd name="T9" fmla="*/ 17 h 65"/>
                <a:gd name="T10" fmla="*/ 77 w 109"/>
                <a:gd name="T11" fmla="*/ 17 h 65"/>
                <a:gd name="T12" fmla="*/ 92 w 109"/>
                <a:gd name="T13" fmla="*/ 32 h 65"/>
                <a:gd name="T14" fmla="*/ 92 w 109"/>
                <a:gd name="T15" fmla="*/ 35 h 65"/>
                <a:gd name="T16" fmla="*/ 89 w 109"/>
                <a:gd name="T17" fmla="*/ 42 h 65"/>
                <a:gd name="T18" fmla="*/ 108 w 109"/>
                <a:gd name="T19" fmla="*/ 42 h 65"/>
                <a:gd name="T20" fmla="*/ 109 w 109"/>
                <a:gd name="T21" fmla="*/ 35 h 65"/>
                <a:gd name="T22" fmla="*/ 109 w 109"/>
                <a:gd name="T23" fmla="*/ 35 h 65"/>
                <a:gd name="T24" fmla="*/ 109 w 109"/>
                <a:gd name="T25" fmla="*/ 32 h 65"/>
                <a:gd name="T26" fmla="*/ 77 w 109"/>
                <a:gd name="T27" fmla="*/ 0 h 65"/>
                <a:gd name="T28" fmla="*/ 37 w 109"/>
                <a:gd name="T29" fmla="*/ 0 h 65"/>
                <a:gd name="T30" fmla="*/ 33 w 109"/>
                <a:gd name="T31" fmla="*/ 0 h 65"/>
                <a:gd name="T32" fmla="*/ 0 w 109"/>
                <a:gd name="T33" fmla="*/ 32 h 65"/>
                <a:gd name="T34" fmla="*/ 33 w 109"/>
                <a:gd name="T35" fmla="*/ 65 h 65"/>
                <a:gd name="T36" fmla="*/ 56 w 109"/>
                <a:gd name="T37" fmla="*/ 65 h 65"/>
                <a:gd name="T38" fmla="*/ 41 w 109"/>
                <a:gd name="T39" fmla="*/ 4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 h="65">
                  <a:moveTo>
                    <a:pt x="41" y="48"/>
                  </a:moveTo>
                  <a:cubicBezTo>
                    <a:pt x="33" y="48"/>
                    <a:pt x="33" y="48"/>
                    <a:pt x="33" y="48"/>
                  </a:cubicBezTo>
                  <a:cubicBezTo>
                    <a:pt x="24" y="48"/>
                    <a:pt x="18" y="41"/>
                    <a:pt x="18" y="32"/>
                  </a:cubicBezTo>
                  <a:cubicBezTo>
                    <a:pt x="18" y="24"/>
                    <a:pt x="24" y="17"/>
                    <a:pt x="33" y="17"/>
                  </a:cubicBezTo>
                  <a:cubicBezTo>
                    <a:pt x="37" y="17"/>
                    <a:pt x="37" y="17"/>
                    <a:pt x="37" y="17"/>
                  </a:cubicBezTo>
                  <a:cubicBezTo>
                    <a:pt x="77" y="17"/>
                    <a:pt x="77" y="17"/>
                    <a:pt x="77" y="17"/>
                  </a:cubicBezTo>
                  <a:cubicBezTo>
                    <a:pt x="85" y="17"/>
                    <a:pt x="92" y="24"/>
                    <a:pt x="92" y="32"/>
                  </a:cubicBezTo>
                  <a:cubicBezTo>
                    <a:pt x="92" y="33"/>
                    <a:pt x="92" y="34"/>
                    <a:pt x="92" y="35"/>
                  </a:cubicBezTo>
                  <a:cubicBezTo>
                    <a:pt x="91" y="38"/>
                    <a:pt x="90" y="40"/>
                    <a:pt x="89" y="42"/>
                  </a:cubicBezTo>
                  <a:cubicBezTo>
                    <a:pt x="108" y="42"/>
                    <a:pt x="108" y="42"/>
                    <a:pt x="108" y="42"/>
                  </a:cubicBezTo>
                  <a:cubicBezTo>
                    <a:pt x="108" y="40"/>
                    <a:pt x="109" y="38"/>
                    <a:pt x="109" y="35"/>
                  </a:cubicBezTo>
                  <a:cubicBezTo>
                    <a:pt x="109" y="35"/>
                    <a:pt x="109" y="35"/>
                    <a:pt x="109" y="35"/>
                  </a:cubicBezTo>
                  <a:cubicBezTo>
                    <a:pt x="109" y="34"/>
                    <a:pt x="109" y="33"/>
                    <a:pt x="109" y="32"/>
                  </a:cubicBezTo>
                  <a:cubicBezTo>
                    <a:pt x="109" y="15"/>
                    <a:pt x="95" y="0"/>
                    <a:pt x="77" y="0"/>
                  </a:cubicBezTo>
                  <a:cubicBezTo>
                    <a:pt x="37" y="0"/>
                    <a:pt x="37" y="0"/>
                    <a:pt x="37" y="0"/>
                  </a:cubicBezTo>
                  <a:cubicBezTo>
                    <a:pt x="33" y="0"/>
                    <a:pt x="33" y="0"/>
                    <a:pt x="33" y="0"/>
                  </a:cubicBezTo>
                  <a:cubicBezTo>
                    <a:pt x="15" y="0"/>
                    <a:pt x="0" y="15"/>
                    <a:pt x="0" y="32"/>
                  </a:cubicBezTo>
                  <a:cubicBezTo>
                    <a:pt x="0" y="50"/>
                    <a:pt x="15" y="65"/>
                    <a:pt x="33" y="65"/>
                  </a:cubicBezTo>
                  <a:cubicBezTo>
                    <a:pt x="56" y="65"/>
                    <a:pt x="56" y="65"/>
                    <a:pt x="56" y="65"/>
                  </a:cubicBezTo>
                  <a:cubicBezTo>
                    <a:pt x="50" y="61"/>
                    <a:pt x="44" y="55"/>
                    <a:pt x="41"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24" name="Freeform 189"/>
            <p:cNvSpPr>
              <a:spLocks noEditPoints="1"/>
            </p:cNvSpPr>
            <p:nvPr/>
          </p:nvSpPr>
          <p:spPr bwMode="auto">
            <a:xfrm>
              <a:off x="3950749" y="4248125"/>
              <a:ext cx="202761" cy="204930"/>
            </a:xfrm>
            <a:custGeom>
              <a:avLst/>
              <a:gdLst>
                <a:gd name="T0" fmla="*/ 40 w 79"/>
                <a:gd name="T1" fmla="*/ 0 h 80"/>
                <a:gd name="T2" fmla="*/ 0 w 79"/>
                <a:gd name="T3" fmla="*/ 40 h 80"/>
                <a:gd name="T4" fmla="*/ 40 w 79"/>
                <a:gd name="T5" fmla="*/ 80 h 80"/>
                <a:gd name="T6" fmla="*/ 79 w 79"/>
                <a:gd name="T7" fmla="*/ 40 h 80"/>
                <a:gd name="T8" fmla="*/ 40 w 79"/>
                <a:gd name="T9" fmla="*/ 0 h 80"/>
                <a:gd name="T10" fmla="*/ 63 w 79"/>
                <a:gd name="T11" fmla="*/ 46 h 80"/>
                <a:gd name="T12" fmla="*/ 46 w 79"/>
                <a:gd name="T13" fmla="*/ 46 h 80"/>
                <a:gd name="T14" fmla="*/ 46 w 79"/>
                <a:gd name="T15" fmla="*/ 63 h 80"/>
                <a:gd name="T16" fmla="*/ 33 w 79"/>
                <a:gd name="T17" fmla="*/ 63 h 80"/>
                <a:gd name="T18" fmla="*/ 33 w 79"/>
                <a:gd name="T19" fmla="*/ 46 h 80"/>
                <a:gd name="T20" fmla="*/ 17 w 79"/>
                <a:gd name="T21" fmla="*/ 46 h 80"/>
                <a:gd name="T22" fmla="*/ 17 w 79"/>
                <a:gd name="T23" fmla="*/ 34 h 80"/>
                <a:gd name="T24" fmla="*/ 33 w 79"/>
                <a:gd name="T25" fmla="*/ 34 h 80"/>
                <a:gd name="T26" fmla="*/ 33 w 79"/>
                <a:gd name="T27" fmla="*/ 17 h 80"/>
                <a:gd name="T28" fmla="*/ 46 w 79"/>
                <a:gd name="T29" fmla="*/ 17 h 80"/>
                <a:gd name="T30" fmla="*/ 46 w 79"/>
                <a:gd name="T31" fmla="*/ 34 h 80"/>
                <a:gd name="T32" fmla="*/ 63 w 79"/>
                <a:gd name="T33" fmla="*/ 34 h 80"/>
                <a:gd name="T34" fmla="*/ 63 w 79"/>
                <a:gd name="T35" fmla="*/ 4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80">
                  <a:moveTo>
                    <a:pt x="40" y="0"/>
                  </a:moveTo>
                  <a:cubicBezTo>
                    <a:pt x="18" y="0"/>
                    <a:pt x="0" y="18"/>
                    <a:pt x="0" y="40"/>
                  </a:cubicBezTo>
                  <a:cubicBezTo>
                    <a:pt x="0" y="62"/>
                    <a:pt x="18" y="80"/>
                    <a:pt x="40" y="80"/>
                  </a:cubicBezTo>
                  <a:cubicBezTo>
                    <a:pt x="62" y="80"/>
                    <a:pt x="79" y="62"/>
                    <a:pt x="79" y="40"/>
                  </a:cubicBezTo>
                  <a:cubicBezTo>
                    <a:pt x="79" y="18"/>
                    <a:pt x="62" y="0"/>
                    <a:pt x="40" y="0"/>
                  </a:cubicBezTo>
                  <a:close/>
                  <a:moveTo>
                    <a:pt x="63" y="46"/>
                  </a:moveTo>
                  <a:cubicBezTo>
                    <a:pt x="46" y="46"/>
                    <a:pt x="46" y="46"/>
                    <a:pt x="46" y="46"/>
                  </a:cubicBezTo>
                  <a:cubicBezTo>
                    <a:pt x="46" y="63"/>
                    <a:pt x="46" y="63"/>
                    <a:pt x="46" y="63"/>
                  </a:cubicBezTo>
                  <a:cubicBezTo>
                    <a:pt x="33" y="63"/>
                    <a:pt x="33" y="63"/>
                    <a:pt x="33" y="63"/>
                  </a:cubicBezTo>
                  <a:cubicBezTo>
                    <a:pt x="33" y="46"/>
                    <a:pt x="33" y="46"/>
                    <a:pt x="33" y="46"/>
                  </a:cubicBezTo>
                  <a:cubicBezTo>
                    <a:pt x="17" y="46"/>
                    <a:pt x="17" y="46"/>
                    <a:pt x="17" y="46"/>
                  </a:cubicBezTo>
                  <a:cubicBezTo>
                    <a:pt x="17" y="34"/>
                    <a:pt x="17" y="34"/>
                    <a:pt x="17" y="34"/>
                  </a:cubicBezTo>
                  <a:cubicBezTo>
                    <a:pt x="33" y="34"/>
                    <a:pt x="33" y="34"/>
                    <a:pt x="33" y="34"/>
                  </a:cubicBezTo>
                  <a:cubicBezTo>
                    <a:pt x="33" y="17"/>
                    <a:pt x="33" y="17"/>
                    <a:pt x="33" y="17"/>
                  </a:cubicBezTo>
                  <a:cubicBezTo>
                    <a:pt x="46" y="17"/>
                    <a:pt x="46" y="17"/>
                    <a:pt x="46" y="17"/>
                  </a:cubicBezTo>
                  <a:cubicBezTo>
                    <a:pt x="46" y="34"/>
                    <a:pt x="46" y="34"/>
                    <a:pt x="46" y="34"/>
                  </a:cubicBezTo>
                  <a:cubicBezTo>
                    <a:pt x="63" y="34"/>
                    <a:pt x="63" y="34"/>
                    <a:pt x="63" y="34"/>
                  </a:cubicBezTo>
                  <a:lnTo>
                    <a:pt x="63" y="4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25" name="Rectangle 190"/>
            <p:cNvSpPr>
              <a:spLocks noChangeArrowheads="1"/>
            </p:cNvSpPr>
            <p:nvPr/>
          </p:nvSpPr>
          <p:spPr bwMode="auto">
            <a:xfrm>
              <a:off x="4200135" y="4356553"/>
              <a:ext cx="30360" cy="1019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26" name="Rectangle 191"/>
            <p:cNvSpPr>
              <a:spLocks noChangeArrowheads="1"/>
            </p:cNvSpPr>
            <p:nvPr/>
          </p:nvSpPr>
          <p:spPr bwMode="auto">
            <a:xfrm>
              <a:off x="4164354" y="4392335"/>
              <a:ext cx="101923" cy="303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27" name="Rectangle 192"/>
            <p:cNvSpPr>
              <a:spLocks noChangeArrowheads="1"/>
            </p:cNvSpPr>
            <p:nvPr/>
          </p:nvSpPr>
          <p:spPr bwMode="auto">
            <a:xfrm>
              <a:off x="3879187" y="4386913"/>
              <a:ext cx="18433" cy="6180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28" name="Rectangle 193"/>
            <p:cNvSpPr>
              <a:spLocks noChangeArrowheads="1"/>
            </p:cNvSpPr>
            <p:nvPr/>
          </p:nvSpPr>
          <p:spPr bwMode="auto">
            <a:xfrm>
              <a:off x="3858586" y="4407515"/>
              <a:ext cx="61805" cy="173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grpSp>
        <p:nvGrpSpPr>
          <p:cNvPr id="229" name="组合 228"/>
          <p:cNvGrpSpPr/>
          <p:nvPr/>
        </p:nvGrpSpPr>
        <p:grpSpPr>
          <a:xfrm>
            <a:off x="4567731" y="1947506"/>
            <a:ext cx="364144" cy="417911"/>
            <a:chOff x="2733098" y="4187405"/>
            <a:chExt cx="484675" cy="556238"/>
          </a:xfrm>
          <a:solidFill>
            <a:schemeClr val="bg1"/>
          </a:solidFill>
        </p:grpSpPr>
        <p:sp>
          <p:nvSpPr>
            <p:cNvPr id="230" name="Oval 302"/>
            <p:cNvSpPr>
              <a:spLocks noChangeArrowheads="1"/>
            </p:cNvSpPr>
            <p:nvPr/>
          </p:nvSpPr>
          <p:spPr bwMode="auto">
            <a:xfrm>
              <a:off x="2849117" y="4187405"/>
              <a:ext cx="84574" cy="10734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31" name="Freeform 303"/>
            <p:cNvSpPr>
              <a:spLocks noEditPoints="1"/>
            </p:cNvSpPr>
            <p:nvPr/>
          </p:nvSpPr>
          <p:spPr bwMode="auto">
            <a:xfrm>
              <a:off x="2733098" y="4304508"/>
              <a:ext cx="310105" cy="439135"/>
            </a:xfrm>
            <a:custGeom>
              <a:avLst/>
              <a:gdLst>
                <a:gd name="T0" fmla="*/ 121 w 121"/>
                <a:gd name="T1" fmla="*/ 26 h 171"/>
                <a:gd name="T2" fmla="*/ 120 w 121"/>
                <a:gd name="T3" fmla="*/ 26 h 171"/>
                <a:gd name="T4" fmla="*/ 114 w 121"/>
                <a:gd name="T5" fmla="*/ 21 h 171"/>
                <a:gd name="T6" fmla="*/ 90 w 121"/>
                <a:gd name="T7" fmla="*/ 3 h 171"/>
                <a:gd name="T8" fmla="*/ 84 w 121"/>
                <a:gd name="T9" fmla="*/ 1 h 171"/>
                <a:gd name="T10" fmla="*/ 76 w 121"/>
                <a:gd name="T11" fmla="*/ 1 h 171"/>
                <a:gd name="T12" fmla="*/ 74 w 121"/>
                <a:gd name="T13" fmla="*/ 11 h 171"/>
                <a:gd name="T14" fmla="*/ 67 w 121"/>
                <a:gd name="T15" fmla="*/ 42 h 171"/>
                <a:gd name="T16" fmla="*/ 67 w 121"/>
                <a:gd name="T17" fmla="*/ 7 h 171"/>
                <a:gd name="T18" fmla="*/ 58 w 121"/>
                <a:gd name="T19" fmla="*/ 0 h 171"/>
                <a:gd name="T20" fmla="*/ 58 w 121"/>
                <a:gd name="T21" fmla="*/ 9 h 171"/>
                <a:gd name="T22" fmla="*/ 45 w 121"/>
                <a:gd name="T23" fmla="*/ 18 h 171"/>
                <a:gd name="T24" fmla="*/ 40 w 121"/>
                <a:gd name="T25" fmla="*/ 7 h 171"/>
                <a:gd name="T26" fmla="*/ 47 w 121"/>
                <a:gd name="T27" fmla="*/ 0 h 171"/>
                <a:gd name="T28" fmla="*/ 38 w 121"/>
                <a:gd name="T29" fmla="*/ 1 h 171"/>
                <a:gd name="T30" fmla="*/ 3 w 121"/>
                <a:gd name="T31" fmla="*/ 35 h 171"/>
                <a:gd name="T32" fmla="*/ 3 w 121"/>
                <a:gd name="T33" fmla="*/ 36 h 171"/>
                <a:gd name="T34" fmla="*/ 1 w 121"/>
                <a:gd name="T35" fmla="*/ 48 h 171"/>
                <a:gd name="T36" fmla="*/ 2 w 121"/>
                <a:gd name="T37" fmla="*/ 48 h 171"/>
                <a:gd name="T38" fmla="*/ 2 w 121"/>
                <a:gd name="T39" fmla="*/ 50 h 171"/>
                <a:gd name="T40" fmla="*/ 6 w 121"/>
                <a:gd name="T41" fmla="*/ 57 h 171"/>
                <a:gd name="T42" fmla="*/ 20 w 121"/>
                <a:gd name="T43" fmla="*/ 85 h 171"/>
                <a:gd name="T44" fmla="*/ 33 w 121"/>
                <a:gd name="T45" fmla="*/ 90 h 171"/>
                <a:gd name="T46" fmla="*/ 35 w 121"/>
                <a:gd name="T47" fmla="*/ 90 h 171"/>
                <a:gd name="T48" fmla="*/ 60 w 121"/>
                <a:gd name="T49" fmla="*/ 171 h 171"/>
                <a:gd name="T50" fmla="*/ 56 w 121"/>
                <a:gd name="T51" fmla="*/ 110 h 171"/>
                <a:gd name="T52" fmla="*/ 89 w 121"/>
                <a:gd name="T53" fmla="*/ 33 h 171"/>
                <a:gd name="T54" fmla="*/ 93 w 121"/>
                <a:gd name="T55" fmla="*/ 31 h 171"/>
                <a:gd name="T56" fmla="*/ 75 w 121"/>
                <a:gd name="T57" fmla="*/ 45 h 171"/>
                <a:gd name="T58" fmla="*/ 89 w 121"/>
                <a:gd name="T59" fmla="*/ 33 h 171"/>
                <a:gd name="T60" fmla="*/ 30 w 121"/>
                <a:gd name="T61" fmla="*/ 55 h 171"/>
                <a:gd name="T62" fmla="*/ 24 w 121"/>
                <a:gd name="T63" fmla="*/ 44 h 171"/>
                <a:gd name="T64" fmla="*/ 33 w 121"/>
                <a:gd name="T65" fmla="*/ 6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71">
                  <a:moveTo>
                    <a:pt x="120" y="42"/>
                  </a:moveTo>
                  <a:cubicBezTo>
                    <a:pt x="120" y="35"/>
                    <a:pt x="121" y="24"/>
                    <a:pt x="121" y="26"/>
                  </a:cubicBezTo>
                  <a:cubicBezTo>
                    <a:pt x="121" y="26"/>
                    <a:pt x="121" y="26"/>
                    <a:pt x="121"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1"/>
                    <a:pt x="76" y="0"/>
                  </a:cubicBezTo>
                  <a:cubicBezTo>
                    <a:pt x="76" y="1"/>
                    <a:pt x="76" y="1"/>
                    <a:pt x="76"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8" y="9"/>
                    <a:pt x="58" y="9"/>
                    <a:pt x="58" y="9"/>
                  </a:cubicBezTo>
                  <a:cubicBezTo>
                    <a:pt x="56" y="42"/>
                    <a:pt x="56" y="42"/>
                    <a:pt x="56" y="42"/>
                  </a:cubicBezTo>
                  <a:cubicBezTo>
                    <a:pt x="45" y="18"/>
                    <a:pt x="45" y="18"/>
                    <a:pt x="45" y="18"/>
                  </a:cubicBezTo>
                  <a:cubicBezTo>
                    <a:pt x="49" y="11"/>
                    <a:pt x="49" y="11"/>
                    <a:pt x="49" y="11"/>
                  </a:cubicBezTo>
                  <a:cubicBezTo>
                    <a:pt x="40" y="7"/>
                    <a:pt x="40" y="7"/>
                    <a:pt x="40" y="7"/>
                  </a:cubicBezTo>
                  <a:cubicBezTo>
                    <a:pt x="47" y="1"/>
                    <a:pt x="47" y="1"/>
                    <a:pt x="47" y="1"/>
                  </a:cubicBezTo>
                  <a:cubicBezTo>
                    <a:pt x="47" y="0"/>
                    <a:pt x="47" y="0"/>
                    <a:pt x="47" y="0"/>
                  </a:cubicBezTo>
                  <a:cubicBezTo>
                    <a:pt x="45" y="1"/>
                    <a:pt x="42" y="1"/>
                    <a:pt x="39" y="1"/>
                  </a:cubicBezTo>
                  <a:cubicBezTo>
                    <a:pt x="39" y="1"/>
                    <a:pt x="39" y="1"/>
                    <a:pt x="38" y="1"/>
                  </a:cubicBezTo>
                  <a:cubicBezTo>
                    <a:pt x="36" y="2"/>
                    <a:pt x="33" y="3"/>
                    <a:pt x="31" y="5"/>
                  </a:cubicBezTo>
                  <a:cubicBezTo>
                    <a:pt x="3" y="35"/>
                    <a:pt x="3" y="35"/>
                    <a:pt x="3" y="35"/>
                  </a:cubicBezTo>
                  <a:cubicBezTo>
                    <a:pt x="3" y="36"/>
                    <a:pt x="3" y="36"/>
                    <a:pt x="3" y="36"/>
                  </a:cubicBezTo>
                  <a:cubicBezTo>
                    <a:pt x="3" y="36"/>
                    <a:pt x="3" y="36"/>
                    <a:pt x="3" y="36"/>
                  </a:cubicBezTo>
                  <a:cubicBezTo>
                    <a:pt x="0" y="60"/>
                    <a:pt x="2" y="42"/>
                    <a:pt x="1" y="48"/>
                  </a:cubicBezTo>
                  <a:cubicBezTo>
                    <a:pt x="1" y="48"/>
                    <a:pt x="1" y="48"/>
                    <a:pt x="1" y="48"/>
                  </a:cubicBezTo>
                  <a:cubicBezTo>
                    <a:pt x="1" y="48"/>
                    <a:pt x="1" y="48"/>
                    <a:pt x="1" y="48"/>
                  </a:cubicBezTo>
                  <a:cubicBezTo>
                    <a:pt x="2" y="48"/>
                    <a:pt x="2" y="48"/>
                    <a:pt x="2" y="48"/>
                  </a:cubicBezTo>
                  <a:cubicBezTo>
                    <a:pt x="2" y="49"/>
                    <a:pt x="2" y="49"/>
                    <a:pt x="2" y="49"/>
                  </a:cubicBezTo>
                  <a:cubicBezTo>
                    <a:pt x="2" y="50"/>
                    <a:pt x="2" y="50"/>
                    <a:pt x="2" y="50"/>
                  </a:cubicBezTo>
                  <a:cubicBezTo>
                    <a:pt x="4" y="52"/>
                    <a:pt x="4" y="52"/>
                    <a:pt x="4" y="52"/>
                  </a:cubicBezTo>
                  <a:cubicBezTo>
                    <a:pt x="6" y="57"/>
                    <a:pt x="6" y="57"/>
                    <a:pt x="6" y="57"/>
                  </a:cubicBezTo>
                  <a:cubicBezTo>
                    <a:pt x="11" y="66"/>
                    <a:pt x="11" y="66"/>
                    <a:pt x="11" y="66"/>
                  </a:cubicBezTo>
                  <a:cubicBezTo>
                    <a:pt x="20" y="85"/>
                    <a:pt x="20" y="85"/>
                    <a:pt x="20" y="85"/>
                  </a:cubicBezTo>
                  <a:cubicBezTo>
                    <a:pt x="24" y="82"/>
                    <a:pt x="29" y="80"/>
                    <a:pt x="33" y="78"/>
                  </a:cubicBezTo>
                  <a:cubicBezTo>
                    <a:pt x="33" y="82"/>
                    <a:pt x="33" y="86"/>
                    <a:pt x="33" y="90"/>
                  </a:cubicBezTo>
                  <a:cubicBezTo>
                    <a:pt x="33" y="90"/>
                    <a:pt x="33" y="90"/>
                    <a:pt x="33" y="90"/>
                  </a:cubicBezTo>
                  <a:cubicBezTo>
                    <a:pt x="33" y="90"/>
                    <a:pt x="34" y="90"/>
                    <a:pt x="35" y="90"/>
                  </a:cubicBezTo>
                  <a:cubicBezTo>
                    <a:pt x="37" y="171"/>
                    <a:pt x="37" y="171"/>
                    <a:pt x="37" y="171"/>
                  </a:cubicBezTo>
                  <a:cubicBezTo>
                    <a:pt x="60" y="171"/>
                    <a:pt x="60" y="171"/>
                    <a:pt x="60" y="171"/>
                  </a:cubicBezTo>
                  <a:cubicBezTo>
                    <a:pt x="61" y="161"/>
                    <a:pt x="61" y="148"/>
                    <a:pt x="61" y="134"/>
                  </a:cubicBezTo>
                  <a:cubicBezTo>
                    <a:pt x="58" y="127"/>
                    <a:pt x="56" y="118"/>
                    <a:pt x="56" y="110"/>
                  </a:cubicBezTo>
                  <a:cubicBezTo>
                    <a:pt x="56" y="74"/>
                    <a:pt x="84" y="44"/>
                    <a:pt x="120" y="42"/>
                  </a:cubicBezTo>
                  <a:close/>
                  <a:moveTo>
                    <a:pt x="89" y="33"/>
                  </a:moveTo>
                  <a:cubicBezTo>
                    <a:pt x="89" y="31"/>
                    <a:pt x="89" y="29"/>
                    <a:pt x="89" y="27"/>
                  </a:cubicBezTo>
                  <a:cubicBezTo>
                    <a:pt x="93" y="31"/>
                    <a:pt x="93" y="31"/>
                    <a:pt x="93" y="31"/>
                  </a:cubicBezTo>
                  <a:cubicBezTo>
                    <a:pt x="96" y="33"/>
                    <a:pt x="96" y="33"/>
                    <a:pt x="96" y="33"/>
                  </a:cubicBezTo>
                  <a:cubicBezTo>
                    <a:pt x="75" y="45"/>
                    <a:pt x="75" y="45"/>
                    <a:pt x="75" y="45"/>
                  </a:cubicBezTo>
                  <a:cubicBezTo>
                    <a:pt x="74" y="42"/>
                    <a:pt x="74" y="42"/>
                    <a:pt x="74" y="42"/>
                  </a:cubicBezTo>
                  <a:lnTo>
                    <a:pt x="89" y="33"/>
                  </a:lnTo>
                  <a:close/>
                  <a:moveTo>
                    <a:pt x="33" y="60"/>
                  </a:moveTo>
                  <a:cubicBezTo>
                    <a:pt x="30" y="55"/>
                    <a:pt x="30" y="55"/>
                    <a:pt x="30" y="55"/>
                  </a:cubicBezTo>
                  <a:cubicBezTo>
                    <a:pt x="25" y="46"/>
                    <a:pt x="25" y="46"/>
                    <a:pt x="25" y="46"/>
                  </a:cubicBezTo>
                  <a:cubicBezTo>
                    <a:pt x="24" y="44"/>
                    <a:pt x="24" y="44"/>
                    <a:pt x="24" y="44"/>
                  </a:cubicBezTo>
                  <a:cubicBezTo>
                    <a:pt x="34" y="31"/>
                    <a:pt x="34" y="31"/>
                    <a:pt x="34" y="31"/>
                  </a:cubicBezTo>
                  <a:cubicBezTo>
                    <a:pt x="34" y="41"/>
                    <a:pt x="33" y="50"/>
                    <a:pt x="33"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32" name="Freeform 304"/>
            <p:cNvSpPr>
              <a:spLocks/>
            </p:cNvSpPr>
            <p:nvPr/>
          </p:nvSpPr>
          <p:spPr bwMode="auto">
            <a:xfrm>
              <a:off x="2897909" y="4668827"/>
              <a:ext cx="60720" cy="74816"/>
            </a:xfrm>
            <a:custGeom>
              <a:avLst/>
              <a:gdLst>
                <a:gd name="T0" fmla="*/ 0 w 24"/>
                <a:gd name="T1" fmla="*/ 0 h 29"/>
                <a:gd name="T2" fmla="*/ 1 w 24"/>
                <a:gd name="T3" fmla="*/ 29 h 29"/>
                <a:gd name="T4" fmla="*/ 24 w 24"/>
                <a:gd name="T5" fmla="*/ 29 h 29"/>
                <a:gd name="T6" fmla="*/ 24 w 24"/>
                <a:gd name="T7" fmla="*/ 26 h 29"/>
                <a:gd name="T8" fmla="*/ 0 w 24"/>
                <a:gd name="T9" fmla="*/ 0 h 29"/>
              </a:gdLst>
              <a:ahLst/>
              <a:cxnLst>
                <a:cxn ang="0">
                  <a:pos x="T0" y="T1"/>
                </a:cxn>
                <a:cxn ang="0">
                  <a:pos x="T2" y="T3"/>
                </a:cxn>
                <a:cxn ang="0">
                  <a:pos x="T4" y="T5"/>
                </a:cxn>
                <a:cxn ang="0">
                  <a:pos x="T6" y="T7"/>
                </a:cxn>
                <a:cxn ang="0">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33" name="Freeform 305"/>
            <p:cNvSpPr>
              <a:spLocks/>
            </p:cNvSpPr>
            <p:nvPr/>
          </p:nvSpPr>
          <p:spPr bwMode="auto">
            <a:xfrm>
              <a:off x="3035614" y="4422694"/>
              <a:ext cx="54214" cy="41203"/>
            </a:xfrm>
            <a:custGeom>
              <a:avLst/>
              <a:gdLst>
                <a:gd name="T0" fmla="*/ 43 w 50"/>
                <a:gd name="T1" fmla="*/ 0 h 38"/>
                <a:gd name="T2" fmla="*/ 36 w 50"/>
                <a:gd name="T3" fmla="*/ 0 h 38"/>
                <a:gd name="T4" fmla="*/ 14 w 50"/>
                <a:gd name="T5" fmla="*/ 0 h 38"/>
                <a:gd name="T6" fmla="*/ 7 w 50"/>
                <a:gd name="T7" fmla="*/ 0 h 38"/>
                <a:gd name="T8" fmla="*/ 0 w 50"/>
                <a:gd name="T9" fmla="*/ 38 h 38"/>
                <a:gd name="T10" fmla="*/ 14 w 50"/>
                <a:gd name="T11" fmla="*/ 38 h 38"/>
                <a:gd name="T12" fmla="*/ 36 w 50"/>
                <a:gd name="T13" fmla="*/ 38 h 38"/>
                <a:gd name="T14" fmla="*/ 50 w 50"/>
                <a:gd name="T15" fmla="*/ 38 h 38"/>
                <a:gd name="T16" fmla="*/ 43 w 50"/>
                <a:gd name="T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8">
                  <a:moveTo>
                    <a:pt x="43" y="0"/>
                  </a:moveTo>
                  <a:lnTo>
                    <a:pt x="36" y="0"/>
                  </a:lnTo>
                  <a:lnTo>
                    <a:pt x="14" y="0"/>
                  </a:lnTo>
                  <a:lnTo>
                    <a:pt x="7" y="0"/>
                  </a:lnTo>
                  <a:lnTo>
                    <a:pt x="0" y="38"/>
                  </a:lnTo>
                  <a:lnTo>
                    <a:pt x="14" y="38"/>
                  </a:lnTo>
                  <a:lnTo>
                    <a:pt x="36" y="38"/>
                  </a:lnTo>
                  <a:lnTo>
                    <a:pt x="50" y="38"/>
                  </a:lnTo>
                  <a:lnTo>
                    <a:pt x="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34" name="Freeform 306"/>
            <p:cNvSpPr>
              <a:spLocks/>
            </p:cNvSpPr>
            <p:nvPr/>
          </p:nvSpPr>
          <p:spPr bwMode="auto">
            <a:xfrm>
              <a:off x="2964051" y="4430285"/>
              <a:ext cx="61805" cy="59636"/>
            </a:xfrm>
            <a:custGeom>
              <a:avLst/>
              <a:gdLst>
                <a:gd name="T0" fmla="*/ 33 w 57"/>
                <a:gd name="T1" fmla="*/ 0 h 55"/>
                <a:gd name="T2" fmla="*/ 26 w 57"/>
                <a:gd name="T3" fmla="*/ 5 h 55"/>
                <a:gd name="T4" fmla="*/ 7 w 57"/>
                <a:gd name="T5" fmla="*/ 14 h 55"/>
                <a:gd name="T6" fmla="*/ 0 w 57"/>
                <a:gd name="T7" fmla="*/ 19 h 55"/>
                <a:gd name="T8" fmla="*/ 14 w 57"/>
                <a:gd name="T9" fmla="*/ 55 h 55"/>
                <a:gd name="T10" fmla="*/ 28 w 57"/>
                <a:gd name="T11" fmla="*/ 47 h 55"/>
                <a:gd name="T12" fmla="*/ 45 w 57"/>
                <a:gd name="T13" fmla="*/ 38 h 55"/>
                <a:gd name="T14" fmla="*/ 57 w 57"/>
                <a:gd name="T15" fmla="*/ 31 h 55"/>
                <a:gd name="T16" fmla="*/ 33 w 57"/>
                <a:gd name="T1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33" y="0"/>
                  </a:moveTo>
                  <a:lnTo>
                    <a:pt x="26" y="5"/>
                  </a:lnTo>
                  <a:lnTo>
                    <a:pt x="7" y="14"/>
                  </a:lnTo>
                  <a:lnTo>
                    <a:pt x="0" y="19"/>
                  </a:lnTo>
                  <a:lnTo>
                    <a:pt x="14" y="55"/>
                  </a:lnTo>
                  <a:lnTo>
                    <a:pt x="28" y="47"/>
                  </a:lnTo>
                  <a:lnTo>
                    <a:pt x="45" y="38"/>
                  </a:lnTo>
                  <a:lnTo>
                    <a:pt x="57" y="31"/>
                  </a:lnTo>
                  <a:lnTo>
                    <a:pt x="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35" name="Freeform 307"/>
            <p:cNvSpPr>
              <a:spLocks/>
            </p:cNvSpPr>
            <p:nvPr/>
          </p:nvSpPr>
          <p:spPr bwMode="auto">
            <a:xfrm>
              <a:off x="2909837" y="4479077"/>
              <a:ext cx="61805" cy="61805"/>
            </a:xfrm>
            <a:custGeom>
              <a:avLst/>
              <a:gdLst>
                <a:gd name="T0" fmla="*/ 19 w 57"/>
                <a:gd name="T1" fmla="*/ 0 h 57"/>
                <a:gd name="T2" fmla="*/ 15 w 57"/>
                <a:gd name="T3" fmla="*/ 7 h 57"/>
                <a:gd name="T4" fmla="*/ 5 w 57"/>
                <a:gd name="T5" fmla="*/ 26 h 57"/>
                <a:gd name="T6" fmla="*/ 0 w 57"/>
                <a:gd name="T7" fmla="*/ 33 h 57"/>
                <a:gd name="T8" fmla="*/ 31 w 57"/>
                <a:gd name="T9" fmla="*/ 57 h 57"/>
                <a:gd name="T10" fmla="*/ 38 w 57"/>
                <a:gd name="T11" fmla="*/ 45 h 57"/>
                <a:gd name="T12" fmla="*/ 50 w 57"/>
                <a:gd name="T13" fmla="*/ 26 h 57"/>
                <a:gd name="T14" fmla="*/ 57 w 57"/>
                <a:gd name="T15" fmla="*/ 14 h 57"/>
                <a:gd name="T16" fmla="*/ 19 w 57"/>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19" y="0"/>
                  </a:moveTo>
                  <a:lnTo>
                    <a:pt x="15" y="7"/>
                  </a:lnTo>
                  <a:lnTo>
                    <a:pt x="5" y="26"/>
                  </a:lnTo>
                  <a:lnTo>
                    <a:pt x="0" y="33"/>
                  </a:lnTo>
                  <a:lnTo>
                    <a:pt x="31" y="57"/>
                  </a:lnTo>
                  <a:lnTo>
                    <a:pt x="38" y="45"/>
                  </a:lnTo>
                  <a:lnTo>
                    <a:pt x="50" y="26"/>
                  </a:lnTo>
                  <a:lnTo>
                    <a:pt x="57" y="14"/>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36" name="Freeform 308"/>
            <p:cNvSpPr>
              <a:spLocks/>
            </p:cNvSpPr>
            <p:nvPr/>
          </p:nvSpPr>
          <p:spPr bwMode="auto">
            <a:xfrm>
              <a:off x="2897909" y="4550640"/>
              <a:ext cx="40119" cy="52046"/>
            </a:xfrm>
            <a:custGeom>
              <a:avLst/>
              <a:gdLst>
                <a:gd name="T0" fmla="*/ 0 w 37"/>
                <a:gd name="T1" fmla="*/ 5 h 48"/>
                <a:gd name="T2" fmla="*/ 0 w 37"/>
                <a:gd name="T3" fmla="*/ 14 h 48"/>
                <a:gd name="T4" fmla="*/ 0 w 37"/>
                <a:gd name="T5" fmla="*/ 33 h 48"/>
                <a:gd name="T6" fmla="*/ 0 w 37"/>
                <a:gd name="T7" fmla="*/ 43 h 48"/>
                <a:gd name="T8" fmla="*/ 37 w 37"/>
                <a:gd name="T9" fmla="*/ 48 h 48"/>
                <a:gd name="T10" fmla="*/ 37 w 37"/>
                <a:gd name="T11" fmla="*/ 33 h 48"/>
                <a:gd name="T12" fmla="*/ 37 w 37"/>
                <a:gd name="T13" fmla="*/ 14 h 48"/>
                <a:gd name="T14" fmla="*/ 37 w 37"/>
                <a:gd name="T15" fmla="*/ 0 h 48"/>
                <a:gd name="T16" fmla="*/ 0 w 37"/>
                <a:gd name="T17"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48">
                  <a:moveTo>
                    <a:pt x="0" y="5"/>
                  </a:moveTo>
                  <a:lnTo>
                    <a:pt x="0" y="14"/>
                  </a:lnTo>
                  <a:lnTo>
                    <a:pt x="0" y="33"/>
                  </a:lnTo>
                  <a:lnTo>
                    <a:pt x="0" y="43"/>
                  </a:lnTo>
                  <a:lnTo>
                    <a:pt x="37" y="48"/>
                  </a:lnTo>
                  <a:lnTo>
                    <a:pt x="37" y="33"/>
                  </a:lnTo>
                  <a:lnTo>
                    <a:pt x="37" y="14"/>
                  </a:lnTo>
                  <a:lnTo>
                    <a:pt x="37"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37" name="Freeform 309"/>
            <p:cNvSpPr>
              <a:spLocks/>
            </p:cNvSpPr>
            <p:nvPr/>
          </p:nvSpPr>
          <p:spPr bwMode="auto">
            <a:xfrm>
              <a:off x="2905500" y="4612444"/>
              <a:ext cx="58551" cy="61805"/>
            </a:xfrm>
            <a:custGeom>
              <a:avLst/>
              <a:gdLst>
                <a:gd name="T0" fmla="*/ 0 w 54"/>
                <a:gd name="T1" fmla="*/ 26 h 57"/>
                <a:gd name="T2" fmla="*/ 4 w 54"/>
                <a:gd name="T3" fmla="*/ 33 h 57"/>
                <a:gd name="T4" fmla="*/ 14 w 54"/>
                <a:gd name="T5" fmla="*/ 50 h 57"/>
                <a:gd name="T6" fmla="*/ 19 w 54"/>
                <a:gd name="T7" fmla="*/ 57 h 57"/>
                <a:gd name="T8" fmla="*/ 54 w 54"/>
                <a:gd name="T9" fmla="*/ 43 h 57"/>
                <a:gd name="T10" fmla="*/ 47 w 54"/>
                <a:gd name="T11" fmla="*/ 31 h 57"/>
                <a:gd name="T12" fmla="*/ 37 w 54"/>
                <a:gd name="T13" fmla="*/ 14 h 57"/>
                <a:gd name="T14" fmla="*/ 30 w 54"/>
                <a:gd name="T15" fmla="*/ 0 h 57"/>
                <a:gd name="T16" fmla="*/ 0 w 54"/>
                <a:gd name="T17"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7">
                  <a:moveTo>
                    <a:pt x="0" y="26"/>
                  </a:moveTo>
                  <a:lnTo>
                    <a:pt x="4" y="33"/>
                  </a:lnTo>
                  <a:lnTo>
                    <a:pt x="14" y="50"/>
                  </a:lnTo>
                  <a:lnTo>
                    <a:pt x="19" y="57"/>
                  </a:lnTo>
                  <a:lnTo>
                    <a:pt x="54" y="43"/>
                  </a:lnTo>
                  <a:lnTo>
                    <a:pt x="47" y="31"/>
                  </a:lnTo>
                  <a:lnTo>
                    <a:pt x="37" y="14"/>
                  </a:lnTo>
                  <a:lnTo>
                    <a:pt x="30" y="0"/>
                  </a:lnTo>
                  <a:lnTo>
                    <a:pt x="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38" name="Freeform 310"/>
            <p:cNvSpPr>
              <a:spLocks/>
            </p:cNvSpPr>
            <p:nvPr/>
          </p:nvSpPr>
          <p:spPr bwMode="auto">
            <a:xfrm>
              <a:off x="2954292" y="4668827"/>
              <a:ext cx="60720" cy="58551"/>
            </a:xfrm>
            <a:custGeom>
              <a:avLst/>
              <a:gdLst>
                <a:gd name="T0" fmla="*/ 0 w 56"/>
                <a:gd name="T1" fmla="*/ 35 h 54"/>
                <a:gd name="T2" fmla="*/ 7 w 56"/>
                <a:gd name="T3" fmla="*/ 40 h 54"/>
                <a:gd name="T4" fmla="*/ 26 w 56"/>
                <a:gd name="T5" fmla="*/ 50 h 54"/>
                <a:gd name="T6" fmla="*/ 30 w 56"/>
                <a:gd name="T7" fmla="*/ 54 h 54"/>
                <a:gd name="T8" fmla="*/ 56 w 56"/>
                <a:gd name="T9" fmla="*/ 24 h 54"/>
                <a:gd name="T10" fmla="*/ 45 w 56"/>
                <a:gd name="T11" fmla="*/ 17 h 54"/>
                <a:gd name="T12" fmla="*/ 26 w 56"/>
                <a:gd name="T13" fmla="*/ 7 h 54"/>
                <a:gd name="T14" fmla="*/ 14 w 56"/>
                <a:gd name="T15" fmla="*/ 0 h 54"/>
                <a:gd name="T16" fmla="*/ 0 w 56"/>
                <a:gd name="T1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0" y="35"/>
                  </a:moveTo>
                  <a:lnTo>
                    <a:pt x="7" y="40"/>
                  </a:lnTo>
                  <a:lnTo>
                    <a:pt x="26" y="50"/>
                  </a:lnTo>
                  <a:lnTo>
                    <a:pt x="30" y="54"/>
                  </a:lnTo>
                  <a:lnTo>
                    <a:pt x="56" y="24"/>
                  </a:lnTo>
                  <a:lnTo>
                    <a:pt x="45" y="17"/>
                  </a:lnTo>
                  <a:lnTo>
                    <a:pt x="26" y="7"/>
                  </a:lnTo>
                  <a:lnTo>
                    <a:pt x="14" y="0"/>
                  </a:lnTo>
                  <a:lnTo>
                    <a:pt x="0"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39" name="Freeform 311"/>
            <p:cNvSpPr>
              <a:spLocks/>
            </p:cNvSpPr>
            <p:nvPr/>
          </p:nvSpPr>
          <p:spPr bwMode="auto">
            <a:xfrm>
              <a:off x="3022602" y="4699187"/>
              <a:ext cx="54214" cy="44456"/>
            </a:xfrm>
            <a:custGeom>
              <a:avLst/>
              <a:gdLst>
                <a:gd name="T0" fmla="*/ 8 w 50"/>
                <a:gd name="T1" fmla="*/ 41 h 41"/>
                <a:gd name="T2" fmla="*/ 15 w 50"/>
                <a:gd name="T3" fmla="*/ 41 h 41"/>
                <a:gd name="T4" fmla="*/ 36 w 50"/>
                <a:gd name="T5" fmla="*/ 41 h 41"/>
                <a:gd name="T6" fmla="*/ 43 w 50"/>
                <a:gd name="T7" fmla="*/ 41 h 41"/>
                <a:gd name="T8" fmla="*/ 50 w 50"/>
                <a:gd name="T9" fmla="*/ 0 h 41"/>
                <a:gd name="T10" fmla="*/ 36 w 50"/>
                <a:gd name="T11" fmla="*/ 0 h 41"/>
                <a:gd name="T12" fmla="*/ 15 w 50"/>
                <a:gd name="T13" fmla="*/ 0 h 41"/>
                <a:gd name="T14" fmla="*/ 0 w 50"/>
                <a:gd name="T15" fmla="*/ 0 h 41"/>
                <a:gd name="T16" fmla="*/ 8 w 50"/>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1">
                  <a:moveTo>
                    <a:pt x="8" y="41"/>
                  </a:moveTo>
                  <a:lnTo>
                    <a:pt x="15" y="41"/>
                  </a:lnTo>
                  <a:lnTo>
                    <a:pt x="36" y="41"/>
                  </a:lnTo>
                  <a:lnTo>
                    <a:pt x="43" y="41"/>
                  </a:lnTo>
                  <a:lnTo>
                    <a:pt x="50" y="0"/>
                  </a:lnTo>
                  <a:lnTo>
                    <a:pt x="36" y="0"/>
                  </a:lnTo>
                  <a:lnTo>
                    <a:pt x="15" y="0"/>
                  </a:lnTo>
                  <a:lnTo>
                    <a:pt x="0" y="0"/>
                  </a:lnTo>
                  <a:lnTo>
                    <a:pt x="8"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40" name="Freeform 312"/>
            <p:cNvSpPr>
              <a:spLocks/>
            </p:cNvSpPr>
            <p:nvPr/>
          </p:nvSpPr>
          <p:spPr bwMode="auto">
            <a:xfrm>
              <a:off x="3087659" y="4674248"/>
              <a:ext cx="60720" cy="58551"/>
            </a:xfrm>
            <a:custGeom>
              <a:avLst/>
              <a:gdLst>
                <a:gd name="T0" fmla="*/ 26 w 56"/>
                <a:gd name="T1" fmla="*/ 54 h 54"/>
                <a:gd name="T2" fmla="*/ 30 w 56"/>
                <a:gd name="T3" fmla="*/ 52 h 54"/>
                <a:gd name="T4" fmla="*/ 49 w 56"/>
                <a:gd name="T5" fmla="*/ 40 h 54"/>
                <a:gd name="T6" fmla="*/ 56 w 56"/>
                <a:gd name="T7" fmla="*/ 38 h 54"/>
                <a:gd name="T8" fmla="*/ 42 w 56"/>
                <a:gd name="T9" fmla="*/ 0 h 54"/>
                <a:gd name="T10" fmla="*/ 30 w 56"/>
                <a:gd name="T11" fmla="*/ 7 h 54"/>
                <a:gd name="T12" fmla="*/ 11 w 56"/>
                <a:gd name="T13" fmla="*/ 19 h 54"/>
                <a:gd name="T14" fmla="*/ 0 w 56"/>
                <a:gd name="T15" fmla="*/ 26 h 54"/>
                <a:gd name="T16" fmla="*/ 26 w 56"/>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4">
                  <a:moveTo>
                    <a:pt x="26" y="54"/>
                  </a:moveTo>
                  <a:lnTo>
                    <a:pt x="30" y="52"/>
                  </a:lnTo>
                  <a:lnTo>
                    <a:pt x="49" y="40"/>
                  </a:lnTo>
                  <a:lnTo>
                    <a:pt x="56" y="38"/>
                  </a:lnTo>
                  <a:lnTo>
                    <a:pt x="42" y="0"/>
                  </a:lnTo>
                  <a:lnTo>
                    <a:pt x="30" y="7"/>
                  </a:lnTo>
                  <a:lnTo>
                    <a:pt x="11" y="19"/>
                  </a:lnTo>
                  <a:lnTo>
                    <a:pt x="0" y="26"/>
                  </a:lnTo>
                  <a:lnTo>
                    <a:pt x="26"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41" name="Freeform 313"/>
            <p:cNvSpPr>
              <a:spLocks/>
            </p:cNvSpPr>
            <p:nvPr/>
          </p:nvSpPr>
          <p:spPr bwMode="auto">
            <a:xfrm>
              <a:off x="3144042" y="4625456"/>
              <a:ext cx="58551" cy="58551"/>
            </a:xfrm>
            <a:custGeom>
              <a:avLst/>
              <a:gdLst>
                <a:gd name="T0" fmla="*/ 35 w 54"/>
                <a:gd name="T1" fmla="*/ 54 h 54"/>
                <a:gd name="T2" fmla="*/ 40 w 54"/>
                <a:gd name="T3" fmla="*/ 47 h 54"/>
                <a:gd name="T4" fmla="*/ 49 w 54"/>
                <a:gd name="T5" fmla="*/ 31 h 54"/>
                <a:gd name="T6" fmla="*/ 54 w 54"/>
                <a:gd name="T7" fmla="*/ 23 h 54"/>
                <a:gd name="T8" fmla="*/ 23 w 54"/>
                <a:gd name="T9" fmla="*/ 0 h 54"/>
                <a:gd name="T10" fmla="*/ 16 w 54"/>
                <a:gd name="T11" fmla="*/ 12 h 54"/>
                <a:gd name="T12" fmla="*/ 7 w 54"/>
                <a:gd name="T13" fmla="*/ 28 h 54"/>
                <a:gd name="T14" fmla="*/ 0 w 54"/>
                <a:gd name="T15" fmla="*/ 40 h 54"/>
                <a:gd name="T16" fmla="*/ 35 w 54"/>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35" y="54"/>
                  </a:moveTo>
                  <a:lnTo>
                    <a:pt x="40" y="47"/>
                  </a:lnTo>
                  <a:lnTo>
                    <a:pt x="49" y="31"/>
                  </a:lnTo>
                  <a:lnTo>
                    <a:pt x="54" y="23"/>
                  </a:lnTo>
                  <a:lnTo>
                    <a:pt x="23" y="0"/>
                  </a:lnTo>
                  <a:lnTo>
                    <a:pt x="16" y="12"/>
                  </a:lnTo>
                  <a:lnTo>
                    <a:pt x="7" y="28"/>
                  </a:lnTo>
                  <a:lnTo>
                    <a:pt x="0" y="40"/>
                  </a:lnTo>
                  <a:lnTo>
                    <a:pt x="3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42" name="Freeform 314"/>
            <p:cNvSpPr>
              <a:spLocks/>
            </p:cNvSpPr>
            <p:nvPr/>
          </p:nvSpPr>
          <p:spPr bwMode="auto">
            <a:xfrm>
              <a:off x="3174402" y="4563651"/>
              <a:ext cx="43371" cy="50962"/>
            </a:xfrm>
            <a:custGeom>
              <a:avLst/>
              <a:gdLst>
                <a:gd name="T0" fmla="*/ 40 w 40"/>
                <a:gd name="T1" fmla="*/ 43 h 47"/>
                <a:gd name="T2" fmla="*/ 40 w 40"/>
                <a:gd name="T3" fmla="*/ 33 h 47"/>
                <a:gd name="T4" fmla="*/ 40 w 40"/>
                <a:gd name="T5" fmla="*/ 14 h 47"/>
                <a:gd name="T6" fmla="*/ 40 w 40"/>
                <a:gd name="T7" fmla="*/ 5 h 47"/>
                <a:gd name="T8" fmla="*/ 0 w 40"/>
                <a:gd name="T9" fmla="*/ 0 h 47"/>
                <a:gd name="T10" fmla="*/ 0 w 40"/>
                <a:gd name="T11" fmla="*/ 14 h 47"/>
                <a:gd name="T12" fmla="*/ 0 w 40"/>
                <a:gd name="T13" fmla="*/ 33 h 47"/>
                <a:gd name="T14" fmla="*/ 0 w 40"/>
                <a:gd name="T15" fmla="*/ 47 h 47"/>
                <a:gd name="T16" fmla="*/ 40 w 40"/>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47">
                  <a:moveTo>
                    <a:pt x="40" y="43"/>
                  </a:moveTo>
                  <a:lnTo>
                    <a:pt x="40" y="33"/>
                  </a:lnTo>
                  <a:lnTo>
                    <a:pt x="40" y="14"/>
                  </a:lnTo>
                  <a:lnTo>
                    <a:pt x="40" y="5"/>
                  </a:lnTo>
                  <a:lnTo>
                    <a:pt x="0" y="0"/>
                  </a:lnTo>
                  <a:lnTo>
                    <a:pt x="0" y="14"/>
                  </a:lnTo>
                  <a:lnTo>
                    <a:pt x="0" y="33"/>
                  </a:lnTo>
                  <a:lnTo>
                    <a:pt x="0" y="47"/>
                  </a:lnTo>
                  <a:lnTo>
                    <a:pt x="4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43" name="Freeform 315"/>
            <p:cNvSpPr>
              <a:spLocks/>
            </p:cNvSpPr>
            <p:nvPr/>
          </p:nvSpPr>
          <p:spPr bwMode="auto">
            <a:xfrm>
              <a:off x="3148379" y="4492088"/>
              <a:ext cx="59636" cy="58551"/>
            </a:xfrm>
            <a:custGeom>
              <a:avLst/>
              <a:gdLst>
                <a:gd name="T0" fmla="*/ 55 w 55"/>
                <a:gd name="T1" fmla="*/ 31 h 54"/>
                <a:gd name="T2" fmla="*/ 52 w 55"/>
                <a:gd name="T3" fmla="*/ 24 h 54"/>
                <a:gd name="T4" fmla="*/ 40 w 55"/>
                <a:gd name="T5" fmla="*/ 7 h 54"/>
                <a:gd name="T6" fmla="*/ 38 w 55"/>
                <a:gd name="T7" fmla="*/ 0 h 54"/>
                <a:gd name="T8" fmla="*/ 0 w 55"/>
                <a:gd name="T9" fmla="*/ 14 h 54"/>
                <a:gd name="T10" fmla="*/ 7 w 55"/>
                <a:gd name="T11" fmla="*/ 26 h 54"/>
                <a:gd name="T12" fmla="*/ 17 w 55"/>
                <a:gd name="T13" fmla="*/ 42 h 54"/>
                <a:gd name="T14" fmla="*/ 24 w 55"/>
                <a:gd name="T15" fmla="*/ 54 h 54"/>
                <a:gd name="T16" fmla="*/ 55 w 55"/>
                <a:gd name="T17" fmla="*/ 31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54">
                  <a:moveTo>
                    <a:pt x="55" y="31"/>
                  </a:moveTo>
                  <a:lnTo>
                    <a:pt x="52" y="24"/>
                  </a:lnTo>
                  <a:lnTo>
                    <a:pt x="40" y="7"/>
                  </a:lnTo>
                  <a:lnTo>
                    <a:pt x="38" y="0"/>
                  </a:lnTo>
                  <a:lnTo>
                    <a:pt x="0" y="14"/>
                  </a:lnTo>
                  <a:lnTo>
                    <a:pt x="7" y="26"/>
                  </a:lnTo>
                  <a:lnTo>
                    <a:pt x="17" y="42"/>
                  </a:lnTo>
                  <a:lnTo>
                    <a:pt x="24" y="54"/>
                  </a:lnTo>
                  <a:lnTo>
                    <a:pt x="5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44" name="Freeform 316"/>
            <p:cNvSpPr>
              <a:spLocks/>
            </p:cNvSpPr>
            <p:nvPr/>
          </p:nvSpPr>
          <p:spPr bwMode="auto">
            <a:xfrm>
              <a:off x="3097418" y="4437874"/>
              <a:ext cx="61805" cy="59636"/>
            </a:xfrm>
            <a:custGeom>
              <a:avLst/>
              <a:gdLst>
                <a:gd name="T0" fmla="*/ 57 w 57"/>
                <a:gd name="T1" fmla="*/ 17 h 55"/>
                <a:gd name="T2" fmla="*/ 50 w 57"/>
                <a:gd name="T3" fmla="*/ 14 h 55"/>
                <a:gd name="T4" fmla="*/ 33 w 57"/>
                <a:gd name="T5" fmla="*/ 3 h 55"/>
                <a:gd name="T6" fmla="*/ 26 w 57"/>
                <a:gd name="T7" fmla="*/ 0 h 55"/>
                <a:gd name="T8" fmla="*/ 0 w 57"/>
                <a:gd name="T9" fmla="*/ 31 h 55"/>
                <a:gd name="T10" fmla="*/ 14 w 57"/>
                <a:gd name="T11" fmla="*/ 38 h 55"/>
                <a:gd name="T12" fmla="*/ 31 w 57"/>
                <a:gd name="T13" fmla="*/ 48 h 55"/>
                <a:gd name="T14" fmla="*/ 43 w 57"/>
                <a:gd name="T15" fmla="*/ 55 h 55"/>
                <a:gd name="T16" fmla="*/ 57 w 57"/>
                <a:gd name="T17" fmla="*/ 1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5">
                  <a:moveTo>
                    <a:pt x="57" y="17"/>
                  </a:moveTo>
                  <a:lnTo>
                    <a:pt x="50" y="14"/>
                  </a:lnTo>
                  <a:lnTo>
                    <a:pt x="33" y="3"/>
                  </a:lnTo>
                  <a:lnTo>
                    <a:pt x="26" y="0"/>
                  </a:lnTo>
                  <a:lnTo>
                    <a:pt x="0" y="31"/>
                  </a:lnTo>
                  <a:lnTo>
                    <a:pt x="14" y="38"/>
                  </a:lnTo>
                  <a:lnTo>
                    <a:pt x="31" y="48"/>
                  </a:lnTo>
                  <a:lnTo>
                    <a:pt x="43" y="55"/>
                  </a:lnTo>
                  <a:lnTo>
                    <a:pt x="57"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45" name="Freeform 317"/>
            <p:cNvSpPr>
              <a:spLocks noEditPoints="1"/>
            </p:cNvSpPr>
            <p:nvPr/>
          </p:nvSpPr>
          <p:spPr bwMode="auto">
            <a:xfrm>
              <a:off x="2926101" y="4448717"/>
              <a:ext cx="263481" cy="266734"/>
            </a:xfrm>
            <a:custGeom>
              <a:avLst/>
              <a:gdLst>
                <a:gd name="T0" fmla="*/ 51 w 103"/>
                <a:gd name="T1" fmla="*/ 104 h 104"/>
                <a:gd name="T2" fmla="*/ 0 w 103"/>
                <a:gd name="T3" fmla="*/ 52 h 104"/>
                <a:gd name="T4" fmla="*/ 51 w 103"/>
                <a:gd name="T5" fmla="*/ 0 h 104"/>
                <a:gd name="T6" fmla="*/ 103 w 103"/>
                <a:gd name="T7" fmla="*/ 52 h 104"/>
                <a:gd name="T8" fmla="*/ 51 w 103"/>
                <a:gd name="T9" fmla="*/ 104 h 104"/>
                <a:gd name="T10" fmla="*/ 51 w 103"/>
                <a:gd name="T11" fmla="*/ 16 h 104"/>
                <a:gd name="T12" fmla="*/ 15 w 103"/>
                <a:gd name="T13" fmla="*/ 52 h 104"/>
                <a:gd name="T14" fmla="*/ 51 w 103"/>
                <a:gd name="T15" fmla="*/ 89 h 104"/>
                <a:gd name="T16" fmla="*/ 87 w 103"/>
                <a:gd name="T17" fmla="*/ 52 h 104"/>
                <a:gd name="T18" fmla="*/ 51 w 103"/>
                <a:gd name="T1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104">
                  <a:moveTo>
                    <a:pt x="51" y="104"/>
                  </a:moveTo>
                  <a:cubicBezTo>
                    <a:pt x="23" y="104"/>
                    <a:pt x="0" y="81"/>
                    <a:pt x="0" y="52"/>
                  </a:cubicBezTo>
                  <a:cubicBezTo>
                    <a:pt x="0" y="24"/>
                    <a:pt x="23" y="0"/>
                    <a:pt x="51" y="0"/>
                  </a:cubicBezTo>
                  <a:cubicBezTo>
                    <a:pt x="80" y="0"/>
                    <a:pt x="103" y="24"/>
                    <a:pt x="103" y="52"/>
                  </a:cubicBezTo>
                  <a:cubicBezTo>
                    <a:pt x="103" y="81"/>
                    <a:pt x="80" y="104"/>
                    <a:pt x="51" y="104"/>
                  </a:cubicBezTo>
                  <a:close/>
                  <a:moveTo>
                    <a:pt x="51" y="16"/>
                  </a:moveTo>
                  <a:cubicBezTo>
                    <a:pt x="31" y="16"/>
                    <a:pt x="15" y="32"/>
                    <a:pt x="15" y="52"/>
                  </a:cubicBezTo>
                  <a:cubicBezTo>
                    <a:pt x="15" y="73"/>
                    <a:pt x="31" y="89"/>
                    <a:pt x="51" y="89"/>
                  </a:cubicBezTo>
                  <a:cubicBezTo>
                    <a:pt x="71" y="89"/>
                    <a:pt x="87" y="73"/>
                    <a:pt x="87" y="52"/>
                  </a:cubicBezTo>
                  <a:cubicBezTo>
                    <a:pt x="87" y="32"/>
                    <a:pt x="71" y="16"/>
                    <a:pt x="51"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46" name="Oval 318"/>
            <p:cNvSpPr>
              <a:spLocks noChangeArrowheads="1"/>
            </p:cNvSpPr>
            <p:nvPr/>
          </p:nvSpPr>
          <p:spPr bwMode="auto">
            <a:xfrm>
              <a:off x="2999832" y="4525702"/>
              <a:ext cx="112766" cy="11276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grpSp>
        <p:nvGrpSpPr>
          <p:cNvPr id="247" name="组合 246"/>
          <p:cNvGrpSpPr/>
          <p:nvPr/>
        </p:nvGrpSpPr>
        <p:grpSpPr>
          <a:xfrm>
            <a:off x="7246605" y="2010234"/>
            <a:ext cx="429315" cy="292455"/>
            <a:chOff x="4895160" y="4287159"/>
            <a:chExt cx="571418" cy="389258"/>
          </a:xfrm>
          <a:solidFill>
            <a:schemeClr val="bg1"/>
          </a:solidFill>
        </p:grpSpPr>
        <p:sp>
          <p:nvSpPr>
            <p:cNvPr id="248" name="Freeform 327"/>
            <p:cNvSpPr>
              <a:spLocks noEditPoints="1"/>
            </p:cNvSpPr>
            <p:nvPr/>
          </p:nvSpPr>
          <p:spPr bwMode="auto">
            <a:xfrm>
              <a:off x="4895160" y="4287159"/>
              <a:ext cx="438051" cy="389258"/>
            </a:xfrm>
            <a:custGeom>
              <a:avLst/>
              <a:gdLst>
                <a:gd name="T0" fmla="*/ 166 w 171"/>
                <a:gd name="T1" fmla="*/ 0 h 152"/>
                <a:gd name="T2" fmla="*/ 5 w 171"/>
                <a:gd name="T3" fmla="*/ 0 h 152"/>
                <a:gd name="T4" fmla="*/ 0 w 171"/>
                <a:gd name="T5" fmla="*/ 5 h 152"/>
                <a:gd name="T6" fmla="*/ 0 w 171"/>
                <a:gd name="T7" fmla="*/ 146 h 152"/>
                <a:gd name="T8" fmla="*/ 5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5" y="0"/>
                    <a:pt x="5" y="0"/>
                    <a:pt x="5" y="0"/>
                  </a:cubicBezTo>
                  <a:cubicBezTo>
                    <a:pt x="2" y="0"/>
                    <a:pt x="0" y="2"/>
                    <a:pt x="0" y="5"/>
                  </a:cubicBezTo>
                  <a:cubicBezTo>
                    <a:pt x="0" y="146"/>
                    <a:pt x="0" y="146"/>
                    <a:pt x="0" y="146"/>
                  </a:cubicBezTo>
                  <a:cubicBezTo>
                    <a:pt x="0" y="149"/>
                    <a:pt x="2" y="152"/>
                    <a:pt x="5"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49" name="Rectangle 328"/>
            <p:cNvSpPr>
              <a:spLocks noChangeArrowheads="1"/>
            </p:cNvSpPr>
            <p:nvPr/>
          </p:nvSpPr>
          <p:spPr bwMode="auto">
            <a:xfrm>
              <a:off x="4953712" y="4417273"/>
              <a:ext cx="315527" cy="596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50" name="Rectangle 329"/>
            <p:cNvSpPr>
              <a:spLocks noChangeArrowheads="1"/>
            </p:cNvSpPr>
            <p:nvPr/>
          </p:nvSpPr>
          <p:spPr bwMode="auto">
            <a:xfrm>
              <a:off x="4953712" y="4501847"/>
              <a:ext cx="99754" cy="10517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51" name="Rectangle 330"/>
            <p:cNvSpPr>
              <a:spLocks noChangeArrowheads="1"/>
            </p:cNvSpPr>
            <p:nvPr/>
          </p:nvSpPr>
          <p:spPr bwMode="auto">
            <a:xfrm>
              <a:off x="5071899" y="4505100"/>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52" name="Rectangle 331"/>
            <p:cNvSpPr>
              <a:spLocks noChangeArrowheads="1"/>
            </p:cNvSpPr>
            <p:nvPr/>
          </p:nvSpPr>
          <p:spPr bwMode="auto">
            <a:xfrm>
              <a:off x="5071899" y="4548471"/>
              <a:ext cx="107344" cy="130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53" name="Rectangle 332"/>
            <p:cNvSpPr>
              <a:spLocks noChangeArrowheads="1"/>
            </p:cNvSpPr>
            <p:nvPr/>
          </p:nvSpPr>
          <p:spPr bwMode="auto">
            <a:xfrm>
              <a:off x="5071899" y="4589674"/>
              <a:ext cx="107344" cy="15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54" name="Freeform 333"/>
            <p:cNvSpPr>
              <a:spLocks/>
            </p:cNvSpPr>
            <p:nvPr/>
          </p:nvSpPr>
          <p:spPr bwMode="auto">
            <a:xfrm>
              <a:off x="5225867" y="4569073"/>
              <a:ext cx="40119" cy="41203"/>
            </a:xfrm>
            <a:custGeom>
              <a:avLst/>
              <a:gdLst>
                <a:gd name="T0" fmla="*/ 11 w 37"/>
                <a:gd name="T1" fmla="*/ 0 h 38"/>
                <a:gd name="T2" fmla="*/ 11 w 37"/>
                <a:gd name="T3" fmla="*/ 2 h 38"/>
                <a:gd name="T4" fmla="*/ 0 w 37"/>
                <a:gd name="T5" fmla="*/ 38 h 38"/>
                <a:gd name="T6" fmla="*/ 35 w 37"/>
                <a:gd name="T7" fmla="*/ 26 h 38"/>
                <a:gd name="T8" fmla="*/ 37 w 37"/>
                <a:gd name="T9" fmla="*/ 26 h 38"/>
                <a:gd name="T10" fmla="*/ 11 w 37"/>
                <a:gd name="T11" fmla="*/ 0 h 38"/>
              </a:gdLst>
              <a:ahLst/>
              <a:cxnLst>
                <a:cxn ang="0">
                  <a:pos x="T0" y="T1"/>
                </a:cxn>
                <a:cxn ang="0">
                  <a:pos x="T2" y="T3"/>
                </a:cxn>
                <a:cxn ang="0">
                  <a:pos x="T4" y="T5"/>
                </a:cxn>
                <a:cxn ang="0">
                  <a:pos x="T6" y="T7"/>
                </a:cxn>
                <a:cxn ang="0">
                  <a:pos x="T8" y="T9"/>
                </a:cxn>
                <a:cxn ang="0">
                  <a:pos x="T10" y="T11"/>
                </a:cxn>
              </a:cxnLst>
              <a:rect l="0" t="0" r="r" b="b"/>
              <a:pathLst>
                <a:path w="37" h="38">
                  <a:moveTo>
                    <a:pt x="11" y="0"/>
                  </a:moveTo>
                  <a:lnTo>
                    <a:pt x="11" y="2"/>
                  </a:lnTo>
                  <a:lnTo>
                    <a:pt x="0" y="38"/>
                  </a:lnTo>
                  <a:lnTo>
                    <a:pt x="35" y="26"/>
                  </a:lnTo>
                  <a:lnTo>
                    <a:pt x="37" y="26"/>
                  </a:lnTo>
                  <a:lnTo>
                    <a:pt x="1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55" name="Freeform 334"/>
            <p:cNvSpPr>
              <a:spLocks/>
            </p:cNvSpPr>
            <p:nvPr/>
          </p:nvSpPr>
          <p:spPr bwMode="auto">
            <a:xfrm>
              <a:off x="5389594" y="4366311"/>
              <a:ext cx="76984" cy="79153"/>
            </a:xfrm>
            <a:custGeom>
              <a:avLst/>
              <a:gdLst>
                <a:gd name="T0" fmla="*/ 23 w 30"/>
                <a:gd name="T1" fmla="*/ 31 h 31"/>
                <a:gd name="T2" fmla="*/ 28 w 30"/>
                <a:gd name="T3" fmla="*/ 25 h 31"/>
                <a:gd name="T4" fmla="*/ 28 w 30"/>
                <a:gd name="T5" fmla="*/ 18 h 31"/>
                <a:gd name="T6" fmla="*/ 13 w 30"/>
                <a:gd name="T7" fmla="*/ 2 h 31"/>
                <a:gd name="T8" fmla="*/ 6 w 30"/>
                <a:gd name="T9" fmla="*/ 2 h 31"/>
                <a:gd name="T10" fmla="*/ 0 w 30"/>
                <a:gd name="T11" fmla="*/ 8 h 31"/>
                <a:gd name="T12" fmla="*/ 23 w 30"/>
                <a:gd name="T13" fmla="*/ 31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23" y="31"/>
                  </a:moveTo>
                  <a:cubicBezTo>
                    <a:pt x="28" y="25"/>
                    <a:pt x="28" y="25"/>
                    <a:pt x="28" y="25"/>
                  </a:cubicBezTo>
                  <a:cubicBezTo>
                    <a:pt x="30" y="23"/>
                    <a:pt x="30" y="20"/>
                    <a:pt x="28" y="18"/>
                  </a:cubicBezTo>
                  <a:cubicBezTo>
                    <a:pt x="13" y="2"/>
                    <a:pt x="13" y="2"/>
                    <a:pt x="13" y="2"/>
                  </a:cubicBezTo>
                  <a:cubicBezTo>
                    <a:pt x="11" y="0"/>
                    <a:pt x="8" y="0"/>
                    <a:pt x="6" y="2"/>
                  </a:cubicBezTo>
                  <a:cubicBezTo>
                    <a:pt x="0" y="8"/>
                    <a:pt x="0" y="8"/>
                    <a:pt x="0" y="8"/>
                  </a:cubicBezTo>
                  <a:lnTo>
                    <a:pt x="23"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56" name="Freeform 335"/>
            <p:cNvSpPr>
              <a:spLocks/>
            </p:cNvSpPr>
            <p:nvPr/>
          </p:nvSpPr>
          <p:spPr bwMode="auto">
            <a:xfrm>
              <a:off x="5258396" y="4394503"/>
              <a:ext cx="182160" cy="182160"/>
            </a:xfrm>
            <a:custGeom>
              <a:avLst/>
              <a:gdLst>
                <a:gd name="T0" fmla="*/ 49 w 71"/>
                <a:gd name="T1" fmla="*/ 0 h 71"/>
                <a:gd name="T2" fmla="*/ 48 w 71"/>
                <a:gd name="T3" fmla="*/ 0 h 71"/>
                <a:gd name="T4" fmla="*/ 2 w 71"/>
                <a:gd name="T5" fmla="*/ 47 h 71"/>
                <a:gd name="T6" fmla="*/ 2 w 71"/>
                <a:gd name="T7" fmla="*/ 54 h 71"/>
                <a:gd name="T8" fmla="*/ 2 w 71"/>
                <a:gd name="T9" fmla="*/ 55 h 71"/>
                <a:gd name="T10" fmla="*/ 8 w 71"/>
                <a:gd name="T11" fmla="*/ 56 h 71"/>
                <a:gd name="T12" fmla="*/ 9 w 71"/>
                <a:gd name="T13" fmla="*/ 62 h 71"/>
                <a:gd name="T14" fmla="*/ 9 w 71"/>
                <a:gd name="T15" fmla="*/ 62 h 71"/>
                <a:gd name="T16" fmla="*/ 15 w 71"/>
                <a:gd name="T17" fmla="*/ 63 h 71"/>
                <a:gd name="T18" fmla="*/ 16 w 71"/>
                <a:gd name="T19" fmla="*/ 69 h 71"/>
                <a:gd name="T20" fmla="*/ 17 w 71"/>
                <a:gd name="T21" fmla="*/ 69 h 71"/>
                <a:gd name="T22" fmla="*/ 24 w 71"/>
                <a:gd name="T23" fmla="*/ 69 h 71"/>
                <a:gd name="T24" fmla="*/ 71 w 71"/>
                <a:gd name="T25" fmla="*/ 23 h 71"/>
                <a:gd name="T26" fmla="*/ 71 w 71"/>
                <a:gd name="T27" fmla="*/ 22 h 71"/>
                <a:gd name="T28" fmla="*/ 49 w 71"/>
                <a:gd name="T29"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1">
                  <a:moveTo>
                    <a:pt x="49" y="0"/>
                  </a:moveTo>
                  <a:cubicBezTo>
                    <a:pt x="49" y="0"/>
                    <a:pt x="48" y="0"/>
                    <a:pt x="48" y="0"/>
                  </a:cubicBezTo>
                  <a:cubicBezTo>
                    <a:pt x="2" y="47"/>
                    <a:pt x="2" y="47"/>
                    <a:pt x="2" y="47"/>
                  </a:cubicBezTo>
                  <a:cubicBezTo>
                    <a:pt x="0" y="49"/>
                    <a:pt x="0" y="52"/>
                    <a:pt x="2" y="54"/>
                  </a:cubicBezTo>
                  <a:cubicBezTo>
                    <a:pt x="2" y="55"/>
                    <a:pt x="2" y="55"/>
                    <a:pt x="2" y="55"/>
                  </a:cubicBezTo>
                  <a:cubicBezTo>
                    <a:pt x="4" y="56"/>
                    <a:pt x="6" y="57"/>
                    <a:pt x="8" y="56"/>
                  </a:cubicBezTo>
                  <a:cubicBezTo>
                    <a:pt x="7" y="58"/>
                    <a:pt x="7" y="60"/>
                    <a:pt x="9" y="62"/>
                  </a:cubicBezTo>
                  <a:cubicBezTo>
                    <a:pt x="9" y="62"/>
                    <a:pt x="9" y="62"/>
                    <a:pt x="9" y="62"/>
                  </a:cubicBezTo>
                  <a:cubicBezTo>
                    <a:pt x="11" y="64"/>
                    <a:pt x="13" y="64"/>
                    <a:pt x="15" y="63"/>
                  </a:cubicBezTo>
                  <a:cubicBezTo>
                    <a:pt x="14" y="65"/>
                    <a:pt x="15" y="67"/>
                    <a:pt x="16" y="69"/>
                  </a:cubicBezTo>
                  <a:cubicBezTo>
                    <a:pt x="17" y="69"/>
                    <a:pt x="17" y="69"/>
                    <a:pt x="17" y="69"/>
                  </a:cubicBezTo>
                  <a:cubicBezTo>
                    <a:pt x="19" y="71"/>
                    <a:pt x="22" y="71"/>
                    <a:pt x="24" y="69"/>
                  </a:cubicBezTo>
                  <a:cubicBezTo>
                    <a:pt x="71" y="23"/>
                    <a:pt x="71" y="23"/>
                    <a:pt x="71" y="23"/>
                  </a:cubicBezTo>
                  <a:cubicBezTo>
                    <a:pt x="71" y="23"/>
                    <a:pt x="71" y="22"/>
                    <a:pt x="71" y="22"/>
                  </a:cubicBezTo>
                  <a:lnTo>
                    <a:pt x="4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grpSp>
        <p:nvGrpSpPr>
          <p:cNvPr id="257" name="组合 256"/>
          <p:cNvGrpSpPr/>
          <p:nvPr/>
        </p:nvGrpSpPr>
        <p:grpSpPr>
          <a:xfrm>
            <a:off x="10015763" y="2010234"/>
            <a:ext cx="329115" cy="292455"/>
            <a:chOff x="6007636" y="4287159"/>
            <a:chExt cx="438051" cy="389258"/>
          </a:xfrm>
          <a:solidFill>
            <a:schemeClr val="bg1"/>
          </a:solidFill>
        </p:grpSpPr>
        <p:sp>
          <p:nvSpPr>
            <p:cNvPr id="258" name="Freeform 824"/>
            <p:cNvSpPr>
              <a:spLocks noEditPoints="1"/>
            </p:cNvSpPr>
            <p:nvPr/>
          </p:nvSpPr>
          <p:spPr bwMode="auto">
            <a:xfrm>
              <a:off x="6007636" y="4287159"/>
              <a:ext cx="438051" cy="389258"/>
            </a:xfrm>
            <a:custGeom>
              <a:avLst/>
              <a:gdLst>
                <a:gd name="T0" fmla="*/ 166 w 171"/>
                <a:gd name="T1" fmla="*/ 0 h 152"/>
                <a:gd name="T2" fmla="*/ 6 w 171"/>
                <a:gd name="T3" fmla="*/ 0 h 152"/>
                <a:gd name="T4" fmla="*/ 0 w 171"/>
                <a:gd name="T5" fmla="*/ 5 h 152"/>
                <a:gd name="T6" fmla="*/ 0 w 171"/>
                <a:gd name="T7" fmla="*/ 146 h 152"/>
                <a:gd name="T8" fmla="*/ 6 w 171"/>
                <a:gd name="T9" fmla="*/ 152 h 152"/>
                <a:gd name="T10" fmla="*/ 166 w 171"/>
                <a:gd name="T11" fmla="*/ 152 h 152"/>
                <a:gd name="T12" fmla="*/ 171 w 171"/>
                <a:gd name="T13" fmla="*/ 146 h 152"/>
                <a:gd name="T14" fmla="*/ 171 w 171"/>
                <a:gd name="T15" fmla="*/ 5 h 152"/>
                <a:gd name="T16" fmla="*/ 166 w 171"/>
                <a:gd name="T17" fmla="*/ 0 h 152"/>
                <a:gd name="T18" fmla="*/ 132 w 171"/>
                <a:gd name="T19" fmla="*/ 12 h 152"/>
                <a:gd name="T20" fmla="*/ 139 w 171"/>
                <a:gd name="T21" fmla="*/ 19 h 152"/>
                <a:gd name="T22" fmla="*/ 132 w 171"/>
                <a:gd name="T23" fmla="*/ 26 h 152"/>
                <a:gd name="T24" fmla="*/ 125 w 171"/>
                <a:gd name="T25" fmla="*/ 19 h 152"/>
                <a:gd name="T26" fmla="*/ 132 w 171"/>
                <a:gd name="T27" fmla="*/ 12 h 152"/>
                <a:gd name="T28" fmla="*/ 111 w 171"/>
                <a:gd name="T29" fmla="*/ 12 h 152"/>
                <a:gd name="T30" fmla="*/ 118 w 171"/>
                <a:gd name="T31" fmla="*/ 19 h 152"/>
                <a:gd name="T32" fmla="*/ 111 w 171"/>
                <a:gd name="T33" fmla="*/ 26 h 152"/>
                <a:gd name="T34" fmla="*/ 103 w 171"/>
                <a:gd name="T35" fmla="*/ 19 h 152"/>
                <a:gd name="T36" fmla="*/ 111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6" y="0"/>
                    <a:pt x="6" y="0"/>
                    <a:pt x="6" y="0"/>
                  </a:cubicBezTo>
                  <a:cubicBezTo>
                    <a:pt x="3" y="0"/>
                    <a:pt x="0" y="2"/>
                    <a:pt x="0" y="5"/>
                  </a:cubicBezTo>
                  <a:cubicBezTo>
                    <a:pt x="0" y="146"/>
                    <a:pt x="0" y="146"/>
                    <a:pt x="0" y="146"/>
                  </a:cubicBezTo>
                  <a:cubicBezTo>
                    <a:pt x="0" y="149"/>
                    <a:pt x="3" y="152"/>
                    <a:pt x="6" y="152"/>
                  </a:cubicBezTo>
                  <a:cubicBezTo>
                    <a:pt x="166" y="152"/>
                    <a:pt x="166" y="152"/>
                    <a:pt x="166" y="152"/>
                  </a:cubicBezTo>
                  <a:cubicBezTo>
                    <a:pt x="169" y="152"/>
                    <a:pt x="171" y="149"/>
                    <a:pt x="171" y="146"/>
                  </a:cubicBezTo>
                  <a:cubicBezTo>
                    <a:pt x="171" y="5"/>
                    <a:pt x="171" y="5"/>
                    <a:pt x="171" y="5"/>
                  </a:cubicBezTo>
                  <a:cubicBezTo>
                    <a:pt x="171" y="2"/>
                    <a:pt x="169" y="0"/>
                    <a:pt x="166" y="0"/>
                  </a:cubicBezTo>
                  <a:close/>
                  <a:moveTo>
                    <a:pt x="132" y="12"/>
                  </a:moveTo>
                  <a:cubicBezTo>
                    <a:pt x="136" y="12"/>
                    <a:pt x="139" y="15"/>
                    <a:pt x="139" y="19"/>
                  </a:cubicBezTo>
                  <a:cubicBezTo>
                    <a:pt x="139" y="23"/>
                    <a:pt x="136" y="26"/>
                    <a:pt x="132" y="26"/>
                  </a:cubicBezTo>
                  <a:cubicBezTo>
                    <a:pt x="128" y="26"/>
                    <a:pt x="125" y="23"/>
                    <a:pt x="125" y="19"/>
                  </a:cubicBezTo>
                  <a:cubicBezTo>
                    <a:pt x="125" y="15"/>
                    <a:pt x="128" y="12"/>
                    <a:pt x="132" y="12"/>
                  </a:cubicBezTo>
                  <a:close/>
                  <a:moveTo>
                    <a:pt x="111" y="12"/>
                  </a:moveTo>
                  <a:cubicBezTo>
                    <a:pt x="115" y="12"/>
                    <a:pt x="118" y="15"/>
                    <a:pt x="118" y="19"/>
                  </a:cubicBezTo>
                  <a:cubicBezTo>
                    <a:pt x="118" y="23"/>
                    <a:pt x="115" y="26"/>
                    <a:pt x="111" y="26"/>
                  </a:cubicBezTo>
                  <a:cubicBezTo>
                    <a:pt x="107" y="26"/>
                    <a:pt x="103" y="23"/>
                    <a:pt x="103" y="19"/>
                  </a:cubicBezTo>
                  <a:cubicBezTo>
                    <a:pt x="103" y="15"/>
                    <a:pt x="107" y="12"/>
                    <a:pt x="111"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59" name="Freeform 825"/>
            <p:cNvSpPr>
              <a:spLocks/>
            </p:cNvSpPr>
            <p:nvPr/>
          </p:nvSpPr>
          <p:spPr bwMode="auto">
            <a:xfrm>
              <a:off x="6287381" y="4404262"/>
              <a:ext cx="40119" cy="33613"/>
            </a:xfrm>
            <a:custGeom>
              <a:avLst/>
              <a:gdLst>
                <a:gd name="T0" fmla="*/ 16 w 16"/>
                <a:gd name="T1" fmla="*/ 11 h 13"/>
                <a:gd name="T2" fmla="*/ 13 w 16"/>
                <a:gd name="T3" fmla="*/ 13 h 13"/>
                <a:gd name="T4" fmla="*/ 2 w 16"/>
                <a:gd name="T5" fmla="*/ 13 h 13"/>
                <a:gd name="T6" fmla="*/ 0 w 16"/>
                <a:gd name="T7" fmla="*/ 11 h 13"/>
                <a:gd name="T8" fmla="*/ 0 w 16"/>
                <a:gd name="T9" fmla="*/ 2 h 13"/>
                <a:gd name="T10" fmla="*/ 2 w 16"/>
                <a:gd name="T11" fmla="*/ 0 h 13"/>
                <a:gd name="T12" fmla="*/ 13 w 16"/>
                <a:gd name="T13" fmla="*/ 0 h 13"/>
                <a:gd name="T14" fmla="*/ 16 w 16"/>
                <a:gd name="T15" fmla="*/ 2 h 13"/>
                <a:gd name="T16" fmla="*/ 16 w 16"/>
                <a:gd name="T17"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16" y="11"/>
                  </a:moveTo>
                  <a:cubicBezTo>
                    <a:pt x="16" y="12"/>
                    <a:pt x="15" y="13"/>
                    <a:pt x="13" y="13"/>
                  </a:cubicBezTo>
                  <a:cubicBezTo>
                    <a:pt x="2" y="13"/>
                    <a:pt x="2" y="13"/>
                    <a:pt x="2" y="13"/>
                  </a:cubicBezTo>
                  <a:cubicBezTo>
                    <a:pt x="1" y="13"/>
                    <a:pt x="0" y="12"/>
                    <a:pt x="0" y="11"/>
                  </a:cubicBezTo>
                  <a:cubicBezTo>
                    <a:pt x="0" y="2"/>
                    <a:pt x="0" y="2"/>
                    <a:pt x="0" y="2"/>
                  </a:cubicBezTo>
                  <a:cubicBezTo>
                    <a:pt x="0" y="1"/>
                    <a:pt x="1" y="0"/>
                    <a:pt x="2" y="0"/>
                  </a:cubicBezTo>
                  <a:cubicBezTo>
                    <a:pt x="13" y="0"/>
                    <a:pt x="13" y="0"/>
                    <a:pt x="13" y="0"/>
                  </a:cubicBezTo>
                  <a:cubicBezTo>
                    <a:pt x="15" y="0"/>
                    <a:pt x="16" y="1"/>
                    <a:pt x="16" y="2"/>
                  </a:cubicBezTo>
                  <a:lnTo>
                    <a:pt x="16"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60" name="Freeform 826"/>
            <p:cNvSpPr>
              <a:spLocks/>
            </p:cNvSpPr>
            <p:nvPr/>
          </p:nvSpPr>
          <p:spPr bwMode="auto">
            <a:xfrm>
              <a:off x="6222324" y="4435706"/>
              <a:ext cx="46625" cy="48793"/>
            </a:xfrm>
            <a:custGeom>
              <a:avLst/>
              <a:gdLst>
                <a:gd name="T0" fmla="*/ 17 w 18"/>
                <a:gd name="T1" fmla="*/ 4 h 19"/>
                <a:gd name="T2" fmla="*/ 18 w 18"/>
                <a:gd name="T3" fmla="*/ 8 h 19"/>
                <a:gd name="T4" fmla="*/ 12 w 18"/>
                <a:gd name="T5" fmla="*/ 17 h 19"/>
                <a:gd name="T6" fmla="*/ 9 w 18"/>
                <a:gd name="T7" fmla="*/ 18 h 19"/>
                <a:gd name="T8" fmla="*/ 1 w 18"/>
                <a:gd name="T9" fmla="*/ 14 h 19"/>
                <a:gd name="T10" fmla="*/ 0 w 18"/>
                <a:gd name="T11" fmla="*/ 11 h 19"/>
                <a:gd name="T12" fmla="*/ 6 w 18"/>
                <a:gd name="T13" fmla="*/ 1 h 19"/>
                <a:gd name="T14" fmla="*/ 9 w 18"/>
                <a:gd name="T15" fmla="*/ 0 h 19"/>
                <a:gd name="T16" fmla="*/ 17 w 18"/>
                <a:gd name="T1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17" y="4"/>
                  </a:moveTo>
                  <a:cubicBezTo>
                    <a:pt x="18" y="5"/>
                    <a:pt x="18" y="7"/>
                    <a:pt x="18" y="8"/>
                  </a:cubicBezTo>
                  <a:cubicBezTo>
                    <a:pt x="12" y="17"/>
                    <a:pt x="12" y="17"/>
                    <a:pt x="12" y="17"/>
                  </a:cubicBezTo>
                  <a:cubicBezTo>
                    <a:pt x="11" y="19"/>
                    <a:pt x="10" y="19"/>
                    <a:pt x="9" y="18"/>
                  </a:cubicBezTo>
                  <a:cubicBezTo>
                    <a:pt x="1" y="14"/>
                    <a:pt x="1" y="14"/>
                    <a:pt x="1" y="14"/>
                  </a:cubicBezTo>
                  <a:cubicBezTo>
                    <a:pt x="0" y="14"/>
                    <a:pt x="0" y="12"/>
                    <a:pt x="0" y="11"/>
                  </a:cubicBezTo>
                  <a:cubicBezTo>
                    <a:pt x="6" y="1"/>
                    <a:pt x="6" y="1"/>
                    <a:pt x="6" y="1"/>
                  </a:cubicBezTo>
                  <a:cubicBezTo>
                    <a:pt x="7" y="0"/>
                    <a:pt x="8" y="0"/>
                    <a:pt x="9" y="0"/>
                  </a:cubicBezTo>
                  <a:lnTo>
                    <a:pt x="17"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61" name="Freeform 827"/>
            <p:cNvSpPr>
              <a:spLocks/>
            </p:cNvSpPr>
            <p:nvPr/>
          </p:nvSpPr>
          <p:spPr bwMode="auto">
            <a:xfrm>
              <a:off x="6225577" y="4505100"/>
              <a:ext cx="45540" cy="50962"/>
            </a:xfrm>
            <a:custGeom>
              <a:avLst/>
              <a:gdLst>
                <a:gd name="T0" fmla="*/ 9 w 18"/>
                <a:gd name="T1" fmla="*/ 1 h 20"/>
                <a:gd name="T2" fmla="*/ 12 w 18"/>
                <a:gd name="T3" fmla="*/ 2 h 20"/>
                <a:gd name="T4" fmla="*/ 18 w 18"/>
                <a:gd name="T5" fmla="*/ 12 h 20"/>
                <a:gd name="T6" fmla="*/ 17 w 18"/>
                <a:gd name="T7" fmla="*/ 15 h 20"/>
                <a:gd name="T8" fmla="*/ 9 w 18"/>
                <a:gd name="T9" fmla="*/ 19 h 20"/>
                <a:gd name="T10" fmla="*/ 6 w 18"/>
                <a:gd name="T11" fmla="*/ 18 h 20"/>
                <a:gd name="T12" fmla="*/ 0 w 18"/>
                <a:gd name="T13" fmla="*/ 9 h 20"/>
                <a:gd name="T14" fmla="*/ 1 w 18"/>
                <a:gd name="T15" fmla="*/ 5 h 20"/>
                <a:gd name="T16" fmla="*/ 9 w 18"/>
                <a:gd name="T17" fmla="*/ 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0">
                  <a:moveTo>
                    <a:pt x="9" y="1"/>
                  </a:moveTo>
                  <a:cubicBezTo>
                    <a:pt x="10" y="0"/>
                    <a:pt x="11" y="1"/>
                    <a:pt x="12" y="2"/>
                  </a:cubicBezTo>
                  <a:cubicBezTo>
                    <a:pt x="18" y="12"/>
                    <a:pt x="18" y="12"/>
                    <a:pt x="18" y="12"/>
                  </a:cubicBezTo>
                  <a:cubicBezTo>
                    <a:pt x="18" y="13"/>
                    <a:pt x="18" y="14"/>
                    <a:pt x="17" y="15"/>
                  </a:cubicBezTo>
                  <a:cubicBezTo>
                    <a:pt x="9" y="19"/>
                    <a:pt x="9" y="19"/>
                    <a:pt x="9" y="19"/>
                  </a:cubicBezTo>
                  <a:cubicBezTo>
                    <a:pt x="8" y="20"/>
                    <a:pt x="7" y="20"/>
                    <a:pt x="6" y="18"/>
                  </a:cubicBezTo>
                  <a:cubicBezTo>
                    <a:pt x="0" y="9"/>
                    <a:pt x="0" y="9"/>
                    <a:pt x="0" y="9"/>
                  </a:cubicBezTo>
                  <a:cubicBezTo>
                    <a:pt x="0" y="8"/>
                    <a:pt x="0" y="6"/>
                    <a:pt x="1" y="5"/>
                  </a:cubicBezTo>
                  <a:lnTo>
                    <a:pt x="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62" name="Freeform 828"/>
            <p:cNvSpPr>
              <a:spLocks/>
            </p:cNvSpPr>
            <p:nvPr/>
          </p:nvSpPr>
          <p:spPr bwMode="auto">
            <a:xfrm>
              <a:off x="6291718" y="4548471"/>
              <a:ext cx="41203" cy="33613"/>
            </a:xfrm>
            <a:custGeom>
              <a:avLst/>
              <a:gdLst>
                <a:gd name="T0" fmla="*/ 0 w 16"/>
                <a:gd name="T1" fmla="*/ 2 h 13"/>
                <a:gd name="T2" fmla="*/ 2 w 16"/>
                <a:gd name="T3" fmla="*/ 0 h 13"/>
                <a:gd name="T4" fmla="*/ 13 w 16"/>
                <a:gd name="T5" fmla="*/ 0 h 13"/>
                <a:gd name="T6" fmla="*/ 16 w 16"/>
                <a:gd name="T7" fmla="*/ 2 h 13"/>
                <a:gd name="T8" fmla="*/ 16 w 16"/>
                <a:gd name="T9" fmla="*/ 10 h 13"/>
                <a:gd name="T10" fmla="*/ 13 w 16"/>
                <a:gd name="T11" fmla="*/ 13 h 13"/>
                <a:gd name="T12" fmla="*/ 2 w 16"/>
                <a:gd name="T13" fmla="*/ 13 h 13"/>
                <a:gd name="T14" fmla="*/ 0 w 16"/>
                <a:gd name="T15" fmla="*/ 10 h 13"/>
                <a:gd name="T16" fmla="*/ 0 w 16"/>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2"/>
                  </a:moveTo>
                  <a:cubicBezTo>
                    <a:pt x="0" y="1"/>
                    <a:pt x="1" y="0"/>
                    <a:pt x="2" y="0"/>
                  </a:cubicBezTo>
                  <a:cubicBezTo>
                    <a:pt x="13" y="0"/>
                    <a:pt x="13" y="0"/>
                    <a:pt x="13" y="0"/>
                  </a:cubicBezTo>
                  <a:cubicBezTo>
                    <a:pt x="15" y="0"/>
                    <a:pt x="16" y="1"/>
                    <a:pt x="16" y="2"/>
                  </a:cubicBezTo>
                  <a:cubicBezTo>
                    <a:pt x="16" y="10"/>
                    <a:pt x="16" y="10"/>
                    <a:pt x="16" y="10"/>
                  </a:cubicBezTo>
                  <a:cubicBezTo>
                    <a:pt x="16" y="12"/>
                    <a:pt x="15" y="13"/>
                    <a:pt x="13" y="13"/>
                  </a:cubicBezTo>
                  <a:cubicBezTo>
                    <a:pt x="2" y="13"/>
                    <a:pt x="2" y="13"/>
                    <a:pt x="2" y="13"/>
                  </a:cubicBezTo>
                  <a:cubicBezTo>
                    <a:pt x="1" y="13"/>
                    <a:pt x="0" y="12"/>
                    <a:pt x="0" y="10"/>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63" name="Freeform 829"/>
            <p:cNvSpPr>
              <a:spLocks/>
            </p:cNvSpPr>
            <p:nvPr/>
          </p:nvSpPr>
          <p:spPr bwMode="auto">
            <a:xfrm>
              <a:off x="6348101" y="4501847"/>
              <a:ext cx="48793" cy="48793"/>
            </a:xfrm>
            <a:custGeom>
              <a:avLst/>
              <a:gdLst>
                <a:gd name="T0" fmla="*/ 2 w 19"/>
                <a:gd name="T1" fmla="*/ 14 h 19"/>
                <a:gd name="T2" fmla="*/ 1 w 19"/>
                <a:gd name="T3" fmla="*/ 11 h 19"/>
                <a:gd name="T4" fmla="*/ 6 w 19"/>
                <a:gd name="T5" fmla="*/ 1 h 19"/>
                <a:gd name="T6" fmla="*/ 10 w 19"/>
                <a:gd name="T7" fmla="*/ 0 h 19"/>
                <a:gd name="T8" fmla="*/ 17 w 19"/>
                <a:gd name="T9" fmla="*/ 5 h 19"/>
                <a:gd name="T10" fmla="*/ 18 w 19"/>
                <a:gd name="T11" fmla="*/ 8 h 19"/>
                <a:gd name="T12" fmla="*/ 12 w 19"/>
                <a:gd name="T13" fmla="*/ 18 h 19"/>
                <a:gd name="T14" fmla="*/ 9 w 19"/>
                <a:gd name="T15" fmla="*/ 19 h 19"/>
                <a:gd name="T16" fmla="*/ 2 w 19"/>
                <a:gd name="T17"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2" y="14"/>
                  </a:moveTo>
                  <a:cubicBezTo>
                    <a:pt x="1" y="14"/>
                    <a:pt x="0" y="12"/>
                    <a:pt x="1" y="11"/>
                  </a:cubicBezTo>
                  <a:cubicBezTo>
                    <a:pt x="6" y="1"/>
                    <a:pt x="6" y="1"/>
                    <a:pt x="6" y="1"/>
                  </a:cubicBezTo>
                  <a:cubicBezTo>
                    <a:pt x="7" y="0"/>
                    <a:pt x="9" y="0"/>
                    <a:pt x="10" y="0"/>
                  </a:cubicBezTo>
                  <a:cubicBezTo>
                    <a:pt x="17" y="5"/>
                    <a:pt x="17" y="5"/>
                    <a:pt x="17" y="5"/>
                  </a:cubicBezTo>
                  <a:cubicBezTo>
                    <a:pt x="18" y="5"/>
                    <a:pt x="19" y="7"/>
                    <a:pt x="18" y="8"/>
                  </a:cubicBezTo>
                  <a:cubicBezTo>
                    <a:pt x="12" y="18"/>
                    <a:pt x="12" y="18"/>
                    <a:pt x="12" y="18"/>
                  </a:cubicBezTo>
                  <a:cubicBezTo>
                    <a:pt x="12" y="19"/>
                    <a:pt x="10" y="19"/>
                    <a:pt x="9" y="19"/>
                  </a:cubicBezTo>
                  <a:lnTo>
                    <a:pt x="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64" name="Freeform 830"/>
            <p:cNvSpPr>
              <a:spLocks/>
            </p:cNvSpPr>
            <p:nvPr/>
          </p:nvSpPr>
          <p:spPr bwMode="auto">
            <a:xfrm>
              <a:off x="6345932" y="4430285"/>
              <a:ext cx="48793" cy="48793"/>
            </a:xfrm>
            <a:custGeom>
              <a:avLst/>
              <a:gdLst>
                <a:gd name="T0" fmla="*/ 10 w 19"/>
                <a:gd name="T1" fmla="*/ 19 h 19"/>
                <a:gd name="T2" fmla="*/ 6 w 19"/>
                <a:gd name="T3" fmla="*/ 18 h 19"/>
                <a:gd name="T4" fmla="*/ 1 w 19"/>
                <a:gd name="T5" fmla="*/ 8 h 19"/>
                <a:gd name="T6" fmla="*/ 2 w 19"/>
                <a:gd name="T7" fmla="*/ 5 h 19"/>
                <a:gd name="T8" fmla="*/ 9 w 19"/>
                <a:gd name="T9" fmla="*/ 1 h 19"/>
                <a:gd name="T10" fmla="*/ 12 w 19"/>
                <a:gd name="T11" fmla="*/ 2 h 19"/>
                <a:gd name="T12" fmla="*/ 18 w 19"/>
                <a:gd name="T13" fmla="*/ 11 h 19"/>
                <a:gd name="T14" fmla="*/ 17 w 19"/>
                <a:gd name="T15" fmla="*/ 14 h 19"/>
                <a:gd name="T16" fmla="*/ 10 w 19"/>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9">
                  <a:moveTo>
                    <a:pt x="10" y="19"/>
                  </a:moveTo>
                  <a:cubicBezTo>
                    <a:pt x="9" y="19"/>
                    <a:pt x="7" y="19"/>
                    <a:pt x="6" y="18"/>
                  </a:cubicBezTo>
                  <a:cubicBezTo>
                    <a:pt x="1" y="8"/>
                    <a:pt x="1" y="8"/>
                    <a:pt x="1" y="8"/>
                  </a:cubicBezTo>
                  <a:cubicBezTo>
                    <a:pt x="0" y="7"/>
                    <a:pt x="0" y="5"/>
                    <a:pt x="2" y="5"/>
                  </a:cubicBezTo>
                  <a:cubicBezTo>
                    <a:pt x="9" y="1"/>
                    <a:pt x="9" y="1"/>
                    <a:pt x="9" y="1"/>
                  </a:cubicBezTo>
                  <a:cubicBezTo>
                    <a:pt x="10" y="0"/>
                    <a:pt x="12" y="0"/>
                    <a:pt x="12" y="2"/>
                  </a:cubicBezTo>
                  <a:cubicBezTo>
                    <a:pt x="18" y="11"/>
                    <a:pt x="18" y="11"/>
                    <a:pt x="18" y="11"/>
                  </a:cubicBezTo>
                  <a:cubicBezTo>
                    <a:pt x="19" y="12"/>
                    <a:pt x="18" y="14"/>
                    <a:pt x="17" y="14"/>
                  </a:cubicBezTo>
                  <a:lnTo>
                    <a:pt x="1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65" name="Freeform 831"/>
            <p:cNvSpPr>
              <a:spLocks noEditPoints="1"/>
            </p:cNvSpPr>
            <p:nvPr/>
          </p:nvSpPr>
          <p:spPr bwMode="auto">
            <a:xfrm>
              <a:off x="6246178" y="4428116"/>
              <a:ext cx="127945" cy="127945"/>
            </a:xfrm>
            <a:custGeom>
              <a:avLst/>
              <a:gdLst>
                <a:gd name="T0" fmla="*/ 25 w 50"/>
                <a:gd name="T1" fmla="*/ 0 h 50"/>
                <a:gd name="T2" fmla="*/ 0 w 50"/>
                <a:gd name="T3" fmla="*/ 25 h 50"/>
                <a:gd name="T4" fmla="*/ 25 w 50"/>
                <a:gd name="T5" fmla="*/ 50 h 50"/>
                <a:gd name="T6" fmla="*/ 50 w 50"/>
                <a:gd name="T7" fmla="*/ 25 h 50"/>
                <a:gd name="T8" fmla="*/ 25 w 50"/>
                <a:gd name="T9" fmla="*/ 0 h 50"/>
                <a:gd name="T10" fmla="*/ 25 w 50"/>
                <a:gd name="T11" fmla="*/ 37 h 50"/>
                <a:gd name="T12" fmla="*/ 13 w 50"/>
                <a:gd name="T13" fmla="*/ 25 h 50"/>
                <a:gd name="T14" fmla="*/ 25 w 50"/>
                <a:gd name="T15" fmla="*/ 13 h 50"/>
                <a:gd name="T16" fmla="*/ 37 w 50"/>
                <a:gd name="T17" fmla="*/ 25 h 50"/>
                <a:gd name="T18" fmla="*/ 25 w 50"/>
                <a:gd name="T19"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50">
                  <a:moveTo>
                    <a:pt x="25" y="0"/>
                  </a:moveTo>
                  <a:cubicBezTo>
                    <a:pt x="11" y="0"/>
                    <a:pt x="0" y="12"/>
                    <a:pt x="0" y="25"/>
                  </a:cubicBezTo>
                  <a:cubicBezTo>
                    <a:pt x="0" y="39"/>
                    <a:pt x="11" y="50"/>
                    <a:pt x="25" y="50"/>
                  </a:cubicBezTo>
                  <a:cubicBezTo>
                    <a:pt x="39" y="50"/>
                    <a:pt x="50" y="39"/>
                    <a:pt x="50" y="25"/>
                  </a:cubicBezTo>
                  <a:cubicBezTo>
                    <a:pt x="50" y="12"/>
                    <a:pt x="39" y="0"/>
                    <a:pt x="25" y="0"/>
                  </a:cubicBezTo>
                  <a:close/>
                  <a:moveTo>
                    <a:pt x="25" y="37"/>
                  </a:moveTo>
                  <a:cubicBezTo>
                    <a:pt x="18" y="37"/>
                    <a:pt x="13" y="32"/>
                    <a:pt x="13" y="25"/>
                  </a:cubicBezTo>
                  <a:cubicBezTo>
                    <a:pt x="13" y="19"/>
                    <a:pt x="18" y="13"/>
                    <a:pt x="25" y="13"/>
                  </a:cubicBezTo>
                  <a:cubicBezTo>
                    <a:pt x="31" y="13"/>
                    <a:pt x="37" y="19"/>
                    <a:pt x="37" y="25"/>
                  </a:cubicBezTo>
                  <a:cubicBezTo>
                    <a:pt x="37" y="32"/>
                    <a:pt x="31" y="37"/>
                    <a:pt x="25"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266" name="Freeform 832"/>
            <p:cNvSpPr>
              <a:spLocks/>
            </p:cNvSpPr>
            <p:nvPr/>
          </p:nvSpPr>
          <p:spPr bwMode="auto">
            <a:xfrm>
              <a:off x="6058597" y="4412936"/>
              <a:ext cx="161559" cy="201677"/>
            </a:xfrm>
            <a:custGeom>
              <a:avLst/>
              <a:gdLst>
                <a:gd name="T0" fmla="*/ 27 w 63"/>
                <a:gd name="T1" fmla="*/ 78 h 79"/>
                <a:gd name="T2" fmla="*/ 28 w 63"/>
                <a:gd name="T3" fmla="*/ 78 h 79"/>
                <a:gd name="T4" fmla="*/ 29 w 63"/>
                <a:gd name="T5" fmla="*/ 78 h 79"/>
                <a:gd name="T6" fmla="*/ 30 w 63"/>
                <a:gd name="T7" fmla="*/ 78 h 79"/>
                <a:gd name="T8" fmla="*/ 30 w 63"/>
                <a:gd name="T9" fmla="*/ 79 h 79"/>
                <a:gd name="T10" fmla="*/ 31 w 63"/>
                <a:gd name="T11" fmla="*/ 79 h 79"/>
                <a:gd name="T12" fmla="*/ 31 w 63"/>
                <a:gd name="T13" fmla="*/ 79 h 79"/>
                <a:gd name="T14" fmla="*/ 31 w 63"/>
                <a:gd name="T15" fmla="*/ 79 h 79"/>
                <a:gd name="T16" fmla="*/ 33 w 63"/>
                <a:gd name="T17" fmla="*/ 79 h 79"/>
                <a:gd name="T18" fmla="*/ 33 w 63"/>
                <a:gd name="T19" fmla="*/ 78 h 79"/>
                <a:gd name="T20" fmla="*/ 34 w 63"/>
                <a:gd name="T21" fmla="*/ 78 h 79"/>
                <a:gd name="T22" fmla="*/ 35 w 63"/>
                <a:gd name="T23" fmla="*/ 78 h 79"/>
                <a:gd name="T24" fmla="*/ 35 w 63"/>
                <a:gd name="T25" fmla="*/ 78 h 79"/>
                <a:gd name="T26" fmla="*/ 36 w 63"/>
                <a:gd name="T27" fmla="*/ 77 h 79"/>
                <a:gd name="T28" fmla="*/ 36 w 63"/>
                <a:gd name="T29" fmla="*/ 77 h 79"/>
                <a:gd name="T30" fmla="*/ 59 w 63"/>
                <a:gd name="T31" fmla="*/ 60 h 79"/>
                <a:gd name="T32" fmla="*/ 61 w 63"/>
                <a:gd name="T33" fmla="*/ 50 h 79"/>
                <a:gd name="T34" fmla="*/ 50 w 63"/>
                <a:gd name="T35" fmla="*/ 48 h 79"/>
                <a:gd name="T36" fmla="*/ 39 w 63"/>
                <a:gd name="T37" fmla="*/ 56 h 79"/>
                <a:gd name="T38" fmla="*/ 39 w 63"/>
                <a:gd name="T39" fmla="*/ 7 h 79"/>
                <a:gd name="T40" fmla="*/ 31 w 63"/>
                <a:gd name="T41" fmla="*/ 0 h 79"/>
                <a:gd name="T42" fmla="*/ 24 w 63"/>
                <a:gd name="T43" fmla="*/ 7 h 79"/>
                <a:gd name="T44" fmla="*/ 24 w 63"/>
                <a:gd name="T45" fmla="*/ 56 h 79"/>
                <a:gd name="T46" fmla="*/ 13 w 63"/>
                <a:gd name="T47" fmla="*/ 48 h 79"/>
                <a:gd name="T48" fmla="*/ 2 w 63"/>
                <a:gd name="T49" fmla="*/ 50 h 79"/>
                <a:gd name="T50" fmla="*/ 0 w 63"/>
                <a:gd name="T51" fmla="*/ 54 h 79"/>
                <a:gd name="T52" fmla="*/ 4 w 63"/>
                <a:gd name="T53" fmla="*/ 60 h 79"/>
                <a:gd name="T54" fmla="*/ 27 w 63"/>
                <a:gd name="T55" fmla="*/ 77 h 79"/>
                <a:gd name="T56" fmla="*/ 27 w 63"/>
                <a:gd name="T57" fmla="*/ 77 h 79"/>
                <a:gd name="T58" fmla="*/ 27 w 63"/>
                <a:gd name="T59"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79">
                  <a:moveTo>
                    <a:pt x="27" y="78"/>
                  </a:moveTo>
                  <a:cubicBezTo>
                    <a:pt x="28" y="78"/>
                    <a:pt x="28" y="78"/>
                    <a:pt x="28" y="78"/>
                  </a:cubicBezTo>
                  <a:cubicBezTo>
                    <a:pt x="28" y="78"/>
                    <a:pt x="29" y="78"/>
                    <a:pt x="29" y="78"/>
                  </a:cubicBezTo>
                  <a:cubicBezTo>
                    <a:pt x="29" y="78"/>
                    <a:pt x="29" y="78"/>
                    <a:pt x="30" y="78"/>
                  </a:cubicBezTo>
                  <a:cubicBezTo>
                    <a:pt x="30" y="79"/>
                    <a:pt x="30" y="79"/>
                    <a:pt x="30" y="79"/>
                  </a:cubicBezTo>
                  <a:cubicBezTo>
                    <a:pt x="30" y="79"/>
                    <a:pt x="31" y="79"/>
                    <a:pt x="31" y="79"/>
                  </a:cubicBezTo>
                  <a:cubicBezTo>
                    <a:pt x="31" y="79"/>
                    <a:pt x="31" y="79"/>
                    <a:pt x="31" y="79"/>
                  </a:cubicBezTo>
                  <a:cubicBezTo>
                    <a:pt x="31" y="79"/>
                    <a:pt x="31" y="79"/>
                    <a:pt x="31" y="79"/>
                  </a:cubicBezTo>
                  <a:cubicBezTo>
                    <a:pt x="32" y="79"/>
                    <a:pt x="32" y="79"/>
                    <a:pt x="33" y="79"/>
                  </a:cubicBezTo>
                  <a:cubicBezTo>
                    <a:pt x="33" y="79"/>
                    <a:pt x="33" y="79"/>
                    <a:pt x="33" y="78"/>
                  </a:cubicBezTo>
                  <a:cubicBezTo>
                    <a:pt x="34" y="78"/>
                    <a:pt x="34" y="78"/>
                    <a:pt x="34" y="78"/>
                  </a:cubicBezTo>
                  <a:cubicBezTo>
                    <a:pt x="34" y="78"/>
                    <a:pt x="34" y="78"/>
                    <a:pt x="35" y="78"/>
                  </a:cubicBezTo>
                  <a:cubicBezTo>
                    <a:pt x="35" y="78"/>
                    <a:pt x="35" y="78"/>
                    <a:pt x="35" y="78"/>
                  </a:cubicBezTo>
                  <a:cubicBezTo>
                    <a:pt x="36" y="78"/>
                    <a:pt x="36" y="77"/>
                    <a:pt x="36" y="77"/>
                  </a:cubicBezTo>
                  <a:cubicBezTo>
                    <a:pt x="36" y="77"/>
                    <a:pt x="36" y="77"/>
                    <a:pt x="36" y="77"/>
                  </a:cubicBezTo>
                  <a:cubicBezTo>
                    <a:pt x="59" y="60"/>
                    <a:pt x="59" y="60"/>
                    <a:pt x="59" y="60"/>
                  </a:cubicBezTo>
                  <a:cubicBezTo>
                    <a:pt x="63" y="58"/>
                    <a:pt x="63" y="53"/>
                    <a:pt x="61" y="50"/>
                  </a:cubicBezTo>
                  <a:cubicBezTo>
                    <a:pt x="59" y="46"/>
                    <a:pt x="54" y="45"/>
                    <a:pt x="50" y="48"/>
                  </a:cubicBezTo>
                  <a:cubicBezTo>
                    <a:pt x="39" y="56"/>
                    <a:pt x="39" y="56"/>
                    <a:pt x="39" y="56"/>
                  </a:cubicBezTo>
                  <a:cubicBezTo>
                    <a:pt x="39" y="7"/>
                    <a:pt x="39" y="7"/>
                    <a:pt x="39" y="7"/>
                  </a:cubicBezTo>
                  <a:cubicBezTo>
                    <a:pt x="39" y="3"/>
                    <a:pt x="36" y="0"/>
                    <a:pt x="31" y="0"/>
                  </a:cubicBezTo>
                  <a:cubicBezTo>
                    <a:pt x="27" y="0"/>
                    <a:pt x="24" y="3"/>
                    <a:pt x="24" y="7"/>
                  </a:cubicBezTo>
                  <a:cubicBezTo>
                    <a:pt x="24" y="56"/>
                    <a:pt x="24" y="56"/>
                    <a:pt x="24" y="56"/>
                  </a:cubicBezTo>
                  <a:cubicBezTo>
                    <a:pt x="13" y="48"/>
                    <a:pt x="13" y="48"/>
                    <a:pt x="13" y="48"/>
                  </a:cubicBezTo>
                  <a:cubicBezTo>
                    <a:pt x="9" y="45"/>
                    <a:pt x="4" y="46"/>
                    <a:pt x="2" y="50"/>
                  </a:cubicBezTo>
                  <a:cubicBezTo>
                    <a:pt x="1" y="51"/>
                    <a:pt x="0" y="53"/>
                    <a:pt x="0" y="54"/>
                  </a:cubicBezTo>
                  <a:cubicBezTo>
                    <a:pt x="0" y="56"/>
                    <a:pt x="1" y="59"/>
                    <a:pt x="4" y="60"/>
                  </a:cubicBezTo>
                  <a:cubicBezTo>
                    <a:pt x="27" y="77"/>
                    <a:pt x="27" y="77"/>
                    <a:pt x="27" y="77"/>
                  </a:cubicBezTo>
                  <a:cubicBezTo>
                    <a:pt x="27" y="77"/>
                    <a:pt x="27" y="77"/>
                    <a:pt x="27" y="77"/>
                  </a:cubicBezTo>
                  <a:cubicBezTo>
                    <a:pt x="27" y="77"/>
                    <a:pt x="27" y="78"/>
                    <a:pt x="27"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sp>
        <p:nvSpPr>
          <p:cNvPr id="2" name="标题 1"/>
          <p:cNvSpPr>
            <a:spLocks noGrp="1"/>
          </p:cNvSpPr>
          <p:nvPr>
            <p:ph type="title"/>
          </p:nvPr>
        </p:nvSpPr>
        <p:spPr/>
        <p:txBody>
          <a:bodyPr/>
          <a:lstStyle/>
          <a:p>
            <a:r>
              <a:rPr lang="zh-CN" altLang="en-US" dirty="0" smtClean="0"/>
              <a:t>课题历史及背景</a:t>
            </a:r>
            <a:endParaRPr lang="zh-CN" altLang="en-US" dirty="0"/>
          </a:p>
        </p:txBody>
      </p:sp>
    </p:spTree>
    <p:extLst>
      <p:ext uri="{BB962C8B-B14F-4D97-AF65-F5344CB8AC3E}">
        <p14:creationId xmlns:p14="http://schemas.microsoft.com/office/powerpoint/2010/main" val="3340844046"/>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wipe(up)">
                                      <p:cBhvr>
                                        <p:cTn id="7" dur="500"/>
                                        <p:tgtEl>
                                          <p:spTgt spid="12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64"/>
                                        </p:tgtEl>
                                        <p:attrNameLst>
                                          <p:attrName>style.visibility</p:attrName>
                                        </p:attrNameLst>
                                      </p:cBhvr>
                                      <p:to>
                                        <p:strVal val="visible"/>
                                      </p:to>
                                    </p:set>
                                    <p:animEffect transition="in" filter="wipe(up)">
                                      <p:cBhvr>
                                        <p:cTn id="11" dur="500"/>
                                        <p:tgtEl>
                                          <p:spTgt spid="16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82"/>
                                        </p:tgtEl>
                                        <p:attrNameLst>
                                          <p:attrName>style.visibility</p:attrName>
                                        </p:attrNameLst>
                                      </p:cBhvr>
                                      <p:to>
                                        <p:strVal val="visible"/>
                                      </p:to>
                                    </p:set>
                                    <p:animEffect transition="in" filter="wipe(up)">
                                      <p:cBhvr>
                                        <p:cTn id="15" dur="500"/>
                                        <p:tgtEl>
                                          <p:spTgt spid="182"/>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00"/>
                                        </p:tgtEl>
                                        <p:attrNameLst>
                                          <p:attrName>style.visibility</p:attrName>
                                        </p:attrNameLst>
                                      </p:cBhvr>
                                      <p:to>
                                        <p:strVal val="visible"/>
                                      </p:to>
                                    </p:set>
                                    <p:animEffect transition="in" filter="wipe(up)">
                                      <p:cBhvr>
                                        <p:cTn id="19"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flipH="1">
            <a:off x="3117355" y="3159575"/>
            <a:ext cx="5040000" cy="157896"/>
          </a:xfrm>
          <a:prstGeom prst="rect">
            <a:avLst/>
          </a:prstGeom>
          <a:gradFill>
            <a:gsLst>
              <a:gs pos="0">
                <a:schemeClr val="bg1">
                  <a:alpha val="0"/>
                </a:schemeClr>
              </a:gs>
              <a:gs pos="40000">
                <a:schemeClr val="bg1"/>
              </a:gs>
            </a:gsLst>
            <a:lin ang="7200000" scaled="0"/>
          </a:gradFill>
          <a:ln>
            <a:no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8" name="矩形 37"/>
          <p:cNvSpPr/>
          <p:nvPr/>
        </p:nvSpPr>
        <p:spPr>
          <a:xfrm flipH="1">
            <a:off x="3117355" y="4369679"/>
            <a:ext cx="5040000" cy="157896"/>
          </a:xfrm>
          <a:prstGeom prst="rect">
            <a:avLst/>
          </a:prstGeom>
          <a:gradFill>
            <a:gsLst>
              <a:gs pos="0">
                <a:schemeClr val="bg1">
                  <a:alpha val="0"/>
                </a:schemeClr>
              </a:gs>
              <a:gs pos="40000">
                <a:schemeClr val="bg1"/>
              </a:gs>
            </a:gsLst>
            <a:lin ang="7200000" scaled="0"/>
          </a:gradFill>
          <a:ln>
            <a:no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2" name="文本框 21"/>
          <p:cNvSpPr txBox="1"/>
          <p:nvPr/>
        </p:nvSpPr>
        <p:spPr>
          <a:xfrm>
            <a:off x="3232910" y="3467918"/>
            <a:ext cx="800219" cy="830997"/>
          </a:xfrm>
          <a:prstGeom prst="rect">
            <a:avLst/>
          </a:prstGeom>
          <a:noFill/>
        </p:spPr>
        <p:txBody>
          <a:bodyPr wrap="none" rtlCol="0">
            <a:spAutoFit/>
          </a:bodyPr>
          <a:lstStyle/>
          <a:p>
            <a:r>
              <a:rPr lang="en-US" altLang="zh-CN" sz="4800" dirty="0">
                <a:solidFill>
                  <a:schemeClr val="accent5"/>
                </a:solidFill>
                <a:latin typeface="时尚中黑简体" panose="01010104010101010101" pitchFamily="2" charset="-122"/>
                <a:ea typeface="时尚中黑简体" panose="01010104010101010101" pitchFamily="2" charset="-122"/>
              </a:rPr>
              <a:t>02</a:t>
            </a:r>
            <a:endParaRPr lang="zh-CN" altLang="en-US" sz="4800" dirty="0">
              <a:solidFill>
                <a:schemeClr val="accent5"/>
              </a:solidFill>
              <a:latin typeface="时尚中黑简体" panose="01010104010101010101" pitchFamily="2" charset="-122"/>
              <a:ea typeface="时尚中黑简体" panose="01010104010101010101" pitchFamily="2" charset="-122"/>
            </a:endParaRPr>
          </a:p>
        </p:txBody>
      </p:sp>
      <p:cxnSp>
        <p:nvCxnSpPr>
          <p:cNvPr id="23" name="直接连接符 22"/>
          <p:cNvCxnSpPr/>
          <p:nvPr/>
        </p:nvCxnSpPr>
        <p:spPr>
          <a:xfrm>
            <a:off x="4271295" y="3631138"/>
            <a:ext cx="0" cy="504557"/>
          </a:xfrm>
          <a:prstGeom prst="line">
            <a:avLst/>
          </a:prstGeom>
          <a:gradFill flip="none" rotWithShape="1">
            <a:gsLst>
              <a:gs pos="0">
                <a:schemeClr val="bg1">
                  <a:alpha val="3000"/>
                </a:schemeClr>
              </a:gs>
              <a:gs pos="88000">
                <a:schemeClr val="bg1"/>
              </a:gs>
            </a:gsLst>
            <a:lin ang="10800000" scaled="1"/>
            <a:tileRect/>
          </a:gradFill>
          <a:ln w="25400">
            <a:solidFill>
              <a:schemeClr val="accent5"/>
            </a:solid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4" name="矩形 3"/>
          <p:cNvSpPr/>
          <p:nvPr/>
        </p:nvSpPr>
        <p:spPr>
          <a:xfrm>
            <a:off x="4386259" y="2792639"/>
            <a:ext cx="5040000" cy="157896"/>
          </a:xfrm>
          <a:prstGeom prst="rect">
            <a:avLst/>
          </a:prstGeom>
          <a:gradFill>
            <a:gsLst>
              <a:gs pos="0">
                <a:schemeClr val="bg1">
                  <a:alpha val="0"/>
                </a:schemeClr>
              </a:gs>
              <a:gs pos="40000">
                <a:schemeClr val="bg1"/>
              </a:gs>
            </a:gsLst>
            <a:lin ang="7200000" scaled="0"/>
          </a:gradFill>
          <a:ln>
            <a:no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 name="矩形 2"/>
          <p:cNvSpPr/>
          <p:nvPr/>
        </p:nvSpPr>
        <p:spPr>
          <a:xfrm>
            <a:off x="4386259" y="1582535"/>
            <a:ext cx="5040000" cy="157896"/>
          </a:xfrm>
          <a:prstGeom prst="rect">
            <a:avLst/>
          </a:prstGeom>
          <a:gradFill>
            <a:gsLst>
              <a:gs pos="0">
                <a:schemeClr val="bg1">
                  <a:alpha val="0"/>
                </a:schemeClr>
              </a:gs>
              <a:gs pos="40000">
                <a:schemeClr val="bg1"/>
              </a:gs>
            </a:gsLst>
            <a:lin ang="7200000" scaled="0"/>
          </a:gradFill>
          <a:ln>
            <a:no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16" name="文本框 15"/>
          <p:cNvSpPr txBox="1"/>
          <p:nvPr/>
        </p:nvSpPr>
        <p:spPr>
          <a:xfrm>
            <a:off x="8497221" y="1852367"/>
            <a:ext cx="800219" cy="830997"/>
          </a:xfrm>
          <a:prstGeom prst="rect">
            <a:avLst/>
          </a:prstGeom>
          <a:noFill/>
        </p:spPr>
        <p:txBody>
          <a:bodyPr wrap="none" rtlCol="0">
            <a:spAutoFit/>
          </a:bodyPr>
          <a:lstStyle/>
          <a:p>
            <a:r>
              <a:rPr lang="en-US" altLang="zh-CN" sz="4800" dirty="0">
                <a:solidFill>
                  <a:schemeClr val="accent3"/>
                </a:solidFill>
                <a:latin typeface="时尚中黑简体" panose="01010104010101010101" pitchFamily="2" charset="-122"/>
                <a:ea typeface="时尚中黑简体" panose="01010104010101010101" pitchFamily="2" charset="-122"/>
              </a:rPr>
              <a:t>01</a:t>
            </a:r>
            <a:endParaRPr lang="zh-CN" altLang="en-US" sz="4800" dirty="0">
              <a:solidFill>
                <a:schemeClr val="accent3"/>
              </a:solidFill>
              <a:latin typeface="时尚中黑简体" panose="01010104010101010101" pitchFamily="2" charset="-122"/>
              <a:ea typeface="时尚中黑简体" panose="01010104010101010101" pitchFamily="2" charset="-122"/>
            </a:endParaRPr>
          </a:p>
        </p:txBody>
      </p:sp>
      <p:cxnSp>
        <p:nvCxnSpPr>
          <p:cNvPr id="17" name="直接连接符 16"/>
          <p:cNvCxnSpPr/>
          <p:nvPr/>
        </p:nvCxnSpPr>
        <p:spPr>
          <a:xfrm>
            <a:off x="8271759" y="2015587"/>
            <a:ext cx="0" cy="504557"/>
          </a:xfrm>
          <a:prstGeom prst="line">
            <a:avLst/>
          </a:prstGeom>
          <a:gradFill flip="none" rotWithShape="1">
            <a:gsLst>
              <a:gs pos="0">
                <a:schemeClr val="bg1">
                  <a:alpha val="3000"/>
                </a:schemeClr>
              </a:gs>
              <a:gs pos="88000">
                <a:schemeClr val="bg1"/>
              </a:gs>
            </a:gsLst>
            <a:lin ang="10800000" scaled="1"/>
            <a:tileRect/>
          </a:gradFill>
          <a:ln w="25400">
            <a:solidFill>
              <a:schemeClr val="accent3"/>
            </a:solid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grpSp>
        <p:nvGrpSpPr>
          <p:cNvPr id="5" name="组合 4"/>
          <p:cNvGrpSpPr/>
          <p:nvPr/>
        </p:nvGrpSpPr>
        <p:grpSpPr>
          <a:xfrm>
            <a:off x="2899704" y="1582535"/>
            <a:ext cx="1493165" cy="1368000"/>
            <a:chOff x="2174778" y="1186901"/>
            <a:chExt cx="1119874" cy="1026000"/>
          </a:xfrm>
        </p:grpSpPr>
        <p:sp>
          <p:nvSpPr>
            <p:cNvPr id="28" name="矩形 27"/>
            <p:cNvSpPr/>
            <p:nvPr/>
          </p:nvSpPr>
          <p:spPr>
            <a:xfrm>
              <a:off x="2174778" y="1186901"/>
              <a:ext cx="1119874" cy="1026000"/>
            </a:xfrm>
            <a:prstGeom prst="rect">
              <a:avLst/>
            </a:prstGeom>
            <a:solidFill>
              <a:schemeClr val="bg1"/>
            </a:solidFill>
            <a:ln>
              <a:no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 name="矩形 1"/>
            <p:cNvSpPr>
              <a:spLocks noChangeAspect="1"/>
            </p:cNvSpPr>
            <p:nvPr/>
          </p:nvSpPr>
          <p:spPr>
            <a:xfrm>
              <a:off x="2306408" y="1294901"/>
              <a:ext cx="856613" cy="810000"/>
            </a:xfrm>
            <a:prstGeom prst="rect">
              <a:avLst/>
            </a:prstGeom>
            <a:solidFill>
              <a:schemeClr val="accent3"/>
            </a:solidFill>
            <a:ln w="184150">
              <a:noFill/>
            </a:ln>
            <a:effectLst>
              <a:innerShdw blurRad="152400" dist="165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7" name="Freeform 29"/>
            <p:cNvSpPr>
              <a:spLocks noChangeAspect="1" noEditPoints="1"/>
            </p:cNvSpPr>
            <p:nvPr/>
          </p:nvSpPr>
          <p:spPr bwMode="auto">
            <a:xfrm>
              <a:off x="2514211" y="1510901"/>
              <a:ext cx="421105" cy="378000"/>
            </a:xfrm>
            <a:custGeom>
              <a:avLst/>
              <a:gdLst>
                <a:gd name="T0" fmla="*/ 124 w 254"/>
                <a:gd name="T1" fmla="*/ 162 h 228"/>
                <a:gd name="T2" fmla="*/ 105 w 254"/>
                <a:gd name="T3" fmla="*/ 162 h 228"/>
                <a:gd name="T4" fmla="*/ 105 w 254"/>
                <a:gd name="T5" fmla="*/ 178 h 228"/>
                <a:gd name="T6" fmla="*/ 124 w 254"/>
                <a:gd name="T7" fmla="*/ 178 h 228"/>
                <a:gd name="T8" fmla="*/ 124 w 254"/>
                <a:gd name="T9" fmla="*/ 162 h 228"/>
                <a:gd name="T10" fmla="*/ 43 w 254"/>
                <a:gd name="T11" fmla="*/ 109 h 228"/>
                <a:gd name="T12" fmla="*/ 129 w 254"/>
                <a:gd name="T13" fmla="*/ 26 h 228"/>
                <a:gd name="T14" fmla="*/ 212 w 254"/>
                <a:gd name="T15" fmla="*/ 109 h 228"/>
                <a:gd name="T16" fmla="*/ 55 w 254"/>
                <a:gd name="T17" fmla="*/ 109 h 228"/>
                <a:gd name="T18" fmla="*/ 43 w 254"/>
                <a:gd name="T19" fmla="*/ 109 h 228"/>
                <a:gd name="T20" fmla="*/ 129 w 254"/>
                <a:gd name="T21" fmla="*/ 0 h 228"/>
                <a:gd name="T22" fmla="*/ 121 w 254"/>
                <a:gd name="T23" fmla="*/ 7 h 228"/>
                <a:gd name="T24" fmla="*/ 15 w 254"/>
                <a:gd name="T25" fmla="*/ 112 h 228"/>
                <a:gd name="T26" fmla="*/ 0 w 254"/>
                <a:gd name="T27" fmla="*/ 128 h 228"/>
                <a:gd name="T28" fmla="*/ 53 w 254"/>
                <a:gd name="T29" fmla="*/ 128 h 228"/>
                <a:gd name="T30" fmla="*/ 53 w 254"/>
                <a:gd name="T31" fmla="*/ 228 h 228"/>
                <a:gd name="T32" fmla="*/ 69 w 254"/>
                <a:gd name="T33" fmla="*/ 228 h 228"/>
                <a:gd name="T34" fmla="*/ 69 w 254"/>
                <a:gd name="T35" fmla="*/ 128 h 228"/>
                <a:gd name="T36" fmla="*/ 181 w 254"/>
                <a:gd name="T37" fmla="*/ 128 h 228"/>
                <a:gd name="T38" fmla="*/ 181 w 254"/>
                <a:gd name="T39" fmla="*/ 228 h 228"/>
                <a:gd name="T40" fmla="*/ 197 w 254"/>
                <a:gd name="T41" fmla="*/ 228 h 228"/>
                <a:gd name="T42" fmla="*/ 197 w 254"/>
                <a:gd name="T43" fmla="*/ 128 h 228"/>
                <a:gd name="T44" fmla="*/ 254 w 254"/>
                <a:gd name="T45" fmla="*/ 128 h 228"/>
                <a:gd name="T46" fmla="*/ 240 w 254"/>
                <a:gd name="T47" fmla="*/ 112 h 228"/>
                <a:gd name="T48" fmla="*/ 242 w 254"/>
                <a:gd name="T49" fmla="*/ 109 h 228"/>
                <a:gd name="T50" fmla="*/ 240 w 254"/>
                <a:gd name="T51" fmla="*/ 112 h 228"/>
                <a:gd name="T52" fmla="*/ 133 w 254"/>
                <a:gd name="T53" fmla="*/ 7 h 228"/>
                <a:gd name="T54" fmla="*/ 129 w 254"/>
                <a:gd name="T55"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4" h="228">
                  <a:moveTo>
                    <a:pt x="124" y="162"/>
                  </a:moveTo>
                  <a:lnTo>
                    <a:pt x="105" y="162"/>
                  </a:lnTo>
                  <a:lnTo>
                    <a:pt x="105" y="178"/>
                  </a:lnTo>
                  <a:lnTo>
                    <a:pt x="124" y="178"/>
                  </a:lnTo>
                  <a:lnTo>
                    <a:pt x="124" y="162"/>
                  </a:lnTo>
                  <a:close/>
                  <a:moveTo>
                    <a:pt x="43" y="109"/>
                  </a:moveTo>
                  <a:lnTo>
                    <a:pt x="129" y="26"/>
                  </a:lnTo>
                  <a:lnTo>
                    <a:pt x="212" y="109"/>
                  </a:lnTo>
                  <a:lnTo>
                    <a:pt x="55" y="109"/>
                  </a:lnTo>
                  <a:lnTo>
                    <a:pt x="43" y="109"/>
                  </a:lnTo>
                  <a:close/>
                  <a:moveTo>
                    <a:pt x="129" y="0"/>
                  </a:moveTo>
                  <a:lnTo>
                    <a:pt x="121" y="7"/>
                  </a:lnTo>
                  <a:lnTo>
                    <a:pt x="15" y="112"/>
                  </a:lnTo>
                  <a:lnTo>
                    <a:pt x="0" y="128"/>
                  </a:lnTo>
                  <a:lnTo>
                    <a:pt x="53" y="128"/>
                  </a:lnTo>
                  <a:lnTo>
                    <a:pt x="53" y="228"/>
                  </a:lnTo>
                  <a:lnTo>
                    <a:pt x="69" y="228"/>
                  </a:lnTo>
                  <a:lnTo>
                    <a:pt x="69" y="128"/>
                  </a:lnTo>
                  <a:lnTo>
                    <a:pt x="181" y="128"/>
                  </a:lnTo>
                  <a:lnTo>
                    <a:pt x="181" y="228"/>
                  </a:lnTo>
                  <a:lnTo>
                    <a:pt x="197" y="228"/>
                  </a:lnTo>
                  <a:lnTo>
                    <a:pt x="197" y="128"/>
                  </a:lnTo>
                  <a:lnTo>
                    <a:pt x="254" y="128"/>
                  </a:lnTo>
                  <a:lnTo>
                    <a:pt x="240" y="112"/>
                  </a:lnTo>
                  <a:lnTo>
                    <a:pt x="242" y="109"/>
                  </a:lnTo>
                  <a:lnTo>
                    <a:pt x="240" y="112"/>
                  </a:lnTo>
                  <a:lnTo>
                    <a:pt x="133" y="7"/>
                  </a:lnTo>
                  <a:lnTo>
                    <a:pt x="129" y="0"/>
                  </a:lnTo>
                  <a:close/>
                </a:path>
              </a:pathLst>
            </a:custGeom>
            <a:solidFill>
              <a:schemeClr val="bg1"/>
            </a:solidFill>
            <a:ln w="12700">
              <a:solidFill>
                <a:schemeClr val="bg1"/>
              </a:solidFill>
            </a:ln>
          </p:spPr>
          <p:txBody>
            <a:bodyPr vert="horz" wrap="square" lIns="91440" tIns="45720" rIns="91440" bIns="45720" numCol="1" anchor="t" anchorCtr="0" compatLnSpc="1">
              <a:prstTxWarp prst="textNoShape">
                <a:avLst/>
              </a:prstTxWarp>
            </a:bodyPr>
            <a:lstStyle/>
            <a:p>
              <a:endParaRPr lang="zh-CN" altLang="en-US" sz="1351"/>
            </a:p>
          </p:txBody>
        </p:sp>
      </p:grpSp>
      <p:sp>
        <p:nvSpPr>
          <p:cNvPr id="19" name="文本框 18"/>
          <p:cNvSpPr txBox="1"/>
          <p:nvPr/>
        </p:nvSpPr>
        <p:spPr>
          <a:xfrm>
            <a:off x="8497221" y="5083470"/>
            <a:ext cx="800219" cy="830997"/>
          </a:xfrm>
          <a:prstGeom prst="rect">
            <a:avLst/>
          </a:prstGeom>
          <a:noFill/>
        </p:spPr>
        <p:txBody>
          <a:bodyPr wrap="none" rtlCol="0">
            <a:spAutoFit/>
          </a:bodyPr>
          <a:lstStyle/>
          <a:p>
            <a:r>
              <a:rPr lang="en-US" altLang="zh-CN" sz="4800" dirty="0">
                <a:solidFill>
                  <a:schemeClr val="accent6"/>
                </a:solidFill>
                <a:latin typeface="时尚中黑简体" panose="01010104010101010101" pitchFamily="2" charset="-122"/>
                <a:ea typeface="时尚中黑简体" panose="01010104010101010101" pitchFamily="2" charset="-122"/>
              </a:rPr>
              <a:t>03</a:t>
            </a:r>
            <a:endParaRPr lang="zh-CN" altLang="en-US" sz="4800" dirty="0">
              <a:solidFill>
                <a:schemeClr val="accent6"/>
              </a:solidFill>
              <a:latin typeface="时尚中黑简体" panose="01010104010101010101" pitchFamily="2" charset="-122"/>
              <a:ea typeface="时尚中黑简体" panose="01010104010101010101" pitchFamily="2" charset="-122"/>
            </a:endParaRPr>
          </a:p>
        </p:txBody>
      </p:sp>
      <p:cxnSp>
        <p:nvCxnSpPr>
          <p:cNvPr id="20" name="直接连接符 19"/>
          <p:cNvCxnSpPr/>
          <p:nvPr/>
        </p:nvCxnSpPr>
        <p:spPr>
          <a:xfrm>
            <a:off x="8271759" y="5246688"/>
            <a:ext cx="0" cy="504557"/>
          </a:xfrm>
          <a:prstGeom prst="line">
            <a:avLst/>
          </a:prstGeom>
          <a:gradFill flip="none" rotWithShape="1">
            <a:gsLst>
              <a:gs pos="0">
                <a:schemeClr val="bg1">
                  <a:alpha val="3000"/>
                </a:schemeClr>
              </a:gs>
              <a:gs pos="88000">
                <a:schemeClr val="bg1"/>
              </a:gs>
            </a:gsLst>
            <a:lin ang="10800000" scaled="1"/>
            <a:tileRect/>
          </a:gradFill>
          <a:ln w="25400">
            <a:solidFill>
              <a:schemeClr val="accent6"/>
            </a:solid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31" name="矩形 30"/>
          <p:cNvSpPr/>
          <p:nvPr/>
        </p:nvSpPr>
        <p:spPr>
          <a:xfrm>
            <a:off x="4386259" y="5974479"/>
            <a:ext cx="5040000" cy="157896"/>
          </a:xfrm>
          <a:prstGeom prst="rect">
            <a:avLst/>
          </a:prstGeom>
          <a:gradFill>
            <a:gsLst>
              <a:gs pos="0">
                <a:schemeClr val="bg1">
                  <a:alpha val="0"/>
                </a:schemeClr>
              </a:gs>
              <a:gs pos="40000">
                <a:schemeClr val="bg1"/>
              </a:gs>
            </a:gsLst>
            <a:lin ang="7200000" scaled="0"/>
          </a:gradFill>
          <a:ln>
            <a:no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3" name="矩形 32"/>
          <p:cNvSpPr/>
          <p:nvPr/>
        </p:nvSpPr>
        <p:spPr>
          <a:xfrm>
            <a:off x="4386259" y="4764375"/>
            <a:ext cx="5040000" cy="157896"/>
          </a:xfrm>
          <a:prstGeom prst="rect">
            <a:avLst/>
          </a:prstGeom>
          <a:gradFill>
            <a:gsLst>
              <a:gs pos="0">
                <a:schemeClr val="bg1">
                  <a:alpha val="0"/>
                </a:schemeClr>
              </a:gs>
              <a:gs pos="40000">
                <a:schemeClr val="bg1"/>
              </a:gs>
            </a:gsLst>
            <a:lin ang="7200000" scaled="0"/>
          </a:gradFill>
          <a:ln>
            <a:no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7" name="组合 6"/>
          <p:cNvGrpSpPr/>
          <p:nvPr/>
        </p:nvGrpSpPr>
        <p:grpSpPr>
          <a:xfrm>
            <a:off x="2899704" y="4764375"/>
            <a:ext cx="1493165" cy="1368000"/>
            <a:chOff x="2174778" y="3573281"/>
            <a:chExt cx="1119874" cy="1026000"/>
          </a:xfrm>
        </p:grpSpPr>
        <p:sp>
          <p:nvSpPr>
            <p:cNvPr id="29" name="矩形 28"/>
            <p:cNvSpPr/>
            <p:nvPr/>
          </p:nvSpPr>
          <p:spPr>
            <a:xfrm>
              <a:off x="2174778" y="3573281"/>
              <a:ext cx="1119874" cy="1026000"/>
            </a:xfrm>
            <a:prstGeom prst="rect">
              <a:avLst/>
            </a:prstGeom>
            <a:solidFill>
              <a:schemeClr val="bg1"/>
            </a:solidFill>
            <a:ln>
              <a:no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0" name="矩形 29"/>
            <p:cNvSpPr>
              <a:spLocks noChangeAspect="1"/>
            </p:cNvSpPr>
            <p:nvPr/>
          </p:nvSpPr>
          <p:spPr>
            <a:xfrm>
              <a:off x="2306408" y="3681281"/>
              <a:ext cx="856613" cy="810000"/>
            </a:xfrm>
            <a:prstGeom prst="rect">
              <a:avLst/>
            </a:prstGeom>
            <a:solidFill>
              <a:schemeClr val="accent6"/>
            </a:solidFill>
            <a:ln w="184150">
              <a:noFill/>
            </a:ln>
            <a:effectLst>
              <a:innerShdw blurRad="152400" dist="165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5" name="Freeform 27"/>
            <p:cNvSpPr>
              <a:spLocks noChangeAspect="1" noEditPoints="1"/>
            </p:cNvSpPr>
            <p:nvPr/>
          </p:nvSpPr>
          <p:spPr bwMode="auto">
            <a:xfrm>
              <a:off x="2538031" y="3938064"/>
              <a:ext cx="373465" cy="378000"/>
            </a:xfrm>
            <a:custGeom>
              <a:avLst/>
              <a:gdLst>
                <a:gd name="T0" fmla="*/ 59 w 104"/>
                <a:gd name="T1" fmla="*/ 46 h 105"/>
                <a:gd name="T2" fmla="*/ 59 w 104"/>
                <a:gd name="T3" fmla="*/ 23 h 105"/>
                <a:gd name="T4" fmla="*/ 46 w 104"/>
                <a:gd name="T5" fmla="*/ 23 h 105"/>
                <a:gd name="T6" fmla="*/ 46 w 104"/>
                <a:gd name="T7" fmla="*/ 46 h 105"/>
                <a:gd name="T8" fmla="*/ 24 w 104"/>
                <a:gd name="T9" fmla="*/ 46 h 105"/>
                <a:gd name="T10" fmla="*/ 24 w 104"/>
                <a:gd name="T11" fmla="*/ 59 h 105"/>
                <a:gd name="T12" fmla="*/ 46 w 104"/>
                <a:gd name="T13" fmla="*/ 59 h 105"/>
                <a:gd name="T14" fmla="*/ 46 w 104"/>
                <a:gd name="T15" fmla="*/ 82 h 105"/>
                <a:gd name="T16" fmla="*/ 59 w 104"/>
                <a:gd name="T17" fmla="*/ 82 h 105"/>
                <a:gd name="T18" fmla="*/ 59 w 104"/>
                <a:gd name="T19" fmla="*/ 59 h 105"/>
                <a:gd name="T20" fmla="*/ 81 w 104"/>
                <a:gd name="T21" fmla="*/ 59 h 105"/>
                <a:gd name="T22" fmla="*/ 81 w 104"/>
                <a:gd name="T23" fmla="*/ 46 h 105"/>
                <a:gd name="T24" fmla="*/ 59 w 104"/>
                <a:gd name="T25" fmla="*/ 46 h 105"/>
                <a:gd name="T26" fmla="*/ 52 w 104"/>
                <a:gd name="T27" fmla="*/ 0 h 105"/>
                <a:gd name="T28" fmla="*/ 0 w 104"/>
                <a:gd name="T29" fmla="*/ 53 h 105"/>
                <a:gd name="T30" fmla="*/ 52 w 104"/>
                <a:gd name="T31" fmla="*/ 105 h 105"/>
                <a:gd name="T32" fmla="*/ 104 w 104"/>
                <a:gd name="T33" fmla="*/ 53 h 105"/>
                <a:gd name="T34" fmla="*/ 52 w 104"/>
                <a:gd name="T35" fmla="*/ 0 h 105"/>
                <a:gd name="T36" fmla="*/ 52 w 104"/>
                <a:gd name="T37" fmla="*/ 93 h 105"/>
                <a:gd name="T38" fmla="*/ 12 w 104"/>
                <a:gd name="T39" fmla="*/ 53 h 105"/>
                <a:gd name="T40" fmla="*/ 52 w 104"/>
                <a:gd name="T41" fmla="*/ 12 h 105"/>
                <a:gd name="T42" fmla="*/ 93 w 104"/>
                <a:gd name="T43" fmla="*/ 53 h 105"/>
                <a:gd name="T44" fmla="*/ 52 w 104"/>
                <a:gd name="T45" fmla="*/ 9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5">
                  <a:moveTo>
                    <a:pt x="59" y="46"/>
                  </a:moveTo>
                  <a:cubicBezTo>
                    <a:pt x="59" y="23"/>
                    <a:pt x="59" y="23"/>
                    <a:pt x="59" y="23"/>
                  </a:cubicBezTo>
                  <a:cubicBezTo>
                    <a:pt x="46" y="23"/>
                    <a:pt x="46" y="23"/>
                    <a:pt x="46" y="23"/>
                  </a:cubicBezTo>
                  <a:cubicBezTo>
                    <a:pt x="46" y="46"/>
                    <a:pt x="46" y="46"/>
                    <a:pt x="46" y="46"/>
                  </a:cubicBezTo>
                  <a:cubicBezTo>
                    <a:pt x="24" y="46"/>
                    <a:pt x="24" y="46"/>
                    <a:pt x="24" y="46"/>
                  </a:cubicBezTo>
                  <a:cubicBezTo>
                    <a:pt x="24" y="59"/>
                    <a:pt x="24" y="59"/>
                    <a:pt x="24" y="59"/>
                  </a:cubicBezTo>
                  <a:cubicBezTo>
                    <a:pt x="46" y="59"/>
                    <a:pt x="46" y="59"/>
                    <a:pt x="46" y="59"/>
                  </a:cubicBezTo>
                  <a:cubicBezTo>
                    <a:pt x="46" y="82"/>
                    <a:pt x="46" y="82"/>
                    <a:pt x="46" y="82"/>
                  </a:cubicBezTo>
                  <a:cubicBezTo>
                    <a:pt x="59" y="82"/>
                    <a:pt x="59" y="82"/>
                    <a:pt x="59" y="82"/>
                  </a:cubicBezTo>
                  <a:cubicBezTo>
                    <a:pt x="59" y="59"/>
                    <a:pt x="59" y="59"/>
                    <a:pt x="59" y="59"/>
                  </a:cubicBezTo>
                  <a:cubicBezTo>
                    <a:pt x="81" y="59"/>
                    <a:pt x="81" y="59"/>
                    <a:pt x="81" y="59"/>
                  </a:cubicBezTo>
                  <a:cubicBezTo>
                    <a:pt x="81" y="46"/>
                    <a:pt x="81" y="46"/>
                    <a:pt x="81" y="46"/>
                  </a:cubicBezTo>
                  <a:lnTo>
                    <a:pt x="59" y="46"/>
                  </a:lnTo>
                  <a:close/>
                  <a:moveTo>
                    <a:pt x="52" y="0"/>
                  </a:moveTo>
                  <a:cubicBezTo>
                    <a:pt x="23" y="0"/>
                    <a:pt x="0" y="24"/>
                    <a:pt x="0" y="53"/>
                  </a:cubicBezTo>
                  <a:cubicBezTo>
                    <a:pt x="0" y="81"/>
                    <a:pt x="23" y="105"/>
                    <a:pt x="52" y="105"/>
                  </a:cubicBezTo>
                  <a:cubicBezTo>
                    <a:pt x="81" y="105"/>
                    <a:pt x="104" y="81"/>
                    <a:pt x="104" y="53"/>
                  </a:cubicBezTo>
                  <a:cubicBezTo>
                    <a:pt x="104" y="24"/>
                    <a:pt x="81" y="0"/>
                    <a:pt x="52" y="0"/>
                  </a:cubicBezTo>
                  <a:close/>
                  <a:moveTo>
                    <a:pt x="52" y="93"/>
                  </a:moveTo>
                  <a:cubicBezTo>
                    <a:pt x="30" y="93"/>
                    <a:pt x="12" y="75"/>
                    <a:pt x="12" y="53"/>
                  </a:cubicBezTo>
                  <a:cubicBezTo>
                    <a:pt x="12" y="30"/>
                    <a:pt x="30" y="12"/>
                    <a:pt x="52" y="12"/>
                  </a:cubicBezTo>
                  <a:cubicBezTo>
                    <a:pt x="74" y="12"/>
                    <a:pt x="93" y="30"/>
                    <a:pt x="93" y="53"/>
                  </a:cubicBezTo>
                  <a:cubicBezTo>
                    <a:pt x="93" y="75"/>
                    <a:pt x="74" y="93"/>
                    <a:pt x="52" y="93"/>
                  </a:cubicBezTo>
                  <a:close/>
                </a:path>
              </a:pathLst>
            </a:custGeom>
            <a:solidFill>
              <a:schemeClr val="bg1">
                <a:alpha val="88000"/>
              </a:schemeClr>
            </a:solidFill>
            <a:ln>
              <a:noFill/>
            </a:ln>
          </p:spPr>
          <p:txBody>
            <a:bodyPr vert="horz" wrap="square" lIns="91440" tIns="45720" rIns="91440" bIns="45720" numCol="1" anchor="t" anchorCtr="0" compatLnSpc="1">
              <a:prstTxWarp prst="textNoShape">
                <a:avLst/>
              </a:prstTxWarp>
            </a:bodyPr>
            <a:lstStyle/>
            <a:p>
              <a:endParaRPr lang="zh-CN" altLang="en-US" sz="1351"/>
            </a:p>
          </p:txBody>
        </p:sp>
      </p:grpSp>
      <p:grpSp>
        <p:nvGrpSpPr>
          <p:cNvPr id="6" name="组合 5"/>
          <p:cNvGrpSpPr/>
          <p:nvPr/>
        </p:nvGrpSpPr>
        <p:grpSpPr>
          <a:xfrm>
            <a:off x="8150746" y="3159575"/>
            <a:ext cx="1493165" cy="1368000"/>
            <a:chOff x="6113059" y="2369681"/>
            <a:chExt cx="1119874" cy="1026000"/>
          </a:xfrm>
        </p:grpSpPr>
        <p:sp>
          <p:nvSpPr>
            <p:cNvPr id="36" name="矩形 35"/>
            <p:cNvSpPr/>
            <p:nvPr/>
          </p:nvSpPr>
          <p:spPr>
            <a:xfrm flipH="1">
              <a:off x="6113059" y="2369681"/>
              <a:ext cx="1119874" cy="1026000"/>
            </a:xfrm>
            <a:prstGeom prst="rect">
              <a:avLst/>
            </a:prstGeom>
            <a:solidFill>
              <a:schemeClr val="bg1"/>
            </a:solidFill>
            <a:ln>
              <a:noFill/>
            </a:ln>
            <a:effectLst>
              <a:outerShdw blurRad="177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7" name="矩形 36"/>
            <p:cNvSpPr>
              <a:spLocks noChangeAspect="1"/>
            </p:cNvSpPr>
            <p:nvPr/>
          </p:nvSpPr>
          <p:spPr>
            <a:xfrm flipH="1">
              <a:off x="6244690" y="2477681"/>
              <a:ext cx="856613" cy="810000"/>
            </a:xfrm>
            <a:prstGeom prst="rect">
              <a:avLst/>
            </a:prstGeom>
            <a:solidFill>
              <a:schemeClr val="accent5"/>
            </a:solidFill>
            <a:ln w="184150">
              <a:noFill/>
            </a:ln>
            <a:effectLst>
              <a:innerShdw blurRad="152400" dist="165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26" name="Freeform 13"/>
            <p:cNvSpPr>
              <a:spLocks noChangeAspect="1" noEditPoints="1"/>
            </p:cNvSpPr>
            <p:nvPr/>
          </p:nvSpPr>
          <p:spPr bwMode="auto">
            <a:xfrm>
              <a:off x="6463630" y="2758870"/>
              <a:ext cx="418733" cy="378000"/>
            </a:xfrm>
            <a:custGeom>
              <a:avLst/>
              <a:gdLst>
                <a:gd name="T0" fmla="*/ 52 w 106"/>
                <a:gd name="T1" fmla="*/ 61 h 95"/>
                <a:gd name="T2" fmla="*/ 37 w 106"/>
                <a:gd name="T3" fmla="*/ 72 h 95"/>
                <a:gd name="T4" fmla="*/ 37 w 106"/>
                <a:gd name="T5" fmla="*/ 56 h 95"/>
                <a:gd name="T6" fmla="*/ 20 w 106"/>
                <a:gd name="T7" fmla="*/ 31 h 95"/>
                <a:gd name="T8" fmla="*/ 0 w 106"/>
                <a:gd name="T9" fmla="*/ 55 h 95"/>
                <a:gd name="T10" fmla="*/ 40 w 106"/>
                <a:gd name="T11" fmla="*/ 82 h 95"/>
                <a:gd name="T12" fmla="*/ 53 w 106"/>
                <a:gd name="T13" fmla="*/ 81 h 95"/>
                <a:gd name="T14" fmla="*/ 67 w 106"/>
                <a:gd name="T15" fmla="*/ 95 h 95"/>
                <a:gd name="T16" fmla="*/ 63 w 106"/>
                <a:gd name="T17" fmla="*/ 78 h 95"/>
                <a:gd name="T18" fmla="*/ 80 w 106"/>
                <a:gd name="T19" fmla="*/ 60 h 95"/>
                <a:gd name="T20" fmla="*/ 64 w 106"/>
                <a:gd name="T21" fmla="*/ 62 h 95"/>
                <a:gd name="T22" fmla="*/ 52 w 106"/>
                <a:gd name="T23" fmla="*/ 61 h 95"/>
                <a:gd name="T24" fmla="*/ 66 w 106"/>
                <a:gd name="T25" fmla="*/ 0 h 95"/>
                <a:gd name="T26" fmla="*/ 26 w 106"/>
                <a:gd name="T27" fmla="*/ 27 h 95"/>
                <a:gd name="T28" fmla="*/ 43 w 106"/>
                <a:gd name="T29" fmla="*/ 50 h 95"/>
                <a:gd name="T30" fmla="*/ 43 w 106"/>
                <a:gd name="T31" fmla="*/ 61 h 95"/>
                <a:gd name="T32" fmla="*/ 54 w 106"/>
                <a:gd name="T33" fmla="*/ 53 h 95"/>
                <a:gd name="T34" fmla="*/ 66 w 106"/>
                <a:gd name="T35" fmla="*/ 55 h 95"/>
                <a:gd name="T36" fmla="*/ 106 w 106"/>
                <a:gd name="T37" fmla="*/ 27 h 95"/>
                <a:gd name="T38" fmla="*/ 66 w 106"/>
                <a:gd name="T3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6" h="95">
                  <a:moveTo>
                    <a:pt x="52" y="61"/>
                  </a:moveTo>
                  <a:cubicBezTo>
                    <a:pt x="50" y="62"/>
                    <a:pt x="37" y="72"/>
                    <a:pt x="37" y="72"/>
                  </a:cubicBezTo>
                  <a:cubicBezTo>
                    <a:pt x="37" y="72"/>
                    <a:pt x="37" y="59"/>
                    <a:pt x="37" y="56"/>
                  </a:cubicBezTo>
                  <a:cubicBezTo>
                    <a:pt x="26" y="50"/>
                    <a:pt x="20" y="41"/>
                    <a:pt x="20" y="31"/>
                  </a:cubicBezTo>
                  <a:cubicBezTo>
                    <a:pt x="8" y="36"/>
                    <a:pt x="0" y="45"/>
                    <a:pt x="0" y="55"/>
                  </a:cubicBezTo>
                  <a:cubicBezTo>
                    <a:pt x="0" y="70"/>
                    <a:pt x="18" y="82"/>
                    <a:pt x="40" y="82"/>
                  </a:cubicBezTo>
                  <a:cubicBezTo>
                    <a:pt x="45" y="82"/>
                    <a:pt x="49" y="82"/>
                    <a:pt x="53" y="81"/>
                  </a:cubicBezTo>
                  <a:cubicBezTo>
                    <a:pt x="67" y="95"/>
                    <a:pt x="67" y="95"/>
                    <a:pt x="67" y="95"/>
                  </a:cubicBezTo>
                  <a:cubicBezTo>
                    <a:pt x="63" y="78"/>
                    <a:pt x="63" y="78"/>
                    <a:pt x="63" y="78"/>
                  </a:cubicBezTo>
                  <a:cubicBezTo>
                    <a:pt x="72" y="74"/>
                    <a:pt x="78" y="67"/>
                    <a:pt x="80" y="60"/>
                  </a:cubicBezTo>
                  <a:cubicBezTo>
                    <a:pt x="75" y="61"/>
                    <a:pt x="69" y="62"/>
                    <a:pt x="64" y="62"/>
                  </a:cubicBezTo>
                  <a:cubicBezTo>
                    <a:pt x="60" y="62"/>
                    <a:pt x="56" y="62"/>
                    <a:pt x="52" y="61"/>
                  </a:cubicBezTo>
                  <a:close/>
                  <a:moveTo>
                    <a:pt x="66" y="0"/>
                  </a:moveTo>
                  <a:cubicBezTo>
                    <a:pt x="44" y="0"/>
                    <a:pt x="26" y="12"/>
                    <a:pt x="26" y="27"/>
                  </a:cubicBezTo>
                  <a:cubicBezTo>
                    <a:pt x="26" y="36"/>
                    <a:pt x="33" y="45"/>
                    <a:pt x="43" y="50"/>
                  </a:cubicBezTo>
                  <a:cubicBezTo>
                    <a:pt x="43" y="61"/>
                    <a:pt x="43" y="61"/>
                    <a:pt x="43" y="61"/>
                  </a:cubicBezTo>
                  <a:cubicBezTo>
                    <a:pt x="54" y="53"/>
                    <a:pt x="54" y="53"/>
                    <a:pt x="54" y="53"/>
                  </a:cubicBezTo>
                  <a:cubicBezTo>
                    <a:pt x="57" y="54"/>
                    <a:pt x="62" y="55"/>
                    <a:pt x="66" y="55"/>
                  </a:cubicBezTo>
                  <a:cubicBezTo>
                    <a:pt x="88" y="55"/>
                    <a:pt x="106" y="42"/>
                    <a:pt x="106" y="27"/>
                  </a:cubicBezTo>
                  <a:cubicBezTo>
                    <a:pt x="106" y="12"/>
                    <a:pt x="88" y="0"/>
                    <a:pt x="66" y="0"/>
                  </a:cubicBezTo>
                  <a:close/>
                </a:path>
              </a:pathLst>
            </a:custGeom>
            <a:solidFill>
              <a:schemeClr val="bg1">
                <a:alpha val="89000"/>
              </a:schemeClr>
            </a:solidFill>
            <a:ln>
              <a:noFill/>
            </a:ln>
          </p:spPr>
          <p:txBody>
            <a:bodyPr vert="horz" wrap="square" lIns="91440" tIns="45720" rIns="91440" bIns="45720" numCol="1" anchor="t" anchorCtr="0" compatLnSpc="1">
              <a:prstTxWarp prst="textNoShape">
                <a:avLst/>
              </a:prstTxWarp>
            </a:bodyPr>
            <a:lstStyle/>
            <a:p>
              <a:endParaRPr lang="zh-CN" altLang="en-US" sz="1351"/>
            </a:p>
          </p:txBody>
        </p:sp>
      </p:grpSp>
      <p:sp>
        <p:nvSpPr>
          <p:cNvPr id="32" name="文本框 31"/>
          <p:cNvSpPr txBox="1"/>
          <p:nvPr/>
        </p:nvSpPr>
        <p:spPr>
          <a:xfrm>
            <a:off x="4431771" y="1749402"/>
            <a:ext cx="3839988" cy="1569660"/>
          </a:xfrm>
          <a:prstGeom prst="rect">
            <a:avLst/>
          </a:prstGeom>
          <a:noFill/>
        </p:spPr>
        <p:txBody>
          <a:bodyPr wrap="square" rtlCol="0">
            <a:spAutoFit/>
          </a:bodyPr>
          <a:lstStyle/>
          <a:p>
            <a:r>
              <a:rPr lang="en-US" altLang="zh-CN" sz="2400" dirty="0" smtClean="0">
                <a:solidFill>
                  <a:schemeClr val="tx1">
                    <a:lumMod val="75000"/>
                    <a:lumOff val="25000"/>
                  </a:schemeClr>
                </a:solidFill>
                <a:latin typeface="时尚中黑简体" panose="01010104010101010101" pitchFamily="2" charset="-122"/>
                <a:ea typeface="时尚中黑简体" panose="01010104010101010101" pitchFamily="2" charset="-122"/>
              </a:rPr>
              <a:t>Spark</a:t>
            </a:r>
            <a:r>
              <a:rPr lang="zh-CN" altLang="en-US" sz="2400" dirty="0" smtClean="0">
                <a:solidFill>
                  <a:schemeClr val="tx1">
                    <a:lumMod val="75000"/>
                    <a:lumOff val="25000"/>
                  </a:schemeClr>
                </a:solidFill>
                <a:latin typeface="时尚中黑简体" panose="01010104010101010101" pitchFamily="2" charset="-122"/>
                <a:ea typeface="时尚中黑简体" panose="01010104010101010101" pitchFamily="2" charset="-122"/>
              </a:rPr>
              <a:t>源自加州伯克利分校的</a:t>
            </a:r>
            <a:r>
              <a:rPr lang="en-US" altLang="zh-CN" sz="2400" dirty="0" smtClean="0">
                <a:solidFill>
                  <a:schemeClr val="tx1">
                    <a:lumMod val="75000"/>
                    <a:lumOff val="25000"/>
                  </a:schemeClr>
                </a:solidFill>
                <a:latin typeface="时尚中黑简体" panose="01010104010101010101" pitchFamily="2" charset="-122"/>
                <a:ea typeface="时尚中黑简体" panose="01010104010101010101" pitchFamily="2" charset="-122"/>
              </a:rPr>
              <a:t>AMP</a:t>
            </a:r>
            <a:r>
              <a:rPr lang="zh-CN" altLang="en-US" sz="2400" dirty="0" smtClean="0">
                <a:solidFill>
                  <a:schemeClr val="tx1">
                    <a:lumMod val="75000"/>
                    <a:lumOff val="25000"/>
                  </a:schemeClr>
                </a:solidFill>
                <a:latin typeface="时尚中黑简体" panose="01010104010101010101" pitchFamily="2" charset="-122"/>
                <a:ea typeface="时尚中黑简体" panose="01010104010101010101" pitchFamily="2" charset="-122"/>
              </a:rPr>
              <a:t>实验室，</a:t>
            </a:r>
            <a:r>
              <a:rPr lang="zh-CN" altLang="en-US" sz="2400" dirty="0" smtClean="0">
                <a:solidFill>
                  <a:schemeClr val="tx1">
                    <a:lumMod val="75000"/>
                    <a:lumOff val="25000"/>
                  </a:schemeClr>
                </a:solidFill>
                <a:latin typeface="时尚中黑简体" panose="01010104010101010101" pitchFamily="2" charset="-122"/>
                <a:ea typeface="时尚中黑简体" panose="01010104010101010101" pitchFamily="2" charset="-122"/>
              </a:rPr>
              <a:t>于</a:t>
            </a:r>
            <a:r>
              <a:rPr lang="en-US" altLang="zh-CN" sz="2400" dirty="0" smtClean="0">
                <a:solidFill>
                  <a:schemeClr val="tx1">
                    <a:lumMod val="75000"/>
                    <a:lumOff val="25000"/>
                  </a:schemeClr>
                </a:solidFill>
                <a:latin typeface="时尚中黑简体" panose="01010104010101010101" pitchFamily="2" charset="-122"/>
                <a:ea typeface="时尚中黑简体" panose="01010104010101010101" pitchFamily="2" charset="-122"/>
              </a:rPr>
              <a:t>2012</a:t>
            </a:r>
            <a:r>
              <a:rPr lang="zh-CN" altLang="en-US" sz="2400" dirty="0" smtClean="0">
                <a:solidFill>
                  <a:schemeClr val="tx1">
                    <a:lumMod val="75000"/>
                    <a:lumOff val="25000"/>
                  </a:schemeClr>
                </a:solidFill>
                <a:latin typeface="时尚中黑简体" panose="01010104010101010101" pitchFamily="2" charset="-122"/>
                <a:ea typeface="时尚中黑简体" panose="01010104010101010101" pitchFamily="2" charset="-122"/>
              </a:rPr>
              <a:t>年捐给</a:t>
            </a:r>
            <a:r>
              <a:rPr lang="en-US" altLang="zh-CN" sz="2400" dirty="0" smtClean="0">
                <a:solidFill>
                  <a:schemeClr val="tx1">
                    <a:lumMod val="75000"/>
                    <a:lumOff val="25000"/>
                  </a:schemeClr>
                </a:solidFill>
                <a:latin typeface="时尚中黑简体" panose="01010104010101010101" pitchFamily="2" charset="-122"/>
                <a:ea typeface="时尚中黑简体" panose="01010104010101010101" pitchFamily="2" charset="-122"/>
              </a:rPr>
              <a:t>Apache</a:t>
            </a:r>
            <a:r>
              <a:rPr lang="zh-CN" altLang="en-US" sz="2400" dirty="0" smtClean="0">
                <a:solidFill>
                  <a:schemeClr val="tx1">
                    <a:lumMod val="75000"/>
                    <a:lumOff val="25000"/>
                  </a:schemeClr>
                </a:solidFill>
                <a:latin typeface="时尚中黑简体" panose="01010104010101010101" pitchFamily="2" charset="-122"/>
                <a:ea typeface="时尚中黑简体" panose="01010104010101010101" pitchFamily="2" charset="-122"/>
              </a:rPr>
              <a:t>基金会，同年</a:t>
            </a:r>
            <a:r>
              <a:rPr lang="en-US" altLang="zh-CN" sz="2400" dirty="0" smtClean="0">
                <a:solidFill>
                  <a:schemeClr val="tx1">
                    <a:lumMod val="75000"/>
                    <a:lumOff val="25000"/>
                  </a:schemeClr>
                </a:solidFill>
                <a:latin typeface="时尚中黑简体" panose="01010104010101010101" pitchFamily="2" charset="-122"/>
                <a:ea typeface="时尚中黑简体" panose="01010104010101010101" pitchFamily="2" charset="-122"/>
              </a:rPr>
              <a:t>8</a:t>
            </a:r>
            <a:r>
              <a:rPr lang="zh-CN" altLang="en-US" sz="2400" dirty="0" smtClean="0">
                <a:solidFill>
                  <a:schemeClr val="tx1">
                    <a:lumMod val="75000"/>
                    <a:lumOff val="25000"/>
                  </a:schemeClr>
                </a:solidFill>
                <a:latin typeface="时尚中黑简体" panose="01010104010101010101" pitchFamily="2" charset="-122"/>
                <a:ea typeface="时尚中黑简体" panose="01010104010101010101" pitchFamily="2" charset="-122"/>
              </a:rPr>
              <a:t>月成为</a:t>
            </a:r>
            <a:r>
              <a:rPr lang="en-US" altLang="zh-CN" sz="2400" dirty="0" smtClean="0">
                <a:solidFill>
                  <a:schemeClr val="tx1">
                    <a:lumMod val="75000"/>
                    <a:lumOff val="25000"/>
                  </a:schemeClr>
                </a:solidFill>
                <a:latin typeface="时尚中黑简体" panose="01010104010101010101" pitchFamily="2" charset="-122"/>
                <a:ea typeface="时尚中黑简体" panose="01010104010101010101" pitchFamily="2" charset="-122"/>
              </a:rPr>
              <a:t>Apache</a:t>
            </a:r>
            <a:r>
              <a:rPr lang="zh-CN" altLang="en-US" sz="2400" dirty="0" smtClean="0">
                <a:solidFill>
                  <a:schemeClr val="tx1">
                    <a:lumMod val="75000"/>
                    <a:lumOff val="25000"/>
                  </a:schemeClr>
                </a:solidFill>
                <a:latin typeface="时尚中黑简体" panose="01010104010101010101" pitchFamily="2" charset="-122"/>
                <a:ea typeface="时尚中黑简体" panose="01010104010101010101" pitchFamily="2" charset="-122"/>
              </a:rPr>
              <a:t>顶级项目</a:t>
            </a:r>
            <a:endParaRPr lang="zh-CN" altLang="en-US" sz="2400" dirty="0">
              <a:solidFill>
                <a:schemeClr val="tx1">
                  <a:lumMod val="75000"/>
                  <a:lumOff val="25000"/>
                </a:schemeClr>
              </a:solidFill>
              <a:latin typeface="时尚中黑简体" panose="01010104010101010101" pitchFamily="2" charset="-122"/>
              <a:ea typeface="时尚中黑简体" panose="01010104010101010101" pitchFamily="2" charset="-122"/>
            </a:endParaRPr>
          </a:p>
        </p:txBody>
      </p:sp>
      <p:sp>
        <p:nvSpPr>
          <p:cNvPr id="34" name="文本框 33"/>
          <p:cNvSpPr txBox="1"/>
          <p:nvPr/>
        </p:nvSpPr>
        <p:spPr>
          <a:xfrm>
            <a:off x="4542231" y="3428076"/>
            <a:ext cx="2646878" cy="830997"/>
          </a:xfrm>
          <a:prstGeom prst="rect">
            <a:avLst/>
          </a:prstGeom>
          <a:noFill/>
        </p:spPr>
        <p:txBody>
          <a:bodyPr wrap="none" rtlCol="0">
            <a:spAutoFit/>
          </a:bodyPr>
          <a:lstStyle/>
          <a:p>
            <a:r>
              <a:rPr lang="zh-CN" altLang="en-US" sz="24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2400"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24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35" name="文本框 34"/>
          <p:cNvSpPr txBox="1"/>
          <p:nvPr/>
        </p:nvSpPr>
        <p:spPr>
          <a:xfrm>
            <a:off x="5074667" y="5034101"/>
            <a:ext cx="2646878" cy="830997"/>
          </a:xfrm>
          <a:prstGeom prst="rect">
            <a:avLst/>
          </a:prstGeom>
          <a:noFill/>
        </p:spPr>
        <p:txBody>
          <a:bodyPr wrap="none" rtlCol="0">
            <a:spAutoFit/>
          </a:bodyPr>
          <a:lstStyle/>
          <a:p>
            <a:r>
              <a:rPr lang="zh-CN" altLang="en-US" sz="24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endParaRPr lang="en-US" altLang="zh-CN" sz="2400" dirty="0">
              <a:solidFill>
                <a:schemeClr val="tx1">
                  <a:lumMod val="75000"/>
                  <a:lumOff val="25000"/>
                </a:schemeClr>
              </a:solidFill>
              <a:latin typeface="时尚中黑简体" panose="01010104010101010101" pitchFamily="2" charset="-122"/>
              <a:ea typeface="时尚中黑简体" panose="01010104010101010101" pitchFamily="2" charset="-122"/>
            </a:endParaRPr>
          </a:p>
          <a:p>
            <a:r>
              <a:rPr lang="zh-CN" altLang="en-US" sz="2400" dirty="0">
                <a:solidFill>
                  <a:schemeClr val="tx1">
                    <a:lumMod val="75000"/>
                    <a:lumOff val="25000"/>
                  </a:schemeClr>
                </a:solidFill>
                <a:latin typeface="时尚中黑简体" panose="01010104010101010101" pitchFamily="2" charset="-122"/>
                <a:ea typeface="时尚中黑简体" panose="01010104010101010101" pitchFamily="2" charset="-122"/>
              </a:rPr>
              <a:t>点击添加标题文字</a:t>
            </a:r>
          </a:p>
        </p:txBody>
      </p:sp>
      <p:sp>
        <p:nvSpPr>
          <p:cNvPr id="8" name="标题 7"/>
          <p:cNvSpPr>
            <a:spLocks noGrp="1"/>
          </p:cNvSpPr>
          <p:nvPr>
            <p:ph type="title"/>
          </p:nvPr>
        </p:nvSpPr>
        <p:spPr/>
        <p:txBody>
          <a:bodyPr/>
          <a:lstStyle/>
          <a:p>
            <a:r>
              <a:rPr lang="en-US" altLang="zh-CN" dirty="0" smtClean="0"/>
              <a:t>Spark</a:t>
            </a:r>
            <a:r>
              <a:rPr lang="zh-CN" altLang="en-US" dirty="0" smtClean="0"/>
              <a:t>技术简介</a:t>
            </a:r>
            <a:endParaRPr lang="zh-CN" altLang="en-US" dirty="0"/>
          </a:p>
        </p:txBody>
      </p:sp>
    </p:spTree>
    <p:extLst>
      <p:ext uri="{BB962C8B-B14F-4D97-AF65-F5344CB8AC3E}">
        <p14:creationId xmlns:p14="http://schemas.microsoft.com/office/powerpoint/2010/main" val="32597939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500"/>
                                        <p:tgtEl>
                                          <p:spTgt spid="16"/>
                                        </p:tgtEl>
                                      </p:cBhvr>
                                    </p:animEffect>
                                  </p:childTnLst>
                                </p:cTn>
                              </p:par>
                              <p:par>
                                <p:cTn id="20" presetID="22" presetClass="entr" presetSubtype="2"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right)">
                                      <p:cBhvr>
                                        <p:cTn id="22" dur="500"/>
                                        <p:tgtEl>
                                          <p:spTgt spid="17"/>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right)">
                                      <p:cBhvr>
                                        <p:cTn id="25" dur="500"/>
                                        <p:tgtEl>
                                          <p:spTgt spid="3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2" presetClass="entr" presetSubtype="2"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right)">
                                      <p:cBhvr>
                                        <p:cTn id="35" dur="500"/>
                                        <p:tgtEl>
                                          <p:spTgt spid="39"/>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right)">
                                      <p:cBhvr>
                                        <p:cTn id="38" dur="500"/>
                                        <p:tgtEl>
                                          <p:spTgt spid="38"/>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par>
                                <p:cTn id="46" presetID="22" presetClass="entr" presetSubtype="8"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additive="base">
                                        <p:cTn id="53" dur="500" fill="hold"/>
                                        <p:tgtEl>
                                          <p:spTgt spid="7"/>
                                        </p:tgtEl>
                                        <p:attrNameLst>
                                          <p:attrName>ppt_x</p:attrName>
                                        </p:attrNameLst>
                                      </p:cBhvr>
                                      <p:tavLst>
                                        <p:tav tm="0">
                                          <p:val>
                                            <p:strVal val="#ppt_x"/>
                                          </p:val>
                                        </p:tav>
                                        <p:tav tm="100000">
                                          <p:val>
                                            <p:strVal val="#ppt_x"/>
                                          </p:val>
                                        </p:tav>
                                      </p:tavLst>
                                    </p:anim>
                                    <p:anim calcmode="lin" valueType="num">
                                      <p:cBhvr additive="base">
                                        <p:cTn id="54" dur="500" fill="hold"/>
                                        <p:tgtEl>
                                          <p:spTgt spid="7"/>
                                        </p:tgtEl>
                                        <p:attrNameLst>
                                          <p:attrName>ppt_y</p:attrName>
                                        </p:attrNameLst>
                                      </p:cBhvr>
                                      <p:tavLst>
                                        <p:tav tm="0">
                                          <p:val>
                                            <p:strVal val="1+#ppt_h/2"/>
                                          </p:val>
                                        </p:tav>
                                        <p:tav tm="100000">
                                          <p:val>
                                            <p:strVal val="#ppt_y"/>
                                          </p:val>
                                        </p:tav>
                                      </p:tavLst>
                                    </p:anim>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wipe(left)">
                                      <p:cBhvr>
                                        <p:cTn id="58" dur="500"/>
                                        <p:tgtEl>
                                          <p:spTgt spid="33"/>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500"/>
                                        <p:tgtEl>
                                          <p:spTgt spid="31"/>
                                        </p:tgtEl>
                                      </p:cBhvr>
                                    </p:animEffect>
                                  </p:childTnLst>
                                </p:cTn>
                              </p:par>
                            </p:childTnLst>
                          </p:cTn>
                        </p:par>
                        <p:par>
                          <p:cTn id="62" fill="hold">
                            <p:stCondLst>
                              <p:cond delay="1000"/>
                            </p:stCondLst>
                            <p:childTnLst>
                              <p:par>
                                <p:cTn id="63" presetID="22" presetClass="entr" presetSubtype="2" fill="hold" grpId="0" nodeType="after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wipe(right)">
                                      <p:cBhvr>
                                        <p:cTn id="65" dur="500"/>
                                        <p:tgtEl>
                                          <p:spTgt spid="35"/>
                                        </p:tgtEl>
                                      </p:cBhvr>
                                    </p:animEffect>
                                  </p:childTnLst>
                                </p:cTn>
                              </p:par>
                              <p:par>
                                <p:cTn id="66" presetID="22" presetClass="entr" presetSubtype="2" fill="hold"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right)">
                                      <p:cBhvr>
                                        <p:cTn id="68" dur="500"/>
                                        <p:tgtEl>
                                          <p:spTgt spid="20"/>
                                        </p:tgtEl>
                                      </p:cBhvr>
                                    </p:animEffect>
                                  </p:childTnLst>
                                </p:cTn>
                              </p:par>
                              <p:par>
                                <p:cTn id="69" presetID="22" presetClass="entr" presetSubtype="2"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wipe(right)">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8" grpId="0" animBg="1"/>
      <p:bldP spid="22" grpId="0"/>
      <p:bldP spid="4" grpId="0" animBg="1"/>
      <p:bldP spid="3" grpId="0" animBg="1"/>
      <p:bldP spid="16" grpId="0"/>
      <p:bldP spid="19" grpId="0"/>
      <p:bldP spid="31" grpId="0" animBg="1"/>
      <p:bldP spid="33" grpId="0" animBg="1"/>
      <p:bldP spid="32" grpId="0"/>
      <p:bldP spid="34"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0" y="0"/>
            <a:ext cx="4724400" cy="6858000"/>
            <a:chOff x="0" y="0"/>
            <a:chExt cx="4724400" cy="6858000"/>
          </a:xfrm>
          <a:solidFill>
            <a:schemeClr val="accent1"/>
          </a:solidFill>
        </p:grpSpPr>
        <p:sp>
          <p:nvSpPr>
            <p:cNvPr id="7" name="矩形 6"/>
            <p:cNvSpPr/>
            <p:nvPr/>
          </p:nvSpPr>
          <p:spPr>
            <a:xfrm>
              <a:off x="0" y="0"/>
              <a:ext cx="28194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2302426" y="2336062"/>
              <a:ext cx="2421974" cy="2087909"/>
            </a:xfrm>
            <a:prstGeom prst="hexagon">
              <a:avLst/>
            </a:prstGeom>
            <a:grpFill/>
            <a:ln w="1619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21"/>
          <p:cNvSpPr/>
          <p:nvPr/>
        </p:nvSpPr>
        <p:spPr>
          <a:xfrm>
            <a:off x="3944455" y="2591337"/>
            <a:ext cx="8247545" cy="160275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2513239" y="2626344"/>
            <a:ext cx="1748518" cy="1507343"/>
            <a:chOff x="2513239" y="2626344"/>
            <a:chExt cx="1748518" cy="1507343"/>
          </a:xfrm>
        </p:grpSpPr>
        <p:sp>
          <p:nvSpPr>
            <p:cNvPr id="9" name="六边形 8"/>
            <p:cNvSpPr/>
            <p:nvPr/>
          </p:nvSpPr>
          <p:spPr>
            <a:xfrm>
              <a:off x="2513239" y="2626344"/>
              <a:ext cx="1748518" cy="1507343"/>
            </a:xfrm>
            <a:prstGeom prst="hexagon">
              <a:avLst/>
            </a:prstGeom>
            <a:solidFill>
              <a:schemeClr val="accent1"/>
            </a:solidFill>
            <a:ln w="161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67718" y="2941832"/>
              <a:ext cx="1090363" cy="923330"/>
            </a:xfrm>
            <a:prstGeom prst="rect">
              <a:avLst/>
            </a:prstGeom>
          </p:spPr>
          <p:txBody>
            <a:bodyPr wrap="none" anchor="t">
              <a:spAutoFit/>
            </a:bodyPr>
            <a:lstStyle/>
            <a:p>
              <a:pPr algn="dist"/>
              <a:r>
                <a:rPr lang="en-US" altLang="zh-CN" sz="5400" dirty="0" smtClean="0">
                  <a:solidFill>
                    <a:schemeClr val="bg1"/>
                  </a:solidFill>
                  <a:latin typeface="方正兰亭中粗黑_GBK" panose="02000000000000000000" pitchFamily="2" charset="-122"/>
                  <a:ea typeface="方正兰亭中粗黑_GBK" panose="02000000000000000000" pitchFamily="2" charset="-122"/>
                </a:rPr>
                <a:t>02</a:t>
              </a:r>
              <a:endParaRPr lang="zh-CN" altLang="en-US" sz="5400" dirty="0">
                <a:solidFill>
                  <a:schemeClr val="bg1"/>
                </a:solidFill>
                <a:latin typeface="方正兰亭中粗黑_GBK" panose="02000000000000000000" pitchFamily="2" charset="-122"/>
                <a:ea typeface="方正兰亭中粗黑_GBK" panose="02000000000000000000" pitchFamily="2" charset="-122"/>
              </a:endParaRPr>
            </a:p>
          </p:txBody>
        </p:sp>
      </p:grpSp>
      <p:sp>
        <p:nvSpPr>
          <p:cNvPr id="12" name="矩形 11"/>
          <p:cNvSpPr/>
          <p:nvPr/>
        </p:nvSpPr>
        <p:spPr>
          <a:xfrm>
            <a:off x="4458313" y="3246260"/>
            <a:ext cx="2236510" cy="707886"/>
          </a:xfrm>
          <a:prstGeom prst="rect">
            <a:avLst/>
          </a:prstGeom>
        </p:spPr>
        <p:txBody>
          <a:bodyPr wrap="none">
            <a:spAutoFit/>
          </a:bodyPr>
          <a:lstStyle/>
          <a:p>
            <a:r>
              <a:rPr lang="zh-CN" altLang="en-US" sz="4000" dirty="0" smtClean="0">
                <a:solidFill>
                  <a:schemeClr val="bg1"/>
                </a:solidFill>
                <a:latin typeface="方正兰亭准黑_GBK" panose="02000000000000000000" pitchFamily="2" charset="-122"/>
                <a:ea typeface="方正兰亭准黑_GBK" panose="02000000000000000000" pitchFamily="2" charset="-122"/>
              </a:rPr>
              <a:t>研究现状</a:t>
            </a:r>
            <a:endParaRPr lang="zh-CN" altLang="en-US" sz="4000" dirty="0">
              <a:solidFill>
                <a:schemeClr val="bg1"/>
              </a:solidFill>
              <a:latin typeface="方正兰亭准黑_GBK" panose="02000000000000000000" pitchFamily="2" charset="-122"/>
              <a:ea typeface="方正兰亭准黑_GBK" panose="02000000000000000000" pitchFamily="2" charset="-122"/>
            </a:endParaRPr>
          </a:p>
        </p:txBody>
      </p:sp>
      <p:sp>
        <p:nvSpPr>
          <p:cNvPr id="13" name="矩形 12"/>
          <p:cNvSpPr/>
          <p:nvPr/>
        </p:nvSpPr>
        <p:spPr>
          <a:xfrm>
            <a:off x="4509113" y="2926491"/>
            <a:ext cx="1859805" cy="400110"/>
          </a:xfrm>
          <a:prstGeom prst="rect">
            <a:avLst/>
          </a:prstGeom>
        </p:spPr>
        <p:txBody>
          <a:bodyPr wrap="none">
            <a:spAutoFit/>
          </a:bodyPr>
          <a:lstStyle/>
          <a:p>
            <a:r>
              <a:rPr lang="en-US" altLang="zh-CN" sz="2000" dirty="0" smtClean="0">
                <a:solidFill>
                  <a:schemeClr val="bg1"/>
                </a:solidFill>
                <a:latin typeface="方正兰亭中粗黑_GBK" panose="02000000000000000000" pitchFamily="2" charset="-122"/>
                <a:ea typeface="方正兰亭中粗黑_GBK" panose="02000000000000000000" pitchFamily="2" charset="-122"/>
              </a:rPr>
              <a:t>RESEARCH</a:t>
            </a:r>
            <a:endParaRPr lang="zh-CN" altLang="en-US" sz="2000" dirty="0">
              <a:solidFill>
                <a:schemeClr val="bg1"/>
              </a:solidFill>
              <a:latin typeface="方正兰亭中粗黑_GBK" panose="02000000000000000000" pitchFamily="2" charset="-122"/>
              <a:ea typeface="方正兰亭中粗黑_GBK" panose="02000000000000000000" pitchFamily="2" charset="-122"/>
            </a:endParaRPr>
          </a:p>
        </p:txBody>
      </p:sp>
      <p:sp>
        <p:nvSpPr>
          <p:cNvPr id="15" name="矩形 14"/>
          <p:cNvSpPr/>
          <p:nvPr/>
        </p:nvSpPr>
        <p:spPr>
          <a:xfrm>
            <a:off x="8393143" y="2741825"/>
            <a:ext cx="1473480"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a:t>
            </a:r>
            <a:r>
              <a:rPr lang="zh-CN" altLang="en-US" sz="1600" dirty="0" smtClean="0">
                <a:solidFill>
                  <a:schemeClr val="bg1"/>
                </a:solidFill>
                <a:latin typeface="方正兰亭准黑_GBK" panose="02000000000000000000" pitchFamily="2" charset="-122"/>
                <a:ea typeface="方正兰亭准黑_GBK" panose="02000000000000000000" pitchFamily="2" charset="-122"/>
              </a:rPr>
              <a:t>国内外现状</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6" name="矩形 15"/>
          <p:cNvSpPr/>
          <p:nvPr/>
        </p:nvSpPr>
        <p:spPr>
          <a:xfrm>
            <a:off x="8393143" y="3233697"/>
            <a:ext cx="1678665"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a:t>
            </a:r>
            <a:r>
              <a:rPr lang="zh-CN" altLang="en-US" sz="1600" dirty="0" smtClean="0">
                <a:solidFill>
                  <a:schemeClr val="bg1"/>
                </a:solidFill>
                <a:latin typeface="方正兰亭准黑_GBK" panose="02000000000000000000" pitchFamily="2" charset="-122"/>
                <a:ea typeface="方正兰亭准黑_GBK" panose="02000000000000000000" pitchFamily="2" charset="-122"/>
              </a:rPr>
              <a:t>分类技术现状</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
        <p:nvSpPr>
          <p:cNvPr id="17" name="矩形 16"/>
          <p:cNvSpPr/>
          <p:nvPr/>
        </p:nvSpPr>
        <p:spPr>
          <a:xfrm>
            <a:off x="8393143" y="3725569"/>
            <a:ext cx="1856598" cy="338554"/>
          </a:xfrm>
          <a:prstGeom prst="rect">
            <a:avLst/>
          </a:prstGeom>
        </p:spPr>
        <p:txBody>
          <a:bodyPr wrap="none">
            <a:spAutoFit/>
          </a:bodyPr>
          <a:lstStyle/>
          <a:p>
            <a:r>
              <a:rPr lang="zh-CN" altLang="en-US" sz="1600" dirty="0" smtClean="0">
                <a:solidFill>
                  <a:schemeClr val="bg1"/>
                </a:solidFill>
                <a:latin typeface="方正兰亭准黑_GBK" panose="02000000000000000000" pitchFamily="2" charset="-122"/>
                <a:ea typeface="方正兰亭准黑_GBK" panose="02000000000000000000" pitchFamily="2" charset="-122"/>
              </a:rPr>
              <a:t>√ </a:t>
            </a:r>
            <a:r>
              <a:rPr lang="en-US" altLang="zh-CN" sz="1600" dirty="0" smtClean="0">
                <a:solidFill>
                  <a:schemeClr val="bg1"/>
                </a:solidFill>
                <a:latin typeface="方正兰亭准黑_GBK" panose="02000000000000000000" pitchFamily="2" charset="-122"/>
                <a:ea typeface="方正兰亭准黑_GBK" panose="02000000000000000000" pitchFamily="2" charset="-122"/>
              </a:rPr>
              <a:t>Spark</a:t>
            </a:r>
            <a:r>
              <a:rPr lang="zh-CN" altLang="en-US" sz="1600" dirty="0" smtClean="0">
                <a:solidFill>
                  <a:schemeClr val="bg1"/>
                </a:solidFill>
                <a:latin typeface="方正兰亭准黑_GBK" panose="02000000000000000000" pitchFamily="2" charset="-122"/>
                <a:ea typeface="方正兰亭准黑_GBK" panose="02000000000000000000" pitchFamily="2" charset="-122"/>
              </a:rPr>
              <a:t>技术现状</a:t>
            </a:r>
            <a:endParaRPr lang="zh-CN" altLang="en-US" sz="1600" dirty="0">
              <a:solidFill>
                <a:schemeClr val="bg1"/>
              </a:solidFill>
              <a:latin typeface="方正兰亭准黑_GBK" panose="02000000000000000000" pitchFamily="2" charset="-122"/>
              <a:ea typeface="方正兰亭准黑_GBK" panose="02000000000000000000" pitchFamily="2" charset="-122"/>
            </a:endParaRPr>
          </a:p>
        </p:txBody>
      </p:sp>
    </p:spTree>
    <p:extLst>
      <p:ext uri="{BB962C8B-B14F-4D97-AF65-F5344CB8AC3E}">
        <p14:creationId xmlns:p14="http://schemas.microsoft.com/office/powerpoint/2010/main" val="27132618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2" grpId="0"/>
      <p:bldP spid="13" grpId="0"/>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750415" y="2974309"/>
            <a:ext cx="741973" cy="636233"/>
            <a:chOff x="3546346" y="2339026"/>
            <a:chExt cx="897787" cy="769842"/>
          </a:xfrm>
          <a:solidFill>
            <a:schemeClr val="bg1">
              <a:lumMod val="50000"/>
            </a:schemeClr>
          </a:solidFill>
        </p:grpSpPr>
        <p:sp>
          <p:nvSpPr>
            <p:cNvPr id="4" name="Rectangle 227"/>
            <p:cNvSpPr>
              <a:spLocks noChangeArrowheads="1"/>
            </p:cNvSpPr>
            <p:nvPr/>
          </p:nvSpPr>
          <p:spPr bwMode="auto">
            <a:xfrm>
              <a:off x="3561526" y="3077423"/>
              <a:ext cx="882607" cy="3144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5" name="Freeform 228"/>
            <p:cNvSpPr>
              <a:spLocks/>
            </p:cNvSpPr>
            <p:nvPr/>
          </p:nvSpPr>
          <p:spPr bwMode="auto">
            <a:xfrm>
              <a:off x="3617909" y="2844302"/>
              <a:ext cx="125777" cy="210351"/>
            </a:xfrm>
            <a:custGeom>
              <a:avLst/>
              <a:gdLst>
                <a:gd name="T0" fmla="*/ 6 w 49"/>
                <a:gd name="T1" fmla="*/ 82 h 82"/>
                <a:gd name="T2" fmla="*/ 43 w 49"/>
                <a:gd name="T3" fmla="*/ 82 h 82"/>
                <a:gd name="T4" fmla="*/ 49 w 49"/>
                <a:gd name="T5" fmla="*/ 76 h 82"/>
                <a:gd name="T6" fmla="*/ 49 w 49"/>
                <a:gd name="T7" fmla="*/ 0 h 82"/>
                <a:gd name="T8" fmla="*/ 0 w 49"/>
                <a:gd name="T9" fmla="*/ 49 h 82"/>
                <a:gd name="T10" fmla="*/ 0 w 49"/>
                <a:gd name="T11" fmla="*/ 76 h 82"/>
                <a:gd name="T12" fmla="*/ 6 w 4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49" h="82">
                  <a:moveTo>
                    <a:pt x="6" y="82"/>
                  </a:moveTo>
                  <a:cubicBezTo>
                    <a:pt x="43" y="82"/>
                    <a:pt x="43" y="82"/>
                    <a:pt x="43" y="82"/>
                  </a:cubicBezTo>
                  <a:cubicBezTo>
                    <a:pt x="46" y="82"/>
                    <a:pt x="49" y="79"/>
                    <a:pt x="49" y="76"/>
                  </a:cubicBezTo>
                  <a:cubicBezTo>
                    <a:pt x="49" y="0"/>
                    <a:pt x="49" y="0"/>
                    <a:pt x="49" y="0"/>
                  </a:cubicBezTo>
                  <a:cubicBezTo>
                    <a:pt x="0" y="49"/>
                    <a:pt x="0" y="49"/>
                    <a:pt x="0" y="49"/>
                  </a:cubicBezTo>
                  <a:cubicBezTo>
                    <a:pt x="0" y="76"/>
                    <a:pt x="0" y="76"/>
                    <a:pt x="0" y="76"/>
                  </a:cubicBezTo>
                  <a:cubicBezTo>
                    <a:pt x="0" y="79"/>
                    <a:pt x="3" y="82"/>
                    <a:pt x="6" y="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6" name="Freeform 229"/>
            <p:cNvSpPr>
              <a:spLocks/>
            </p:cNvSpPr>
            <p:nvPr/>
          </p:nvSpPr>
          <p:spPr bwMode="auto">
            <a:xfrm>
              <a:off x="3779467" y="2682744"/>
              <a:ext cx="122524" cy="371910"/>
            </a:xfrm>
            <a:custGeom>
              <a:avLst/>
              <a:gdLst>
                <a:gd name="T0" fmla="*/ 5 w 48"/>
                <a:gd name="T1" fmla="*/ 145 h 145"/>
                <a:gd name="T2" fmla="*/ 43 w 48"/>
                <a:gd name="T3" fmla="*/ 145 h 145"/>
                <a:gd name="T4" fmla="*/ 48 w 48"/>
                <a:gd name="T5" fmla="*/ 139 h 145"/>
                <a:gd name="T6" fmla="*/ 48 w 48"/>
                <a:gd name="T7" fmla="*/ 0 h 145"/>
                <a:gd name="T8" fmla="*/ 0 w 48"/>
                <a:gd name="T9" fmla="*/ 49 h 145"/>
                <a:gd name="T10" fmla="*/ 0 w 48"/>
                <a:gd name="T11" fmla="*/ 139 h 145"/>
                <a:gd name="T12" fmla="*/ 5 w 48"/>
                <a:gd name="T13" fmla="*/ 145 h 145"/>
              </a:gdLst>
              <a:ahLst/>
              <a:cxnLst>
                <a:cxn ang="0">
                  <a:pos x="T0" y="T1"/>
                </a:cxn>
                <a:cxn ang="0">
                  <a:pos x="T2" y="T3"/>
                </a:cxn>
                <a:cxn ang="0">
                  <a:pos x="T4" y="T5"/>
                </a:cxn>
                <a:cxn ang="0">
                  <a:pos x="T6" y="T7"/>
                </a:cxn>
                <a:cxn ang="0">
                  <a:pos x="T8" y="T9"/>
                </a:cxn>
                <a:cxn ang="0">
                  <a:pos x="T10" y="T11"/>
                </a:cxn>
                <a:cxn ang="0">
                  <a:pos x="T12" y="T13"/>
                </a:cxn>
              </a:cxnLst>
              <a:rect l="0" t="0" r="r" b="b"/>
              <a:pathLst>
                <a:path w="48" h="145">
                  <a:moveTo>
                    <a:pt x="5" y="145"/>
                  </a:moveTo>
                  <a:cubicBezTo>
                    <a:pt x="43" y="145"/>
                    <a:pt x="43" y="145"/>
                    <a:pt x="43" y="145"/>
                  </a:cubicBezTo>
                  <a:cubicBezTo>
                    <a:pt x="46" y="145"/>
                    <a:pt x="48" y="142"/>
                    <a:pt x="48" y="139"/>
                  </a:cubicBezTo>
                  <a:cubicBezTo>
                    <a:pt x="48" y="0"/>
                    <a:pt x="48" y="0"/>
                    <a:pt x="48" y="0"/>
                  </a:cubicBezTo>
                  <a:cubicBezTo>
                    <a:pt x="0" y="49"/>
                    <a:pt x="0" y="49"/>
                    <a:pt x="0" y="49"/>
                  </a:cubicBezTo>
                  <a:cubicBezTo>
                    <a:pt x="0" y="139"/>
                    <a:pt x="0" y="139"/>
                    <a:pt x="0" y="139"/>
                  </a:cubicBezTo>
                  <a:cubicBezTo>
                    <a:pt x="0" y="142"/>
                    <a:pt x="2" y="145"/>
                    <a:pt x="5"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7" name="Freeform 230"/>
            <p:cNvSpPr>
              <a:spLocks/>
            </p:cNvSpPr>
            <p:nvPr/>
          </p:nvSpPr>
          <p:spPr bwMode="auto">
            <a:xfrm>
              <a:off x="3938857" y="2713104"/>
              <a:ext cx="124693" cy="341550"/>
            </a:xfrm>
            <a:custGeom>
              <a:avLst/>
              <a:gdLst>
                <a:gd name="T0" fmla="*/ 22 w 49"/>
                <a:gd name="T1" fmla="*/ 22 h 133"/>
                <a:gd name="T2" fmla="*/ 0 w 49"/>
                <a:gd name="T3" fmla="*/ 0 h 133"/>
                <a:gd name="T4" fmla="*/ 0 w 49"/>
                <a:gd name="T5" fmla="*/ 127 h 133"/>
                <a:gd name="T6" fmla="*/ 6 w 49"/>
                <a:gd name="T7" fmla="*/ 133 h 133"/>
                <a:gd name="T8" fmla="*/ 43 w 49"/>
                <a:gd name="T9" fmla="*/ 133 h 133"/>
                <a:gd name="T10" fmla="*/ 49 w 49"/>
                <a:gd name="T11" fmla="*/ 127 h 133"/>
                <a:gd name="T12" fmla="*/ 49 w 49"/>
                <a:gd name="T13" fmla="*/ 26 h 133"/>
                <a:gd name="T14" fmla="*/ 38 w 49"/>
                <a:gd name="T15" fmla="*/ 29 h 133"/>
                <a:gd name="T16" fmla="*/ 22 w 49"/>
                <a:gd name="T17" fmla="*/ 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33">
                  <a:moveTo>
                    <a:pt x="22" y="22"/>
                  </a:moveTo>
                  <a:cubicBezTo>
                    <a:pt x="0" y="0"/>
                    <a:pt x="0" y="0"/>
                    <a:pt x="0" y="0"/>
                  </a:cubicBezTo>
                  <a:cubicBezTo>
                    <a:pt x="0" y="127"/>
                    <a:pt x="0" y="127"/>
                    <a:pt x="0" y="127"/>
                  </a:cubicBezTo>
                  <a:cubicBezTo>
                    <a:pt x="0" y="130"/>
                    <a:pt x="3" y="133"/>
                    <a:pt x="6" y="133"/>
                  </a:cubicBezTo>
                  <a:cubicBezTo>
                    <a:pt x="43" y="133"/>
                    <a:pt x="43" y="133"/>
                    <a:pt x="43" y="133"/>
                  </a:cubicBezTo>
                  <a:cubicBezTo>
                    <a:pt x="46" y="133"/>
                    <a:pt x="49" y="130"/>
                    <a:pt x="49" y="127"/>
                  </a:cubicBezTo>
                  <a:cubicBezTo>
                    <a:pt x="49" y="26"/>
                    <a:pt x="49" y="26"/>
                    <a:pt x="49" y="26"/>
                  </a:cubicBezTo>
                  <a:cubicBezTo>
                    <a:pt x="46" y="28"/>
                    <a:pt x="42" y="29"/>
                    <a:pt x="38" y="29"/>
                  </a:cubicBezTo>
                  <a:cubicBezTo>
                    <a:pt x="32" y="29"/>
                    <a:pt x="27" y="26"/>
                    <a:pt x="2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8" name="Freeform 231"/>
            <p:cNvSpPr>
              <a:spLocks/>
            </p:cNvSpPr>
            <p:nvPr/>
          </p:nvSpPr>
          <p:spPr bwMode="auto">
            <a:xfrm>
              <a:off x="4100415" y="2624193"/>
              <a:ext cx="122524" cy="430461"/>
            </a:xfrm>
            <a:custGeom>
              <a:avLst/>
              <a:gdLst>
                <a:gd name="T0" fmla="*/ 5 w 48"/>
                <a:gd name="T1" fmla="*/ 168 h 168"/>
                <a:gd name="T2" fmla="*/ 43 w 48"/>
                <a:gd name="T3" fmla="*/ 168 h 168"/>
                <a:gd name="T4" fmla="*/ 48 w 48"/>
                <a:gd name="T5" fmla="*/ 162 h 168"/>
                <a:gd name="T6" fmla="*/ 48 w 48"/>
                <a:gd name="T7" fmla="*/ 0 h 168"/>
                <a:gd name="T8" fmla="*/ 0 w 48"/>
                <a:gd name="T9" fmla="*/ 48 h 168"/>
                <a:gd name="T10" fmla="*/ 0 w 48"/>
                <a:gd name="T11" fmla="*/ 162 h 168"/>
                <a:gd name="T12" fmla="*/ 5 w 48"/>
                <a:gd name="T13" fmla="*/ 168 h 168"/>
              </a:gdLst>
              <a:ahLst/>
              <a:cxnLst>
                <a:cxn ang="0">
                  <a:pos x="T0" y="T1"/>
                </a:cxn>
                <a:cxn ang="0">
                  <a:pos x="T2" y="T3"/>
                </a:cxn>
                <a:cxn ang="0">
                  <a:pos x="T4" y="T5"/>
                </a:cxn>
                <a:cxn ang="0">
                  <a:pos x="T6" y="T7"/>
                </a:cxn>
                <a:cxn ang="0">
                  <a:pos x="T8" y="T9"/>
                </a:cxn>
                <a:cxn ang="0">
                  <a:pos x="T10" y="T11"/>
                </a:cxn>
                <a:cxn ang="0">
                  <a:pos x="T12" y="T13"/>
                </a:cxn>
              </a:cxnLst>
              <a:rect l="0" t="0" r="r" b="b"/>
              <a:pathLst>
                <a:path w="48" h="168">
                  <a:moveTo>
                    <a:pt x="5" y="168"/>
                  </a:moveTo>
                  <a:cubicBezTo>
                    <a:pt x="43" y="168"/>
                    <a:pt x="43" y="168"/>
                    <a:pt x="43" y="168"/>
                  </a:cubicBezTo>
                  <a:cubicBezTo>
                    <a:pt x="46" y="168"/>
                    <a:pt x="48" y="165"/>
                    <a:pt x="48" y="162"/>
                  </a:cubicBezTo>
                  <a:cubicBezTo>
                    <a:pt x="48" y="0"/>
                    <a:pt x="48" y="0"/>
                    <a:pt x="48" y="0"/>
                  </a:cubicBezTo>
                  <a:cubicBezTo>
                    <a:pt x="0" y="48"/>
                    <a:pt x="0" y="48"/>
                    <a:pt x="0" y="48"/>
                  </a:cubicBezTo>
                  <a:cubicBezTo>
                    <a:pt x="0" y="162"/>
                    <a:pt x="0" y="162"/>
                    <a:pt x="0" y="162"/>
                  </a:cubicBezTo>
                  <a:cubicBezTo>
                    <a:pt x="0" y="165"/>
                    <a:pt x="2" y="168"/>
                    <a:pt x="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9" name="Freeform 232"/>
            <p:cNvSpPr>
              <a:spLocks/>
            </p:cNvSpPr>
            <p:nvPr/>
          </p:nvSpPr>
          <p:spPr bwMode="auto">
            <a:xfrm>
              <a:off x="4258721" y="2513596"/>
              <a:ext cx="125777" cy="541058"/>
            </a:xfrm>
            <a:custGeom>
              <a:avLst/>
              <a:gdLst>
                <a:gd name="T0" fmla="*/ 29 w 49"/>
                <a:gd name="T1" fmla="*/ 0 h 211"/>
                <a:gd name="T2" fmla="*/ 0 w 49"/>
                <a:gd name="T3" fmla="*/ 29 h 211"/>
                <a:gd name="T4" fmla="*/ 0 w 49"/>
                <a:gd name="T5" fmla="*/ 205 h 211"/>
                <a:gd name="T6" fmla="*/ 6 w 49"/>
                <a:gd name="T7" fmla="*/ 211 h 211"/>
                <a:gd name="T8" fmla="*/ 43 w 49"/>
                <a:gd name="T9" fmla="*/ 211 h 211"/>
                <a:gd name="T10" fmla="*/ 49 w 49"/>
                <a:gd name="T11" fmla="*/ 205 h 211"/>
                <a:gd name="T12" fmla="*/ 49 w 49"/>
                <a:gd name="T13" fmla="*/ 22 h 211"/>
                <a:gd name="T14" fmla="*/ 29 w 49"/>
                <a:gd name="T15" fmla="*/ 0 h 2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211">
                  <a:moveTo>
                    <a:pt x="29" y="0"/>
                  </a:moveTo>
                  <a:cubicBezTo>
                    <a:pt x="0" y="29"/>
                    <a:pt x="0" y="29"/>
                    <a:pt x="0" y="29"/>
                  </a:cubicBezTo>
                  <a:cubicBezTo>
                    <a:pt x="0" y="205"/>
                    <a:pt x="0" y="205"/>
                    <a:pt x="0" y="205"/>
                  </a:cubicBezTo>
                  <a:cubicBezTo>
                    <a:pt x="0" y="208"/>
                    <a:pt x="3" y="211"/>
                    <a:pt x="6" y="211"/>
                  </a:cubicBezTo>
                  <a:cubicBezTo>
                    <a:pt x="43" y="211"/>
                    <a:pt x="43" y="211"/>
                    <a:pt x="43" y="211"/>
                  </a:cubicBezTo>
                  <a:cubicBezTo>
                    <a:pt x="46" y="211"/>
                    <a:pt x="49" y="208"/>
                    <a:pt x="49" y="205"/>
                  </a:cubicBezTo>
                  <a:cubicBezTo>
                    <a:pt x="49" y="22"/>
                    <a:pt x="49" y="22"/>
                    <a:pt x="49" y="22"/>
                  </a:cubicBezTo>
                  <a:cubicBezTo>
                    <a:pt x="38" y="21"/>
                    <a:pt x="29" y="12"/>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0" name="Freeform 233"/>
            <p:cNvSpPr>
              <a:spLocks/>
            </p:cNvSpPr>
            <p:nvPr/>
          </p:nvSpPr>
          <p:spPr bwMode="auto">
            <a:xfrm>
              <a:off x="3546346" y="2339026"/>
              <a:ext cx="871764" cy="610452"/>
            </a:xfrm>
            <a:custGeom>
              <a:avLst/>
              <a:gdLst>
                <a:gd name="T0" fmla="*/ 20 w 340"/>
                <a:gd name="T1" fmla="*/ 234 h 238"/>
                <a:gd name="T2" fmla="*/ 140 w 340"/>
                <a:gd name="T3" fmla="*/ 113 h 238"/>
                <a:gd name="T4" fmla="*/ 183 w 340"/>
                <a:gd name="T5" fmla="*/ 156 h 238"/>
                <a:gd name="T6" fmla="*/ 199 w 340"/>
                <a:gd name="T7" fmla="*/ 156 h 238"/>
                <a:gd name="T8" fmla="*/ 318 w 340"/>
                <a:gd name="T9" fmla="*/ 37 h 238"/>
                <a:gd name="T10" fmla="*/ 318 w 340"/>
                <a:gd name="T11" fmla="*/ 64 h 238"/>
                <a:gd name="T12" fmla="*/ 329 w 340"/>
                <a:gd name="T13" fmla="*/ 75 h 238"/>
                <a:gd name="T14" fmla="*/ 340 w 340"/>
                <a:gd name="T15" fmla="*/ 64 h 238"/>
                <a:gd name="T16" fmla="*/ 340 w 340"/>
                <a:gd name="T17" fmla="*/ 11 h 238"/>
                <a:gd name="T18" fmla="*/ 337 w 340"/>
                <a:gd name="T19" fmla="*/ 3 h 238"/>
                <a:gd name="T20" fmla="*/ 329 w 340"/>
                <a:gd name="T21" fmla="*/ 0 h 238"/>
                <a:gd name="T22" fmla="*/ 276 w 340"/>
                <a:gd name="T23" fmla="*/ 0 h 238"/>
                <a:gd name="T24" fmla="*/ 265 w 340"/>
                <a:gd name="T25" fmla="*/ 11 h 238"/>
                <a:gd name="T26" fmla="*/ 276 w 340"/>
                <a:gd name="T27" fmla="*/ 22 h 238"/>
                <a:gd name="T28" fmla="*/ 302 w 340"/>
                <a:gd name="T29" fmla="*/ 22 h 238"/>
                <a:gd name="T30" fmla="*/ 191 w 340"/>
                <a:gd name="T31" fmla="*/ 133 h 238"/>
                <a:gd name="T32" fmla="*/ 148 w 340"/>
                <a:gd name="T33" fmla="*/ 90 h 238"/>
                <a:gd name="T34" fmla="*/ 133 w 340"/>
                <a:gd name="T35" fmla="*/ 90 h 238"/>
                <a:gd name="T36" fmla="*/ 4 w 340"/>
                <a:gd name="T37" fmla="*/ 219 h 238"/>
                <a:gd name="T38" fmla="*/ 4 w 340"/>
                <a:gd name="T39" fmla="*/ 234 h 238"/>
                <a:gd name="T40" fmla="*/ 20 w 340"/>
                <a:gd name="T41" fmla="*/ 23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238">
                  <a:moveTo>
                    <a:pt x="20" y="234"/>
                  </a:moveTo>
                  <a:cubicBezTo>
                    <a:pt x="140" y="113"/>
                    <a:pt x="140" y="113"/>
                    <a:pt x="140" y="113"/>
                  </a:cubicBezTo>
                  <a:cubicBezTo>
                    <a:pt x="183" y="156"/>
                    <a:pt x="183" y="156"/>
                    <a:pt x="183" y="156"/>
                  </a:cubicBezTo>
                  <a:cubicBezTo>
                    <a:pt x="188" y="160"/>
                    <a:pt x="195" y="160"/>
                    <a:pt x="199" y="156"/>
                  </a:cubicBezTo>
                  <a:cubicBezTo>
                    <a:pt x="318" y="37"/>
                    <a:pt x="318" y="37"/>
                    <a:pt x="318" y="37"/>
                  </a:cubicBezTo>
                  <a:cubicBezTo>
                    <a:pt x="318" y="64"/>
                    <a:pt x="318" y="64"/>
                    <a:pt x="318" y="64"/>
                  </a:cubicBezTo>
                  <a:cubicBezTo>
                    <a:pt x="318" y="70"/>
                    <a:pt x="323" y="75"/>
                    <a:pt x="329" y="75"/>
                  </a:cubicBezTo>
                  <a:cubicBezTo>
                    <a:pt x="335" y="75"/>
                    <a:pt x="340" y="70"/>
                    <a:pt x="340" y="64"/>
                  </a:cubicBezTo>
                  <a:cubicBezTo>
                    <a:pt x="340" y="11"/>
                    <a:pt x="340" y="11"/>
                    <a:pt x="340" y="11"/>
                  </a:cubicBezTo>
                  <a:cubicBezTo>
                    <a:pt x="340" y="8"/>
                    <a:pt x="339" y="5"/>
                    <a:pt x="337" y="3"/>
                  </a:cubicBezTo>
                  <a:cubicBezTo>
                    <a:pt x="335" y="1"/>
                    <a:pt x="332" y="0"/>
                    <a:pt x="329" y="0"/>
                  </a:cubicBezTo>
                  <a:cubicBezTo>
                    <a:pt x="276" y="0"/>
                    <a:pt x="276" y="0"/>
                    <a:pt x="276" y="0"/>
                  </a:cubicBezTo>
                  <a:cubicBezTo>
                    <a:pt x="270" y="0"/>
                    <a:pt x="265" y="4"/>
                    <a:pt x="265" y="11"/>
                  </a:cubicBezTo>
                  <a:cubicBezTo>
                    <a:pt x="265" y="17"/>
                    <a:pt x="270" y="22"/>
                    <a:pt x="276" y="22"/>
                  </a:cubicBezTo>
                  <a:cubicBezTo>
                    <a:pt x="302" y="22"/>
                    <a:pt x="302" y="22"/>
                    <a:pt x="302" y="22"/>
                  </a:cubicBezTo>
                  <a:cubicBezTo>
                    <a:pt x="191" y="133"/>
                    <a:pt x="191" y="133"/>
                    <a:pt x="191" y="133"/>
                  </a:cubicBezTo>
                  <a:cubicBezTo>
                    <a:pt x="148" y="90"/>
                    <a:pt x="148" y="90"/>
                    <a:pt x="148" y="90"/>
                  </a:cubicBezTo>
                  <a:cubicBezTo>
                    <a:pt x="144" y="86"/>
                    <a:pt x="137" y="86"/>
                    <a:pt x="133" y="90"/>
                  </a:cubicBezTo>
                  <a:cubicBezTo>
                    <a:pt x="4" y="219"/>
                    <a:pt x="4" y="219"/>
                    <a:pt x="4" y="219"/>
                  </a:cubicBezTo>
                  <a:cubicBezTo>
                    <a:pt x="0" y="223"/>
                    <a:pt x="0" y="230"/>
                    <a:pt x="4" y="234"/>
                  </a:cubicBezTo>
                  <a:cubicBezTo>
                    <a:pt x="8" y="238"/>
                    <a:pt x="15" y="238"/>
                    <a:pt x="20"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sp>
        <p:nvSpPr>
          <p:cNvPr id="70" name="文本框 69"/>
          <p:cNvSpPr txBox="1"/>
          <p:nvPr/>
        </p:nvSpPr>
        <p:spPr bwMode="auto">
          <a:xfrm flipH="1">
            <a:off x="4892823" y="4024011"/>
            <a:ext cx="2406357" cy="701731"/>
          </a:xfrm>
          <a:prstGeom prst="rect">
            <a:avLst/>
          </a:prstGeom>
          <a:noFill/>
        </p:spPr>
        <p:txBody>
          <a:bodyPr wrap="square">
            <a:spAutoFit/>
          </a:bodyPr>
          <a:lstStyle/>
          <a:p>
            <a:pPr algn="ctr">
              <a:lnSpc>
                <a:spcPct val="110000"/>
              </a:lnSpc>
              <a:defRPr/>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点击输入具体内容点击输入具体内容点击输入具体内容点击输入具体内容</a:t>
            </a:r>
          </a:p>
        </p:txBody>
      </p:sp>
      <p:sp>
        <p:nvSpPr>
          <p:cNvPr id="71" name="文本框 70"/>
          <p:cNvSpPr txBox="1"/>
          <p:nvPr/>
        </p:nvSpPr>
        <p:spPr bwMode="auto">
          <a:xfrm flipH="1">
            <a:off x="5134603" y="3675401"/>
            <a:ext cx="1922797" cy="400110"/>
          </a:xfrm>
          <a:prstGeom prst="rect">
            <a:avLst/>
          </a:prstGeom>
          <a:noFill/>
        </p:spPr>
        <p:txBody>
          <a:bodyPr>
            <a:spAutoFit/>
          </a:bodyPr>
          <a:lstStyle/>
          <a:p>
            <a:pPr algn="ctr">
              <a:defRPr/>
            </a:pPr>
            <a:r>
              <a:rPr lang="zh-CN" altLang="en-US" sz="2000" dirty="0">
                <a:solidFill>
                  <a:schemeClr val="bg1">
                    <a:lumMod val="50000"/>
                  </a:schemeClr>
                </a:solidFill>
                <a:latin typeface="时尚中黑简体" panose="01010104010101010101" pitchFamily="2" charset="-122"/>
                <a:ea typeface="时尚中黑简体" panose="01010104010101010101" pitchFamily="2" charset="-122"/>
              </a:rPr>
              <a:t>在此添加标题</a:t>
            </a:r>
          </a:p>
        </p:txBody>
      </p:sp>
      <p:grpSp>
        <p:nvGrpSpPr>
          <p:cNvPr id="27" name="组合 26"/>
          <p:cNvGrpSpPr/>
          <p:nvPr/>
        </p:nvGrpSpPr>
        <p:grpSpPr>
          <a:xfrm>
            <a:off x="4178449" y="1558887"/>
            <a:ext cx="1222228" cy="3732432"/>
            <a:chOff x="4124326" y="1343025"/>
            <a:chExt cx="1478896" cy="4164157"/>
          </a:xfrm>
        </p:grpSpPr>
        <p:cxnSp>
          <p:nvCxnSpPr>
            <p:cNvPr id="18" name="直接连接符 17"/>
            <p:cNvCxnSpPr/>
            <p:nvPr/>
          </p:nvCxnSpPr>
          <p:spPr>
            <a:xfrm>
              <a:off x="4876800" y="1350818"/>
              <a:ext cx="0" cy="4156364"/>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4135850" y="1343025"/>
              <a:ext cx="74295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4135850" y="5507182"/>
              <a:ext cx="74295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124326" y="3429001"/>
              <a:ext cx="1478896"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6" name="椭圆 25"/>
          <p:cNvSpPr/>
          <p:nvPr/>
        </p:nvSpPr>
        <p:spPr>
          <a:xfrm>
            <a:off x="5418307" y="3358030"/>
            <a:ext cx="141943" cy="141943"/>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30" name="组合 29"/>
          <p:cNvGrpSpPr/>
          <p:nvPr/>
        </p:nvGrpSpPr>
        <p:grpSpPr>
          <a:xfrm flipH="1">
            <a:off x="6805614" y="1558887"/>
            <a:ext cx="1131241" cy="3732432"/>
            <a:chOff x="4124326" y="1343025"/>
            <a:chExt cx="1368802" cy="4164157"/>
          </a:xfrm>
        </p:grpSpPr>
        <p:cxnSp>
          <p:nvCxnSpPr>
            <p:cNvPr id="32" name="直接连接符 31"/>
            <p:cNvCxnSpPr/>
            <p:nvPr/>
          </p:nvCxnSpPr>
          <p:spPr>
            <a:xfrm>
              <a:off x="4876800" y="1350818"/>
              <a:ext cx="0" cy="4156364"/>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4135850" y="1343025"/>
              <a:ext cx="74295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4135850" y="5507182"/>
              <a:ext cx="74295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124326" y="3429001"/>
              <a:ext cx="1368802"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1" name="椭圆 30"/>
          <p:cNvSpPr/>
          <p:nvPr/>
        </p:nvSpPr>
        <p:spPr>
          <a:xfrm flipH="1">
            <a:off x="6650305" y="3358030"/>
            <a:ext cx="141943" cy="141943"/>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nvGrpSpPr>
          <p:cNvPr id="13" name="组合 12"/>
          <p:cNvGrpSpPr/>
          <p:nvPr/>
        </p:nvGrpSpPr>
        <p:grpSpPr>
          <a:xfrm>
            <a:off x="3395102" y="1103876"/>
            <a:ext cx="910025" cy="910025"/>
            <a:chOff x="2546326" y="827906"/>
            <a:chExt cx="682519" cy="682519"/>
          </a:xfrm>
        </p:grpSpPr>
        <p:grpSp>
          <p:nvGrpSpPr>
            <p:cNvPr id="41" name="组合 40"/>
            <p:cNvGrpSpPr/>
            <p:nvPr/>
          </p:nvGrpSpPr>
          <p:grpSpPr>
            <a:xfrm>
              <a:off x="2546326" y="827906"/>
              <a:ext cx="682519" cy="682519"/>
              <a:chOff x="2646157" y="1103874"/>
              <a:chExt cx="910025" cy="910025"/>
            </a:xfrm>
          </p:grpSpPr>
          <p:grpSp>
            <p:nvGrpSpPr>
              <p:cNvPr id="39" name="组合 38"/>
              <p:cNvGrpSpPr/>
              <p:nvPr/>
            </p:nvGrpSpPr>
            <p:grpSpPr>
              <a:xfrm>
                <a:off x="2646157" y="1103874"/>
                <a:ext cx="910025" cy="910025"/>
                <a:chOff x="1236675" y="2423160"/>
                <a:chExt cx="1950720" cy="1950720"/>
              </a:xfrm>
            </p:grpSpPr>
            <p:sp>
              <p:nvSpPr>
                <p:cNvPr id="37" name="椭圆 36"/>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38" name="椭圆 37"/>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sp>
            <p:nvSpPr>
              <p:cNvPr id="40" name="椭圆 39"/>
              <p:cNvSpPr/>
              <p:nvPr/>
            </p:nvSpPr>
            <p:spPr>
              <a:xfrm>
                <a:off x="2792045" y="1249762"/>
                <a:ext cx="618249" cy="618249"/>
              </a:xfrm>
              <a:prstGeom prst="ellipse">
                <a:avLst/>
              </a:prstGeom>
              <a:ln>
                <a:noFill/>
              </a:ln>
              <a:effectLst>
                <a:innerShdw dist="63500" dir="135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nvGrpSpPr>
            <p:cNvPr id="73" name="组合 72"/>
            <p:cNvGrpSpPr/>
            <p:nvPr/>
          </p:nvGrpSpPr>
          <p:grpSpPr>
            <a:xfrm>
              <a:off x="2749235" y="1058130"/>
              <a:ext cx="273307" cy="226891"/>
              <a:chOff x="3132963" y="3140191"/>
              <a:chExt cx="645573" cy="535933"/>
            </a:xfrm>
            <a:solidFill>
              <a:schemeClr val="bg1"/>
            </a:solidFill>
          </p:grpSpPr>
          <p:sp>
            <p:nvSpPr>
              <p:cNvPr id="74" name="Freeform 226"/>
              <p:cNvSpPr>
                <a:spLocks/>
              </p:cNvSpPr>
              <p:nvPr/>
            </p:nvSpPr>
            <p:spPr bwMode="auto">
              <a:xfrm>
                <a:off x="3421629" y="3217854"/>
                <a:ext cx="356907" cy="392027"/>
              </a:xfrm>
              <a:custGeom>
                <a:avLst/>
                <a:gdLst>
                  <a:gd name="T0" fmla="*/ 0 w 529"/>
                  <a:gd name="T1" fmla="*/ 0 h 581"/>
                  <a:gd name="T2" fmla="*/ 2 w 529"/>
                  <a:gd name="T3" fmla="*/ 11 h 581"/>
                  <a:gd name="T4" fmla="*/ 25 w 529"/>
                  <a:gd name="T5" fmla="*/ 56 h 581"/>
                  <a:gd name="T6" fmla="*/ 473 w 529"/>
                  <a:gd name="T7" fmla="*/ 56 h 581"/>
                  <a:gd name="T8" fmla="*/ 473 w 529"/>
                  <a:gd name="T9" fmla="*/ 525 h 581"/>
                  <a:gd name="T10" fmla="*/ 127 w 529"/>
                  <a:gd name="T11" fmla="*/ 525 h 581"/>
                  <a:gd name="T12" fmla="*/ 127 w 529"/>
                  <a:gd name="T13" fmla="*/ 581 h 581"/>
                  <a:gd name="T14" fmla="*/ 529 w 529"/>
                  <a:gd name="T15" fmla="*/ 581 h 581"/>
                  <a:gd name="T16" fmla="*/ 529 w 529"/>
                  <a:gd name="T17" fmla="*/ 0 h 581"/>
                  <a:gd name="T18" fmla="*/ 0 w 529"/>
                  <a:gd name="T1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9" h="581">
                    <a:moveTo>
                      <a:pt x="0" y="0"/>
                    </a:moveTo>
                    <a:cubicBezTo>
                      <a:pt x="1" y="4"/>
                      <a:pt x="2" y="7"/>
                      <a:pt x="2" y="11"/>
                    </a:cubicBezTo>
                    <a:cubicBezTo>
                      <a:pt x="14" y="22"/>
                      <a:pt x="22" y="38"/>
                      <a:pt x="25" y="56"/>
                    </a:cubicBezTo>
                    <a:cubicBezTo>
                      <a:pt x="473" y="56"/>
                      <a:pt x="473" y="56"/>
                      <a:pt x="473" y="56"/>
                    </a:cubicBezTo>
                    <a:cubicBezTo>
                      <a:pt x="473" y="525"/>
                      <a:pt x="473" y="525"/>
                      <a:pt x="473" y="525"/>
                    </a:cubicBezTo>
                    <a:cubicBezTo>
                      <a:pt x="127" y="525"/>
                      <a:pt x="127" y="525"/>
                      <a:pt x="127" y="525"/>
                    </a:cubicBezTo>
                    <a:cubicBezTo>
                      <a:pt x="127" y="581"/>
                      <a:pt x="127" y="581"/>
                      <a:pt x="127" y="581"/>
                    </a:cubicBezTo>
                    <a:cubicBezTo>
                      <a:pt x="529" y="581"/>
                      <a:pt x="529" y="581"/>
                      <a:pt x="529" y="581"/>
                    </a:cubicBezTo>
                    <a:cubicBezTo>
                      <a:pt x="529" y="0"/>
                      <a:pt x="529" y="0"/>
                      <a:pt x="529"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75" name="Freeform 227"/>
              <p:cNvSpPr>
                <a:spLocks/>
              </p:cNvSpPr>
              <p:nvPr/>
            </p:nvSpPr>
            <p:spPr bwMode="auto">
              <a:xfrm>
                <a:off x="3198348" y="3140191"/>
                <a:ext cx="224709" cy="247551"/>
              </a:xfrm>
              <a:custGeom>
                <a:avLst/>
                <a:gdLst>
                  <a:gd name="T0" fmla="*/ 45 w 333"/>
                  <a:gd name="T1" fmla="*/ 243 h 367"/>
                  <a:gd name="T2" fmla="*/ 170 w 333"/>
                  <a:gd name="T3" fmla="*/ 367 h 367"/>
                  <a:gd name="T4" fmla="*/ 289 w 333"/>
                  <a:gd name="T5" fmla="*/ 243 h 367"/>
                  <a:gd name="T6" fmla="*/ 326 w 333"/>
                  <a:gd name="T7" fmla="*/ 203 h 367"/>
                  <a:gd name="T8" fmla="*/ 306 w 333"/>
                  <a:gd name="T9" fmla="*/ 142 h 367"/>
                  <a:gd name="T10" fmla="*/ 166 w 333"/>
                  <a:gd name="T11" fmla="*/ 0 h 367"/>
                  <a:gd name="T12" fmla="*/ 26 w 333"/>
                  <a:gd name="T13" fmla="*/ 142 h 367"/>
                  <a:gd name="T14" fmla="*/ 7 w 333"/>
                  <a:gd name="T15" fmla="*/ 203 h 367"/>
                  <a:gd name="T16" fmla="*/ 45 w 333"/>
                  <a:gd name="T17" fmla="*/ 243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3" h="367">
                    <a:moveTo>
                      <a:pt x="45" y="243"/>
                    </a:moveTo>
                    <a:cubicBezTo>
                      <a:pt x="71" y="308"/>
                      <a:pt x="118" y="367"/>
                      <a:pt x="170" y="367"/>
                    </a:cubicBezTo>
                    <a:cubicBezTo>
                      <a:pt x="222" y="367"/>
                      <a:pt x="266" y="308"/>
                      <a:pt x="289" y="243"/>
                    </a:cubicBezTo>
                    <a:cubicBezTo>
                      <a:pt x="305" y="242"/>
                      <a:pt x="320" y="226"/>
                      <a:pt x="326" y="203"/>
                    </a:cubicBezTo>
                    <a:cubicBezTo>
                      <a:pt x="333" y="176"/>
                      <a:pt x="324" y="149"/>
                      <a:pt x="306" y="142"/>
                    </a:cubicBezTo>
                    <a:cubicBezTo>
                      <a:pt x="302" y="63"/>
                      <a:pt x="241" y="0"/>
                      <a:pt x="166" y="0"/>
                    </a:cubicBezTo>
                    <a:cubicBezTo>
                      <a:pt x="92" y="0"/>
                      <a:pt x="31" y="63"/>
                      <a:pt x="26" y="142"/>
                    </a:cubicBezTo>
                    <a:cubicBezTo>
                      <a:pt x="9" y="149"/>
                      <a:pt x="0" y="176"/>
                      <a:pt x="7" y="203"/>
                    </a:cubicBezTo>
                    <a:cubicBezTo>
                      <a:pt x="13" y="227"/>
                      <a:pt x="29" y="243"/>
                      <a:pt x="45" y="2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76" name="Freeform 228"/>
              <p:cNvSpPr>
                <a:spLocks/>
              </p:cNvSpPr>
              <p:nvPr/>
            </p:nvSpPr>
            <p:spPr bwMode="auto">
              <a:xfrm>
                <a:off x="3481875" y="3306367"/>
                <a:ext cx="233275" cy="180738"/>
              </a:xfrm>
              <a:custGeom>
                <a:avLst/>
                <a:gdLst>
                  <a:gd name="T0" fmla="*/ 41 w 346"/>
                  <a:gd name="T1" fmla="*/ 111 h 268"/>
                  <a:gd name="T2" fmla="*/ 0 w 346"/>
                  <a:gd name="T3" fmla="*/ 151 h 268"/>
                  <a:gd name="T4" fmla="*/ 90 w 346"/>
                  <a:gd name="T5" fmla="*/ 268 h 268"/>
                  <a:gd name="T6" fmla="*/ 254 w 346"/>
                  <a:gd name="T7" fmla="*/ 125 h 268"/>
                  <a:gd name="T8" fmla="*/ 284 w 346"/>
                  <a:gd name="T9" fmla="*/ 158 h 268"/>
                  <a:gd name="T10" fmla="*/ 346 w 346"/>
                  <a:gd name="T11" fmla="*/ 0 h 268"/>
                  <a:gd name="T12" fmla="*/ 184 w 346"/>
                  <a:gd name="T13" fmla="*/ 50 h 268"/>
                  <a:gd name="T14" fmla="*/ 218 w 346"/>
                  <a:gd name="T15" fmla="*/ 87 h 268"/>
                  <a:gd name="T16" fmla="*/ 99 w 346"/>
                  <a:gd name="T17" fmla="*/ 190 h 268"/>
                  <a:gd name="T18" fmla="*/ 41 w 346"/>
                  <a:gd name="T19" fmla="*/ 111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268">
                    <a:moveTo>
                      <a:pt x="41" y="111"/>
                    </a:moveTo>
                    <a:cubicBezTo>
                      <a:pt x="0" y="151"/>
                      <a:pt x="0" y="151"/>
                      <a:pt x="0" y="151"/>
                    </a:cubicBezTo>
                    <a:cubicBezTo>
                      <a:pt x="12" y="165"/>
                      <a:pt x="90" y="268"/>
                      <a:pt x="90" y="268"/>
                    </a:cubicBezTo>
                    <a:cubicBezTo>
                      <a:pt x="254" y="125"/>
                      <a:pt x="254" y="125"/>
                      <a:pt x="254" y="125"/>
                    </a:cubicBezTo>
                    <a:cubicBezTo>
                      <a:pt x="284" y="158"/>
                      <a:pt x="284" y="158"/>
                      <a:pt x="284" y="158"/>
                    </a:cubicBezTo>
                    <a:cubicBezTo>
                      <a:pt x="346" y="0"/>
                      <a:pt x="346" y="0"/>
                      <a:pt x="346" y="0"/>
                    </a:cubicBezTo>
                    <a:cubicBezTo>
                      <a:pt x="184" y="50"/>
                      <a:pt x="184" y="50"/>
                      <a:pt x="184" y="50"/>
                    </a:cubicBezTo>
                    <a:cubicBezTo>
                      <a:pt x="218" y="87"/>
                      <a:pt x="218" y="87"/>
                      <a:pt x="218" y="87"/>
                    </a:cubicBezTo>
                    <a:cubicBezTo>
                      <a:pt x="99" y="190"/>
                      <a:pt x="99" y="190"/>
                      <a:pt x="99" y="190"/>
                    </a:cubicBezTo>
                    <a:lnTo>
                      <a:pt x="41"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77" name="Freeform 229"/>
              <p:cNvSpPr>
                <a:spLocks/>
              </p:cNvSpPr>
              <p:nvPr/>
            </p:nvSpPr>
            <p:spPr bwMode="auto">
              <a:xfrm>
                <a:off x="3132963" y="3377178"/>
                <a:ext cx="355480" cy="298946"/>
              </a:xfrm>
              <a:custGeom>
                <a:avLst/>
                <a:gdLst>
                  <a:gd name="T0" fmla="*/ 407 w 527"/>
                  <a:gd name="T1" fmla="*/ 0 h 443"/>
                  <a:gd name="T2" fmla="*/ 294 w 527"/>
                  <a:gd name="T3" fmla="*/ 190 h 443"/>
                  <a:gd name="T4" fmla="*/ 280 w 527"/>
                  <a:gd name="T5" fmla="*/ 105 h 443"/>
                  <a:gd name="T6" fmla="*/ 295 w 527"/>
                  <a:gd name="T7" fmla="*/ 77 h 443"/>
                  <a:gd name="T8" fmla="*/ 263 w 527"/>
                  <a:gd name="T9" fmla="*/ 44 h 443"/>
                  <a:gd name="T10" fmla="*/ 230 w 527"/>
                  <a:gd name="T11" fmla="*/ 77 h 443"/>
                  <a:gd name="T12" fmla="*/ 246 w 527"/>
                  <a:gd name="T13" fmla="*/ 105 h 443"/>
                  <a:gd name="T14" fmla="*/ 232 w 527"/>
                  <a:gd name="T15" fmla="*/ 189 h 443"/>
                  <a:gd name="T16" fmla="*/ 120 w 527"/>
                  <a:gd name="T17" fmla="*/ 0 h 443"/>
                  <a:gd name="T18" fmla="*/ 2 w 527"/>
                  <a:gd name="T19" fmla="*/ 125 h 443"/>
                  <a:gd name="T20" fmla="*/ 0 w 527"/>
                  <a:gd name="T21" fmla="*/ 125 h 443"/>
                  <a:gd name="T22" fmla="*/ 0 w 527"/>
                  <a:gd name="T23" fmla="*/ 402 h 443"/>
                  <a:gd name="T24" fmla="*/ 1 w 527"/>
                  <a:gd name="T25" fmla="*/ 402 h 443"/>
                  <a:gd name="T26" fmla="*/ 263 w 527"/>
                  <a:gd name="T27" fmla="*/ 443 h 443"/>
                  <a:gd name="T28" fmla="*/ 526 w 527"/>
                  <a:gd name="T29" fmla="*/ 402 h 443"/>
                  <a:gd name="T30" fmla="*/ 527 w 527"/>
                  <a:gd name="T31" fmla="*/ 402 h 443"/>
                  <a:gd name="T32" fmla="*/ 527 w 527"/>
                  <a:gd name="T33" fmla="*/ 125 h 443"/>
                  <a:gd name="T34" fmla="*/ 525 w 527"/>
                  <a:gd name="T35" fmla="*/ 125 h 443"/>
                  <a:gd name="T36" fmla="*/ 407 w 527"/>
                  <a:gd name="T3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7" h="443">
                    <a:moveTo>
                      <a:pt x="407" y="0"/>
                    </a:moveTo>
                    <a:cubicBezTo>
                      <a:pt x="294" y="190"/>
                      <a:pt x="294" y="190"/>
                      <a:pt x="294" y="190"/>
                    </a:cubicBezTo>
                    <a:cubicBezTo>
                      <a:pt x="280" y="105"/>
                      <a:pt x="280" y="105"/>
                      <a:pt x="280" y="105"/>
                    </a:cubicBezTo>
                    <a:cubicBezTo>
                      <a:pt x="289" y="99"/>
                      <a:pt x="295" y="89"/>
                      <a:pt x="295" y="77"/>
                    </a:cubicBezTo>
                    <a:cubicBezTo>
                      <a:pt x="295" y="59"/>
                      <a:pt x="281" y="44"/>
                      <a:pt x="263" y="44"/>
                    </a:cubicBezTo>
                    <a:cubicBezTo>
                      <a:pt x="245" y="44"/>
                      <a:pt x="230" y="59"/>
                      <a:pt x="230" y="77"/>
                    </a:cubicBezTo>
                    <a:cubicBezTo>
                      <a:pt x="230" y="89"/>
                      <a:pt x="237" y="99"/>
                      <a:pt x="246" y="105"/>
                    </a:cubicBezTo>
                    <a:cubicBezTo>
                      <a:pt x="232" y="189"/>
                      <a:pt x="232" y="189"/>
                      <a:pt x="232" y="189"/>
                    </a:cubicBezTo>
                    <a:cubicBezTo>
                      <a:pt x="120" y="0"/>
                      <a:pt x="120" y="0"/>
                      <a:pt x="120" y="0"/>
                    </a:cubicBezTo>
                    <a:cubicBezTo>
                      <a:pt x="56" y="27"/>
                      <a:pt x="12" y="72"/>
                      <a:pt x="2" y="125"/>
                    </a:cubicBezTo>
                    <a:cubicBezTo>
                      <a:pt x="0" y="125"/>
                      <a:pt x="0" y="125"/>
                      <a:pt x="0" y="125"/>
                    </a:cubicBezTo>
                    <a:cubicBezTo>
                      <a:pt x="0" y="402"/>
                      <a:pt x="0" y="402"/>
                      <a:pt x="0" y="402"/>
                    </a:cubicBezTo>
                    <a:cubicBezTo>
                      <a:pt x="1" y="402"/>
                      <a:pt x="1" y="402"/>
                      <a:pt x="1" y="402"/>
                    </a:cubicBezTo>
                    <a:cubicBezTo>
                      <a:pt x="14" y="425"/>
                      <a:pt x="126" y="443"/>
                      <a:pt x="263" y="443"/>
                    </a:cubicBezTo>
                    <a:cubicBezTo>
                      <a:pt x="401" y="443"/>
                      <a:pt x="513" y="425"/>
                      <a:pt x="526" y="402"/>
                    </a:cubicBezTo>
                    <a:cubicBezTo>
                      <a:pt x="527" y="402"/>
                      <a:pt x="527" y="402"/>
                      <a:pt x="527" y="402"/>
                    </a:cubicBezTo>
                    <a:cubicBezTo>
                      <a:pt x="527" y="125"/>
                      <a:pt x="527" y="125"/>
                      <a:pt x="527" y="125"/>
                    </a:cubicBezTo>
                    <a:cubicBezTo>
                      <a:pt x="525" y="125"/>
                      <a:pt x="525" y="125"/>
                      <a:pt x="525" y="125"/>
                    </a:cubicBezTo>
                    <a:cubicBezTo>
                      <a:pt x="515" y="72"/>
                      <a:pt x="471" y="27"/>
                      <a:pt x="4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78" name="Freeform 230"/>
              <p:cNvSpPr>
                <a:spLocks/>
              </p:cNvSpPr>
              <p:nvPr/>
            </p:nvSpPr>
            <p:spPr bwMode="auto">
              <a:xfrm>
                <a:off x="3598655" y="3487105"/>
                <a:ext cx="54536" cy="68241"/>
              </a:xfrm>
              <a:custGeom>
                <a:avLst/>
                <a:gdLst>
                  <a:gd name="T0" fmla="*/ 0 w 81"/>
                  <a:gd name="T1" fmla="*/ 0 h 101"/>
                  <a:gd name="T2" fmla="*/ 0 w 81"/>
                  <a:gd name="T3" fmla="*/ 55 h 101"/>
                  <a:gd name="T4" fmla="*/ 40 w 81"/>
                  <a:gd name="T5" fmla="*/ 101 h 101"/>
                  <a:gd name="T6" fmla="*/ 81 w 81"/>
                  <a:gd name="T7" fmla="*/ 56 h 101"/>
                  <a:gd name="T8" fmla="*/ 81 w 81"/>
                  <a:gd name="T9" fmla="*/ 0 h 101"/>
                  <a:gd name="T10" fmla="*/ 59 w 81"/>
                  <a:gd name="T11" fmla="*/ 0 h 101"/>
                  <a:gd name="T12" fmla="*/ 59 w 81"/>
                  <a:gd name="T13" fmla="*/ 57 h 101"/>
                  <a:gd name="T14" fmla="*/ 40 w 81"/>
                  <a:gd name="T15" fmla="*/ 83 h 101"/>
                  <a:gd name="T16" fmla="*/ 22 w 81"/>
                  <a:gd name="T17" fmla="*/ 57 h 101"/>
                  <a:gd name="T18" fmla="*/ 22 w 81"/>
                  <a:gd name="T19" fmla="*/ 0 h 101"/>
                  <a:gd name="T20" fmla="*/ 0 w 81"/>
                  <a:gd name="T2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101">
                    <a:moveTo>
                      <a:pt x="0" y="0"/>
                    </a:moveTo>
                    <a:cubicBezTo>
                      <a:pt x="0" y="55"/>
                      <a:pt x="0" y="55"/>
                      <a:pt x="0" y="55"/>
                    </a:cubicBezTo>
                    <a:cubicBezTo>
                      <a:pt x="0" y="87"/>
                      <a:pt x="15" y="101"/>
                      <a:pt x="40" y="101"/>
                    </a:cubicBezTo>
                    <a:cubicBezTo>
                      <a:pt x="65" y="101"/>
                      <a:pt x="81" y="86"/>
                      <a:pt x="81" y="56"/>
                    </a:cubicBezTo>
                    <a:cubicBezTo>
                      <a:pt x="81" y="0"/>
                      <a:pt x="81" y="0"/>
                      <a:pt x="81" y="0"/>
                    </a:cubicBezTo>
                    <a:cubicBezTo>
                      <a:pt x="59" y="0"/>
                      <a:pt x="59" y="0"/>
                      <a:pt x="59" y="0"/>
                    </a:cubicBezTo>
                    <a:cubicBezTo>
                      <a:pt x="59" y="57"/>
                      <a:pt x="59" y="57"/>
                      <a:pt x="59" y="57"/>
                    </a:cubicBezTo>
                    <a:cubicBezTo>
                      <a:pt x="59" y="75"/>
                      <a:pt x="52" y="83"/>
                      <a:pt x="40" y="83"/>
                    </a:cubicBezTo>
                    <a:cubicBezTo>
                      <a:pt x="29" y="83"/>
                      <a:pt x="22" y="74"/>
                      <a:pt x="22" y="57"/>
                    </a:cubicBezTo>
                    <a:cubicBezTo>
                      <a:pt x="22" y="0"/>
                      <a:pt x="22" y="0"/>
                      <a:pt x="22"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79" name="Freeform 231"/>
              <p:cNvSpPr>
                <a:spLocks noEditPoints="1"/>
              </p:cNvSpPr>
              <p:nvPr/>
            </p:nvSpPr>
            <p:spPr bwMode="auto">
              <a:xfrm>
                <a:off x="3666040" y="3486534"/>
                <a:ext cx="47968" cy="67384"/>
              </a:xfrm>
              <a:custGeom>
                <a:avLst/>
                <a:gdLst>
                  <a:gd name="T0" fmla="*/ 31 w 71"/>
                  <a:gd name="T1" fmla="*/ 0 h 100"/>
                  <a:gd name="T2" fmla="*/ 0 w 71"/>
                  <a:gd name="T3" fmla="*/ 2 h 100"/>
                  <a:gd name="T4" fmla="*/ 0 w 71"/>
                  <a:gd name="T5" fmla="*/ 100 h 100"/>
                  <a:gd name="T6" fmla="*/ 23 w 71"/>
                  <a:gd name="T7" fmla="*/ 100 h 100"/>
                  <a:gd name="T8" fmla="*/ 23 w 71"/>
                  <a:gd name="T9" fmla="*/ 65 h 100"/>
                  <a:gd name="T10" fmla="*/ 30 w 71"/>
                  <a:gd name="T11" fmla="*/ 65 h 100"/>
                  <a:gd name="T12" fmla="*/ 62 w 71"/>
                  <a:gd name="T13" fmla="*/ 55 h 100"/>
                  <a:gd name="T14" fmla="*/ 71 w 71"/>
                  <a:gd name="T15" fmla="*/ 31 h 100"/>
                  <a:gd name="T16" fmla="*/ 61 w 71"/>
                  <a:gd name="T17" fmla="*/ 8 h 100"/>
                  <a:gd name="T18" fmla="*/ 31 w 71"/>
                  <a:gd name="T19" fmla="*/ 0 h 100"/>
                  <a:gd name="T20" fmla="*/ 30 w 71"/>
                  <a:gd name="T21" fmla="*/ 48 h 100"/>
                  <a:gd name="T22" fmla="*/ 23 w 71"/>
                  <a:gd name="T23" fmla="*/ 47 h 100"/>
                  <a:gd name="T24" fmla="*/ 23 w 71"/>
                  <a:gd name="T25" fmla="*/ 18 h 100"/>
                  <a:gd name="T26" fmla="*/ 32 w 71"/>
                  <a:gd name="T27" fmla="*/ 17 h 100"/>
                  <a:gd name="T28" fmla="*/ 49 w 71"/>
                  <a:gd name="T29" fmla="*/ 32 h 100"/>
                  <a:gd name="T30" fmla="*/ 30 w 71"/>
                  <a:gd name="T31" fmla="*/ 48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00">
                    <a:moveTo>
                      <a:pt x="31" y="0"/>
                    </a:moveTo>
                    <a:cubicBezTo>
                      <a:pt x="17" y="0"/>
                      <a:pt x="7" y="1"/>
                      <a:pt x="0" y="2"/>
                    </a:cubicBezTo>
                    <a:cubicBezTo>
                      <a:pt x="0" y="100"/>
                      <a:pt x="0" y="100"/>
                      <a:pt x="0" y="100"/>
                    </a:cubicBezTo>
                    <a:cubicBezTo>
                      <a:pt x="23" y="100"/>
                      <a:pt x="23" y="100"/>
                      <a:pt x="23" y="100"/>
                    </a:cubicBezTo>
                    <a:cubicBezTo>
                      <a:pt x="23" y="65"/>
                      <a:pt x="23" y="65"/>
                      <a:pt x="23" y="65"/>
                    </a:cubicBezTo>
                    <a:cubicBezTo>
                      <a:pt x="25" y="65"/>
                      <a:pt x="27" y="65"/>
                      <a:pt x="30" y="65"/>
                    </a:cubicBezTo>
                    <a:cubicBezTo>
                      <a:pt x="43" y="65"/>
                      <a:pt x="55" y="62"/>
                      <a:pt x="62" y="55"/>
                    </a:cubicBezTo>
                    <a:cubicBezTo>
                      <a:pt x="68" y="49"/>
                      <a:pt x="71" y="41"/>
                      <a:pt x="71" y="31"/>
                    </a:cubicBezTo>
                    <a:cubicBezTo>
                      <a:pt x="71" y="22"/>
                      <a:pt x="67" y="13"/>
                      <a:pt x="61" y="8"/>
                    </a:cubicBezTo>
                    <a:cubicBezTo>
                      <a:pt x="54" y="3"/>
                      <a:pt x="44" y="0"/>
                      <a:pt x="31" y="0"/>
                    </a:cubicBezTo>
                    <a:close/>
                    <a:moveTo>
                      <a:pt x="30" y="48"/>
                    </a:moveTo>
                    <a:cubicBezTo>
                      <a:pt x="27" y="48"/>
                      <a:pt x="24" y="48"/>
                      <a:pt x="23" y="47"/>
                    </a:cubicBezTo>
                    <a:cubicBezTo>
                      <a:pt x="23" y="18"/>
                      <a:pt x="23" y="18"/>
                      <a:pt x="23" y="18"/>
                    </a:cubicBezTo>
                    <a:cubicBezTo>
                      <a:pt x="24" y="18"/>
                      <a:pt x="27" y="17"/>
                      <a:pt x="32" y="17"/>
                    </a:cubicBezTo>
                    <a:cubicBezTo>
                      <a:pt x="43" y="17"/>
                      <a:pt x="49" y="23"/>
                      <a:pt x="49" y="32"/>
                    </a:cubicBezTo>
                    <a:cubicBezTo>
                      <a:pt x="49" y="42"/>
                      <a:pt x="42" y="48"/>
                      <a:pt x="3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grpSp>
      <p:grpSp>
        <p:nvGrpSpPr>
          <p:cNvPr id="16" name="组合 15"/>
          <p:cNvGrpSpPr/>
          <p:nvPr/>
        </p:nvGrpSpPr>
        <p:grpSpPr>
          <a:xfrm>
            <a:off x="7810177" y="1103876"/>
            <a:ext cx="910025" cy="910025"/>
            <a:chOff x="5857632" y="827906"/>
            <a:chExt cx="682519" cy="682519"/>
          </a:xfrm>
        </p:grpSpPr>
        <p:grpSp>
          <p:nvGrpSpPr>
            <p:cNvPr id="52" name="组合 51"/>
            <p:cNvGrpSpPr/>
            <p:nvPr/>
          </p:nvGrpSpPr>
          <p:grpSpPr>
            <a:xfrm>
              <a:off x="5857632" y="827906"/>
              <a:ext cx="682519" cy="682519"/>
              <a:chOff x="2646157" y="1103874"/>
              <a:chExt cx="910025" cy="910025"/>
            </a:xfrm>
          </p:grpSpPr>
          <p:grpSp>
            <p:nvGrpSpPr>
              <p:cNvPr id="53" name="组合 52"/>
              <p:cNvGrpSpPr/>
              <p:nvPr/>
            </p:nvGrpSpPr>
            <p:grpSpPr>
              <a:xfrm>
                <a:off x="2646157" y="1103874"/>
                <a:ext cx="910025" cy="910025"/>
                <a:chOff x="1236675" y="2423160"/>
                <a:chExt cx="1950720" cy="1950720"/>
              </a:xfrm>
            </p:grpSpPr>
            <p:sp>
              <p:nvSpPr>
                <p:cNvPr id="55" name="椭圆 54"/>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6" name="椭圆 55"/>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sp>
            <p:nvSpPr>
              <p:cNvPr id="54" name="椭圆 53"/>
              <p:cNvSpPr/>
              <p:nvPr/>
            </p:nvSpPr>
            <p:spPr>
              <a:xfrm>
                <a:off x="2792045" y="1249762"/>
                <a:ext cx="618249" cy="618249"/>
              </a:xfrm>
              <a:prstGeom prst="ellipse">
                <a:avLst/>
              </a:prstGeom>
              <a:solidFill>
                <a:schemeClr val="accent5"/>
              </a:solidFill>
              <a:ln>
                <a:noFill/>
              </a:ln>
              <a:effectLst>
                <a:innerShdw dist="63500" dir="13500000">
                  <a:schemeClr val="accent5">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nvGrpSpPr>
            <p:cNvPr id="80" name="组合 79"/>
            <p:cNvGrpSpPr/>
            <p:nvPr/>
          </p:nvGrpSpPr>
          <p:grpSpPr>
            <a:xfrm>
              <a:off x="6065300" y="1005306"/>
              <a:ext cx="289625" cy="332539"/>
              <a:chOff x="4383281" y="1858180"/>
              <a:chExt cx="684119" cy="785482"/>
            </a:xfrm>
            <a:solidFill>
              <a:schemeClr val="bg1"/>
            </a:solidFill>
          </p:grpSpPr>
          <p:sp>
            <p:nvSpPr>
              <p:cNvPr id="81" name="Freeform 244"/>
              <p:cNvSpPr>
                <a:spLocks/>
              </p:cNvSpPr>
              <p:nvPr/>
            </p:nvSpPr>
            <p:spPr bwMode="auto">
              <a:xfrm>
                <a:off x="4681370" y="1858180"/>
                <a:ext cx="97079" cy="106787"/>
              </a:xfrm>
              <a:custGeom>
                <a:avLst/>
                <a:gdLst>
                  <a:gd name="T0" fmla="*/ 19 w 144"/>
                  <a:gd name="T1" fmla="*/ 105 h 158"/>
                  <a:gd name="T2" fmla="*/ 73 w 144"/>
                  <a:gd name="T3" fmla="*/ 158 h 158"/>
                  <a:gd name="T4" fmla="*/ 125 w 144"/>
                  <a:gd name="T5" fmla="*/ 104 h 158"/>
                  <a:gd name="T6" fmla="*/ 141 w 144"/>
                  <a:gd name="T7" fmla="*/ 87 h 158"/>
                  <a:gd name="T8" fmla="*/ 132 w 144"/>
                  <a:gd name="T9" fmla="*/ 61 h 158"/>
                  <a:gd name="T10" fmla="*/ 72 w 144"/>
                  <a:gd name="T11" fmla="*/ 0 h 158"/>
                  <a:gd name="T12" fmla="*/ 11 w 144"/>
                  <a:gd name="T13" fmla="*/ 61 h 158"/>
                  <a:gd name="T14" fmla="*/ 3 w 144"/>
                  <a:gd name="T15" fmla="*/ 87 h 158"/>
                  <a:gd name="T16" fmla="*/ 19 w 144"/>
                  <a:gd name="T17" fmla="*/ 10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158">
                    <a:moveTo>
                      <a:pt x="19" y="105"/>
                    </a:moveTo>
                    <a:cubicBezTo>
                      <a:pt x="30" y="132"/>
                      <a:pt x="51" y="158"/>
                      <a:pt x="73" y="158"/>
                    </a:cubicBezTo>
                    <a:cubicBezTo>
                      <a:pt x="96" y="158"/>
                      <a:pt x="115" y="132"/>
                      <a:pt x="125" y="104"/>
                    </a:cubicBezTo>
                    <a:cubicBezTo>
                      <a:pt x="131" y="104"/>
                      <a:pt x="138" y="97"/>
                      <a:pt x="141" y="87"/>
                    </a:cubicBezTo>
                    <a:cubicBezTo>
                      <a:pt x="144" y="75"/>
                      <a:pt x="140" y="64"/>
                      <a:pt x="132" y="61"/>
                    </a:cubicBezTo>
                    <a:cubicBezTo>
                      <a:pt x="130" y="27"/>
                      <a:pt x="104" y="0"/>
                      <a:pt x="72" y="0"/>
                    </a:cubicBezTo>
                    <a:cubicBezTo>
                      <a:pt x="40" y="0"/>
                      <a:pt x="13" y="27"/>
                      <a:pt x="11" y="61"/>
                    </a:cubicBezTo>
                    <a:cubicBezTo>
                      <a:pt x="4" y="64"/>
                      <a:pt x="0" y="75"/>
                      <a:pt x="3" y="87"/>
                    </a:cubicBezTo>
                    <a:cubicBezTo>
                      <a:pt x="5" y="97"/>
                      <a:pt x="12" y="104"/>
                      <a:pt x="1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82" name="Freeform 245"/>
              <p:cNvSpPr>
                <a:spLocks/>
              </p:cNvSpPr>
              <p:nvPr/>
            </p:nvSpPr>
            <p:spPr bwMode="auto">
              <a:xfrm>
                <a:off x="4653102" y="1960113"/>
                <a:ext cx="153042" cy="149330"/>
              </a:xfrm>
              <a:custGeom>
                <a:avLst/>
                <a:gdLst>
                  <a:gd name="T0" fmla="*/ 95 w 227"/>
                  <a:gd name="T1" fmla="*/ 191 h 221"/>
                  <a:gd name="T2" fmla="*/ 95 w 227"/>
                  <a:gd name="T3" fmla="*/ 221 h 221"/>
                  <a:gd name="T4" fmla="*/ 116 w 227"/>
                  <a:gd name="T5" fmla="*/ 220 h 221"/>
                  <a:gd name="T6" fmla="*/ 138 w 227"/>
                  <a:gd name="T7" fmla="*/ 221 h 221"/>
                  <a:gd name="T8" fmla="*/ 138 w 227"/>
                  <a:gd name="T9" fmla="*/ 191 h 221"/>
                  <a:gd name="T10" fmla="*/ 227 w 227"/>
                  <a:gd name="T11" fmla="*/ 173 h 221"/>
                  <a:gd name="T12" fmla="*/ 227 w 227"/>
                  <a:gd name="T13" fmla="*/ 173 h 221"/>
                  <a:gd name="T14" fmla="*/ 227 w 227"/>
                  <a:gd name="T15" fmla="*/ 54 h 221"/>
                  <a:gd name="T16" fmla="*/ 226 w 227"/>
                  <a:gd name="T17" fmla="*/ 54 h 221"/>
                  <a:gd name="T18" fmla="*/ 176 w 227"/>
                  <a:gd name="T19" fmla="*/ 0 h 221"/>
                  <a:gd name="T20" fmla="*/ 127 w 227"/>
                  <a:gd name="T21" fmla="*/ 82 h 221"/>
                  <a:gd name="T22" fmla="*/ 121 w 227"/>
                  <a:gd name="T23" fmla="*/ 45 h 221"/>
                  <a:gd name="T24" fmla="*/ 127 w 227"/>
                  <a:gd name="T25" fmla="*/ 33 h 221"/>
                  <a:gd name="T26" fmla="*/ 113 w 227"/>
                  <a:gd name="T27" fmla="*/ 19 h 221"/>
                  <a:gd name="T28" fmla="*/ 99 w 227"/>
                  <a:gd name="T29" fmla="*/ 33 h 221"/>
                  <a:gd name="T30" fmla="*/ 106 w 227"/>
                  <a:gd name="T31" fmla="*/ 45 h 221"/>
                  <a:gd name="T32" fmla="*/ 100 w 227"/>
                  <a:gd name="T33" fmla="*/ 81 h 221"/>
                  <a:gd name="T34" fmla="*/ 52 w 227"/>
                  <a:gd name="T35" fmla="*/ 0 h 221"/>
                  <a:gd name="T36" fmla="*/ 1 w 227"/>
                  <a:gd name="T37" fmla="*/ 54 h 221"/>
                  <a:gd name="T38" fmla="*/ 0 w 227"/>
                  <a:gd name="T39" fmla="*/ 54 h 221"/>
                  <a:gd name="T40" fmla="*/ 0 w 227"/>
                  <a:gd name="T41" fmla="*/ 173 h 221"/>
                  <a:gd name="T42" fmla="*/ 1 w 227"/>
                  <a:gd name="T43" fmla="*/ 173 h 221"/>
                  <a:gd name="T44" fmla="*/ 95 w 227"/>
                  <a:gd name="T45" fmla="*/ 19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221">
                    <a:moveTo>
                      <a:pt x="95" y="191"/>
                    </a:moveTo>
                    <a:cubicBezTo>
                      <a:pt x="95" y="221"/>
                      <a:pt x="95" y="221"/>
                      <a:pt x="95" y="221"/>
                    </a:cubicBezTo>
                    <a:cubicBezTo>
                      <a:pt x="102" y="220"/>
                      <a:pt x="109" y="220"/>
                      <a:pt x="116" y="220"/>
                    </a:cubicBezTo>
                    <a:cubicBezTo>
                      <a:pt x="123" y="220"/>
                      <a:pt x="131" y="220"/>
                      <a:pt x="138" y="221"/>
                    </a:cubicBezTo>
                    <a:cubicBezTo>
                      <a:pt x="138" y="191"/>
                      <a:pt x="138" y="191"/>
                      <a:pt x="138" y="191"/>
                    </a:cubicBezTo>
                    <a:cubicBezTo>
                      <a:pt x="186" y="189"/>
                      <a:pt x="222" y="182"/>
                      <a:pt x="227" y="173"/>
                    </a:cubicBezTo>
                    <a:cubicBezTo>
                      <a:pt x="227" y="173"/>
                      <a:pt x="227" y="173"/>
                      <a:pt x="227" y="173"/>
                    </a:cubicBezTo>
                    <a:cubicBezTo>
                      <a:pt x="227" y="54"/>
                      <a:pt x="227" y="54"/>
                      <a:pt x="227" y="54"/>
                    </a:cubicBezTo>
                    <a:cubicBezTo>
                      <a:pt x="226" y="54"/>
                      <a:pt x="226" y="54"/>
                      <a:pt x="226" y="54"/>
                    </a:cubicBezTo>
                    <a:cubicBezTo>
                      <a:pt x="222" y="31"/>
                      <a:pt x="203" y="12"/>
                      <a:pt x="176" y="0"/>
                    </a:cubicBezTo>
                    <a:cubicBezTo>
                      <a:pt x="127" y="82"/>
                      <a:pt x="127" y="82"/>
                      <a:pt x="127" y="82"/>
                    </a:cubicBezTo>
                    <a:cubicBezTo>
                      <a:pt x="121" y="45"/>
                      <a:pt x="121" y="45"/>
                      <a:pt x="121" y="45"/>
                    </a:cubicBezTo>
                    <a:cubicBezTo>
                      <a:pt x="125" y="43"/>
                      <a:pt x="127" y="38"/>
                      <a:pt x="127" y="33"/>
                    </a:cubicBezTo>
                    <a:cubicBezTo>
                      <a:pt x="127" y="26"/>
                      <a:pt x="121" y="19"/>
                      <a:pt x="113" y="19"/>
                    </a:cubicBezTo>
                    <a:cubicBezTo>
                      <a:pt x="106" y="19"/>
                      <a:pt x="99" y="26"/>
                      <a:pt x="99" y="33"/>
                    </a:cubicBezTo>
                    <a:cubicBezTo>
                      <a:pt x="99" y="38"/>
                      <a:pt x="102" y="43"/>
                      <a:pt x="106" y="45"/>
                    </a:cubicBezTo>
                    <a:cubicBezTo>
                      <a:pt x="100" y="81"/>
                      <a:pt x="100" y="81"/>
                      <a:pt x="100" y="81"/>
                    </a:cubicBezTo>
                    <a:cubicBezTo>
                      <a:pt x="52" y="0"/>
                      <a:pt x="52" y="0"/>
                      <a:pt x="52" y="0"/>
                    </a:cubicBezTo>
                    <a:cubicBezTo>
                      <a:pt x="24" y="12"/>
                      <a:pt x="5" y="31"/>
                      <a:pt x="1" y="54"/>
                    </a:cubicBezTo>
                    <a:cubicBezTo>
                      <a:pt x="0" y="54"/>
                      <a:pt x="0" y="54"/>
                      <a:pt x="0" y="54"/>
                    </a:cubicBezTo>
                    <a:cubicBezTo>
                      <a:pt x="0" y="173"/>
                      <a:pt x="0" y="173"/>
                      <a:pt x="0" y="173"/>
                    </a:cubicBezTo>
                    <a:cubicBezTo>
                      <a:pt x="1" y="173"/>
                      <a:pt x="1" y="173"/>
                      <a:pt x="1" y="173"/>
                    </a:cubicBezTo>
                    <a:cubicBezTo>
                      <a:pt x="5" y="182"/>
                      <a:pt x="45" y="190"/>
                      <a:pt x="95" y="1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83" name="Freeform 246"/>
              <p:cNvSpPr>
                <a:spLocks/>
              </p:cNvSpPr>
              <p:nvPr/>
            </p:nvSpPr>
            <p:spPr bwMode="auto">
              <a:xfrm>
                <a:off x="4653673" y="2514890"/>
                <a:ext cx="153327" cy="128772"/>
              </a:xfrm>
              <a:custGeom>
                <a:avLst/>
                <a:gdLst>
                  <a:gd name="T0" fmla="*/ 175 w 227"/>
                  <a:gd name="T1" fmla="*/ 0 h 191"/>
                  <a:gd name="T2" fmla="*/ 127 w 227"/>
                  <a:gd name="T3" fmla="*/ 82 h 191"/>
                  <a:gd name="T4" fmla="*/ 121 w 227"/>
                  <a:gd name="T5" fmla="*/ 45 h 191"/>
                  <a:gd name="T6" fmla="*/ 127 w 227"/>
                  <a:gd name="T7" fmla="*/ 33 h 191"/>
                  <a:gd name="T8" fmla="*/ 113 w 227"/>
                  <a:gd name="T9" fmla="*/ 19 h 191"/>
                  <a:gd name="T10" fmla="*/ 99 w 227"/>
                  <a:gd name="T11" fmla="*/ 33 h 191"/>
                  <a:gd name="T12" fmla="*/ 106 w 227"/>
                  <a:gd name="T13" fmla="*/ 45 h 191"/>
                  <a:gd name="T14" fmla="*/ 100 w 227"/>
                  <a:gd name="T15" fmla="*/ 82 h 191"/>
                  <a:gd name="T16" fmla="*/ 52 w 227"/>
                  <a:gd name="T17" fmla="*/ 0 h 191"/>
                  <a:gd name="T18" fmla="*/ 1 w 227"/>
                  <a:gd name="T19" fmla="*/ 54 h 191"/>
                  <a:gd name="T20" fmla="*/ 0 w 227"/>
                  <a:gd name="T21" fmla="*/ 54 h 191"/>
                  <a:gd name="T22" fmla="*/ 0 w 227"/>
                  <a:gd name="T23" fmla="*/ 174 h 191"/>
                  <a:gd name="T24" fmla="*/ 0 w 227"/>
                  <a:gd name="T25" fmla="*/ 174 h 191"/>
                  <a:gd name="T26" fmla="*/ 114 w 227"/>
                  <a:gd name="T27" fmla="*/ 191 h 191"/>
                  <a:gd name="T28" fmla="*/ 227 w 227"/>
                  <a:gd name="T29" fmla="*/ 174 h 191"/>
                  <a:gd name="T30" fmla="*/ 227 w 227"/>
                  <a:gd name="T31" fmla="*/ 174 h 191"/>
                  <a:gd name="T32" fmla="*/ 227 w 227"/>
                  <a:gd name="T33" fmla="*/ 54 h 191"/>
                  <a:gd name="T34" fmla="*/ 226 w 227"/>
                  <a:gd name="T35" fmla="*/ 54 h 191"/>
                  <a:gd name="T36" fmla="*/ 175 w 227"/>
                  <a:gd name="T3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7" h="191">
                    <a:moveTo>
                      <a:pt x="175" y="0"/>
                    </a:moveTo>
                    <a:cubicBezTo>
                      <a:pt x="127" y="82"/>
                      <a:pt x="127" y="82"/>
                      <a:pt x="127" y="82"/>
                    </a:cubicBezTo>
                    <a:cubicBezTo>
                      <a:pt x="121" y="45"/>
                      <a:pt x="121" y="45"/>
                      <a:pt x="121" y="45"/>
                    </a:cubicBezTo>
                    <a:cubicBezTo>
                      <a:pt x="125" y="43"/>
                      <a:pt x="127" y="38"/>
                      <a:pt x="127" y="33"/>
                    </a:cubicBezTo>
                    <a:cubicBezTo>
                      <a:pt x="127" y="26"/>
                      <a:pt x="121" y="19"/>
                      <a:pt x="113" y="19"/>
                    </a:cubicBezTo>
                    <a:cubicBezTo>
                      <a:pt x="106" y="19"/>
                      <a:pt x="99" y="26"/>
                      <a:pt x="99" y="33"/>
                    </a:cubicBezTo>
                    <a:cubicBezTo>
                      <a:pt x="99" y="38"/>
                      <a:pt x="102" y="43"/>
                      <a:pt x="106" y="45"/>
                    </a:cubicBezTo>
                    <a:cubicBezTo>
                      <a:pt x="100" y="82"/>
                      <a:pt x="100" y="82"/>
                      <a:pt x="100" y="82"/>
                    </a:cubicBezTo>
                    <a:cubicBezTo>
                      <a:pt x="52" y="0"/>
                      <a:pt x="52" y="0"/>
                      <a:pt x="52" y="0"/>
                    </a:cubicBezTo>
                    <a:cubicBezTo>
                      <a:pt x="24" y="12"/>
                      <a:pt x="5" y="31"/>
                      <a:pt x="1" y="54"/>
                    </a:cubicBezTo>
                    <a:cubicBezTo>
                      <a:pt x="0" y="54"/>
                      <a:pt x="0" y="54"/>
                      <a:pt x="0" y="54"/>
                    </a:cubicBezTo>
                    <a:cubicBezTo>
                      <a:pt x="0" y="174"/>
                      <a:pt x="0" y="174"/>
                      <a:pt x="0" y="174"/>
                    </a:cubicBezTo>
                    <a:cubicBezTo>
                      <a:pt x="0" y="174"/>
                      <a:pt x="0" y="174"/>
                      <a:pt x="0" y="174"/>
                    </a:cubicBezTo>
                    <a:cubicBezTo>
                      <a:pt x="6" y="184"/>
                      <a:pt x="54" y="191"/>
                      <a:pt x="114" y="191"/>
                    </a:cubicBezTo>
                    <a:cubicBezTo>
                      <a:pt x="173" y="191"/>
                      <a:pt x="221" y="184"/>
                      <a:pt x="227" y="174"/>
                    </a:cubicBezTo>
                    <a:cubicBezTo>
                      <a:pt x="227" y="174"/>
                      <a:pt x="227" y="174"/>
                      <a:pt x="227" y="174"/>
                    </a:cubicBezTo>
                    <a:cubicBezTo>
                      <a:pt x="227" y="54"/>
                      <a:pt x="227" y="54"/>
                      <a:pt x="227" y="54"/>
                    </a:cubicBezTo>
                    <a:cubicBezTo>
                      <a:pt x="226" y="54"/>
                      <a:pt x="226" y="54"/>
                      <a:pt x="226" y="54"/>
                    </a:cubicBezTo>
                    <a:cubicBezTo>
                      <a:pt x="222" y="31"/>
                      <a:pt x="203" y="12"/>
                      <a:pt x="1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84" name="Freeform 247"/>
              <p:cNvSpPr>
                <a:spLocks/>
              </p:cNvSpPr>
              <p:nvPr/>
            </p:nvSpPr>
            <p:spPr bwMode="auto">
              <a:xfrm>
                <a:off x="4411547" y="2091169"/>
                <a:ext cx="96508" cy="107072"/>
              </a:xfrm>
              <a:custGeom>
                <a:avLst/>
                <a:gdLst>
                  <a:gd name="T0" fmla="*/ 19 w 143"/>
                  <a:gd name="T1" fmla="*/ 105 h 159"/>
                  <a:gd name="T2" fmla="*/ 73 w 143"/>
                  <a:gd name="T3" fmla="*/ 159 h 159"/>
                  <a:gd name="T4" fmla="*/ 124 w 143"/>
                  <a:gd name="T5" fmla="*/ 105 h 159"/>
                  <a:gd name="T6" fmla="*/ 140 w 143"/>
                  <a:gd name="T7" fmla="*/ 88 h 159"/>
                  <a:gd name="T8" fmla="*/ 132 w 143"/>
                  <a:gd name="T9" fmla="*/ 62 h 159"/>
                  <a:gd name="T10" fmla="*/ 72 w 143"/>
                  <a:gd name="T11" fmla="*/ 0 h 159"/>
                  <a:gd name="T12" fmla="*/ 11 w 143"/>
                  <a:gd name="T13" fmla="*/ 62 h 159"/>
                  <a:gd name="T14" fmla="*/ 3 w 143"/>
                  <a:gd name="T15" fmla="*/ 88 h 159"/>
                  <a:gd name="T16" fmla="*/ 19 w 143"/>
                  <a:gd name="T17" fmla="*/ 10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59">
                    <a:moveTo>
                      <a:pt x="19" y="105"/>
                    </a:moveTo>
                    <a:cubicBezTo>
                      <a:pt x="30" y="133"/>
                      <a:pt x="51" y="159"/>
                      <a:pt x="73" y="159"/>
                    </a:cubicBezTo>
                    <a:cubicBezTo>
                      <a:pt x="96" y="159"/>
                      <a:pt x="115" y="133"/>
                      <a:pt x="124" y="105"/>
                    </a:cubicBezTo>
                    <a:cubicBezTo>
                      <a:pt x="131" y="105"/>
                      <a:pt x="138" y="98"/>
                      <a:pt x="140" y="88"/>
                    </a:cubicBezTo>
                    <a:cubicBezTo>
                      <a:pt x="143" y="76"/>
                      <a:pt x="140" y="65"/>
                      <a:pt x="132" y="62"/>
                    </a:cubicBezTo>
                    <a:cubicBezTo>
                      <a:pt x="130" y="27"/>
                      <a:pt x="104" y="0"/>
                      <a:pt x="72" y="0"/>
                    </a:cubicBezTo>
                    <a:cubicBezTo>
                      <a:pt x="39" y="0"/>
                      <a:pt x="13" y="27"/>
                      <a:pt x="11" y="62"/>
                    </a:cubicBezTo>
                    <a:cubicBezTo>
                      <a:pt x="3" y="65"/>
                      <a:pt x="0" y="76"/>
                      <a:pt x="3" y="88"/>
                    </a:cubicBezTo>
                    <a:cubicBezTo>
                      <a:pt x="5" y="98"/>
                      <a:pt x="12" y="105"/>
                      <a:pt x="1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85" name="Freeform 248"/>
              <p:cNvSpPr>
                <a:spLocks/>
              </p:cNvSpPr>
              <p:nvPr/>
            </p:nvSpPr>
            <p:spPr bwMode="auto">
              <a:xfrm>
                <a:off x="4942626" y="2097736"/>
                <a:ext cx="96222" cy="106787"/>
              </a:xfrm>
              <a:custGeom>
                <a:avLst/>
                <a:gdLst>
                  <a:gd name="T0" fmla="*/ 19 w 143"/>
                  <a:gd name="T1" fmla="*/ 105 h 158"/>
                  <a:gd name="T2" fmla="*/ 73 w 143"/>
                  <a:gd name="T3" fmla="*/ 158 h 158"/>
                  <a:gd name="T4" fmla="*/ 124 w 143"/>
                  <a:gd name="T5" fmla="*/ 105 h 158"/>
                  <a:gd name="T6" fmla="*/ 140 w 143"/>
                  <a:gd name="T7" fmla="*/ 87 h 158"/>
                  <a:gd name="T8" fmla="*/ 132 w 143"/>
                  <a:gd name="T9" fmla="*/ 61 h 158"/>
                  <a:gd name="T10" fmla="*/ 72 w 143"/>
                  <a:gd name="T11" fmla="*/ 0 h 158"/>
                  <a:gd name="T12" fmla="*/ 11 w 143"/>
                  <a:gd name="T13" fmla="*/ 61 h 158"/>
                  <a:gd name="T14" fmla="*/ 3 w 143"/>
                  <a:gd name="T15" fmla="*/ 87 h 158"/>
                  <a:gd name="T16" fmla="*/ 19 w 143"/>
                  <a:gd name="T17" fmla="*/ 10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58">
                    <a:moveTo>
                      <a:pt x="19" y="105"/>
                    </a:moveTo>
                    <a:cubicBezTo>
                      <a:pt x="30" y="133"/>
                      <a:pt x="51" y="158"/>
                      <a:pt x="73" y="158"/>
                    </a:cubicBezTo>
                    <a:cubicBezTo>
                      <a:pt x="96" y="158"/>
                      <a:pt x="115" y="133"/>
                      <a:pt x="124" y="105"/>
                    </a:cubicBezTo>
                    <a:cubicBezTo>
                      <a:pt x="131" y="104"/>
                      <a:pt x="138" y="97"/>
                      <a:pt x="140" y="87"/>
                    </a:cubicBezTo>
                    <a:cubicBezTo>
                      <a:pt x="143" y="76"/>
                      <a:pt x="140" y="64"/>
                      <a:pt x="132" y="61"/>
                    </a:cubicBezTo>
                    <a:cubicBezTo>
                      <a:pt x="130" y="27"/>
                      <a:pt x="104" y="0"/>
                      <a:pt x="72" y="0"/>
                    </a:cubicBezTo>
                    <a:cubicBezTo>
                      <a:pt x="39" y="0"/>
                      <a:pt x="13" y="27"/>
                      <a:pt x="11" y="61"/>
                    </a:cubicBezTo>
                    <a:cubicBezTo>
                      <a:pt x="3" y="64"/>
                      <a:pt x="0" y="76"/>
                      <a:pt x="3" y="87"/>
                    </a:cubicBezTo>
                    <a:cubicBezTo>
                      <a:pt x="5" y="98"/>
                      <a:pt x="12" y="105"/>
                      <a:pt x="19" y="1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86" name="Freeform 249"/>
              <p:cNvSpPr>
                <a:spLocks/>
              </p:cNvSpPr>
              <p:nvPr/>
            </p:nvSpPr>
            <p:spPr bwMode="auto">
              <a:xfrm>
                <a:off x="4874385" y="2199669"/>
                <a:ext cx="193015" cy="129058"/>
              </a:xfrm>
              <a:custGeom>
                <a:avLst/>
                <a:gdLst>
                  <a:gd name="T0" fmla="*/ 285 w 286"/>
                  <a:gd name="T1" fmla="*/ 54 h 191"/>
                  <a:gd name="T2" fmla="*/ 234 w 286"/>
                  <a:gd name="T3" fmla="*/ 0 h 191"/>
                  <a:gd name="T4" fmla="*/ 186 w 286"/>
                  <a:gd name="T5" fmla="*/ 82 h 191"/>
                  <a:gd name="T6" fmla="*/ 180 w 286"/>
                  <a:gd name="T7" fmla="*/ 45 h 191"/>
                  <a:gd name="T8" fmla="*/ 186 w 286"/>
                  <a:gd name="T9" fmla="*/ 34 h 191"/>
                  <a:gd name="T10" fmla="*/ 172 w 286"/>
                  <a:gd name="T11" fmla="*/ 20 h 191"/>
                  <a:gd name="T12" fmla="*/ 158 w 286"/>
                  <a:gd name="T13" fmla="*/ 34 h 191"/>
                  <a:gd name="T14" fmla="*/ 165 w 286"/>
                  <a:gd name="T15" fmla="*/ 45 h 191"/>
                  <a:gd name="T16" fmla="*/ 159 w 286"/>
                  <a:gd name="T17" fmla="*/ 82 h 191"/>
                  <a:gd name="T18" fmla="*/ 111 w 286"/>
                  <a:gd name="T19" fmla="*/ 0 h 191"/>
                  <a:gd name="T20" fmla="*/ 60 w 286"/>
                  <a:gd name="T21" fmla="*/ 54 h 191"/>
                  <a:gd name="T22" fmla="*/ 59 w 286"/>
                  <a:gd name="T23" fmla="*/ 54 h 191"/>
                  <a:gd name="T24" fmla="*/ 59 w 286"/>
                  <a:gd name="T25" fmla="*/ 68 h 191"/>
                  <a:gd name="T26" fmla="*/ 2 w 286"/>
                  <a:gd name="T27" fmla="*/ 68 h 191"/>
                  <a:gd name="T28" fmla="*/ 2 w 286"/>
                  <a:gd name="T29" fmla="*/ 80 h 191"/>
                  <a:gd name="T30" fmla="*/ 0 w 286"/>
                  <a:gd name="T31" fmla="*/ 110 h 191"/>
                  <a:gd name="T32" fmla="*/ 59 w 286"/>
                  <a:gd name="T33" fmla="*/ 110 h 191"/>
                  <a:gd name="T34" fmla="*/ 59 w 286"/>
                  <a:gd name="T35" fmla="*/ 174 h 191"/>
                  <a:gd name="T36" fmla="*/ 59 w 286"/>
                  <a:gd name="T37" fmla="*/ 174 h 191"/>
                  <a:gd name="T38" fmla="*/ 173 w 286"/>
                  <a:gd name="T39" fmla="*/ 191 h 191"/>
                  <a:gd name="T40" fmla="*/ 286 w 286"/>
                  <a:gd name="T41" fmla="*/ 174 h 191"/>
                  <a:gd name="T42" fmla="*/ 286 w 286"/>
                  <a:gd name="T43" fmla="*/ 174 h 191"/>
                  <a:gd name="T44" fmla="*/ 286 w 286"/>
                  <a:gd name="T45" fmla="*/ 54 h 191"/>
                  <a:gd name="T46" fmla="*/ 285 w 286"/>
                  <a:gd name="T47" fmla="*/ 5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6" h="191">
                    <a:moveTo>
                      <a:pt x="285" y="54"/>
                    </a:moveTo>
                    <a:cubicBezTo>
                      <a:pt x="281" y="32"/>
                      <a:pt x="262" y="12"/>
                      <a:pt x="234" y="0"/>
                    </a:cubicBezTo>
                    <a:cubicBezTo>
                      <a:pt x="186" y="82"/>
                      <a:pt x="186" y="82"/>
                      <a:pt x="186" y="82"/>
                    </a:cubicBezTo>
                    <a:cubicBezTo>
                      <a:pt x="180" y="45"/>
                      <a:pt x="180" y="45"/>
                      <a:pt x="180" y="45"/>
                    </a:cubicBezTo>
                    <a:cubicBezTo>
                      <a:pt x="184" y="43"/>
                      <a:pt x="186" y="39"/>
                      <a:pt x="186" y="34"/>
                    </a:cubicBezTo>
                    <a:cubicBezTo>
                      <a:pt x="186" y="26"/>
                      <a:pt x="180" y="20"/>
                      <a:pt x="172" y="20"/>
                    </a:cubicBezTo>
                    <a:cubicBezTo>
                      <a:pt x="165" y="20"/>
                      <a:pt x="158" y="26"/>
                      <a:pt x="158" y="34"/>
                    </a:cubicBezTo>
                    <a:cubicBezTo>
                      <a:pt x="158" y="39"/>
                      <a:pt x="161" y="43"/>
                      <a:pt x="165" y="45"/>
                    </a:cubicBezTo>
                    <a:cubicBezTo>
                      <a:pt x="159" y="82"/>
                      <a:pt x="159" y="82"/>
                      <a:pt x="159" y="82"/>
                    </a:cubicBezTo>
                    <a:cubicBezTo>
                      <a:pt x="111" y="0"/>
                      <a:pt x="111" y="0"/>
                      <a:pt x="111" y="0"/>
                    </a:cubicBezTo>
                    <a:cubicBezTo>
                      <a:pt x="83" y="12"/>
                      <a:pt x="64" y="32"/>
                      <a:pt x="60" y="54"/>
                    </a:cubicBezTo>
                    <a:cubicBezTo>
                      <a:pt x="59" y="54"/>
                      <a:pt x="59" y="54"/>
                      <a:pt x="59" y="54"/>
                    </a:cubicBezTo>
                    <a:cubicBezTo>
                      <a:pt x="59" y="68"/>
                      <a:pt x="59" y="68"/>
                      <a:pt x="59" y="68"/>
                    </a:cubicBezTo>
                    <a:cubicBezTo>
                      <a:pt x="2" y="68"/>
                      <a:pt x="2" y="68"/>
                      <a:pt x="2" y="68"/>
                    </a:cubicBezTo>
                    <a:cubicBezTo>
                      <a:pt x="2" y="72"/>
                      <a:pt x="2" y="76"/>
                      <a:pt x="2" y="80"/>
                    </a:cubicBezTo>
                    <a:cubicBezTo>
                      <a:pt x="2" y="90"/>
                      <a:pt x="1" y="100"/>
                      <a:pt x="0" y="110"/>
                    </a:cubicBezTo>
                    <a:cubicBezTo>
                      <a:pt x="59" y="110"/>
                      <a:pt x="59" y="110"/>
                      <a:pt x="59" y="110"/>
                    </a:cubicBezTo>
                    <a:cubicBezTo>
                      <a:pt x="59" y="174"/>
                      <a:pt x="59" y="174"/>
                      <a:pt x="59" y="174"/>
                    </a:cubicBezTo>
                    <a:cubicBezTo>
                      <a:pt x="59" y="174"/>
                      <a:pt x="59" y="174"/>
                      <a:pt x="59" y="174"/>
                    </a:cubicBezTo>
                    <a:cubicBezTo>
                      <a:pt x="65" y="184"/>
                      <a:pt x="113" y="191"/>
                      <a:pt x="173" y="191"/>
                    </a:cubicBezTo>
                    <a:cubicBezTo>
                      <a:pt x="232" y="191"/>
                      <a:pt x="280" y="184"/>
                      <a:pt x="286" y="174"/>
                    </a:cubicBezTo>
                    <a:cubicBezTo>
                      <a:pt x="286" y="174"/>
                      <a:pt x="286" y="174"/>
                      <a:pt x="286" y="174"/>
                    </a:cubicBezTo>
                    <a:cubicBezTo>
                      <a:pt x="286" y="54"/>
                      <a:pt x="286" y="54"/>
                      <a:pt x="286" y="54"/>
                    </a:cubicBezTo>
                    <a:lnTo>
                      <a:pt x="285"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87" name="Freeform 250"/>
              <p:cNvSpPr>
                <a:spLocks noEditPoints="1"/>
              </p:cNvSpPr>
              <p:nvPr/>
            </p:nvSpPr>
            <p:spPr bwMode="auto">
              <a:xfrm>
                <a:off x="4593142" y="2114582"/>
                <a:ext cx="275818" cy="278102"/>
              </a:xfrm>
              <a:custGeom>
                <a:avLst/>
                <a:gdLst>
                  <a:gd name="T0" fmla="*/ 205 w 409"/>
                  <a:gd name="T1" fmla="*/ 0 h 412"/>
                  <a:gd name="T2" fmla="*/ 0 w 409"/>
                  <a:gd name="T3" fmla="*/ 206 h 412"/>
                  <a:gd name="T4" fmla="*/ 205 w 409"/>
                  <a:gd name="T5" fmla="*/ 412 h 412"/>
                  <a:gd name="T6" fmla="*/ 409 w 409"/>
                  <a:gd name="T7" fmla="*/ 206 h 412"/>
                  <a:gd name="T8" fmla="*/ 205 w 409"/>
                  <a:gd name="T9" fmla="*/ 0 h 412"/>
                  <a:gd name="T10" fmla="*/ 205 w 409"/>
                  <a:gd name="T11" fmla="*/ 363 h 412"/>
                  <a:gd name="T12" fmla="*/ 49 w 409"/>
                  <a:gd name="T13" fmla="*/ 206 h 412"/>
                  <a:gd name="T14" fmla="*/ 205 w 409"/>
                  <a:gd name="T15" fmla="*/ 49 h 412"/>
                  <a:gd name="T16" fmla="*/ 360 w 409"/>
                  <a:gd name="T17" fmla="*/ 206 h 412"/>
                  <a:gd name="T18" fmla="*/ 205 w 409"/>
                  <a:gd name="T19" fmla="*/ 363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9" h="412">
                    <a:moveTo>
                      <a:pt x="205" y="0"/>
                    </a:moveTo>
                    <a:cubicBezTo>
                      <a:pt x="92" y="0"/>
                      <a:pt x="0" y="92"/>
                      <a:pt x="0" y="206"/>
                    </a:cubicBezTo>
                    <a:cubicBezTo>
                      <a:pt x="0" y="320"/>
                      <a:pt x="92" y="412"/>
                      <a:pt x="205" y="412"/>
                    </a:cubicBezTo>
                    <a:cubicBezTo>
                      <a:pt x="318" y="412"/>
                      <a:pt x="409" y="320"/>
                      <a:pt x="409" y="206"/>
                    </a:cubicBezTo>
                    <a:cubicBezTo>
                      <a:pt x="409" y="92"/>
                      <a:pt x="318" y="0"/>
                      <a:pt x="205" y="0"/>
                    </a:cubicBezTo>
                    <a:close/>
                    <a:moveTo>
                      <a:pt x="205" y="363"/>
                    </a:moveTo>
                    <a:cubicBezTo>
                      <a:pt x="119" y="363"/>
                      <a:pt x="49" y="293"/>
                      <a:pt x="49" y="206"/>
                    </a:cubicBezTo>
                    <a:cubicBezTo>
                      <a:pt x="49" y="120"/>
                      <a:pt x="119" y="49"/>
                      <a:pt x="205" y="49"/>
                    </a:cubicBezTo>
                    <a:cubicBezTo>
                      <a:pt x="291" y="49"/>
                      <a:pt x="360" y="120"/>
                      <a:pt x="360" y="206"/>
                    </a:cubicBezTo>
                    <a:cubicBezTo>
                      <a:pt x="360" y="293"/>
                      <a:pt x="291" y="363"/>
                      <a:pt x="205" y="3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88" name="Freeform 251"/>
              <p:cNvSpPr>
                <a:spLocks/>
              </p:cNvSpPr>
              <p:nvPr/>
            </p:nvSpPr>
            <p:spPr bwMode="auto">
              <a:xfrm>
                <a:off x="4383281" y="2193673"/>
                <a:ext cx="205008" cy="128772"/>
              </a:xfrm>
              <a:custGeom>
                <a:avLst/>
                <a:gdLst>
                  <a:gd name="T0" fmla="*/ 302 w 304"/>
                  <a:gd name="T1" fmla="*/ 77 h 191"/>
                  <a:gd name="T2" fmla="*/ 227 w 304"/>
                  <a:gd name="T3" fmla="*/ 77 h 191"/>
                  <a:gd name="T4" fmla="*/ 227 w 304"/>
                  <a:gd name="T5" fmla="*/ 54 h 191"/>
                  <a:gd name="T6" fmla="*/ 226 w 304"/>
                  <a:gd name="T7" fmla="*/ 54 h 191"/>
                  <a:gd name="T8" fmla="*/ 175 w 304"/>
                  <a:gd name="T9" fmla="*/ 0 h 191"/>
                  <a:gd name="T10" fmla="*/ 127 w 304"/>
                  <a:gd name="T11" fmla="*/ 82 h 191"/>
                  <a:gd name="T12" fmla="*/ 121 w 304"/>
                  <a:gd name="T13" fmla="*/ 45 h 191"/>
                  <a:gd name="T14" fmla="*/ 127 w 304"/>
                  <a:gd name="T15" fmla="*/ 33 h 191"/>
                  <a:gd name="T16" fmla="*/ 113 w 304"/>
                  <a:gd name="T17" fmla="*/ 19 h 191"/>
                  <a:gd name="T18" fmla="*/ 99 w 304"/>
                  <a:gd name="T19" fmla="*/ 33 h 191"/>
                  <a:gd name="T20" fmla="*/ 106 w 304"/>
                  <a:gd name="T21" fmla="*/ 45 h 191"/>
                  <a:gd name="T22" fmla="*/ 100 w 304"/>
                  <a:gd name="T23" fmla="*/ 81 h 191"/>
                  <a:gd name="T24" fmla="*/ 52 w 304"/>
                  <a:gd name="T25" fmla="*/ 0 h 191"/>
                  <a:gd name="T26" fmla="*/ 1 w 304"/>
                  <a:gd name="T27" fmla="*/ 54 h 191"/>
                  <a:gd name="T28" fmla="*/ 0 w 304"/>
                  <a:gd name="T29" fmla="*/ 54 h 191"/>
                  <a:gd name="T30" fmla="*/ 0 w 304"/>
                  <a:gd name="T31" fmla="*/ 173 h 191"/>
                  <a:gd name="T32" fmla="*/ 0 w 304"/>
                  <a:gd name="T33" fmla="*/ 173 h 191"/>
                  <a:gd name="T34" fmla="*/ 114 w 304"/>
                  <a:gd name="T35" fmla="*/ 191 h 191"/>
                  <a:gd name="T36" fmla="*/ 227 w 304"/>
                  <a:gd name="T37" fmla="*/ 173 h 191"/>
                  <a:gd name="T38" fmla="*/ 227 w 304"/>
                  <a:gd name="T39" fmla="*/ 173 h 191"/>
                  <a:gd name="T40" fmla="*/ 227 w 304"/>
                  <a:gd name="T41" fmla="*/ 119 h 191"/>
                  <a:gd name="T42" fmla="*/ 304 w 304"/>
                  <a:gd name="T43" fmla="*/ 119 h 191"/>
                  <a:gd name="T44" fmla="*/ 302 w 304"/>
                  <a:gd name="T45" fmla="*/ 89 h 191"/>
                  <a:gd name="T46" fmla="*/ 302 w 304"/>
                  <a:gd name="T47" fmla="*/ 77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4" h="191">
                    <a:moveTo>
                      <a:pt x="302" y="77"/>
                    </a:moveTo>
                    <a:cubicBezTo>
                      <a:pt x="227" y="77"/>
                      <a:pt x="227" y="77"/>
                      <a:pt x="227" y="77"/>
                    </a:cubicBezTo>
                    <a:cubicBezTo>
                      <a:pt x="227" y="54"/>
                      <a:pt x="227" y="54"/>
                      <a:pt x="227" y="54"/>
                    </a:cubicBezTo>
                    <a:cubicBezTo>
                      <a:pt x="226" y="54"/>
                      <a:pt x="226" y="54"/>
                      <a:pt x="226" y="54"/>
                    </a:cubicBezTo>
                    <a:cubicBezTo>
                      <a:pt x="222" y="31"/>
                      <a:pt x="203" y="12"/>
                      <a:pt x="175" y="0"/>
                    </a:cubicBezTo>
                    <a:cubicBezTo>
                      <a:pt x="127" y="82"/>
                      <a:pt x="127" y="82"/>
                      <a:pt x="127" y="82"/>
                    </a:cubicBezTo>
                    <a:cubicBezTo>
                      <a:pt x="121" y="45"/>
                      <a:pt x="121" y="45"/>
                      <a:pt x="121" y="45"/>
                    </a:cubicBezTo>
                    <a:cubicBezTo>
                      <a:pt x="125" y="42"/>
                      <a:pt x="127" y="38"/>
                      <a:pt x="127" y="33"/>
                    </a:cubicBezTo>
                    <a:cubicBezTo>
                      <a:pt x="127" y="25"/>
                      <a:pt x="121" y="19"/>
                      <a:pt x="113" y="19"/>
                    </a:cubicBezTo>
                    <a:cubicBezTo>
                      <a:pt x="106" y="19"/>
                      <a:pt x="99" y="25"/>
                      <a:pt x="99" y="33"/>
                    </a:cubicBezTo>
                    <a:cubicBezTo>
                      <a:pt x="99" y="38"/>
                      <a:pt x="102" y="42"/>
                      <a:pt x="106" y="45"/>
                    </a:cubicBezTo>
                    <a:cubicBezTo>
                      <a:pt x="100" y="81"/>
                      <a:pt x="100" y="81"/>
                      <a:pt x="100" y="81"/>
                    </a:cubicBezTo>
                    <a:cubicBezTo>
                      <a:pt x="52" y="0"/>
                      <a:pt x="52" y="0"/>
                      <a:pt x="52" y="0"/>
                    </a:cubicBezTo>
                    <a:cubicBezTo>
                      <a:pt x="24" y="12"/>
                      <a:pt x="5" y="31"/>
                      <a:pt x="1" y="54"/>
                    </a:cubicBezTo>
                    <a:cubicBezTo>
                      <a:pt x="0" y="54"/>
                      <a:pt x="0" y="54"/>
                      <a:pt x="0" y="54"/>
                    </a:cubicBezTo>
                    <a:cubicBezTo>
                      <a:pt x="0" y="173"/>
                      <a:pt x="0" y="173"/>
                      <a:pt x="0" y="173"/>
                    </a:cubicBezTo>
                    <a:cubicBezTo>
                      <a:pt x="0" y="173"/>
                      <a:pt x="0" y="173"/>
                      <a:pt x="0" y="173"/>
                    </a:cubicBezTo>
                    <a:cubicBezTo>
                      <a:pt x="6" y="183"/>
                      <a:pt x="54" y="191"/>
                      <a:pt x="114" y="191"/>
                    </a:cubicBezTo>
                    <a:cubicBezTo>
                      <a:pt x="173" y="191"/>
                      <a:pt x="221" y="183"/>
                      <a:pt x="227" y="173"/>
                    </a:cubicBezTo>
                    <a:cubicBezTo>
                      <a:pt x="227" y="173"/>
                      <a:pt x="227" y="173"/>
                      <a:pt x="227" y="173"/>
                    </a:cubicBezTo>
                    <a:cubicBezTo>
                      <a:pt x="227" y="119"/>
                      <a:pt x="227" y="119"/>
                      <a:pt x="227" y="119"/>
                    </a:cubicBezTo>
                    <a:cubicBezTo>
                      <a:pt x="304" y="119"/>
                      <a:pt x="304" y="119"/>
                      <a:pt x="304" y="119"/>
                    </a:cubicBezTo>
                    <a:cubicBezTo>
                      <a:pt x="302" y="109"/>
                      <a:pt x="302" y="99"/>
                      <a:pt x="302" y="89"/>
                    </a:cubicBezTo>
                    <a:cubicBezTo>
                      <a:pt x="302" y="85"/>
                      <a:pt x="302" y="81"/>
                      <a:pt x="302"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89" name="Freeform 252"/>
              <p:cNvSpPr>
                <a:spLocks/>
              </p:cNvSpPr>
              <p:nvPr/>
            </p:nvSpPr>
            <p:spPr bwMode="auto">
              <a:xfrm>
                <a:off x="4681941" y="2398681"/>
                <a:ext cx="96508" cy="120778"/>
              </a:xfrm>
              <a:custGeom>
                <a:avLst/>
                <a:gdLst>
                  <a:gd name="T0" fmla="*/ 73 w 143"/>
                  <a:gd name="T1" fmla="*/ 1 h 179"/>
                  <a:gd name="T2" fmla="*/ 52 w 143"/>
                  <a:gd name="T3" fmla="*/ 0 h 179"/>
                  <a:gd name="T4" fmla="*/ 52 w 143"/>
                  <a:gd name="T5" fmla="*/ 24 h 179"/>
                  <a:gd name="T6" fmla="*/ 11 w 143"/>
                  <a:gd name="T7" fmla="*/ 82 h 179"/>
                  <a:gd name="T8" fmla="*/ 3 w 143"/>
                  <a:gd name="T9" fmla="*/ 108 h 179"/>
                  <a:gd name="T10" fmla="*/ 19 w 143"/>
                  <a:gd name="T11" fmla="*/ 126 h 179"/>
                  <a:gd name="T12" fmla="*/ 73 w 143"/>
                  <a:gd name="T13" fmla="*/ 179 h 179"/>
                  <a:gd name="T14" fmla="*/ 125 w 143"/>
                  <a:gd name="T15" fmla="*/ 126 h 179"/>
                  <a:gd name="T16" fmla="*/ 140 w 143"/>
                  <a:gd name="T17" fmla="*/ 108 h 179"/>
                  <a:gd name="T18" fmla="*/ 132 w 143"/>
                  <a:gd name="T19" fmla="*/ 82 h 179"/>
                  <a:gd name="T20" fmla="*/ 95 w 143"/>
                  <a:gd name="T21" fmla="*/ 26 h 179"/>
                  <a:gd name="T22" fmla="*/ 95 w 143"/>
                  <a:gd name="T23" fmla="*/ 0 h 179"/>
                  <a:gd name="T24" fmla="*/ 73 w 143"/>
                  <a:gd name="T25" fmla="*/ 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 h="179">
                    <a:moveTo>
                      <a:pt x="73" y="1"/>
                    </a:moveTo>
                    <a:cubicBezTo>
                      <a:pt x="66" y="1"/>
                      <a:pt x="59" y="1"/>
                      <a:pt x="52" y="0"/>
                    </a:cubicBezTo>
                    <a:cubicBezTo>
                      <a:pt x="52" y="24"/>
                      <a:pt x="52" y="24"/>
                      <a:pt x="52" y="24"/>
                    </a:cubicBezTo>
                    <a:cubicBezTo>
                      <a:pt x="30" y="33"/>
                      <a:pt x="13" y="55"/>
                      <a:pt x="11" y="82"/>
                    </a:cubicBezTo>
                    <a:cubicBezTo>
                      <a:pt x="3" y="85"/>
                      <a:pt x="0" y="97"/>
                      <a:pt x="3" y="108"/>
                    </a:cubicBezTo>
                    <a:cubicBezTo>
                      <a:pt x="5" y="119"/>
                      <a:pt x="12" y="126"/>
                      <a:pt x="19" y="126"/>
                    </a:cubicBezTo>
                    <a:cubicBezTo>
                      <a:pt x="30" y="153"/>
                      <a:pt x="51" y="179"/>
                      <a:pt x="73" y="179"/>
                    </a:cubicBezTo>
                    <a:cubicBezTo>
                      <a:pt x="96" y="179"/>
                      <a:pt x="115" y="153"/>
                      <a:pt x="125" y="126"/>
                    </a:cubicBezTo>
                    <a:cubicBezTo>
                      <a:pt x="131" y="125"/>
                      <a:pt x="138" y="118"/>
                      <a:pt x="140" y="108"/>
                    </a:cubicBezTo>
                    <a:cubicBezTo>
                      <a:pt x="143" y="97"/>
                      <a:pt x="140" y="85"/>
                      <a:pt x="132" y="82"/>
                    </a:cubicBezTo>
                    <a:cubicBezTo>
                      <a:pt x="130" y="57"/>
                      <a:pt x="116" y="35"/>
                      <a:pt x="95" y="26"/>
                    </a:cubicBezTo>
                    <a:cubicBezTo>
                      <a:pt x="95" y="0"/>
                      <a:pt x="95" y="0"/>
                      <a:pt x="95" y="0"/>
                    </a:cubicBezTo>
                    <a:cubicBezTo>
                      <a:pt x="88" y="1"/>
                      <a:pt x="80" y="1"/>
                      <a:pt x="7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90" name="Freeform 253"/>
              <p:cNvSpPr>
                <a:spLocks/>
              </p:cNvSpPr>
              <p:nvPr/>
            </p:nvSpPr>
            <p:spPr bwMode="auto">
              <a:xfrm>
                <a:off x="4690792" y="2178255"/>
                <a:ext cx="83088" cy="151614"/>
              </a:xfrm>
              <a:custGeom>
                <a:avLst/>
                <a:gdLst>
                  <a:gd name="T0" fmla="*/ 78 w 123"/>
                  <a:gd name="T1" fmla="*/ 94 h 225"/>
                  <a:gd name="T2" fmla="*/ 44 w 123"/>
                  <a:gd name="T3" fmla="*/ 71 h 225"/>
                  <a:gd name="T4" fmla="*/ 68 w 123"/>
                  <a:gd name="T5" fmla="*/ 55 h 225"/>
                  <a:gd name="T6" fmla="*/ 108 w 123"/>
                  <a:gd name="T7" fmla="*/ 65 h 225"/>
                  <a:gd name="T8" fmla="*/ 116 w 123"/>
                  <a:gd name="T9" fmla="*/ 33 h 225"/>
                  <a:gd name="T10" fmla="*/ 76 w 123"/>
                  <a:gd name="T11" fmla="*/ 24 h 225"/>
                  <a:gd name="T12" fmla="*/ 76 w 123"/>
                  <a:gd name="T13" fmla="*/ 0 h 225"/>
                  <a:gd name="T14" fmla="*/ 49 w 123"/>
                  <a:gd name="T15" fmla="*/ 0 h 225"/>
                  <a:gd name="T16" fmla="*/ 49 w 123"/>
                  <a:gd name="T17" fmla="*/ 26 h 225"/>
                  <a:gd name="T18" fmla="*/ 2 w 123"/>
                  <a:gd name="T19" fmla="*/ 75 h 225"/>
                  <a:gd name="T20" fmla="*/ 52 w 123"/>
                  <a:gd name="T21" fmla="*/ 126 h 225"/>
                  <a:gd name="T22" fmla="*/ 81 w 123"/>
                  <a:gd name="T23" fmla="*/ 150 h 225"/>
                  <a:gd name="T24" fmla="*/ 54 w 123"/>
                  <a:gd name="T25" fmla="*/ 167 h 225"/>
                  <a:gd name="T26" fmla="*/ 9 w 123"/>
                  <a:gd name="T27" fmla="*/ 155 h 225"/>
                  <a:gd name="T28" fmla="*/ 0 w 123"/>
                  <a:gd name="T29" fmla="*/ 187 h 225"/>
                  <a:gd name="T30" fmla="*/ 47 w 123"/>
                  <a:gd name="T31" fmla="*/ 199 h 225"/>
                  <a:gd name="T32" fmla="*/ 47 w 123"/>
                  <a:gd name="T33" fmla="*/ 225 h 225"/>
                  <a:gd name="T34" fmla="*/ 74 w 123"/>
                  <a:gd name="T35" fmla="*/ 225 h 225"/>
                  <a:gd name="T36" fmla="*/ 74 w 123"/>
                  <a:gd name="T37" fmla="*/ 196 h 225"/>
                  <a:gd name="T38" fmla="*/ 123 w 123"/>
                  <a:gd name="T39" fmla="*/ 146 h 225"/>
                  <a:gd name="T40" fmla="*/ 78 w 123"/>
                  <a:gd name="T41" fmla="*/ 9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3" h="225">
                    <a:moveTo>
                      <a:pt x="78" y="94"/>
                    </a:moveTo>
                    <a:cubicBezTo>
                      <a:pt x="54" y="85"/>
                      <a:pt x="44" y="79"/>
                      <a:pt x="44" y="71"/>
                    </a:cubicBezTo>
                    <a:cubicBezTo>
                      <a:pt x="44" y="63"/>
                      <a:pt x="50" y="55"/>
                      <a:pt x="68" y="55"/>
                    </a:cubicBezTo>
                    <a:cubicBezTo>
                      <a:pt x="88" y="55"/>
                      <a:pt x="101" y="61"/>
                      <a:pt x="108" y="65"/>
                    </a:cubicBezTo>
                    <a:cubicBezTo>
                      <a:pt x="116" y="33"/>
                      <a:pt x="116" y="33"/>
                      <a:pt x="116" y="33"/>
                    </a:cubicBezTo>
                    <a:cubicBezTo>
                      <a:pt x="106" y="29"/>
                      <a:pt x="94" y="25"/>
                      <a:pt x="76" y="24"/>
                    </a:cubicBezTo>
                    <a:cubicBezTo>
                      <a:pt x="76" y="0"/>
                      <a:pt x="76" y="0"/>
                      <a:pt x="76" y="0"/>
                    </a:cubicBezTo>
                    <a:cubicBezTo>
                      <a:pt x="49" y="0"/>
                      <a:pt x="49" y="0"/>
                      <a:pt x="49" y="0"/>
                    </a:cubicBezTo>
                    <a:cubicBezTo>
                      <a:pt x="49" y="26"/>
                      <a:pt x="49" y="26"/>
                      <a:pt x="49" y="26"/>
                    </a:cubicBezTo>
                    <a:cubicBezTo>
                      <a:pt x="19" y="32"/>
                      <a:pt x="2" y="51"/>
                      <a:pt x="2" y="75"/>
                    </a:cubicBezTo>
                    <a:cubicBezTo>
                      <a:pt x="2" y="102"/>
                      <a:pt x="22" y="116"/>
                      <a:pt x="52" y="126"/>
                    </a:cubicBezTo>
                    <a:cubicBezTo>
                      <a:pt x="72" y="133"/>
                      <a:pt x="81" y="139"/>
                      <a:pt x="81" y="150"/>
                    </a:cubicBezTo>
                    <a:cubicBezTo>
                      <a:pt x="81" y="160"/>
                      <a:pt x="70" y="167"/>
                      <a:pt x="54" y="167"/>
                    </a:cubicBezTo>
                    <a:cubicBezTo>
                      <a:pt x="36" y="167"/>
                      <a:pt x="20" y="161"/>
                      <a:pt x="9" y="155"/>
                    </a:cubicBezTo>
                    <a:cubicBezTo>
                      <a:pt x="0" y="187"/>
                      <a:pt x="0" y="187"/>
                      <a:pt x="0" y="187"/>
                    </a:cubicBezTo>
                    <a:cubicBezTo>
                      <a:pt x="11" y="193"/>
                      <a:pt x="29" y="198"/>
                      <a:pt x="47" y="199"/>
                    </a:cubicBezTo>
                    <a:cubicBezTo>
                      <a:pt x="47" y="225"/>
                      <a:pt x="47" y="225"/>
                      <a:pt x="47" y="225"/>
                    </a:cubicBezTo>
                    <a:cubicBezTo>
                      <a:pt x="74" y="225"/>
                      <a:pt x="74" y="225"/>
                      <a:pt x="74" y="225"/>
                    </a:cubicBezTo>
                    <a:cubicBezTo>
                      <a:pt x="74" y="196"/>
                      <a:pt x="74" y="196"/>
                      <a:pt x="74" y="196"/>
                    </a:cubicBezTo>
                    <a:cubicBezTo>
                      <a:pt x="106" y="191"/>
                      <a:pt x="123" y="170"/>
                      <a:pt x="123" y="146"/>
                    </a:cubicBezTo>
                    <a:cubicBezTo>
                      <a:pt x="123" y="121"/>
                      <a:pt x="110" y="106"/>
                      <a:pt x="78"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grpSp>
      <p:grpSp>
        <p:nvGrpSpPr>
          <p:cNvPr id="12" name="组合 11"/>
          <p:cNvGrpSpPr/>
          <p:nvPr/>
        </p:nvGrpSpPr>
        <p:grpSpPr>
          <a:xfrm>
            <a:off x="3395102" y="2952888"/>
            <a:ext cx="910025" cy="910025"/>
            <a:chOff x="2546326" y="2214665"/>
            <a:chExt cx="682519" cy="682519"/>
          </a:xfrm>
        </p:grpSpPr>
        <p:grpSp>
          <p:nvGrpSpPr>
            <p:cNvPr id="42" name="组合 41"/>
            <p:cNvGrpSpPr/>
            <p:nvPr/>
          </p:nvGrpSpPr>
          <p:grpSpPr>
            <a:xfrm>
              <a:off x="2546326" y="2214665"/>
              <a:ext cx="682519" cy="682519"/>
              <a:chOff x="2646157" y="1103874"/>
              <a:chExt cx="910025" cy="910025"/>
            </a:xfrm>
          </p:grpSpPr>
          <p:grpSp>
            <p:nvGrpSpPr>
              <p:cNvPr id="43" name="组合 42"/>
              <p:cNvGrpSpPr/>
              <p:nvPr/>
            </p:nvGrpSpPr>
            <p:grpSpPr>
              <a:xfrm>
                <a:off x="2646157" y="1103874"/>
                <a:ext cx="910025" cy="910025"/>
                <a:chOff x="1236675" y="2423160"/>
                <a:chExt cx="1950720" cy="1950720"/>
              </a:xfrm>
            </p:grpSpPr>
            <p:sp>
              <p:nvSpPr>
                <p:cNvPr id="45" name="椭圆 44"/>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46" name="椭圆 45"/>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sp>
            <p:nvSpPr>
              <p:cNvPr id="44" name="椭圆 43"/>
              <p:cNvSpPr/>
              <p:nvPr/>
            </p:nvSpPr>
            <p:spPr>
              <a:xfrm>
                <a:off x="2792045" y="1249762"/>
                <a:ext cx="618249" cy="618249"/>
              </a:xfrm>
              <a:prstGeom prst="ellipse">
                <a:avLst/>
              </a:prstGeom>
              <a:solidFill>
                <a:schemeClr val="accent2"/>
              </a:solidFill>
              <a:ln>
                <a:noFill/>
              </a:ln>
              <a:effectLst>
                <a:innerShdw dist="63500" dir="13500000">
                  <a:schemeClr val="accent2">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nvGrpSpPr>
            <p:cNvPr id="91" name="组合 90"/>
            <p:cNvGrpSpPr/>
            <p:nvPr/>
          </p:nvGrpSpPr>
          <p:grpSpPr>
            <a:xfrm>
              <a:off x="2793476" y="2438106"/>
              <a:ext cx="184824" cy="276813"/>
              <a:chOff x="3212624" y="1881308"/>
              <a:chExt cx="436569" cy="653854"/>
            </a:xfrm>
            <a:solidFill>
              <a:schemeClr val="bg1"/>
            </a:solidFill>
          </p:grpSpPr>
          <p:sp>
            <p:nvSpPr>
              <p:cNvPr id="92" name="Freeform 256"/>
              <p:cNvSpPr>
                <a:spLocks noEditPoints="1"/>
              </p:cNvSpPr>
              <p:nvPr/>
            </p:nvSpPr>
            <p:spPr bwMode="auto">
              <a:xfrm>
                <a:off x="3339398" y="1881308"/>
                <a:ext cx="228706" cy="230705"/>
              </a:xfrm>
              <a:custGeom>
                <a:avLst/>
                <a:gdLst>
                  <a:gd name="T0" fmla="*/ 170 w 339"/>
                  <a:gd name="T1" fmla="*/ 342 h 342"/>
                  <a:gd name="T2" fmla="*/ 339 w 339"/>
                  <a:gd name="T3" fmla="*/ 171 h 342"/>
                  <a:gd name="T4" fmla="*/ 170 w 339"/>
                  <a:gd name="T5" fmla="*/ 0 h 342"/>
                  <a:gd name="T6" fmla="*/ 0 w 339"/>
                  <a:gd name="T7" fmla="*/ 171 h 342"/>
                  <a:gd name="T8" fmla="*/ 170 w 339"/>
                  <a:gd name="T9" fmla="*/ 342 h 342"/>
                  <a:gd name="T10" fmla="*/ 170 w 339"/>
                  <a:gd name="T11" fmla="*/ 41 h 342"/>
                  <a:gd name="T12" fmla="*/ 298 w 339"/>
                  <a:gd name="T13" fmla="*/ 171 h 342"/>
                  <a:gd name="T14" fmla="*/ 170 w 339"/>
                  <a:gd name="T15" fmla="*/ 301 h 342"/>
                  <a:gd name="T16" fmla="*/ 41 w 339"/>
                  <a:gd name="T17" fmla="*/ 171 h 342"/>
                  <a:gd name="T18" fmla="*/ 170 w 339"/>
                  <a:gd name="T19" fmla="*/ 4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9" h="342">
                    <a:moveTo>
                      <a:pt x="170" y="342"/>
                    </a:moveTo>
                    <a:cubicBezTo>
                      <a:pt x="263" y="342"/>
                      <a:pt x="339" y="265"/>
                      <a:pt x="339" y="171"/>
                    </a:cubicBezTo>
                    <a:cubicBezTo>
                      <a:pt x="339" y="77"/>
                      <a:pt x="263" y="0"/>
                      <a:pt x="170" y="0"/>
                    </a:cubicBezTo>
                    <a:cubicBezTo>
                      <a:pt x="76" y="0"/>
                      <a:pt x="0" y="77"/>
                      <a:pt x="0" y="171"/>
                    </a:cubicBezTo>
                    <a:cubicBezTo>
                      <a:pt x="0" y="265"/>
                      <a:pt x="76" y="342"/>
                      <a:pt x="170" y="342"/>
                    </a:cubicBezTo>
                    <a:close/>
                    <a:moveTo>
                      <a:pt x="170" y="41"/>
                    </a:moveTo>
                    <a:cubicBezTo>
                      <a:pt x="241" y="41"/>
                      <a:pt x="298" y="99"/>
                      <a:pt x="298" y="171"/>
                    </a:cubicBezTo>
                    <a:cubicBezTo>
                      <a:pt x="298" y="243"/>
                      <a:pt x="241" y="301"/>
                      <a:pt x="170" y="301"/>
                    </a:cubicBezTo>
                    <a:cubicBezTo>
                      <a:pt x="99" y="301"/>
                      <a:pt x="41" y="243"/>
                      <a:pt x="41" y="171"/>
                    </a:cubicBezTo>
                    <a:cubicBezTo>
                      <a:pt x="41" y="99"/>
                      <a:pt x="99" y="41"/>
                      <a:pt x="170"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93" name="Freeform 257"/>
              <p:cNvSpPr>
                <a:spLocks/>
              </p:cNvSpPr>
              <p:nvPr/>
            </p:nvSpPr>
            <p:spPr bwMode="auto">
              <a:xfrm>
                <a:off x="3417632" y="1933845"/>
                <a:ext cx="68812" cy="125631"/>
              </a:xfrm>
              <a:custGeom>
                <a:avLst/>
                <a:gdLst>
                  <a:gd name="T0" fmla="*/ 45 w 102"/>
                  <a:gd name="T1" fmla="*/ 138 h 186"/>
                  <a:gd name="T2" fmla="*/ 7 w 102"/>
                  <a:gd name="T3" fmla="*/ 128 h 186"/>
                  <a:gd name="T4" fmla="*/ 0 w 102"/>
                  <a:gd name="T5" fmla="*/ 155 h 186"/>
                  <a:gd name="T6" fmla="*/ 39 w 102"/>
                  <a:gd name="T7" fmla="*/ 165 h 186"/>
                  <a:gd name="T8" fmla="*/ 39 w 102"/>
                  <a:gd name="T9" fmla="*/ 186 h 186"/>
                  <a:gd name="T10" fmla="*/ 62 w 102"/>
                  <a:gd name="T11" fmla="*/ 186 h 186"/>
                  <a:gd name="T12" fmla="*/ 62 w 102"/>
                  <a:gd name="T13" fmla="*/ 163 h 186"/>
                  <a:gd name="T14" fmla="*/ 102 w 102"/>
                  <a:gd name="T15" fmla="*/ 121 h 186"/>
                  <a:gd name="T16" fmla="*/ 64 w 102"/>
                  <a:gd name="T17" fmla="*/ 78 h 186"/>
                  <a:gd name="T18" fmla="*/ 37 w 102"/>
                  <a:gd name="T19" fmla="*/ 59 h 186"/>
                  <a:gd name="T20" fmla="*/ 56 w 102"/>
                  <a:gd name="T21" fmla="*/ 46 h 186"/>
                  <a:gd name="T22" fmla="*/ 89 w 102"/>
                  <a:gd name="T23" fmla="*/ 54 h 186"/>
                  <a:gd name="T24" fmla="*/ 96 w 102"/>
                  <a:gd name="T25" fmla="*/ 28 h 186"/>
                  <a:gd name="T26" fmla="*/ 63 w 102"/>
                  <a:gd name="T27" fmla="*/ 20 h 186"/>
                  <a:gd name="T28" fmla="*/ 63 w 102"/>
                  <a:gd name="T29" fmla="*/ 0 h 186"/>
                  <a:gd name="T30" fmla="*/ 40 w 102"/>
                  <a:gd name="T31" fmla="*/ 0 h 186"/>
                  <a:gd name="T32" fmla="*/ 40 w 102"/>
                  <a:gd name="T33" fmla="*/ 22 h 186"/>
                  <a:gd name="T34" fmla="*/ 2 w 102"/>
                  <a:gd name="T35" fmla="*/ 62 h 186"/>
                  <a:gd name="T36" fmla="*/ 43 w 102"/>
                  <a:gd name="T37" fmla="*/ 104 h 186"/>
                  <a:gd name="T38" fmla="*/ 67 w 102"/>
                  <a:gd name="T39" fmla="*/ 124 h 186"/>
                  <a:gd name="T40" fmla="*/ 45 w 102"/>
                  <a:gd name="T41" fmla="*/ 13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186">
                    <a:moveTo>
                      <a:pt x="45" y="138"/>
                    </a:moveTo>
                    <a:cubicBezTo>
                      <a:pt x="30" y="138"/>
                      <a:pt x="17" y="133"/>
                      <a:pt x="7" y="128"/>
                    </a:cubicBezTo>
                    <a:cubicBezTo>
                      <a:pt x="0" y="155"/>
                      <a:pt x="0" y="155"/>
                      <a:pt x="0" y="155"/>
                    </a:cubicBezTo>
                    <a:cubicBezTo>
                      <a:pt x="9" y="160"/>
                      <a:pt x="24" y="164"/>
                      <a:pt x="39" y="165"/>
                    </a:cubicBezTo>
                    <a:cubicBezTo>
                      <a:pt x="39" y="186"/>
                      <a:pt x="39" y="186"/>
                      <a:pt x="39" y="186"/>
                    </a:cubicBezTo>
                    <a:cubicBezTo>
                      <a:pt x="62" y="186"/>
                      <a:pt x="62" y="186"/>
                      <a:pt x="62" y="186"/>
                    </a:cubicBezTo>
                    <a:cubicBezTo>
                      <a:pt x="62" y="163"/>
                      <a:pt x="62" y="163"/>
                      <a:pt x="62" y="163"/>
                    </a:cubicBezTo>
                    <a:cubicBezTo>
                      <a:pt x="88" y="158"/>
                      <a:pt x="102" y="141"/>
                      <a:pt x="102" y="121"/>
                    </a:cubicBezTo>
                    <a:cubicBezTo>
                      <a:pt x="102" y="100"/>
                      <a:pt x="91" y="88"/>
                      <a:pt x="64" y="78"/>
                    </a:cubicBezTo>
                    <a:cubicBezTo>
                      <a:pt x="45" y="71"/>
                      <a:pt x="37" y="66"/>
                      <a:pt x="37" y="59"/>
                    </a:cubicBezTo>
                    <a:cubicBezTo>
                      <a:pt x="37" y="52"/>
                      <a:pt x="41" y="46"/>
                      <a:pt x="56" y="46"/>
                    </a:cubicBezTo>
                    <a:cubicBezTo>
                      <a:pt x="73" y="46"/>
                      <a:pt x="83" y="51"/>
                      <a:pt x="89" y="54"/>
                    </a:cubicBezTo>
                    <a:cubicBezTo>
                      <a:pt x="96" y="28"/>
                      <a:pt x="96" y="28"/>
                      <a:pt x="96" y="28"/>
                    </a:cubicBezTo>
                    <a:cubicBezTo>
                      <a:pt x="88" y="24"/>
                      <a:pt x="78" y="21"/>
                      <a:pt x="63" y="20"/>
                    </a:cubicBezTo>
                    <a:cubicBezTo>
                      <a:pt x="63" y="0"/>
                      <a:pt x="63" y="0"/>
                      <a:pt x="63" y="0"/>
                    </a:cubicBezTo>
                    <a:cubicBezTo>
                      <a:pt x="40" y="0"/>
                      <a:pt x="40" y="0"/>
                      <a:pt x="40" y="0"/>
                    </a:cubicBezTo>
                    <a:cubicBezTo>
                      <a:pt x="40" y="22"/>
                      <a:pt x="40" y="22"/>
                      <a:pt x="40" y="22"/>
                    </a:cubicBezTo>
                    <a:cubicBezTo>
                      <a:pt x="16" y="26"/>
                      <a:pt x="2" y="42"/>
                      <a:pt x="2" y="62"/>
                    </a:cubicBezTo>
                    <a:cubicBezTo>
                      <a:pt x="2" y="85"/>
                      <a:pt x="18" y="96"/>
                      <a:pt x="43" y="104"/>
                    </a:cubicBezTo>
                    <a:cubicBezTo>
                      <a:pt x="60" y="110"/>
                      <a:pt x="67" y="115"/>
                      <a:pt x="67" y="124"/>
                    </a:cubicBezTo>
                    <a:cubicBezTo>
                      <a:pt x="67" y="133"/>
                      <a:pt x="58" y="138"/>
                      <a:pt x="45" y="1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94" name="Freeform 258"/>
              <p:cNvSpPr>
                <a:spLocks noEditPoints="1"/>
              </p:cNvSpPr>
              <p:nvPr/>
            </p:nvSpPr>
            <p:spPr bwMode="auto">
              <a:xfrm>
                <a:off x="3242890" y="2068898"/>
                <a:ext cx="139051" cy="140193"/>
              </a:xfrm>
              <a:custGeom>
                <a:avLst/>
                <a:gdLst>
                  <a:gd name="T0" fmla="*/ 103 w 206"/>
                  <a:gd name="T1" fmla="*/ 208 h 208"/>
                  <a:gd name="T2" fmla="*/ 206 w 206"/>
                  <a:gd name="T3" fmla="*/ 104 h 208"/>
                  <a:gd name="T4" fmla="*/ 103 w 206"/>
                  <a:gd name="T5" fmla="*/ 0 h 208"/>
                  <a:gd name="T6" fmla="*/ 0 w 206"/>
                  <a:gd name="T7" fmla="*/ 104 h 208"/>
                  <a:gd name="T8" fmla="*/ 103 w 206"/>
                  <a:gd name="T9" fmla="*/ 208 h 208"/>
                  <a:gd name="T10" fmla="*/ 103 w 206"/>
                  <a:gd name="T11" fmla="*/ 25 h 208"/>
                  <a:gd name="T12" fmla="*/ 181 w 206"/>
                  <a:gd name="T13" fmla="*/ 104 h 208"/>
                  <a:gd name="T14" fmla="*/ 103 w 206"/>
                  <a:gd name="T15" fmla="*/ 183 h 208"/>
                  <a:gd name="T16" fmla="*/ 24 w 206"/>
                  <a:gd name="T17" fmla="*/ 104 h 208"/>
                  <a:gd name="T18" fmla="*/ 103 w 206"/>
                  <a:gd name="T19" fmla="*/ 25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6" h="208">
                    <a:moveTo>
                      <a:pt x="103" y="208"/>
                    </a:moveTo>
                    <a:cubicBezTo>
                      <a:pt x="160" y="208"/>
                      <a:pt x="206" y="161"/>
                      <a:pt x="206" y="104"/>
                    </a:cubicBezTo>
                    <a:cubicBezTo>
                      <a:pt x="206" y="46"/>
                      <a:pt x="160" y="0"/>
                      <a:pt x="103" y="0"/>
                    </a:cubicBezTo>
                    <a:cubicBezTo>
                      <a:pt x="46" y="0"/>
                      <a:pt x="0" y="46"/>
                      <a:pt x="0" y="104"/>
                    </a:cubicBezTo>
                    <a:cubicBezTo>
                      <a:pt x="0" y="161"/>
                      <a:pt x="46" y="208"/>
                      <a:pt x="103" y="208"/>
                    </a:cubicBezTo>
                    <a:close/>
                    <a:moveTo>
                      <a:pt x="103" y="25"/>
                    </a:moveTo>
                    <a:cubicBezTo>
                      <a:pt x="146" y="25"/>
                      <a:pt x="181" y="60"/>
                      <a:pt x="181" y="104"/>
                    </a:cubicBezTo>
                    <a:cubicBezTo>
                      <a:pt x="181" y="147"/>
                      <a:pt x="146" y="183"/>
                      <a:pt x="103" y="183"/>
                    </a:cubicBezTo>
                    <a:cubicBezTo>
                      <a:pt x="60" y="183"/>
                      <a:pt x="24" y="147"/>
                      <a:pt x="24" y="104"/>
                    </a:cubicBezTo>
                    <a:cubicBezTo>
                      <a:pt x="24" y="60"/>
                      <a:pt x="60" y="25"/>
                      <a:pt x="103"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95" name="Freeform 259"/>
              <p:cNvSpPr>
                <a:spLocks/>
              </p:cNvSpPr>
              <p:nvPr/>
            </p:nvSpPr>
            <p:spPr bwMode="auto">
              <a:xfrm>
                <a:off x="3290288" y="2100592"/>
                <a:ext cx="41687" cy="76807"/>
              </a:xfrm>
              <a:custGeom>
                <a:avLst/>
                <a:gdLst>
                  <a:gd name="T0" fmla="*/ 28 w 62"/>
                  <a:gd name="T1" fmla="*/ 84 h 114"/>
                  <a:gd name="T2" fmla="*/ 4 w 62"/>
                  <a:gd name="T3" fmla="*/ 78 h 114"/>
                  <a:gd name="T4" fmla="*/ 0 w 62"/>
                  <a:gd name="T5" fmla="*/ 94 h 114"/>
                  <a:gd name="T6" fmla="*/ 24 w 62"/>
                  <a:gd name="T7" fmla="*/ 100 h 114"/>
                  <a:gd name="T8" fmla="*/ 24 w 62"/>
                  <a:gd name="T9" fmla="*/ 114 h 114"/>
                  <a:gd name="T10" fmla="*/ 38 w 62"/>
                  <a:gd name="T11" fmla="*/ 114 h 114"/>
                  <a:gd name="T12" fmla="*/ 38 w 62"/>
                  <a:gd name="T13" fmla="*/ 99 h 114"/>
                  <a:gd name="T14" fmla="*/ 62 w 62"/>
                  <a:gd name="T15" fmla="*/ 74 h 114"/>
                  <a:gd name="T16" fmla="*/ 39 w 62"/>
                  <a:gd name="T17" fmla="*/ 48 h 114"/>
                  <a:gd name="T18" fmla="*/ 22 w 62"/>
                  <a:gd name="T19" fmla="*/ 36 h 114"/>
                  <a:gd name="T20" fmla="*/ 34 w 62"/>
                  <a:gd name="T21" fmla="*/ 28 h 114"/>
                  <a:gd name="T22" fmla="*/ 54 w 62"/>
                  <a:gd name="T23" fmla="*/ 33 h 114"/>
                  <a:gd name="T24" fmla="*/ 59 w 62"/>
                  <a:gd name="T25" fmla="*/ 17 h 114"/>
                  <a:gd name="T26" fmla="*/ 38 w 62"/>
                  <a:gd name="T27" fmla="*/ 12 h 114"/>
                  <a:gd name="T28" fmla="*/ 38 w 62"/>
                  <a:gd name="T29" fmla="*/ 0 h 114"/>
                  <a:gd name="T30" fmla="*/ 25 w 62"/>
                  <a:gd name="T31" fmla="*/ 0 h 114"/>
                  <a:gd name="T32" fmla="*/ 25 w 62"/>
                  <a:gd name="T33" fmla="*/ 13 h 114"/>
                  <a:gd name="T34" fmla="*/ 1 w 62"/>
                  <a:gd name="T35" fmla="*/ 38 h 114"/>
                  <a:gd name="T36" fmla="*/ 26 w 62"/>
                  <a:gd name="T37" fmla="*/ 64 h 114"/>
                  <a:gd name="T38" fmla="*/ 41 w 62"/>
                  <a:gd name="T39" fmla="*/ 76 h 114"/>
                  <a:gd name="T40" fmla="*/ 28 w 62"/>
                  <a:gd name="T41" fmla="*/ 8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 h="114">
                    <a:moveTo>
                      <a:pt x="28" y="84"/>
                    </a:moveTo>
                    <a:cubicBezTo>
                      <a:pt x="19" y="84"/>
                      <a:pt x="10" y="81"/>
                      <a:pt x="4" y="78"/>
                    </a:cubicBezTo>
                    <a:cubicBezTo>
                      <a:pt x="0" y="94"/>
                      <a:pt x="0" y="94"/>
                      <a:pt x="0" y="94"/>
                    </a:cubicBezTo>
                    <a:cubicBezTo>
                      <a:pt x="6" y="97"/>
                      <a:pt x="15" y="100"/>
                      <a:pt x="24" y="100"/>
                    </a:cubicBezTo>
                    <a:cubicBezTo>
                      <a:pt x="24" y="114"/>
                      <a:pt x="24" y="114"/>
                      <a:pt x="24" y="114"/>
                    </a:cubicBezTo>
                    <a:cubicBezTo>
                      <a:pt x="38" y="114"/>
                      <a:pt x="38" y="114"/>
                      <a:pt x="38" y="114"/>
                    </a:cubicBezTo>
                    <a:cubicBezTo>
                      <a:pt x="38" y="99"/>
                      <a:pt x="38" y="99"/>
                      <a:pt x="38" y="99"/>
                    </a:cubicBezTo>
                    <a:cubicBezTo>
                      <a:pt x="54" y="97"/>
                      <a:pt x="62" y="86"/>
                      <a:pt x="62" y="74"/>
                    </a:cubicBezTo>
                    <a:cubicBezTo>
                      <a:pt x="62" y="61"/>
                      <a:pt x="56" y="53"/>
                      <a:pt x="39" y="48"/>
                    </a:cubicBezTo>
                    <a:cubicBezTo>
                      <a:pt x="27" y="43"/>
                      <a:pt x="22" y="40"/>
                      <a:pt x="22" y="36"/>
                    </a:cubicBezTo>
                    <a:cubicBezTo>
                      <a:pt x="22" y="32"/>
                      <a:pt x="25" y="28"/>
                      <a:pt x="34" y="28"/>
                    </a:cubicBezTo>
                    <a:cubicBezTo>
                      <a:pt x="44" y="28"/>
                      <a:pt x="51" y="31"/>
                      <a:pt x="54" y="33"/>
                    </a:cubicBezTo>
                    <a:cubicBezTo>
                      <a:pt x="59" y="17"/>
                      <a:pt x="59" y="17"/>
                      <a:pt x="59" y="17"/>
                    </a:cubicBezTo>
                    <a:cubicBezTo>
                      <a:pt x="54" y="15"/>
                      <a:pt x="47" y="13"/>
                      <a:pt x="38" y="12"/>
                    </a:cubicBezTo>
                    <a:cubicBezTo>
                      <a:pt x="38" y="0"/>
                      <a:pt x="38" y="0"/>
                      <a:pt x="38" y="0"/>
                    </a:cubicBezTo>
                    <a:cubicBezTo>
                      <a:pt x="25" y="0"/>
                      <a:pt x="25" y="0"/>
                      <a:pt x="25" y="0"/>
                    </a:cubicBezTo>
                    <a:cubicBezTo>
                      <a:pt x="25" y="13"/>
                      <a:pt x="25" y="13"/>
                      <a:pt x="25" y="13"/>
                    </a:cubicBezTo>
                    <a:cubicBezTo>
                      <a:pt x="10" y="16"/>
                      <a:pt x="1" y="26"/>
                      <a:pt x="1" y="38"/>
                    </a:cubicBezTo>
                    <a:cubicBezTo>
                      <a:pt x="1" y="52"/>
                      <a:pt x="11" y="58"/>
                      <a:pt x="26" y="64"/>
                    </a:cubicBezTo>
                    <a:cubicBezTo>
                      <a:pt x="37" y="67"/>
                      <a:pt x="41" y="70"/>
                      <a:pt x="41" y="76"/>
                    </a:cubicBezTo>
                    <a:cubicBezTo>
                      <a:pt x="41" y="81"/>
                      <a:pt x="36" y="84"/>
                      <a:pt x="28"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96" name="Freeform 260"/>
              <p:cNvSpPr>
                <a:spLocks/>
              </p:cNvSpPr>
              <p:nvPr/>
            </p:nvSpPr>
            <p:spPr bwMode="auto">
              <a:xfrm>
                <a:off x="3430481" y="2157982"/>
                <a:ext cx="41972" cy="76235"/>
              </a:xfrm>
              <a:custGeom>
                <a:avLst/>
                <a:gdLst>
                  <a:gd name="T0" fmla="*/ 37 w 62"/>
                  <a:gd name="T1" fmla="*/ 113 h 113"/>
                  <a:gd name="T2" fmla="*/ 37 w 62"/>
                  <a:gd name="T3" fmla="*/ 99 h 113"/>
                  <a:gd name="T4" fmla="*/ 62 w 62"/>
                  <a:gd name="T5" fmla="*/ 73 h 113"/>
                  <a:gd name="T6" fmla="*/ 39 w 62"/>
                  <a:gd name="T7" fmla="*/ 47 h 113"/>
                  <a:gd name="T8" fmla="*/ 22 w 62"/>
                  <a:gd name="T9" fmla="*/ 35 h 113"/>
                  <a:gd name="T10" fmla="*/ 34 w 62"/>
                  <a:gd name="T11" fmla="*/ 27 h 113"/>
                  <a:gd name="T12" fmla="*/ 54 w 62"/>
                  <a:gd name="T13" fmla="*/ 32 h 113"/>
                  <a:gd name="T14" fmla="*/ 58 w 62"/>
                  <a:gd name="T15" fmla="*/ 16 h 113"/>
                  <a:gd name="T16" fmla="*/ 38 w 62"/>
                  <a:gd name="T17" fmla="*/ 12 h 113"/>
                  <a:gd name="T18" fmla="*/ 38 w 62"/>
                  <a:gd name="T19" fmla="*/ 0 h 113"/>
                  <a:gd name="T20" fmla="*/ 24 w 62"/>
                  <a:gd name="T21" fmla="*/ 0 h 113"/>
                  <a:gd name="T22" fmla="*/ 24 w 62"/>
                  <a:gd name="T23" fmla="*/ 13 h 113"/>
                  <a:gd name="T24" fmla="*/ 1 w 62"/>
                  <a:gd name="T25" fmla="*/ 37 h 113"/>
                  <a:gd name="T26" fmla="*/ 26 w 62"/>
                  <a:gd name="T27" fmla="*/ 63 h 113"/>
                  <a:gd name="T28" fmla="*/ 40 w 62"/>
                  <a:gd name="T29" fmla="*/ 75 h 113"/>
                  <a:gd name="T30" fmla="*/ 27 w 62"/>
                  <a:gd name="T31" fmla="*/ 84 h 113"/>
                  <a:gd name="T32" fmla="*/ 4 w 62"/>
                  <a:gd name="T33" fmla="*/ 77 h 113"/>
                  <a:gd name="T34" fmla="*/ 0 w 62"/>
                  <a:gd name="T35" fmla="*/ 94 h 113"/>
                  <a:gd name="T36" fmla="*/ 23 w 62"/>
                  <a:gd name="T37" fmla="*/ 100 h 113"/>
                  <a:gd name="T38" fmla="*/ 23 w 62"/>
                  <a:gd name="T39" fmla="*/ 113 h 113"/>
                  <a:gd name="T40" fmla="*/ 37 w 62"/>
                  <a:gd name="T41"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 h="113">
                    <a:moveTo>
                      <a:pt x="37" y="113"/>
                    </a:moveTo>
                    <a:cubicBezTo>
                      <a:pt x="37" y="99"/>
                      <a:pt x="37" y="99"/>
                      <a:pt x="37" y="99"/>
                    </a:cubicBezTo>
                    <a:cubicBezTo>
                      <a:pt x="53" y="96"/>
                      <a:pt x="62" y="85"/>
                      <a:pt x="62" y="73"/>
                    </a:cubicBezTo>
                    <a:cubicBezTo>
                      <a:pt x="62" y="60"/>
                      <a:pt x="55" y="53"/>
                      <a:pt x="39" y="47"/>
                    </a:cubicBezTo>
                    <a:cubicBezTo>
                      <a:pt x="27" y="43"/>
                      <a:pt x="22" y="40"/>
                      <a:pt x="22" y="35"/>
                    </a:cubicBezTo>
                    <a:cubicBezTo>
                      <a:pt x="22" y="31"/>
                      <a:pt x="25" y="27"/>
                      <a:pt x="34" y="27"/>
                    </a:cubicBezTo>
                    <a:cubicBezTo>
                      <a:pt x="44" y="27"/>
                      <a:pt x="50" y="30"/>
                      <a:pt x="54" y="32"/>
                    </a:cubicBezTo>
                    <a:cubicBezTo>
                      <a:pt x="58" y="16"/>
                      <a:pt x="58" y="16"/>
                      <a:pt x="58" y="16"/>
                    </a:cubicBezTo>
                    <a:cubicBezTo>
                      <a:pt x="53" y="14"/>
                      <a:pt x="47" y="12"/>
                      <a:pt x="38" y="12"/>
                    </a:cubicBezTo>
                    <a:cubicBezTo>
                      <a:pt x="38" y="0"/>
                      <a:pt x="38" y="0"/>
                      <a:pt x="38" y="0"/>
                    </a:cubicBezTo>
                    <a:cubicBezTo>
                      <a:pt x="24" y="0"/>
                      <a:pt x="24" y="0"/>
                      <a:pt x="24" y="0"/>
                    </a:cubicBezTo>
                    <a:cubicBezTo>
                      <a:pt x="24" y="13"/>
                      <a:pt x="24" y="13"/>
                      <a:pt x="24" y="13"/>
                    </a:cubicBezTo>
                    <a:cubicBezTo>
                      <a:pt x="9" y="16"/>
                      <a:pt x="1" y="25"/>
                      <a:pt x="1" y="37"/>
                    </a:cubicBezTo>
                    <a:cubicBezTo>
                      <a:pt x="1" y="51"/>
                      <a:pt x="11" y="58"/>
                      <a:pt x="26" y="63"/>
                    </a:cubicBezTo>
                    <a:cubicBezTo>
                      <a:pt x="36" y="66"/>
                      <a:pt x="40" y="70"/>
                      <a:pt x="40" y="75"/>
                    </a:cubicBezTo>
                    <a:cubicBezTo>
                      <a:pt x="40" y="80"/>
                      <a:pt x="35" y="84"/>
                      <a:pt x="27" y="84"/>
                    </a:cubicBezTo>
                    <a:cubicBezTo>
                      <a:pt x="18" y="84"/>
                      <a:pt x="10" y="81"/>
                      <a:pt x="4" y="77"/>
                    </a:cubicBezTo>
                    <a:cubicBezTo>
                      <a:pt x="0" y="94"/>
                      <a:pt x="0" y="94"/>
                      <a:pt x="0" y="94"/>
                    </a:cubicBezTo>
                    <a:cubicBezTo>
                      <a:pt x="5" y="97"/>
                      <a:pt x="14" y="99"/>
                      <a:pt x="23" y="100"/>
                    </a:cubicBezTo>
                    <a:cubicBezTo>
                      <a:pt x="23" y="113"/>
                      <a:pt x="23" y="113"/>
                      <a:pt x="23" y="113"/>
                    </a:cubicBezTo>
                    <a:lnTo>
                      <a:pt x="37"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97" name="Freeform 261"/>
              <p:cNvSpPr>
                <a:spLocks noEditPoints="1"/>
              </p:cNvSpPr>
              <p:nvPr/>
            </p:nvSpPr>
            <p:spPr bwMode="auto">
              <a:xfrm>
                <a:off x="3520136" y="2077464"/>
                <a:ext cx="95937" cy="96508"/>
              </a:xfrm>
              <a:custGeom>
                <a:avLst/>
                <a:gdLst>
                  <a:gd name="T0" fmla="*/ 0 w 142"/>
                  <a:gd name="T1" fmla="*/ 71 h 143"/>
                  <a:gd name="T2" fmla="*/ 71 w 142"/>
                  <a:gd name="T3" fmla="*/ 143 h 143"/>
                  <a:gd name="T4" fmla="*/ 142 w 142"/>
                  <a:gd name="T5" fmla="*/ 71 h 143"/>
                  <a:gd name="T6" fmla="*/ 71 w 142"/>
                  <a:gd name="T7" fmla="*/ 0 h 143"/>
                  <a:gd name="T8" fmla="*/ 0 w 142"/>
                  <a:gd name="T9" fmla="*/ 71 h 143"/>
                  <a:gd name="T10" fmla="*/ 125 w 142"/>
                  <a:gd name="T11" fmla="*/ 71 h 143"/>
                  <a:gd name="T12" fmla="*/ 71 w 142"/>
                  <a:gd name="T13" fmla="*/ 126 h 143"/>
                  <a:gd name="T14" fmla="*/ 17 w 142"/>
                  <a:gd name="T15" fmla="*/ 71 h 143"/>
                  <a:gd name="T16" fmla="*/ 71 w 142"/>
                  <a:gd name="T17" fmla="*/ 17 h 143"/>
                  <a:gd name="T18" fmla="*/ 125 w 142"/>
                  <a:gd name="T19" fmla="*/ 7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3">
                    <a:moveTo>
                      <a:pt x="0" y="71"/>
                    </a:moveTo>
                    <a:cubicBezTo>
                      <a:pt x="0" y="111"/>
                      <a:pt x="32" y="143"/>
                      <a:pt x="71" y="143"/>
                    </a:cubicBezTo>
                    <a:cubicBezTo>
                      <a:pt x="110" y="143"/>
                      <a:pt x="142" y="111"/>
                      <a:pt x="142" y="71"/>
                    </a:cubicBezTo>
                    <a:cubicBezTo>
                      <a:pt x="142" y="32"/>
                      <a:pt x="110" y="0"/>
                      <a:pt x="71" y="0"/>
                    </a:cubicBezTo>
                    <a:cubicBezTo>
                      <a:pt x="32" y="0"/>
                      <a:pt x="0" y="32"/>
                      <a:pt x="0" y="71"/>
                    </a:cubicBezTo>
                    <a:close/>
                    <a:moveTo>
                      <a:pt x="125" y="71"/>
                    </a:moveTo>
                    <a:cubicBezTo>
                      <a:pt x="125" y="101"/>
                      <a:pt x="101" y="126"/>
                      <a:pt x="71" y="126"/>
                    </a:cubicBezTo>
                    <a:cubicBezTo>
                      <a:pt x="41" y="126"/>
                      <a:pt x="17" y="101"/>
                      <a:pt x="17" y="71"/>
                    </a:cubicBezTo>
                    <a:cubicBezTo>
                      <a:pt x="17" y="41"/>
                      <a:pt x="41" y="17"/>
                      <a:pt x="71" y="17"/>
                    </a:cubicBezTo>
                    <a:cubicBezTo>
                      <a:pt x="101" y="17"/>
                      <a:pt x="125" y="41"/>
                      <a:pt x="125"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98" name="Freeform 262"/>
              <p:cNvSpPr>
                <a:spLocks/>
              </p:cNvSpPr>
              <p:nvPr/>
            </p:nvSpPr>
            <p:spPr bwMode="auto">
              <a:xfrm>
                <a:off x="3553257" y="2099164"/>
                <a:ext cx="28267" cy="52537"/>
              </a:xfrm>
              <a:custGeom>
                <a:avLst/>
                <a:gdLst>
                  <a:gd name="T0" fmla="*/ 16 w 42"/>
                  <a:gd name="T1" fmla="*/ 0 h 78"/>
                  <a:gd name="T2" fmla="*/ 16 w 42"/>
                  <a:gd name="T3" fmla="*/ 9 h 78"/>
                  <a:gd name="T4" fmla="*/ 0 w 42"/>
                  <a:gd name="T5" fmla="*/ 26 h 78"/>
                  <a:gd name="T6" fmla="*/ 17 w 42"/>
                  <a:gd name="T7" fmla="*/ 44 h 78"/>
                  <a:gd name="T8" fmla="*/ 28 w 42"/>
                  <a:gd name="T9" fmla="*/ 52 h 78"/>
                  <a:gd name="T10" fmla="*/ 18 w 42"/>
                  <a:gd name="T11" fmla="*/ 58 h 78"/>
                  <a:gd name="T12" fmla="*/ 3 w 42"/>
                  <a:gd name="T13" fmla="*/ 54 h 78"/>
                  <a:gd name="T14" fmla="*/ 0 w 42"/>
                  <a:gd name="T15" fmla="*/ 65 h 78"/>
                  <a:gd name="T16" fmla="*/ 16 w 42"/>
                  <a:gd name="T17" fmla="*/ 69 h 78"/>
                  <a:gd name="T18" fmla="*/ 16 w 42"/>
                  <a:gd name="T19" fmla="*/ 78 h 78"/>
                  <a:gd name="T20" fmla="*/ 25 w 42"/>
                  <a:gd name="T21" fmla="*/ 78 h 78"/>
                  <a:gd name="T22" fmla="*/ 25 w 42"/>
                  <a:gd name="T23" fmla="*/ 69 h 78"/>
                  <a:gd name="T24" fmla="*/ 42 w 42"/>
                  <a:gd name="T25" fmla="*/ 51 h 78"/>
                  <a:gd name="T26" fmla="*/ 26 w 42"/>
                  <a:gd name="T27" fmla="*/ 33 h 78"/>
                  <a:gd name="T28" fmla="*/ 15 w 42"/>
                  <a:gd name="T29" fmla="*/ 25 h 78"/>
                  <a:gd name="T30" fmla="*/ 23 w 42"/>
                  <a:gd name="T31" fmla="*/ 19 h 78"/>
                  <a:gd name="T32" fmla="*/ 37 w 42"/>
                  <a:gd name="T33" fmla="*/ 23 h 78"/>
                  <a:gd name="T34" fmla="*/ 40 w 42"/>
                  <a:gd name="T35" fmla="*/ 12 h 78"/>
                  <a:gd name="T36" fmla="*/ 26 w 42"/>
                  <a:gd name="T37" fmla="*/ 9 h 78"/>
                  <a:gd name="T38" fmla="*/ 26 w 42"/>
                  <a:gd name="T39" fmla="*/ 0 h 78"/>
                  <a:gd name="T40" fmla="*/ 16 w 42"/>
                  <a:gd name="T41"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78">
                    <a:moveTo>
                      <a:pt x="16" y="0"/>
                    </a:moveTo>
                    <a:cubicBezTo>
                      <a:pt x="16" y="9"/>
                      <a:pt x="16" y="9"/>
                      <a:pt x="16" y="9"/>
                    </a:cubicBezTo>
                    <a:cubicBezTo>
                      <a:pt x="6" y="11"/>
                      <a:pt x="0" y="18"/>
                      <a:pt x="0" y="26"/>
                    </a:cubicBezTo>
                    <a:cubicBezTo>
                      <a:pt x="0" y="36"/>
                      <a:pt x="7" y="40"/>
                      <a:pt x="17" y="44"/>
                    </a:cubicBezTo>
                    <a:cubicBezTo>
                      <a:pt x="25" y="46"/>
                      <a:pt x="28" y="49"/>
                      <a:pt x="28" y="52"/>
                    </a:cubicBezTo>
                    <a:cubicBezTo>
                      <a:pt x="28" y="56"/>
                      <a:pt x="24" y="58"/>
                      <a:pt x="18" y="58"/>
                    </a:cubicBezTo>
                    <a:cubicBezTo>
                      <a:pt x="12" y="58"/>
                      <a:pt x="7" y="56"/>
                      <a:pt x="3" y="54"/>
                    </a:cubicBezTo>
                    <a:cubicBezTo>
                      <a:pt x="0" y="65"/>
                      <a:pt x="0" y="65"/>
                      <a:pt x="0" y="65"/>
                    </a:cubicBezTo>
                    <a:cubicBezTo>
                      <a:pt x="3" y="67"/>
                      <a:pt x="10" y="69"/>
                      <a:pt x="16" y="69"/>
                    </a:cubicBezTo>
                    <a:cubicBezTo>
                      <a:pt x="16" y="78"/>
                      <a:pt x="16" y="78"/>
                      <a:pt x="16" y="78"/>
                    </a:cubicBezTo>
                    <a:cubicBezTo>
                      <a:pt x="25" y="78"/>
                      <a:pt x="25" y="78"/>
                      <a:pt x="25" y="78"/>
                    </a:cubicBezTo>
                    <a:cubicBezTo>
                      <a:pt x="25" y="69"/>
                      <a:pt x="25" y="69"/>
                      <a:pt x="25" y="69"/>
                    </a:cubicBezTo>
                    <a:cubicBezTo>
                      <a:pt x="36" y="67"/>
                      <a:pt x="42" y="59"/>
                      <a:pt x="42" y="51"/>
                    </a:cubicBezTo>
                    <a:cubicBezTo>
                      <a:pt x="42" y="42"/>
                      <a:pt x="38" y="37"/>
                      <a:pt x="26" y="33"/>
                    </a:cubicBezTo>
                    <a:cubicBezTo>
                      <a:pt x="18" y="30"/>
                      <a:pt x="15" y="28"/>
                      <a:pt x="15" y="25"/>
                    </a:cubicBezTo>
                    <a:cubicBezTo>
                      <a:pt x="15" y="22"/>
                      <a:pt x="17" y="19"/>
                      <a:pt x="23" y="19"/>
                    </a:cubicBezTo>
                    <a:cubicBezTo>
                      <a:pt x="30" y="19"/>
                      <a:pt x="34" y="22"/>
                      <a:pt x="37" y="23"/>
                    </a:cubicBezTo>
                    <a:cubicBezTo>
                      <a:pt x="40" y="12"/>
                      <a:pt x="40" y="12"/>
                      <a:pt x="40" y="12"/>
                    </a:cubicBezTo>
                    <a:cubicBezTo>
                      <a:pt x="36" y="10"/>
                      <a:pt x="32" y="9"/>
                      <a:pt x="26" y="9"/>
                    </a:cubicBezTo>
                    <a:cubicBezTo>
                      <a:pt x="26" y="0"/>
                      <a:pt x="26" y="0"/>
                      <a:pt x="26" y="0"/>
                    </a:cubicBezTo>
                    <a:lnTo>
                      <a:pt x="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99" name="Freeform 263"/>
              <p:cNvSpPr>
                <a:spLocks/>
              </p:cNvSpPr>
              <p:nvPr/>
            </p:nvSpPr>
            <p:spPr bwMode="auto">
              <a:xfrm>
                <a:off x="3382512" y="2125432"/>
                <a:ext cx="139051" cy="107929"/>
              </a:xfrm>
              <a:custGeom>
                <a:avLst/>
                <a:gdLst>
                  <a:gd name="T0" fmla="*/ 190 w 206"/>
                  <a:gd name="T1" fmla="*/ 160 h 160"/>
                  <a:gd name="T2" fmla="*/ 206 w 206"/>
                  <a:gd name="T3" fmla="*/ 104 h 160"/>
                  <a:gd name="T4" fmla="*/ 103 w 206"/>
                  <a:gd name="T5" fmla="*/ 0 h 160"/>
                  <a:gd name="T6" fmla="*/ 0 w 206"/>
                  <a:gd name="T7" fmla="*/ 104 h 160"/>
                  <a:gd name="T8" fmla="*/ 17 w 206"/>
                  <a:gd name="T9" fmla="*/ 160 h 160"/>
                  <a:gd name="T10" fmla="*/ 48 w 206"/>
                  <a:gd name="T11" fmla="*/ 160 h 160"/>
                  <a:gd name="T12" fmla="*/ 25 w 206"/>
                  <a:gd name="T13" fmla="*/ 104 h 160"/>
                  <a:gd name="T14" fmla="*/ 103 w 206"/>
                  <a:gd name="T15" fmla="*/ 25 h 160"/>
                  <a:gd name="T16" fmla="*/ 182 w 206"/>
                  <a:gd name="T17" fmla="*/ 104 h 160"/>
                  <a:gd name="T18" fmla="*/ 158 w 206"/>
                  <a:gd name="T19" fmla="*/ 160 h 160"/>
                  <a:gd name="T20" fmla="*/ 190 w 206"/>
                  <a:gd name="T2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160">
                    <a:moveTo>
                      <a:pt x="190" y="160"/>
                    </a:moveTo>
                    <a:cubicBezTo>
                      <a:pt x="200" y="144"/>
                      <a:pt x="206" y="125"/>
                      <a:pt x="206" y="104"/>
                    </a:cubicBezTo>
                    <a:cubicBezTo>
                      <a:pt x="206" y="47"/>
                      <a:pt x="160" y="0"/>
                      <a:pt x="103" y="0"/>
                    </a:cubicBezTo>
                    <a:cubicBezTo>
                      <a:pt x="46" y="0"/>
                      <a:pt x="0" y="47"/>
                      <a:pt x="0" y="104"/>
                    </a:cubicBezTo>
                    <a:cubicBezTo>
                      <a:pt x="0" y="125"/>
                      <a:pt x="6" y="144"/>
                      <a:pt x="17" y="160"/>
                    </a:cubicBezTo>
                    <a:cubicBezTo>
                      <a:pt x="48" y="160"/>
                      <a:pt x="48" y="160"/>
                      <a:pt x="48" y="160"/>
                    </a:cubicBezTo>
                    <a:cubicBezTo>
                      <a:pt x="34" y="146"/>
                      <a:pt x="25" y="126"/>
                      <a:pt x="25" y="104"/>
                    </a:cubicBezTo>
                    <a:cubicBezTo>
                      <a:pt x="25" y="60"/>
                      <a:pt x="60" y="25"/>
                      <a:pt x="103" y="25"/>
                    </a:cubicBezTo>
                    <a:cubicBezTo>
                      <a:pt x="146" y="25"/>
                      <a:pt x="182" y="60"/>
                      <a:pt x="182" y="104"/>
                    </a:cubicBezTo>
                    <a:cubicBezTo>
                      <a:pt x="182" y="126"/>
                      <a:pt x="173" y="146"/>
                      <a:pt x="158" y="160"/>
                    </a:cubicBezTo>
                    <a:lnTo>
                      <a:pt x="190"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00" name="Freeform 264"/>
              <p:cNvSpPr>
                <a:spLocks noEditPoints="1"/>
              </p:cNvSpPr>
              <p:nvPr/>
            </p:nvSpPr>
            <p:spPr bwMode="auto">
              <a:xfrm>
                <a:off x="3212624" y="2239643"/>
                <a:ext cx="436569" cy="47112"/>
              </a:xfrm>
              <a:custGeom>
                <a:avLst/>
                <a:gdLst>
                  <a:gd name="T0" fmla="*/ 608 w 647"/>
                  <a:gd name="T1" fmla="*/ 0 h 70"/>
                  <a:gd name="T2" fmla="*/ 39 w 647"/>
                  <a:gd name="T3" fmla="*/ 0 h 70"/>
                  <a:gd name="T4" fmla="*/ 0 w 647"/>
                  <a:gd name="T5" fmla="*/ 18 h 70"/>
                  <a:gd name="T6" fmla="*/ 0 w 647"/>
                  <a:gd name="T7" fmla="*/ 51 h 70"/>
                  <a:gd name="T8" fmla="*/ 39 w 647"/>
                  <a:gd name="T9" fmla="*/ 70 h 70"/>
                  <a:gd name="T10" fmla="*/ 608 w 647"/>
                  <a:gd name="T11" fmla="*/ 70 h 70"/>
                  <a:gd name="T12" fmla="*/ 647 w 647"/>
                  <a:gd name="T13" fmla="*/ 51 h 70"/>
                  <a:gd name="T14" fmla="*/ 647 w 647"/>
                  <a:gd name="T15" fmla="*/ 18 h 70"/>
                  <a:gd name="T16" fmla="*/ 608 w 647"/>
                  <a:gd name="T17" fmla="*/ 0 h 70"/>
                  <a:gd name="T18" fmla="*/ 84 w 647"/>
                  <a:gd name="T19" fmla="*/ 56 h 70"/>
                  <a:gd name="T20" fmla="*/ 39 w 647"/>
                  <a:gd name="T21" fmla="*/ 56 h 70"/>
                  <a:gd name="T22" fmla="*/ 30 w 647"/>
                  <a:gd name="T23" fmla="*/ 51 h 70"/>
                  <a:gd name="T24" fmla="*/ 30 w 647"/>
                  <a:gd name="T25" fmla="*/ 18 h 70"/>
                  <a:gd name="T26" fmla="*/ 39 w 647"/>
                  <a:gd name="T27" fmla="*/ 14 h 70"/>
                  <a:gd name="T28" fmla="*/ 84 w 647"/>
                  <a:gd name="T29" fmla="*/ 14 h 70"/>
                  <a:gd name="T30" fmla="*/ 75 w 647"/>
                  <a:gd name="T31" fmla="*/ 18 h 70"/>
                  <a:gd name="T32" fmla="*/ 75 w 647"/>
                  <a:gd name="T33" fmla="*/ 51 h 70"/>
                  <a:gd name="T34" fmla="*/ 84 w 647"/>
                  <a:gd name="T35" fmla="*/ 5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7" h="70">
                    <a:moveTo>
                      <a:pt x="608" y="0"/>
                    </a:moveTo>
                    <a:cubicBezTo>
                      <a:pt x="39" y="0"/>
                      <a:pt x="39" y="0"/>
                      <a:pt x="39" y="0"/>
                    </a:cubicBezTo>
                    <a:cubicBezTo>
                      <a:pt x="18" y="0"/>
                      <a:pt x="0" y="9"/>
                      <a:pt x="0" y="18"/>
                    </a:cubicBezTo>
                    <a:cubicBezTo>
                      <a:pt x="0" y="51"/>
                      <a:pt x="0" y="51"/>
                      <a:pt x="0" y="51"/>
                    </a:cubicBezTo>
                    <a:cubicBezTo>
                      <a:pt x="0" y="61"/>
                      <a:pt x="18" y="70"/>
                      <a:pt x="39" y="70"/>
                    </a:cubicBezTo>
                    <a:cubicBezTo>
                      <a:pt x="608" y="70"/>
                      <a:pt x="608" y="70"/>
                      <a:pt x="608" y="70"/>
                    </a:cubicBezTo>
                    <a:cubicBezTo>
                      <a:pt x="630" y="70"/>
                      <a:pt x="647" y="61"/>
                      <a:pt x="647" y="51"/>
                    </a:cubicBezTo>
                    <a:cubicBezTo>
                      <a:pt x="647" y="18"/>
                      <a:pt x="647" y="18"/>
                      <a:pt x="647" y="18"/>
                    </a:cubicBezTo>
                    <a:cubicBezTo>
                      <a:pt x="647" y="9"/>
                      <a:pt x="630" y="0"/>
                      <a:pt x="608" y="0"/>
                    </a:cubicBezTo>
                    <a:close/>
                    <a:moveTo>
                      <a:pt x="84" y="56"/>
                    </a:moveTo>
                    <a:cubicBezTo>
                      <a:pt x="39" y="56"/>
                      <a:pt x="39" y="56"/>
                      <a:pt x="39" y="56"/>
                    </a:cubicBezTo>
                    <a:cubicBezTo>
                      <a:pt x="34" y="56"/>
                      <a:pt x="30" y="54"/>
                      <a:pt x="30" y="51"/>
                    </a:cubicBezTo>
                    <a:cubicBezTo>
                      <a:pt x="30" y="18"/>
                      <a:pt x="30" y="18"/>
                      <a:pt x="30" y="18"/>
                    </a:cubicBezTo>
                    <a:cubicBezTo>
                      <a:pt x="30" y="16"/>
                      <a:pt x="34" y="14"/>
                      <a:pt x="39" y="14"/>
                    </a:cubicBezTo>
                    <a:cubicBezTo>
                      <a:pt x="84" y="14"/>
                      <a:pt x="84" y="14"/>
                      <a:pt x="84" y="14"/>
                    </a:cubicBezTo>
                    <a:cubicBezTo>
                      <a:pt x="79" y="14"/>
                      <a:pt x="75" y="16"/>
                      <a:pt x="75" y="18"/>
                    </a:cubicBezTo>
                    <a:cubicBezTo>
                      <a:pt x="75" y="51"/>
                      <a:pt x="75" y="51"/>
                      <a:pt x="75" y="51"/>
                    </a:cubicBezTo>
                    <a:cubicBezTo>
                      <a:pt x="75" y="54"/>
                      <a:pt x="79" y="56"/>
                      <a:pt x="84"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01" name="Freeform 265"/>
              <p:cNvSpPr>
                <a:spLocks noEditPoints="1"/>
              </p:cNvSpPr>
              <p:nvPr/>
            </p:nvSpPr>
            <p:spPr bwMode="auto">
              <a:xfrm>
                <a:off x="3234896" y="2294749"/>
                <a:ext cx="400593" cy="240413"/>
              </a:xfrm>
              <a:custGeom>
                <a:avLst/>
                <a:gdLst>
                  <a:gd name="T0" fmla="*/ 0 w 594"/>
                  <a:gd name="T1" fmla="*/ 297 h 356"/>
                  <a:gd name="T2" fmla="*/ 59 w 594"/>
                  <a:gd name="T3" fmla="*/ 356 h 356"/>
                  <a:gd name="T4" fmla="*/ 534 w 594"/>
                  <a:gd name="T5" fmla="*/ 356 h 356"/>
                  <a:gd name="T6" fmla="*/ 594 w 594"/>
                  <a:gd name="T7" fmla="*/ 297 h 356"/>
                  <a:gd name="T8" fmla="*/ 594 w 594"/>
                  <a:gd name="T9" fmla="*/ 0 h 356"/>
                  <a:gd name="T10" fmla="*/ 0 w 594"/>
                  <a:gd name="T11" fmla="*/ 0 h 356"/>
                  <a:gd name="T12" fmla="*/ 0 w 594"/>
                  <a:gd name="T13" fmla="*/ 297 h 356"/>
                  <a:gd name="T14" fmla="*/ 35 w 594"/>
                  <a:gd name="T15" fmla="*/ 35 h 356"/>
                  <a:gd name="T16" fmla="*/ 70 w 594"/>
                  <a:gd name="T17" fmla="*/ 35 h 356"/>
                  <a:gd name="T18" fmla="*/ 70 w 594"/>
                  <a:gd name="T19" fmla="*/ 297 h 356"/>
                  <a:gd name="T20" fmla="*/ 94 w 594"/>
                  <a:gd name="T21" fmla="*/ 321 h 356"/>
                  <a:gd name="T22" fmla="*/ 59 w 594"/>
                  <a:gd name="T23" fmla="*/ 321 h 356"/>
                  <a:gd name="T24" fmla="*/ 35 w 594"/>
                  <a:gd name="T25" fmla="*/ 297 h 356"/>
                  <a:gd name="T26" fmla="*/ 35 w 594"/>
                  <a:gd name="T27" fmla="*/ 3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4" h="356">
                    <a:moveTo>
                      <a:pt x="0" y="297"/>
                    </a:moveTo>
                    <a:cubicBezTo>
                      <a:pt x="0" y="330"/>
                      <a:pt x="27" y="356"/>
                      <a:pt x="59" y="356"/>
                    </a:cubicBezTo>
                    <a:cubicBezTo>
                      <a:pt x="534" y="356"/>
                      <a:pt x="534" y="356"/>
                      <a:pt x="534" y="356"/>
                    </a:cubicBezTo>
                    <a:cubicBezTo>
                      <a:pt x="567" y="356"/>
                      <a:pt x="594" y="330"/>
                      <a:pt x="594" y="297"/>
                    </a:cubicBezTo>
                    <a:cubicBezTo>
                      <a:pt x="594" y="0"/>
                      <a:pt x="594" y="0"/>
                      <a:pt x="594" y="0"/>
                    </a:cubicBezTo>
                    <a:cubicBezTo>
                      <a:pt x="0" y="0"/>
                      <a:pt x="0" y="0"/>
                      <a:pt x="0" y="0"/>
                    </a:cubicBezTo>
                    <a:lnTo>
                      <a:pt x="0" y="297"/>
                    </a:lnTo>
                    <a:close/>
                    <a:moveTo>
                      <a:pt x="35" y="35"/>
                    </a:moveTo>
                    <a:cubicBezTo>
                      <a:pt x="70" y="35"/>
                      <a:pt x="70" y="35"/>
                      <a:pt x="70" y="35"/>
                    </a:cubicBezTo>
                    <a:cubicBezTo>
                      <a:pt x="70" y="297"/>
                      <a:pt x="70" y="297"/>
                      <a:pt x="70" y="297"/>
                    </a:cubicBezTo>
                    <a:cubicBezTo>
                      <a:pt x="70" y="310"/>
                      <a:pt x="81" y="321"/>
                      <a:pt x="94" y="321"/>
                    </a:cubicBezTo>
                    <a:cubicBezTo>
                      <a:pt x="59" y="321"/>
                      <a:pt x="59" y="321"/>
                      <a:pt x="59" y="321"/>
                    </a:cubicBezTo>
                    <a:cubicBezTo>
                      <a:pt x="46" y="321"/>
                      <a:pt x="35" y="310"/>
                      <a:pt x="35" y="297"/>
                    </a:cubicBezTo>
                    <a:lnTo>
                      <a:pt x="35"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grpSp>
      <p:grpSp>
        <p:nvGrpSpPr>
          <p:cNvPr id="14" name="组合 13"/>
          <p:cNvGrpSpPr/>
          <p:nvPr/>
        </p:nvGrpSpPr>
        <p:grpSpPr>
          <a:xfrm>
            <a:off x="7810177" y="2952888"/>
            <a:ext cx="910025" cy="910025"/>
            <a:chOff x="5857632" y="2214665"/>
            <a:chExt cx="682519" cy="682519"/>
          </a:xfrm>
        </p:grpSpPr>
        <p:grpSp>
          <p:nvGrpSpPr>
            <p:cNvPr id="57" name="组合 56"/>
            <p:cNvGrpSpPr/>
            <p:nvPr/>
          </p:nvGrpSpPr>
          <p:grpSpPr>
            <a:xfrm>
              <a:off x="5857632" y="2214665"/>
              <a:ext cx="682519" cy="682519"/>
              <a:chOff x="2646157" y="1103874"/>
              <a:chExt cx="910025" cy="910025"/>
            </a:xfrm>
          </p:grpSpPr>
          <p:grpSp>
            <p:nvGrpSpPr>
              <p:cNvPr id="58" name="组合 57"/>
              <p:cNvGrpSpPr/>
              <p:nvPr/>
            </p:nvGrpSpPr>
            <p:grpSpPr>
              <a:xfrm>
                <a:off x="2646157" y="1103874"/>
                <a:ext cx="910025" cy="910025"/>
                <a:chOff x="1236675" y="2423160"/>
                <a:chExt cx="1950720" cy="1950720"/>
              </a:xfrm>
            </p:grpSpPr>
            <p:sp>
              <p:nvSpPr>
                <p:cNvPr id="60" name="椭圆 59"/>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61" name="椭圆 60"/>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sp>
            <p:nvSpPr>
              <p:cNvPr id="59" name="椭圆 58"/>
              <p:cNvSpPr/>
              <p:nvPr/>
            </p:nvSpPr>
            <p:spPr>
              <a:xfrm>
                <a:off x="2792045" y="1249762"/>
                <a:ext cx="618249" cy="618249"/>
              </a:xfrm>
              <a:prstGeom prst="ellipse">
                <a:avLst/>
              </a:prstGeom>
              <a:solidFill>
                <a:schemeClr val="accent4"/>
              </a:solidFill>
              <a:ln>
                <a:noFill/>
              </a:ln>
              <a:effectLst>
                <a:innerShdw dist="63500" dir="13500000">
                  <a:schemeClr val="accent4">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nvGrpSpPr>
            <p:cNvPr id="102" name="组合 101"/>
            <p:cNvGrpSpPr/>
            <p:nvPr/>
          </p:nvGrpSpPr>
          <p:grpSpPr>
            <a:xfrm>
              <a:off x="6074185" y="2429210"/>
              <a:ext cx="271856" cy="256505"/>
              <a:chOff x="3098700" y="5569159"/>
              <a:chExt cx="642147" cy="605886"/>
            </a:xfrm>
            <a:solidFill>
              <a:schemeClr val="bg1"/>
            </a:solidFill>
          </p:grpSpPr>
          <p:sp>
            <p:nvSpPr>
              <p:cNvPr id="103" name="Freeform 349"/>
              <p:cNvSpPr>
                <a:spLocks/>
              </p:cNvSpPr>
              <p:nvPr/>
            </p:nvSpPr>
            <p:spPr bwMode="auto">
              <a:xfrm>
                <a:off x="3119543" y="5569159"/>
                <a:ext cx="621304" cy="392027"/>
              </a:xfrm>
              <a:custGeom>
                <a:avLst/>
                <a:gdLst>
                  <a:gd name="T0" fmla="*/ 880 w 921"/>
                  <a:gd name="T1" fmla="*/ 447 h 581"/>
                  <a:gd name="T2" fmla="*/ 879 w 921"/>
                  <a:gd name="T3" fmla="*/ 427 h 581"/>
                  <a:gd name="T4" fmla="*/ 431 w 921"/>
                  <a:gd name="T5" fmla="*/ 0 h 581"/>
                  <a:gd name="T6" fmla="*/ 3 w 921"/>
                  <a:gd name="T7" fmla="*/ 317 h 581"/>
                  <a:gd name="T8" fmla="*/ 0 w 921"/>
                  <a:gd name="T9" fmla="*/ 326 h 581"/>
                  <a:gd name="T10" fmla="*/ 108 w 921"/>
                  <a:gd name="T11" fmla="*/ 326 h 581"/>
                  <a:gd name="T12" fmla="*/ 109 w 921"/>
                  <a:gd name="T13" fmla="*/ 322 h 581"/>
                  <a:gd name="T14" fmla="*/ 431 w 921"/>
                  <a:gd name="T15" fmla="*/ 102 h 581"/>
                  <a:gd name="T16" fmla="*/ 776 w 921"/>
                  <a:gd name="T17" fmla="*/ 424 h 581"/>
                  <a:gd name="T18" fmla="*/ 778 w 921"/>
                  <a:gd name="T19" fmla="*/ 447 h 581"/>
                  <a:gd name="T20" fmla="*/ 729 w 921"/>
                  <a:gd name="T21" fmla="*/ 447 h 581"/>
                  <a:gd name="T22" fmla="*/ 826 w 921"/>
                  <a:gd name="T23" fmla="*/ 581 h 581"/>
                  <a:gd name="T24" fmla="*/ 921 w 921"/>
                  <a:gd name="T25" fmla="*/ 447 h 581"/>
                  <a:gd name="T26" fmla="*/ 880 w 921"/>
                  <a:gd name="T27" fmla="*/ 44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1" h="581">
                    <a:moveTo>
                      <a:pt x="880" y="447"/>
                    </a:moveTo>
                    <a:cubicBezTo>
                      <a:pt x="879" y="427"/>
                      <a:pt x="879" y="427"/>
                      <a:pt x="879" y="427"/>
                    </a:cubicBezTo>
                    <a:cubicBezTo>
                      <a:pt x="867" y="187"/>
                      <a:pt x="670" y="0"/>
                      <a:pt x="431" y="0"/>
                    </a:cubicBezTo>
                    <a:cubicBezTo>
                      <a:pt x="236" y="0"/>
                      <a:pt x="60" y="130"/>
                      <a:pt x="3" y="317"/>
                    </a:cubicBezTo>
                    <a:cubicBezTo>
                      <a:pt x="0" y="326"/>
                      <a:pt x="0" y="326"/>
                      <a:pt x="0" y="326"/>
                    </a:cubicBezTo>
                    <a:cubicBezTo>
                      <a:pt x="108" y="326"/>
                      <a:pt x="108" y="326"/>
                      <a:pt x="108" y="326"/>
                    </a:cubicBezTo>
                    <a:cubicBezTo>
                      <a:pt x="109" y="322"/>
                      <a:pt x="109" y="322"/>
                      <a:pt x="109" y="322"/>
                    </a:cubicBezTo>
                    <a:cubicBezTo>
                      <a:pt x="162" y="188"/>
                      <a:pt x="288" y="102"/>
                      <a:pt x="431" y="102"/>
                    </a:cubicBezTo>
                    <a:cubicBezTo>
                      <a:pt x="612" y="102"/>
                      <a:pt x="763" y="244"/>
                      <a:pt x="776" y="424"/>
                    </a:cubicBezTo>
                    <a:cubicBezTo>
                      <a:pt x="778" y="447"/>
                      <a:pt x="778" y="447"/>
                      <a:pt x="778" y="447"/>
                    </a:cubicBezTo>
                    <a:cubicBezTo>
                      <a:pt x="729" y="447"/>
                      <a:pt x="729" y="447"/>
                      <a:pt x="729" y="447"/>
                    </a:cubicBezTo>
                    <a:cubicBezTo>
                      <a:pt x="826" y="581"/>
                      <a:pt x="826" y="581"/>
                      <a:pt x="826" y="581"/>
                    </a:cubicBezTo>
                    <a:cubicBezTo>
                      <a:pt x="921" y="447"/>
                      <a:pt x="921" y="447"/>
                      <a:pt x="921" y="447"/>
                    </a:cubicBezTo>
                    <a:lnTo>
                      <a:pt x="88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04" name="Freeform 350"/>
              <p:cNvSpPr>
                <a:spLocks/>
              </p:cNvSpPr>
              <p:nvPr/>
            </p:nvSpPr>
            <p:spPr bwMode="auto">
              <a:xfrm>
                <a:off x="3098700" y="5880953"/>
                <a:ext cx="565341" cy="294092"/>
              </a:xfrm>
              <a:custGeom>
                <a:avLst/>
                <a:gdLst>
                  <a:gd name="T0" fmla="*/ 704 w 838"/>
                  <a:gd name="T1" fmla="*/ 235 h 436"/>
                  <a:gd name="T2" fmla="*/ 462 w 838"/>
                  <a:gd name="T3" fmla="*/ 334 h 436"/>
                  <a:gd name="T4" fmla="*/ 166 w 838"/>
                  <a:gd name="T5" fmla="*/ 166 h 436"/>
                  <a:gd name="T6" fmla="*/ 147 w 838"/>
                  <a:gd name="T7" fmla="*/ 134 h 436"/>
                  <a:gd name="T8" fmla="*/ 192 w 838"/>
                  <a:gd name="T9" fmla="*/ 134 h 436"/>
                  <a:gd name="T10" fmla="*/ 95 w 838"/>
                  <a:gd name="T11" fmla="*/ 0 h 436"/>
                  <a:gd name="T12" fmla="*/ 0 w 838"/>
                  <a:gd name="T13" fmla="*/ 134 h 436"/>
                  <a:gd name="T14" fmla="*/ 38 w 838"/>
                  <a:gd name="T15" fmla="*/ 134 h 436"/>
                  <a:gd name="T16" fmla="*/ 43 w 838"/>
                  <a:gd name="T17" fmla="*/ 147 h 436"/>
                  <a:gd name="T18" fmla="*/ 462 w 838"/>
                  <a:gd name="T19" fmla="*/ 436 h 436"/>
                  <a:gd name="T20" fmla="*/ 830 w 838"/>
                  <a:gd name="T21" fmla="*/ 244 h 436"/>
                  <a:gd name="T22" fmla="*/ 838 w 838"/>
                  <a:gd name="T23" fmla="*/ 233 h 436"/>
                  <a:gd name="T24" fmla="*/ 706 w 838"/>
                  <a:gd name="T25" fmla="*/ 233 h 436"/>
                  <a:gd name="T26" fmla="*/ 704 w 838"/>
                  <a:gd name="T27" fmla="*/ 235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8" h="436">
                    <a:moveTo>
                      <a:pt x="704" y="235"/>
                    </a:moveTo>
                    <a:cubicBezTo>
                      <a:pt x="640" y="298"/>
                      <a:pt x="551" y="334"/>
                      <a:pt x="462" y="334"/>
                    </a:cubicBezTo>
                    <a:cubicBezTo>
                      <a:pt x="342" y="334"/>
                      <a:pt x="228" y="270"/>
                      <a:pt x="166" y="166"/>
                    </a:cubicBezTo>
                    <a:cubicBezTo>
                      <a:pt x="147" y="134"/>
                      <a:pt x="147" y="134"/>
                      <a:pt x="147" y="134"/>
                    </a:cubicBezTo>
                    <a:cubicBezTo>
                      <a:pt x="192" y="134"/>
                      <a:pt x="192" y="134"/>
                      <a:pt x="192" y="134"/>
                    </a:cubicBezTo>
                    <a:cubicBezTo>
                      <a:pt x="95" y="0"/>
                      <a:pt x="95" y="0"/>
                      <a:pt x="95" y="0"/>
                    </a:cubicBezTo>
                    <a:cubicBezTo>
                      <a:pt x="0" y="134"/>
                      <a:pt x="0" y="134"/>
                      <a:pt x="0" y="134"/>
                    </a:cubicBezTo>
                    <a:cubicBezTo>
                      <a:pt x="38" y="134"/>
                      <a:pt x="38" y="134"/>
                      <a:pt x="38" y="134"/>
                    </a:cubicBezTo>
                    <a:cubicBezTo>
                      <a:pt x="43" y="147"/>
                      <a:pt x="43" y="147"/>
                      <a:pt x="43" y="147"/>
                    </a:cubicBezTo>
                    <a:cubicBezTo>
                      <a:pt x="109" y="320"/>
                      <a:pt x="278" y="436"/>
                      <a:pt x="462" y="436"/>
                    </a:cubicBezTo>
                    <a:cubicBezTo>
                      <a:pt x="609" y="436"/>
                      <a:pt x="746" y="364"/>
                      <a:pt x="830" y="244"/>
                    </a:cubicBezTo>
                    <a:cubicBezTo>
                      <a:pt x="838" y="233"/>
                      <a:pt x="838" y="233"/>
                      <a:pt x="838" y="233"/>
                    </a:cubicBezTo>
                    <a:cubicBezTo>
                      <a:pt x="706" y="233"/>
                      <a:pt x="706" y="233"/>
                      <a:pt x="706" y="233"/>
                    </a:cubicBezTo>
                    <a:lnTo>
                      <a:pt x="704"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05" name="Freeform 351"/>
              <p:cNvSpPr>
                <a:spLocks noEditPoints="1"/>
              </p:cNvSpPr>
              <p:nvPr/>
            </p:nvSpPr>
            <p:spPr bwMode="auto">
              <a:xfrm>
                <a:off x="3217193" y="5689366"/>
                <a:ext cx="380606" cy="371184"/>
              </a:xfrm>
              <a:custGeom>
                <a:avLst/>
                <a:gdLst>
                  <a:gd name="T0" fmla="*/ 0 w 564"/>
                  <a:gd name="T1" fmla="*/ 227 h 550"/>
                  <a:gd name="T2" fmla="*/ 0 w 564"/>
                  <a:gd name="T3" fmla="*/ 327 h 550"/>
                  <a:gd name="T4" fmla="*/ 46 w 564"/>
                  <a:gd name="T5" fmla="*/ 327 h 550"/>
                  <a:gd name="T6" fmla="*/ 80 w 564"/>
                  <a:gd name="T7" fmla="*/ 407 h 550"/>
                  <a:gd name="T8" fmla="*/ 48 w 564"/>
                  <a:gd name="T9" fmla="*/ 439 h 550"/>
                  <a:gd name="T10" fmla="*/ 119 w 564"/>
                  <a:gd name="T11" fmla="*/ 510 h 550"/>
                  <a:gd name="T12" fmla="*/ 151 w 564"/>
                  <a:gd name="T13" fmla="*/ 478 h 550"/>
                  <a:gd name="T14" fmla="*/ 230 w 564"/>
                  <a:gd name="T15" fmla="*/ 511 h 550"/>
                  <a:gd name="T16" fmla="*/ 230 w 564"/>
                  <a:gd name="T17" fmla="*/ 550 h 550"/>
                  <a:gd name="T18" fmla="*/ 330 w 564"/>
                  <a:gd name="T19" fmla="*/ 550 h 550"/>
                  <a:gd name="T20" fmla="*/ 330 w 564"/>
                  <a:gd name="T21" fmla="*/ 512 h 550"/>
                  <a:gd name="T22" fmla="*/ 414 w 564"/>
                  <a:gd name="T23" fmla="*/ 478 h 550"/>
                  <a:gd name="T24" fmla="*/ 444 w 564"/>
                  <a:gd name="T25" fmla="*/ 509 h 550"/>
                  <a:gd name="T26" fmla="*/ 515 w 564"/>
                  <a:gd name="T27" fmla="*/ 438 h 550"/>
                  <a:gd name="T28" fmla="*/ 485 w 564"/>
                  <a:gd name="T29" fmla="*/ 408 h 550"/>
                  <a:gd name="T30" fmla="*/ 520 w 564"/>
                  <a:gd name="T31" fmla="*/ 327 h 550"/>
                  <a:gd name="T32" fmla="*/ 564 w 564"/>
                  <a:gd name="T33" fmla="*/ 327 h 550"/>
                  <a:gd name="T34" fmla="*/ 564 w 564"/>
                  <a:gd name="T35" fmla="*/ 227 h 550"/>
                  <a:gd name="T36" fmla="*/ 521 w 564"/>
                  <a:gd name="T37" fmla="*/ 227 h 550"/>
                  <a:gd name="T38" fmla="*/ 486 w 564"/>
                  <a:gd name="T39" fmla="*/ 143 h 550"/>
                  <a:gd name="T40" fmla="*/ 518 w 564"/>
                  <a:gd name="T41" fmla="*/ 111 h 550"/>
                  <a:gd name="T42" fmla="*/ 447 w 564"/>
                  <a:gd name="T43" fmla="*/ 40 h 550"/>
                  <a:gd name="T44" fmla="*/ 415 w 564"/>
                  <a:gd name="T45" fmla="*/ 72 h 550"/>
                  <a:gd name="T46" fmla="*/ 330 w 564"/>
                  <a:gd name="T47" fmla="*/ 38 h 550"/>
                  <a:gd name="T48" fmla="*/ 330 w 564"/>
                  <a:gd name="T49" fmla="*/ 0 h 550"/>
                  <a:gd name="T50" fmla="*/ 230 w 564"/>
                  <a:gd name="T51" fmla="*/ 0 h 550"/>
                  <a:gd name="T52" fmla="*/ 230 w 564"/>
                  <a:gd name="T53" fmla="*/ 39 h 550"/>
                  <a:gd name="T54" fmla="*/ 150 w 564"/>
                  <a:gd name="T55" fmla="*/ 73 h 550"/>
                  <a:gd name="T56" fmla="*/ 116 w 564"/>
                  <a:gd name="T57" fmla="*/ 39 h 550"/>
                  <a:gd name="T58" fmla="*/ 45 w 564"/>
                  <a:gd name="T59" fmla="*/ 110 h 550"/>
                  <a:gd name="T60" fmla="*/ 79 w 564"/>
                  <a:gd name="T61" fmla="*/ 144 h 550"/>
                  <a:gd name="T62" fmla="*/ 45 w 564"/>
                  <a:gd name="T63" fmla="*/ 227 h 550"/>
                  <a:gd name="T64" fmla="*/ 0 w 564"/>
                  <a:gd name="T65" fmla="*/ 227 h 550"/>
                  <a:gd name="T66" fmla="*/ 283 w 564"/>
                  <a:gd name="T67" fmla="*/ 104 h 550"/>
                  <a:gd name="T68" fmla="*/ 456 w 564"/>
                  <a:gd name="T69" fmla="*/ 275 h 550"/>
                  <a:gd name="T70" fmla="*/ 283 w 564"/>
                  <a:gd name="T71" fmla="*/ 446 h 550"/>
                  <a:gd name="T72" fmla="*/ 110 w 564"/>
                  <a:gd name="T73" fmla="*/ 275 h 550"/>
                  <a:gd name="T74" fmla="*/ 283 w 564"/>
                  <a:gd name="T75" fmla="*/ 104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4" h="550">
                    <a:moveTo>
                      <a:pt x="0" y="227"/>
                    </a:moveTo>
                    <a:cubicBezTo>
                      <a:pt x="0" y="327"/>
                      <a:pt x="0" y="327"/>
                      <a:pt x="0" y="327"/>
                    </a:cubicBezTo>
                    <a:cubicBezTo>
                      <a:pt x="46" y="327"/>
                      <a:pt x="46" y="327"/>
                      <a:pt x="46" y="327"/>
                    </a:cubicBezTo>
                    <a:cubicBezTo>
                      <a:pt x="52" y="356"/>
                      <a:pt x="64" y="383"/>
                      <a:pt x="80" y="407"/>
                    </a:cubicBezTo>
                    <a:cubicBezTo>
                      <a:pt x="48" y="439"/>
                      <a:pt x="48" y="439"/>
                      <a:pt x="48" y="439"/>
                    </a:cubicBezTo>
                    <a:cubicBezTo>
                      <a:pt x="119" y="510"/>
                      <a:pt x="119" y="510"/>
                      <a:pt x="119" y="510"/>
                    </a:cubicBezTo>
                    <a:cubicBezTo>
                      <a:pt x="151" y="478"/>
                      <a:pt x="151" y="478"/>
                      <a:pt x="151" y="478"/>
                    </a:cubicBezTo>
                    <a:cubicBezTo>
                      <a:pt x="175" y="493"/>
                      <a:pt x="202" y="504"/>
                      <a:pt x="230" y="511"/>
                    </a:cubicBezTo>
                    <a:cubicBezTo>
                      <a:pt x="230" y="550"/>
                      <a:pt x="230" y="550"/>
                      <a:pt x="230" y="550"/>
                    </a:cubicBezTo>
                    <a:cubicBezTo>
                      <a:pt x="330" y="550"/>
                      <a:pt x="330" y="550"/>
                      <a:pt x="330" y="550"/>
                    </a:cubicBezTo>
                    <a:cubicBezTo>
                      <a:pt x="330" y="512"/>
                      <a:pt x="330" y="512"/>
                      <a:pt x="330" y="512"/>
                    </a:cubicBezTo>
                    <a:cubicBezTo>
                      <a:pt x="360" y="506"/>
                      <a:pt x="389" y="494"/>
                      <a:pt x="414" y="478"/>
                    </a:cubicBezTo>
                    <a:cubicBezTo>
                      <a:pt x="444" y="509"/>
                      <a:pt x="444" y="509"/>
                      <a:pt x="444" y="509"/>
                    </a:cubicBezTo>
                    <a:cubicBezTo>
                      <a:pt x="515" y="438"/>
                      <a:pt x="515" y="438"/>
                      <a:pt x="515" y="438"/>
                    </a:cubicBezTo>
                    <a:cubicBezTo>
                      <a:pt x="485" y="408"/>
                      <a:pt x="485" y="408"/>
                      <a:pt x="485" y="408"/>
                    </a:cubicBezTo>
                    <a:cubicBezTo>
                      <a:pt x="502" y="384"/>
                      <a:pt x="514" y="356"/>
                      <a:pt x="520" y="327"/>
                    </a:cubicBezTo>
                    <a:cubicBezTo>
                      <a:pt x="564" y="327"/>
                      <a:pt x="564" y="327"/>
                      <a:pt x="564" y="327"/>
                    </a:cubicBezTo>
                    <a:cubicBezTo>
                      <a:pt x="564" y="227"/>
                      <a:pt x="564" y="227"/>
                      <a:pt x="564" y="227"/>
                    </a:cubicBezTo>
                    <a:cubicBezTo>
                      <a:pt x="521" y="227"/>
                      <a:pt x="521" y="227"/>
                      <a:pt x="521" y="227"/>
                    </a:cubicBezTo>
                    <a:cubicBezTo>
                      <a:pt x="515" y="196"/>
                      <a:pt x="503" y="168"/>
                      <a:pt x="486" y="143"/>
                    </a:cubicBezTo>
                    <a:cubicBezTo>
                      <a:pt x="518" y="111"/>
                      <a:pt x="518" y="111"/>
                      <a:pt x="518" y="111"/>
                    </a:cubicBezTo>
                    <a:cubicBezTo>
                      <a:pt x="447" y="40"/>
                      <a:pt x="447" y="40"/>
                      <a:pt x="447" y="40"/>
                    </a:cubicBezTo>
                    <a:cubicBezTo>
                      <a:pt x="415" y="72"/>
                      <a:pt x="415" y="72"/>
                      <a:pt x="415" y="72"/>
                    </a:cubicBezTo>
                    <a:cubicBezTo>
                      <a:pt x="389" y="56"/>
                      <a:pt x="361" y="44"/>
                      <a:pt x="330" y="38"/>
                    </a:cubicBezTo>
                    <a:cubicBezTo>
                      <a:pt x="330" y="0"/>
                      <a:pt x="330" y="0"/>
                      <a:pt x="330" y="0"/>
                    </a:cubicBezTo>
                    <a:cubicBezTo>
                      <a:pt x="230" y="0"/>
                      <a:pt x="230" y="0"/>
                      <a:pt x="230" y="0"/>
                    </a:cubicBezTo>
                    <a:cubicBezTo>
                      <a:pt x="230" y="39"/>
                      <a:pt x="230" y="39"/>
                      <a:pt x="230" y="39"/>
                    </a:cubicBezTo>
                    <a:cubicBezTo>
                      <a:pt x="201" y="46"/>
                      <a:pt x="174" y="57"/>
                      <a:pt x="150" y="73"/>
                    </a:cubicBezTo>
                    <a:cubicBezTo>
                      <a:pt x="116" y="39"/>
                      <a:pt x="116" y="39"/>
                      <a:pt x="116" y="39"/>
                    </a:cubicBezTo>
                    <a:cubicBezTo>
                      <a:pt x="45" y="110"/>
                      <a:pt x="45" y="110"/>
                      <a:pt x="45" y="110"/>
                    </a:cubicBezTo>
                    <a:cubicBezTo>
                      <a:pt x="79" y="144"/>
                      <a:pt x="79" y="144"/>
                      <a:pt x="79" y="144"/>
                    </a:cubicBezTo>
                    <a:cubicBezTo>
                      <a:pt x="63" y="169"/>
                      <a:pt x="51" y="197"/>
                      <a:pt x="45" y="227"/>
                    </a:cubicBezTo>
                    <a:lnTo>
                      <a:pt x="0" y="227"/>
                    </a:lnTo>
                    <a:close/>
                    <a:moveTo>
                      <a:pt x="283" y="104"/>
                    </a:moveTo>
                    <a:cubicBezTo>
                      <a:pt x="378" y="104"/>
                      <a:pt x="456" y="181"/>
                      <a:pt x="456" y="275"/>
                    </a:cubicBezTo>
                    <a:cubicBezTo>
                      <a:pt x="456" y="369"/>
                      <a:pt x="378" y="446"/>
                      <a:pt x="283" y="446"/>
                    </a:cubicBezTo>
                    <a:cubicBezTo>
                      <a:pt x="188" y="446"/>
                      <a:pt x="110" y="369"/>
                      <a:pt x="110" y="275"/>
                    </a:cubicBezTo>
                    <a:cubicBezTo>
                      <a:pt x="110" y="181"/>
                      <a:pt x="188" y="104"/>
                      <a:pt x="283"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06" name="Freeform 352"/>
              <p:cNvSpPr>
                <a:spLocks noEditPoints="1"/>
              </p:cNvSpPr>
              <p:nvPr/>
            </p:nvSpPr>
            <p:spPr bwMode="auto">
              <a:xfrm>
                <a:off x="3319126" y="5787872"/>
                <a:ext cx="176170" cy="174742"/>
              </a:xfrm>
              <a:custGeom>
                <a:avLst/>
                <a:gdLst>
                  <a:gd name="T0" fmla="*/ 131 w 261"/>
                  <a:gd name="T1" fmla="*/ 259 h 259"/>
                  <a:gd name="T2" fmla="*/ 261 w 261"/>
                  <a:gd name="T3" fmla="*/ 129 h 259"/>
                  <a:gd name="T4" fmla="*/ 131 w 261"/>
                  <a:gd name="T5" fmla="*/ 0 h 259"/>
                  <a:gd name="T6" fmla="*/ 0 w 261"/>
                  <a:gd name="T7" fmla="*/ 129 h 259"/>
                  <a:gd name="T8" fmla="*/ 131 w 261"/>
                  <a:gd name="T9" fmla="*/ 259 h 259"/>
                  <a:gd name="T10" fmla="*/ 131 w 261"/>
                  <a:gd name="T11" fmla="*/ 42 h 259"/>
                  <a:gd name="T12" fmla="*/ 219 w 261"/>
                  <a:gd name="T13" fmla="*/ 129 h 259"/>
                  <a:gd name="T14" fmla="*/ 131 w 261"/>
                  <a:gd name="T15" fmla="*/ 217 h 259"/>
                  <a:gd name="T16" fmla="*/ 42 w 261"/>
                  <a:gd name="T17" fmla="*/ 129 h 259"/>
                  <a:gd name="T18" fmla="*/ 131 w 261"/>
                  <a:gd name="T19" fmla="*/ 4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1" h="259">
                    <a:moveTo>
                      <a:pt x="131" y="259"/>
                    </a:moveTo>
                    <a:cubicBezTo>
                      <a:pt x="203" y="259"/>
                      <a:pt x="261" y="201"/>
                      <a:pt x="261" y="129"/>
                    </a:cubicBezTo>
                    <a:cubicBezTo>
                      <a:pt x="261" y="58"/>
                      <a:pt x="203" y="0"/>
                      <a:pt x="131" y="0"/>
                    </a:cubicBezTo>
                    <a:cubicBezTo>
                      <a:pt x="58" y="0"/>
                      <a:pt x="0" y="58"/>
                      <a:pt x="0" y="129"/>
                    </a:cubicBezTo>
                    <a:cubicBezTo>
                      <a:pt x="0" y="201"/>
                      <a:pt x="58" y="259"/>
                      <a:pt x="131" y="259"/>
                    </a:cubicBezTo>
                    <a:close/>
                    <a:moveTo>
                      <a:pt x="131" y="42"/>
                    </a:moveTo>
                    <a:cubicBezTo>
                      <a:pt x="179" y="42"/>
                      <a:pt x="219" y="81"/>
                      <a:pt x="219" y="129"/>
                    </a:cubicBezTo>
                    <a:cubicBezTo>
                      <a:pt x="219" y="177"/>
                      <a:pt x="179" y="217"/>
                      <a:pt x="131" y="217"/>
                    </a:cubicBezTo>
                    <a:cubicBezTo>
                      <a:pt x="82" y="217"/>
                      <a:pt x="42" y="177"/>
                      <a:pt x="42" y="129"/>
                    </a:cubicBezTo>
                    <a:cubicBezTo>
                      <a:pt x="42" y="81"/>
                      <a:pt x="82" y="42"/>
                      <a:pt x="131"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07" name="Oval 353"/>
              <p:cNvSpPr>
                <a:spLocks noChangeArrowheads="1"/>
              </p:cNvSpPr>
              <p:nvPr/>
            </p:nvSpPr>
            <p:spPr bwMode="auto">
              <a:xfrm>
                <a:off x="3375945" y="5844406"/>
                <a:ext cx="62530" cy="6081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grpSp>
      <p:grpSp>
        <p:nvGrpSpPr>
          <p:cNvPr id="11" name="组合 10"/>
          <p:cNvGrpSpPr/>
          <p:nvPr/>
        </p:nvGrpSpPr>
        <p:grpSpPr>
          <a:xfrm>
            <a:off x="3395102" y="4836308"/>
            <a:ext cx="910025" cy="910025"/>
            <a:chOff x="2546326" y="3627230"/>
            <a:chExt cx="682519" cy="682519"/>
          </a:xfrm>
        </p:grpSpPr>
        <p:grpSp>
          <p:nvGrpSpPr>
            <p:cNvPr id="47" name="组合 46"/>
            <p:cNvGrpSpPr/>
            <p:nvPr/>
          </p:nvGrpSpPr>
          <p:grpSpPr>
            <a:xfrm>
              <a:off x="2546326" y="3627230"/>
              <a:ext cx="682519" cy="682519"/>
              <a:chOff x="2646157" y="1103874"/>
              <a:chExt cx="910025" cy="910025"/>
            </a:xfrm>
          </p:grpSpPr>
          <p:grpSp>
            <p:nvGrpSpPr>
              <p:cNvPr id="48" name="组合 47"/>
              <p:cNvGrpSpPr/>
              <p:nvPr/>
            </p:nvGrpSpPr>
            <p:grpSpPr>
              <a:xfrm>
                <a:off x="2646157" y="1103874"/>
                <a:ext cx="910025" cy="910025"/>
                <a:chOff x="1236675" y="2423160"/>
                <a:chExt cx="1950720" cy="1950720"/>
              </a:xfrm>
            </p:grpSpPr>
            <p:sp>
              <p:nvSpPr>
                <p:cNvPr id="50" name="椭圆 49"/>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51" name="椭圆 50"/>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sp>
            <p:nvSpPr>
              <p:cNvPr id="49" name="椭圆 48"/>
              <p:cNvSpPr/>
              <p:nvPr/>
            </p:nvSpPr>
            <p:spPr>
              <a:xfrm>
                <a:off x="2792045" y="1249762"/>
                <a:ext cx="618249" cy="618249"/>
              </a:xfrm>
              <a:prstGeom prst="ellipse">
                <a:avLst/>
              </a:prstGeom>
              <a:solidFill>
                <a:schemeClr val="accent3"/>
              </a:solidFill>
              <a:ln>
                <a:noFill/>
              </a:ln>
              <a:effectLst>
                <a:innerShdw dist="635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nvGrpSpPr>
            <p:cNvPr id="108" name="组合 107"/>
            <p:cNvGrpSpPr/>
            <p:nvPr/>
          </p:nvGrpSpPr>
          <p:grpSpPr>
            <a:xfrm>
              <a:off x="2804965" y="3858589"/>
              <a:ext cx="218996" cy="245723"/>
              <a:chOff x="3199776" y="780891"/>
              <a:chExt cx="470261" cy="527652"/>
            </a:xfrm>
            <a:solidFill>
              <a:schemeClr val="bg1"/>
            </a:solidFill>
          </p:grpSpPr>
          <p:sp>
            <p:nvSpPr>
              <p:cNvPr id="109" name="Freeform 433"/>
              <p:cNvSpPr>
                <a:spLocks noEditPoints="1"/>
              </p:cNvSpPr>
              <p:nvPr/>
            </p:nvSpPr>
            <p:spPr bwMode="auto">
              <a:xfrm>
                <a:off x="3262591" y="927080"/>
                <a:ext cx="64814" cy="65671"/>
              </a:xfrm>
              <a:custGeom>
                <a:avLst/>
                <a:gdLst>
                  <a:gd name="T0" fmla="*/ 96 w 96"/>
                  <a:gd name="T1" fmla="*/ 48 h 97"/>
                  <a:gd name="T2" fmla="*/ 48 w 96"/>
                  <a:gd name="T3" fmla="*/ 0 h 97"/>
                  <a:gd name="T4" fmla="*/ 0 w 96"/>
                  <a:gd name="T5" fmla="*/ 48 h 97"/>
                  <a:gd name="T6" fmla="*/ 48 w 96"/>
                  <a:gd name="T7" fmla="*/ 97 h 97"/>
                  <a:gd name="T8" fmla="*/ 96 w 96"/>
                  <a:gd name="T9" fmla="*/ 48 h 97"/>
                  <a:gd name="T10" fmla="*/ 28 w 96"/>
                  <a:gd name="T11" fmla="*/ 71 h 97"/>
                  <a:gd name="T12" fmla="*/ 31 w 96"/>
                  <a:gd name="T13" fmla="*/ 61 h 97"/>
                  <a:gd name="T14" fmla="*/ 45 w 96"/>
                  <a:gd name="T15" fmla="*/ 65 h 97"/>
                  <a:gd name="T16" fmla="*/ 53 w 96"/>
                  <a:gd name="T17" fmla="*/ 60 h 97"/>
                  <a:gd name="T18" fmla="*/ 44 w 96"/>
                  <a:gd name="T19" fmla="*/ 52 h 97"/>
                  <a:gd name="T20" fmla="*/ 29 w 96"/>
                  <a:gd name="T21" fmla="*/ 37 h 97"/>
                  <a:gd name="T22" fmla="*/ 43 w 96"/>
                  <a:gd name="T23" fmla="*/ 21 h 97"/>
                  <a:gd name="T24" fmla="*/ 43 w 96"/>
                  <a:gd name="T25" fmla="*/ 13 h 97"/>
                  <a:gd name="T26" fmla="*/ 52 w 96"/>
                  <a:gd name="T27" fmla="*/ 13 h 97"/>
                  <a:gd name="T28" fmla="*/ 52 w 96"/>
                  <a:gd name="T29" fmla="*/ 21 h 97"/>
                  <a:gd name="T30" fmla="*/ 64 w 96"/>
                  <a:gd name="T31" fmla="*/ 24 h 97"/>
                  <a:gd name="T32" fmla="*/ 62 w 96"/>
                  <a:gd name="T33" fmla="*/ 33 h 97"/>
                  <a:gd name="T34" fmla="*/ 49 w 96"/>
                  <a:gd name="T35" fmla="*/ 30 h 97"/>
                  <a:gd name="T36" fmla="*/ 42 w 96"/>
                  <a:gd name="T37" fmla="*/ 35 h 97"/>
                  <a:gd name="T38" fmla="*/ 52 w 96"/>
                  <a:gd name="T39" fmla="*/ 42 h 97"/>
                  <a:gd name="T40" fmla="*/ 66 w 96"/>
                  <a:gd name="T41" fmla="*/ 58 h 97"/>
                  <a:gd name="T42" fmla="*/ 51 w 96"/>
                  <a:gd name="T43" fmla="*/ 74 h 97"/>
                  <a:gd name="T44" fmla="*/ 51 w 96"/>
                  <a:gd name="T45" fmla="*/ 83 h 97"/>
                  <a:gd name="T46" fmla="*/ 43 w 96"/>
                  <a:gd name="T47" fmla="*/ 83 h 97"/>
                  <a:gd name="T48" fmla="*/ 43 w 96"/>
                  <a:gd name="T49" fmla="*/ 75 h 97"/>
                  <a:gd name="T50" fmla="*/ 28 w 96"/>
                  <a:gd name="T51" fmla="*/ 7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6" h="97">
                    <a:moveTo>
                      <a:pt x="96" y="48"/>
                    </a:moveTo>
                    <a:cubicBezTo>
                      <a:pt x="96" y="21"/>
                      <a:pt x="75" y="0"/>
                      <a:pt x="48" y="0"/>
                    </a:cubicBezTo>
                    <a:cubicBezTo>
                      <a:pt x="22" y="0"/>
                      <a:pt x="0" y="21"/>
                      <a:pt x="0" y="48"/>
                    </a:cubicBezTo>
                    <a:cubicBezTo>
                      <a:pt x="0" y="75"/>
                      <a:pt x="22" y="97"/>
                      <a:pt x="48" y="97"/>
                    </a:cubicBezTo>
                    <a:cubicBezTo>
                      <a:pt x="75" y="97"/>
                      <a:pt x="96" y="75"/>
                      <a:pt x="96" y="48"/>
                    </a:cubicBezTo>
                    <a:close/>
                    <a:moveTo>
                      <a:pt x="28" y="71"/>
                    </a:moveTo>
                    <a:cubicBezTo>
                      <a:pt x="31" y="61"/>
                      <a:pt x="31" y="61"/>
                      <a:pt x="31" y="61"/>
                    </a:cubicBezTo>
                    <a:cubicBezTo>
                      <a:pt x="34" y="63"/>
                      <a:pt x="39" y="65"/>
                      <a:pt x="45" y="65"/>
                    </a:cubicBezTo>
                    <a:cubicBezTo>
                      <a:pt x="50" y="65"/>
                      <a:pt x="53" y="63"/>
                      <a:pt x="53" y="60"/>
                    </a:cubicBezTo>
                    <a:cubicBezTo>
                      <a:pt x="53" y="56"/>
                      <a:pt x="51" y="54"/>
                      <a:pt x="44" y="52"/>
                    </a:cubicBezTo>
                    <a:cubicBezTo>
                      <a:pt x="35" y="49"/>
                      <a:pt x="29" y="45"/>
                      <a:pt x="29" y="37"/>
                    </a:cubicBezTo>
                    <a:cubicBezTo>
                      <a:pt x="29" y="29"/>
                      <a:pt x="34" y="23"/>
                      <a:pt x="43" y="21"/>
                    </a:cubicBezTo>
                    <a:cubicBezTo>
                      <a:pt x="43" y="13"/>
                      <a:pt x="43" y="13"/>
                      <a:pt x="43" y="13"/>
                    </a:cubicBezTo>
                    <a:cubicBezTo>
                      <a:pt x="52" y="13"/>
                      <a:pt x="52" y="13"/>
                      <a:pt x="52" y="13"/>
                    </a:cubicBezTo>
                    <a:cubicBezTo>
                      <a:pt x="52" y="21"/>
                      <a:pt x="52" y="21"/>
                      <a:pt x="52" y="21"/>
                    </a:cubicBezTo>
                    <a:cubicBezTo>
                      <a:pt x="57" y="21"/>
                      <a:pt x="61" y="22"/>
                      <a:pt x="64" y="24"/>
                    </a:cubicBezTo>
                    <a:cubicBezTo>
                      <a:pt x="62" y="33"/>
                      <a:pt x="62" y="33"/>
                      <a:pt x="62" y="33"/>
                    </a:cubicBezTo>
                    <a:cubicBezTo>
                      <a:pt x="59" y="32"/>
                      <a:pt x="55" y="30"/>
                      <a:pt x="49" y="30"/>
                    </a:cubicBezTo>
                    <a:cubicBezTo>
                      <a:pt x="44" y="30"/>
                      <a:pt x="42" y="33"/>
                      <a:pt x="42" y="35"/>
                    </a:cubicBezTo>
                    <a:cubicBezTo>
                      <a:pt x="42" y="38"/>
                      <a:pt x="45" y="40"/>
                      <a:pt x="52" y="42"/>
                    </a:cubicBezTo>
                    <a:cubicBezTo>
                      <a:pt x="62" y="46"/>
                      <a:pt x="66" y="51"/>
                      <a:pt x="66" y="58"/>
                    </a:cubicBezTo>
                    <a:cubicBezTo>
                      <a:pt x="66" y="66"/>
                      <a:pt x="61" y="73"/>
                      <a:pt x="51" y="74"/>
                    </a:cubicBezTo>
                    <a:cubicBezTo>
                      <a:pt x="51" y="83"/>
                      <a:pt x="51" y="83"/>
                      <a:pt x="51" y="83"/>
                    </a:cubicBezTo>
                    <a:cubicBezTo>
                      <a:pt x="43" y="83"/>
                      <a:pt x="43" y="83"/>
                      <a:pt x="43" y="83"/>
                    </a:cubicBezTo>
                    <a:cubicBezTo>
                      <a:pt x="43" y="75"/>
                      <a:pt x="43" y="75"/>
                      <a:pt x="43" y="75"/>
                    </a:cubicBezTo>
                    <a:cubicBezTo>
                      <a:pt x="37" y="75"/>
                      <a:pt x="32" y="73"/>
                      <a:pt x="28"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10" name="Freeform 434"/>
              <p:cNvSpPr>
                <a:spLocks noEditPoints="1"/>
              </p:cNvSpPr>
              <p:nvPr/>
            </p:nvSpPr>
            <p:spPr bwMode="auto">
              <a:xfrm>
                <a:off x="3367094" y="867120"/>
                <a:ext cx="140479" cy="141621"/>
              </a:xfrm>
              <a:custGeom>
                <a:avLst/>
                <a:gdLst>
                  <a:gd name="T0" fmla="*/ 104 w 208"/>
                  <a:gd name="T1" fmla="*/ 0 h 210"/>
                  <a:gd name="T2" fmla="*/ 0 w 208"/>
                  <a:gd name="T3" fmla="*/ 105 h 210"/>
                  <a:gd name="T4" fmla="*/ 104 w 208"/>
                  <a:gd name="T5" fmla="*/ 210 h 210"/>
                  <a:gd name="T6" fmla="*/ 208 w 208"/>
                  <a:gd name="T7" fmla="*/ 105 h 210"/>
                  <a:gd name="T8" fmla="*/ 104 w 208"/>
                  <a:gd name="T9" fmla="*/ 0 h 210"/>
                  <a:gd name="T10" fmla="*/ 111 w 208"/>
                  <a:gd name="T11" fmla="*/ 161 h 210"/>
                  <a:gd name="T12" fmla="*/ 111 w 208"/>
                  <a:gd name="T13" fmla="*/ 180 h 210"/>
                  <a:gd name="T14" fmla="*/ 92 w 208"/>
                  <a:gd name="T15" fmla="*/ 180 h 210"/>
                  <a:gd name="T16" fmla="*/ 92 w 208"/>
                  <a:gd name="T17" fmla="*/ 163 h 210"/>
                  <a:gd name="T18" fmla="*/ 61 w 208"/>
                  <a:gd name="T19" fmla="*/ 155 h 210"/>
                  <a:gd name="T20" fmla="*/ 66 w 208"/>
                  <a:gd name="T21" fmla="*/ 133 h 210"/>
                  <a:gd name="T22" fmla="*/ 97 w 208"/>
                  <a:gd name="T23" fmla="*/ 141 h 210"/>
                  <a:gd name="T24" fmla="*/ 115 w 208"/>
                  <a:gd name="T25" fmla="*/ 130 h 210"/>
                  <a:gd name="T26" fmla="*/ 95 w 208"/>
                  <a:gd name="T27" fmla="*/ 114 h 210"/>
                  <a:gd name="T28" fmla="*/ 62 w 208"/>
                  <a:gd name="T29" fmla="*/ 80 h 210"/>
                  <a:gd name="T30" fmla="*/ 93 w 208"/>
                  <a:gd name="T31" fmla="*/ 47 h 210"/>
                  <a:gd name="T32" fmla="*/ 93 w 208"/>
                  <a:gd name="T33" fmla="*/ 30 h 210"/>
                  <a:gd name="T34" fmla="*/ 111 w 208"/>
                  <a:gd name="T35" fmla="*/ 30 h 210"/>
                  <a:gd name="T36" fmla="*/ 111 w 208"/>
                  <a:gd name="T37" fmla="*/ 46 h 210"/>
                  <a:gd name="T38" fmla="*/ 138 w 208"/>
                  <a:gd name="T39" fmla="*/ 52 h 210"/>
                  <a:gd name="T40" fmla="*/ 133 w 208"/>
                  <a:gd name="T41" fmla="*/ 73 h 210"/>
                  <a:gd name="T42" fmla="*/ 106 w 208"/>
                  <a:gd name="T43" fmla="*/ 66 h 210"/>
                  <a:gd name="T44" fmla="*/ 90 w 208"/>
                  <a:gd name="T45" fmla="*/ 77 h 210"/>
                  <a:gd name="T46" fmla="*/ 113 w 208"/>
                  <a:gd name="T47" fmla="*/ 93 h 210"/>
                  <a:gd name="T48" fmla="*/ 143 w 208"/>
                  <a:gd name="T49" fmla="*/ 127 h 210"/>
                  <a:gd name="T50" fmla="*/ 111 w 208"/>
                  <a:gd name="T51" fmla="*/ 16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8" h="210">
                    <a:moveTo>
                      <a:pt x="104" y="0"/>
                    </a:moveTo>
                    <a:cubicBezTo>
                      <a:pt x="47" y="0"/>
                      <a:pt x="0" y="47"/>
                      <a:pt x="0" y="105"/>
                    </a:cubicBezTo>
                    <a:cubicBezTo>
                      <a:pt x="0" y="163"/>
                      <a:pt x="47" y="210"/>
                      <a:pt x="104" y="210"/>
                    </a:cubicBezTo>
                    <a:cubicBezTo>
                      <a:pt x="162" y="210"/>
                      <a:pt x="208" y="163"/>
                      <a:pt x="208" y="105"/>
                    </a:cubicBezTo>
                    <a:cubicBezTo>
                      <a:pt x="208" y="47"/>
                      <a:pt x="162" y="0"/>
                      <a:pt x="104" y="0"/>
                    </a:cubicBezTo>
                    <a:close/>
                    <a:moveTo>
                      <a:pt x="111" y="161"/>
                    </a:moveTo>
                    <a:cubicBezTo>
                      <a:pt x="111" y="180"/>
                      <a:pt x="111" y="180"/>
                      <a:pt x="111" y="180"/>
                    </a:cubicBezTo>
                    <a:cubicBezTo>
                      <a:pt x="92" y="180"/>
                      <a:pt x="92" y="180"/>
                      <a:pt x="92" y="180"/>
                    </a:cubicBezTo>
                    <a:cubicBezTo>
                      <a:pt x="92" y="163"/>
                      <a:pt x="92" y="163"/>
                      <a:pt x="92" y="163"/>
                    </a:cubicBezTo>
                    <a:cubicBezTo>
                      <a:pt x="80" y="162"/>
                      <a:pt x="68" y="159"/>
                      <a:pt x="61" y="155"/>
                    </a:cubicBezTo>
                    <a:cubicBezTo>
                      <a:pt x="66" y="133"/>
                      <a:pt x="66" y="133"/>
                      <a:pt x="66" y="133"/>
                    </a:cubicBezTo>
                    <a:cubicBezTo>
                      <a:pt x="74" y="138"/>
                      <a:pt x="85" y="141"/>
                      <a:pt x="97" y="141"/>
                    </a:cubicBezTo>
                    <a:cubicBezTo>
                      <a:pt x="108" y="141"/>
                      <a:pt x="115" y="137"/>
                      <a:pt x="115" y="130"/>
                    </a:cubicBezTo>
                    <a:cubicBezTo>
                      <a:pt x="115" y="123"/>
                      <a:pt x="109" y="118"/>
                      <a:pt x="95" y="114"/>
                    </a:cubicBezTo>
                    <a:cubicBezTo>
                      <a:pt x="76" y="107"/>
                      <a:pt x="62" y="98"/>
                      <a:pt x="62" y="80"/>
                    </a:cubicBezTo>
                    <a:cubicBezTo>
                      <a:pt x="62" y="64"/>
                      <a:pt x="74" y="51"/>
                      <a:pt x="93" y="47"/>
                    </a:cubicBezTo>
                    <a:cubicBezTo>
                      <a:pt x="93" y="30"/>
                      <a:pt x="93" y="30"/>
                      <a:pt x="93" y="30"/>
                    </a:cubicBezTo>
                    <a:cubicBezTo>
                      <a:pt x="111" y="30"/>
                      <a:pt x="111" y="30"/>
                      <a:pt x="111" y="30"/>
                    </a:cubicBezTo>
                    <a:cubicBezTo>
                      <a:pt x="111" y="46"/>
                      <a:pt x="111" y="46"/>
                      <a:pt x="111" y="46"/>
                    </a:cubicBezTo>
                    <a:cubicBezTo>
                      <a:pt x="124" y="46"/>
                      <a:pt x="132" y="49"/>
                      <a:pt x="138" y="52"/>
                    </a:cubicBezTo>
                    <a:cubicBezTo>
                      <a:pt x="133" y="73"/>
                      <a:pt x="133" y="73"/>
                      <a:pt x="133" y="73"/>
                    </a:cubicBezTo>
                    <a:cubicBezTo>
                      <a:pt x="128" y="71"/>
                      <a:pt x="120" y="66"/>
                      <a:pt x="106" y="66"/>
                    </a:cubicBezTo>
                    <a:cubicBezTo>
                      <a:pt x="94" y="66"/>
                      <a:pt x="90" y="72"/>
                      <a:pt x="90" y="77"/>
                    </a:cubicBezTo>
                    <a:cubicBezTo>
                      <a:pt x="90" y="83"/>
                      <a:pt x="97" y="87"/>
                      <a:pt x="113" y="93"/>
                    </a:cubicBezTo>
                    <a:cubicBezTo>
                      <a:pt x="135" y="100"/>
                      <a:pt x="143" y="111"/>
                      <a:pt x="143" y="127"/>
                    </a:cubicBezTo>
                    <a:cubicBezTo>
                      <a:pt x="143" y="144"/>
                      <a:pt x="132" y="158"/>
                      <a:pt x="111" y="1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11" name="Freeform 435"/>
              <p:cNvSpPr>
                <a:spLocks noEditPoints="1"/>
              </p:cNvSpPr>
              <p:nvPr/>
            </p:nvSpPr>
            <p:spPr bwMode="auto">
              <a:xfrm>
                <a:off x="3282007" y="1022446"/>
                <a:ext cx="89941" cy="91083"/>
              </a:xfrm>
              <a:custGeom>
                <a:avLst/>
                <a:gdLst>
                  <a:gd name="T0" fmla="*/ 67 w 133"/>
                  <a:gd name="T1" fmla="*/ 0 h 135"/>
                  <a:gd name="T2" fmla="*/ 0 w 133"/>
                  <a:gd name="T3" fmla="*/ 68 h 135"/>
                  <a:gd name="T4" fmla="*/ 67 w 133"/>
                  <a:gd name="T5" fmla="*/ 135 h 135"/>
                  <a:gd name="T6" fmla="*/ 133 w 133"/>
                  <a:gd name="T7" fmla="*/ 68 h 135"/>
                  <a:gd name="T8" fmla="*/ 67 w 133"/>
                  <a:gd name="T9" fmla="*/ 0 h 135"/>
                  <a:gd name="T10" fmla="*/ 71 w 133"/>
                  <a:gd name="T11" fmla="*/ 104 h 135"/>
                  <a:gd name="T12" fmla="*/ 71 w 133"/>
                  <a:gd name="T13" fmla="*/ 116 h 135"/>
                  <a:gd name="T14" fmla="*/ 59 w 133"/>
                  <a:gd name="T15" fmla="*/ 116 h 135"/>
                  <a:gd name="T16" fmla="*/ 59 w 133"/>
                  <a:gd name="T17" fmla="*/ 105 h 135"/>
                  <a:gd name="T18" fmla="*/ 39 w 133"/>
                  <a:gd name="T19" fmla="*/ 100 h 135"/>
                  <a:gd name="T20" fmla="*/ 43 w 133"/>
                  <a:gd name="T21" fmla="*/ 86 h 135"/>
                  <a:gd name="T22" fmla="*/ 62 w 133"/>
                  <a:gd name="T23" fmla="*/ 91 h 135"/>
                  <a:gd name="T24" fmla="*/ 74 w 133"/>
                  <a:gd name="T25" fmla="*/ 84 h 135"/>
                  <a:gd name="T26" fmla="*/ 61 w 133"/>
                  <a:gd name="T27" fmla="*/ 73 h 135"/>
                  <a:gd name="T28" fmla="*/ 40 w 133"/>
                  <a:gd name="T29" fmla="*/ 52 h 135"/>
                  <a:gd name="T30" fmla="*/ 60 w 133"/>
                  <a:gd name="T31" fmla="*/ 31 h 135"/>
                  <a:gd name="T32" fmla="*/ 60 w 133"/>
                  <a:gd name="T33" fmla="*/ 20 h 135"/>
                  <a:gd name="T34" fmla="*/ 72 w 133"/>
                  <a:gd name="T35" fmla="*/ 20 h 135"/>
                  <a:gd name="T36" fmla="*/ 72 w 133"/>
                  <a:gd name="T37" fmla="*/ 30 h 135"/>
                  <a:gd name="T38" fmla="*/ 89 w 133"/>
                  <a:gd name="T39" fmla="*/ 34 h 135"/>
                  <a:gd name="T40" fmla="*/ 85 w 133"/>
                  <a:gd name="T41" fmla="*/ 47 h 135"/>
                  <a:gd name="T42" fmla="*/ 68 w 133"/>
                  <a:gd name="T43" fmla="*/ 43 h 135"/>
                  <a:gd name="T44" fmla="*/ 58 w 133"/>
                  <a:gd name="T45" fmla="*/ 50 h 135"/>
                  <a:gd name="T46" fmla="*/ 72 w 133"/>
                  <a:gd name="T47" fmla="*/ 60 h 135"/>
                  <a:gd name="T48" fmla="*/ 92 w 133"/>
                  <a:gd name="T49" fmla="*/ 82 h 135"/>
                  <a:gd name="T50" fmla="*/ 71 w 133"/>
                  <a:gd name="T51" fmla="*/ 10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3" h="135">
                    <a:moveTo>
                      <a:pt x="67" y="0"/>
                    </a:moveTo>
                    <a:cubicBezTo>
                      <a:pt x="30" y="0"/>
                      <a:pt x="0" y="31"/>
                      <a:pt x="0" y="68"/>
                    </a:cubicBezTo>
                    <a:cubicBezTo>
                      <a:pt x="0" y="105"/>
                      <a:pt x="30" y="135"/>
                      <a:pt x="67" y="135"/>
                    </a:cubicBezTo>
                    <a:cubicBezTo>
                      <a:pt x="104" y="135"/>
                      <a:pt x="133" y="105"/>
                      <a:pt x="133" y="68"/>
                    </a:cubicBezTo>
                    <a:cubicBezTo>
                      <a:pt x="133" y="31"/>
                      <a:pt x="104" y="0"/>
                      <a:pt x="67" y="0"/>
                    </a:cubicBezTo>
                    <a:close/>
                    <a:moveTo>
                      <a:pt x="71" y="104"/>
                    </a:moveTo>
                    <a:cubicBezTo>
                      <a:pt x="71" y="116"/>
                      <a:pt x="71" y="116"/>
                      <a:pt x="71" y="116"/>
                    </a:cubicBezTo>
                    <a:cubicBezTo>
                      <a:pt x="59" y="116"/>
                      <a:pt x="59" y="116"/>
                      <a:pt x="59" y="116"/>
                    </a:cubicBezTo>
                    <a:cubicBezTo>
                      <a:pt x="59" y="105"/>
                      <a:pt x="59" y="105"/>
                      <a:pt x="59" y="105"/>
                    </a:cubicBezTo>
                    <a:cubicBezTo>
                      <a:pt x="51" y="104"/>
                      <a:pt x="44" y="102"/>
                      <a:pt x="39" y="100"/>
                    </a:cubicBezTo>
                    <a:cubicBezTo>
                      <a:pt x="43" y="86"/>
                      <a:pt x="43" y="86"/>
                      <a:pt x="43" y="86"/>
                    </a:cubicBezTo>
                    <a:cubicBezTo>
                      <a:pt x="48" y="88"/>
                      <a:pt x="55" y="91"/>
                      <a:pt x="62" y="91"/>
                    </a:cubicBezTo>
                    <a:cubicBezTo>
                      <a:pt x="69" y="91"/>
                      <a:pt x="74" y="88"/>
                      <a:pt x="74" y="84"/>
                    </a:cubicBezTo>
                    <a:cubicBezTo>
                      <a:pt x="74" y="79"/>
                      <a:pt x="70" y="76"/>
                      <a:pt x="61" y="73"/>
                    </a:cubicBezTo>
                    <a:cubicBezTo>
                      <a:pt x="49" y="69"/>
                      <a:pt x="40" y="63"/>
                      <a:pt x="40" y="52"/>
                    </a:cubicBezTo>
                    <a:cubicBezTo>
                      <a:pt x="40" y="41"/>
                      <a:pt x="47" y="33"/>
                      <a:pt x="60" y="31"/>
                    </a:cubicBezTo>
                    <a:cubicBezTo>
                      <a:pt x="60" y="20"/>
                      <a:pt x="60" y="20"/>
                      <a:pt x="60" y="20"/>
                    </a:cubicBezTo>
                    <a:cubicBezTo>
                      <a:pt x="72" y="20"/>
                      <a:pt x="72" y="20"/>
                      <a:pt x="72" y="20"/>
                    </a:cubicBezTo>
                    <a:cubicBezTo>
                      <a:pt x="72" y="30"/>
                      <a:pt x="72" y="30"/>
                      <a:pt x="72" y="30"/>
                    </a:cubicBezTo>
                    <a:cubicBezTo>
                      <a:pt x="79" y="30"/>
                      <a:pt x="85" y="32"/>
                      <a:pt x="89" y="34"/>
                    </a:cubicBezTo>
                    <a:cubicBezTo>
                      <a:pt x="85" y="47"/>
                      <a:pt x="85" y="47"/>
                      <a:pt x="85" y="47"/>
                    </a:cubicBezTo>
                    <a:cubicBezTo>
                      <a:pt x="82" y="46"/>
                      <a:pt x="77" y="43"/>
                      <a:pt x="68" y="43"/>
                    </a:cubicBezTo>
                    <a:cubicBezTo>
                      <a:pt x="61" y="43"/>
                      <a:pt x="58" y="46"/>
                      <a:pt x="58" y="50"/>
                    </a:cubicBezTo>
                    <a:cubicBezTo>
                      <a:pt x="58" y="54"/>
                      <a:pt x="62" y="56"/>
                      <a:pt x="72" y="60"/>
                    </a:cubicBezTo>
                    <a:cubicBezTo>
                      <a:pt x="86" y="65"/>
                      <a:pt x="92" y="71"/>
                      <a:pt x="92" y="82"/>
                    </a:cubicBezTo>
                    <a:cubicBezTo>
                      <a:pt x="92" y="93"/>
                      <a:pt x="85" y="101"/>
                      <a:pt x="71"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12" name="Freeform 436"/>
              <p:cNvSpPr>
                <a:spLocks noEditPoints="1"/>
              </p:cNvSpPr>
              <p:nvPr/>
            </p:nvSpPr>
            <p:spPr bwMode="auto">
              <a:xfrm>
                <a:off x="3199776" y="780891"/>
                <a:ext cx="470261" cy="527652"/>
              </a:xfrm>
              <a:custGeom>
                <a:avLst/>
                <a:gdLst>
                  <a:gd name="T0" fmla="*/ 652 w 697"/>
                  <a:gd name="T1" fmla="*/ 426 h 782"/>
                  <a:gd name="T2" fmla="*/ 601 w 697"/>
                  <a:gd name="T3" fmla="*/ 366 h 782"/>
                  <a:gd name="T4" fmla="*/ 603 w 697"/>
                  <a:gd name="T5" fmla="*/ 267 h 782"/>
                  <a:gd name="T6" fmla="*/ 585 w 697"/>
                  <a:gd name="T7" fmla="*/ 182 h 782"/>
                  <a:gd name="T8" fmla="*/ 509 w 697"/>
                  <a:gd name="T9" fmla="*/ 80 h 782"/>
                  <a:gd name="T10" fmla="*/ 298 w 697"/>
                  <a:gd name="T11" fmla="*/ 0 h 782"/>
                  <a:gd name="T12" fmla="*/ 0 w 697"/>
                  <a:gd name="T13" fmla="*/ 273 h 782"/>
                  <a:gd name="T14" fmla="*/ 2 w 697"/>
                  <a:gd name="T15" fmla="*/ 302 h 782"/>
                  <a:gd name="T16" fmla="*/ 82 w 697"/>
                  <a:gd name="T17" fmla="*/ 533 h 782"/>
                  <a:gd name="T18" fmla="*/ 0 w 697"/>
                  <a:gd name="T19" fmla="*/ 781 h 782"/>
                  <a:gd name="T20" fmla="*/ 362 w 697"/>
                  <a:gd name="T21" fmla="*/ 782 h 782"/>
                  <a:gd name="T22" fmla="*/ 433 w 697"/>
                  <a:gd name="T23" fmla="*/ 674 h 782"/>
                  <a:gd name="T24" fmla="*/ 545 w 697"/>
                  <a:gd name="T25" fmla="*/ 675 h 782"/>
                  <a:gd name="T26" fmla="*/ 563 w 697"/>
                  <a:gd name="T27" fmla="*/ 673 h 782"/>
                  <a:gd name="T28" fmla="*/ 564 w 697"/>
                  <a:gd name="T29" fmla="*/ 673 h 782"/>
                  <a:gd name="T30" fmla="*/ 564 w 697"/>
                  <a:gd name="T31" fmla="*/ 673 h 782"/>
                  <a:gd name="T32" fmla="*/ 571 w 697"/>
                  <a:gd name="T33" fmla="*/ 601 h 782"/>
                  <a:gd name="T34" fmla="*/ 595 w 697"/>
                  <a:gd name="T35" fmla="*/ 577 h 782"/>
                  <a:gd name="T36" fmla="*/ 595 w 697"/>
                  <a:gd name="T37" fmla="*/ 575 h 782"/>
                  <a:gd name="T38" fmla="*/ 561 w 697"/>
                  <a:gd name="T39" fmla="*/ 554 h 782"/>
                  <a:gd name="T40" fmla="*/ 570 w 697"/>
                  <a:gd name="T41" fmla="*/ 554 h 782"/>
                  <a:gd name="T42" fmla="*/ 598 w 697"/>
                  <a:gd name="T43" fmla="*/ 536 h 782"/>
                  <a:gd name="T44" fmla="*/ 598 w 697"/>
                  <a:gd name="T45" fmla="*/ 535 h 782"/>
                  <a:gd name="T46" fmla="*/ 595 w 697"/>
                  <a:gd name="T47" fmla="*/ 527 h 782"/>
                  <a:gd name="T48" fmla="*/ 611 w 697"/>
                  <a:gd name="T49" fmla="*/ 461 h 782"/>
                  <a:gd name="T50" fmla="*/ 652 w 697"/>
                  <a:gd name="T51" fmla="*/ 426 h 782"/>
                  <a:gd name="T52" fmla="*/ 78 w 697"/>
                  <a:gd name="T53" fmla="*/ 265 h 782"/>
                  <a:gd name="T54" fmla="*/ 141 w 697"/>
                  <a:gd name="T55" fmla="*/ 201 h 782"/>
                  <a:gd name="T56" fmla="*/ 205 w 697"/>
                  <a:gd name="T57" fmla="*/ 265 h 782"/>
                  <a:gd name="T58" fmla="*/ 141 w 697"/>
                  <a:gd name="T59" fmla="*/ 329 h 782"/>
                  <a:gd name="T60" fmla="*/ 78 w 697"/>
                  <a:gd name="T61" fmla="*/ 265 h 782"/>
                  <a:gd name="T62" fmla="*/ 189 w 697"/>
                  <a:gd name="T63" fmla="*/ 514 h 782"/>
                  <a:gd name="T64" fmla="*/ 101 w 697"/>
                  <a:gd name="T65" fmla="*/ 426 h 782"/>
                  <a:gd name="T66" fmla="*/ 189 w 697"/>
                  <a:gd name="T67" fmla="*/ 337 h 782"/>
                  <a:gd name="T68" fmla="*/ 276 w 697"/>
                  <a:gd name="T69" fmla="*/ 426 h 782"/>
                  <a:gd name="T70" fmla="*/ 189 w 697"/>
                  <a:gd name="T71" fmla="*/ 514 h 782"/>
                  <a:gd name="T72" fmla="*/ 352 w 697"/>
                  <a:gd name="T73" fmla="*/ 371 h 782"/>
                  <a:gd name="T74" fmla="*/ 215 w 697"/>
                  <a:gd name="T75" fmla="*/ 233 h 782"/>
                  <a:gd name="T76" fmla="*/ 352 w 697"/>
                  <a:gd name="T77" fmla="*/ 95 h 782"/>
                  <a:gd name="T78" fmla="*/ 489 w 697"/>
                  <a:gd name="T79" fmla="*/ 233 h 782"/>
                  <a:gd name="T80" fmla="*/ 352 w 697"/>
                  <a:gd name="T81" fmla="*/ 371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7" h="782">
                    <a:moveTo>
                      <a:pt x="652" y="426"/>
                    </a:moveTo>
                    <a:cubicBezTo>
                      <a:pt x="636" y="408"/>
                      <a:pt x="611" y="388"/>
                      <a:pt x="601" y="366"/>
                    </a:cubicBezTo>
                    <a:cubicBezTo>
                      <a:pt x="587" y="333"/>
                      <a:pt x="603" y="301"/>
                      <a:pt x="603" y="267"/>
                    </a:cubicBezTo>
                    <a:cubicBezTo>
                      <a:pt x="602" y="240"/>
                      <a:pt x="594" y="207"/>
                      <a:pt x="585" y="182"/>
                    </a:cubicBezTo>
                    <a:cubicBezTo>
                      <a:pt x="570" y="141"/>
                      <a:pt x="543" y="107"/>
                      <a:pt x="509" y="80"/>
                    </a:cubicBezTo>
                    <a:cubicBezTo>
                      <a:pt x="456" y="31"/>
                      <a:pt x="381" y="0"/>
                      <a:pt x="298" y="0"/>
                    </a:cubicBezTo>
                    <a:cubicBezTo>
                      <a:pt x="133" y="0"/>
                      <a:pt x="0" y="122"/>
                      <a:pt x="0" y="273"/>
                    </a:cubicBezTo>
                    <a:cubicBezTo>
                      <a:pt x="0" y="283"/>
                      <a:pt x="1" y="293"/>
                      <a:pt x="2" y="302"/>
                    </a:cubicBezTo>
                    <a:cubicBezTo>
                      <a:pt x="3" y="368"/>
                      <a:pt x="23" y="446"/>
                      <a:pt x="82" y="533"/>
                    </a:cubicBezTo>
                    <a:cubicBezTo>
                      <a:pt x="82" y="533"/>
                      <a:pt x="164" y="697"/>
                      <a:pt x="0" y="781"/>
                    </a:cubicBezTo>
                    <a:cubicBezTo>
                      <a:pt x="362" y="782"/>
                      <a:pt x="362" y="782"/>
                      <a:pt x="362" y="782"/>
                    </a:cubicBezTo>
                    <a:cubicBezTo>
                      <a:pt x="362" y="782"/>
                      <a:pt x="389" y="674"/>
                      <a:pt x="433" y="674"/>
                    </a:cubicBezTo>
                    <a:cubicBezTo>
                      <a:pt x="470" y="674"/>
                      <a:pt x="508" y="677"/>
                      <a:pt x="545" y="675"/>
                    </a:cubicBezTo>
                    <a:cubicBezTo>
                      <a:pt x="553" y="676"/>
                      <a:pt x="558" y="675"/>
                      <a:pt x="563" y="673"/>
                    </a:cubicBezTo>
                    <a:cubicBezTo>
                      <a:pt x="564" y="673"/>
                      <a:pt x="564" y="673"/>
                      <a:pt x="564" y="673"/>
                    </a:cubicBezTo>
                    <a:cubicBezTo>
                      <a:pt x="564" y="673"/>
                      <a:pt x="564" y="673"/>
                      <a:pt x="564" y="673"/>
                    </a:cubicBezTo>
                    <a:cubicBezTo>
                      <a:pt x="589" y="660"/>
                      <a:pt x="571" y="601"/>
                      <a:pt x="571" y="601"/>
                    </a:cubicBezTo>
                    <a:cubicBezTo>
                      <a:pt x="586" y="595"/>
                      <a:pt x="595" y="585"/>
                      <a:pt x="595" y="577"/>
                    </a:cubicBezTo>
                    <a:cubicBezTo>
                      <a:pt x="595" y="575"/>
                      <a:pt x="595" y="575"/>
                      <a:pt x="595" y="575"/>
                    </a:cubicBezTo>
                    <a:cubicBezTo>
                      <a:pt x="595" y="565"/>
                      <a:pt x="581" y="557"/>
                      <a:pt x="561" y="554"/>
                    </a:cubicBezTo>
                    <a:cubicBezTo>
                      <a:pt x="570" y="554"/>
                      <a:pt x="570" y="554"/>
                      <a:pt x="570" y="554"/>
                    </a:cubicBezTo>
                    <a:cubicBezTo>
                      <a:pt x="585" y="554"/>
                      <a:pt x="598" y="546"/>
                      <a:pt x="598" y="536"/>
                    </a:cubicBezTo>
                    <a:cubicBezTo>
                      <a:pt x="598" y="535"/>
                      <a:pt x="598" y="535"/>
                      <a:pt x="598" y="535"/>
                    </a:cubicBezTo>
                    <a:cubicBezTo>
                      <a:pt x="598" y="532"/>
                      <a:pt x="597" y="529"/>
                      <a:pt x="595" y="527"/>
                    </a:cubicBezTo>
                    <a:cubicBezTo>
                      <a:pt x="598" y="514"/>
                      <a:pt x="609" y="461"/>
                      <a:pt x="611" y="461"/>
                    </a:cubicBezTo>
                    <a:cubicBezTo>
                      <a:pt x="697" y="457"/>
                      <a:pt x="652" y="426"/>
                      <a:pt x="652" y="426"/>
                    </a:cubicBezTo>
                    <a:close/>
                    <a:moveTo>
                      <a:pt x="78" y="265"/>
                    </a:moveTo>
                    <a:cubicBezTo>
                      <a:pt x="78" y="230"/>
                      <a:pt x="106" y="201"/>
                      <a:pt x="141" y="201"/>
                    </a:cubicBezTo>
                    <a:cubicBezTo>
                      <a:pt x="176" y="201"/>
                      <a:pt x="205" y="230"/>
                      <a:pt x="205" y="265"/>
                    </a:cubicBezTo>
                    <a:cubicBezTo>
                      <a:pt x="205" y="300"/>
                      <a:pt x="176" y="329"/>
                      <a:pt x="141" y="329"/>
                    </a:cubicBezTo>
                    <a:cubicBezTo>
                      <a:pt x="106" y="329"/>
                      <a:pt x="78" y="300"/>
                      <a:pt x="78" y="265"/>
                    </a:cubicBezTo>
                    <a:close/>
                    <a:moveTo>
                      <a:pt x="189" y="514"/>
                    </a:moveTo>
                    <a:cubicBezTo>
                      <a:pt x="141" y="514"/>
                      <a:pt x="101" y="474"/>
                      <a:pt x="101" y="426"/>
                    </a:cubicBezTo>
                    <a:cubicBezTo>
                      <a:pt x="101" y="377"/>
                      <a:pt x="141" y="337"/>
                      <a:pt x="189" y="337"/>
                    </a:cubicBezTo>
                    <a:cubicBezTo>
                      <a:pt x="237" y="337"/>
                      <a:pt x="276" y="377"/>
                      <a:pt x="276" y="426"/>
                    </a:cubicBezTo>
                    <a:cubicBezTo>
                      <a:pt x="276" y="474"/>
                      <a:pt x="237" y="514"/>
                      <a:pt x="189" y="514"/>
                    </a:cubicBezTo>
                    <a:close/>
                    <a:moveTo>
                      <a:pt x="352" y="371"/>
                    </a:moveTo>
                    <a:cubicBezTo>
                      <a:pt x="276" y="371"/>
                      <a:pt x="215" y="309"/>
                      <a:pt x="215" y="233"/>
                    </a:cubicBezTo>
                    <a:cubicBezTo>
                      <a:pt x="215" y="157"/>
                      <a:pt x="276" y="95"/>
                      <a:pt x="352" y="95"/>
                    </a:cubicBezTo>
                    <a:cubicBezTo>
                      <a:pt x="428" y="95"/>
                      <a:pt x="489" y="157"/>
                      <a:pt x="489" y="233"/>
                    </a:cubicBezTo>
                    <a:cubicBezTo>
                      <a:pt x="489" y="309"/>
                      <a:pt x="428" y="371"/>
                      <a:pt x="352" y="3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grpSp>
      <p:grpSp>
        <p:nvGrpSpPr>
          <p:cNvPr id="15" name="组合 14"/>
          <p:cNvGrpSpPr/>
          <p:nvPr/>
        </p:nvGrpSpPr>
        <p:grpSpPr>
          <a:xfrm>
            <a:off x="7810177" y="4836308"/>
            <a:ext cx="910025" cy="910025"/>
            <a:chOff x="5857632" y="3627230"/>
            <a:chExt cx="682519" cy="682519"/>
          </a:xfrm>
        </p:grpSpPr>
        <p:grpSp>
          <p:nvGrpSpPr>
            <p:cNvPr id="62" name="组合 61"/>
            <p:cNvGrpSpPr/>
            <p:nvPr/>
          </p:nvGrpSpPr>
          <p:grpSpPr>
            <a:xfrm>
              <a:off x="5857632" y="3627230"/>
              <a:ext cx="682519" cy="682519"/>
              <a:chOff x="2646157" y="1103874"/>
              <a:chExt cx="910025" cy="910025"/>
            </a:xfrm>
          </p:grpSpPr>
          <p:grpSp>
            <p:nvGrpSpPr>
              <p:cNvPr id="63" name="组合 62"/>
              <p:cNvGrpSpPr/>
              <p:nvPr/>
            </p:nvGrpSpPr>
            <p:grpSpPr>
              <a:xfrm>
                <a:off x="2646157" y="1103874"/>
                <a:ext cx="910025" cy="910025"/>
                <a:chOff x="1236675" y="2423160"/>
                <a:chExt cx="1950720" cy="1950720"/>
              </a:xfrm>
            </p:grpSpPr>
            <p:sp>
              <p:nvSpPr>
                <p:cNvPr id="65" name="椭圆 64"/>
                <p:cNvSpPr/>
                <p:nvPr/>
              </p:nvSpPr>
              <p:spPr>
                <a:xfrm>
                  <a:off x="1236675" y="2423160"/>
                  <a:ext cx="1950720" cy="1950720"/>
                </a:xfrm>
                <a:prstGeom prst="ellipse">
                  <a:avLst/>
                </a:prstGeom>
                <a:solidFill>
                  <a:schemeClr val="bg1"/>
                </a:solidFill>
                <a:ln>
                  <a:noFill/>
                </a:ln>
                <a:effectLst>
                  <a:outerShdw dist="762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sp>
              <p:nvSpPr>
                <p:cNvPr id="66" name="椭圆 65"/>
                <p:cNvSpPr/>
                <p:nvPr/>
              </p:nvSpPr>
              <p:spPr>
                <a:xfrm>
                  <a:off x="1426863" y="2613348"/>
                  <a:ext cx="1570349" cy="1570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sp>
            <p:nvSpPr>
              <p:cNvPr id="64" name="椭圆 63"/>
              <p:cNvSpPr/>
              <p:nvPr/>
            </p:nvSpPr>
            <p:spPr>
              <a:xfrm>
                <a:off x="2792045" y="1249762"/>
                <a:ext cx="618249" cy="618249"/>
              </a:xfrm>
              <a:prstGeom prst="ellipse">
                <a:avLst/>
              </a:prstGeom>
              <a:solidFill>
                <a:schemeClr val="accent6"/>
              </a:solidFill>
              <a:ln>
                <a:noFill/>
              </a:ln>
              <a:effectLst>
                <a:innerShdw dist="63500" dir="13500000">
                  <a:schemeClr val="accent6">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p:grpSp>
        <p:grpSp>
          <p:nvGrpSpPr>
            <p:cNvPr id="113" name="组合 112"/>
            <p:cNvGrpSpPr/>
            <p:nvPr/>
          </p:nvGrpSpPr>
          <p:grpSpPr>
            <a:xfrm>
              <a:off x="6046201" y="3891638"/>
              <a:ext cx="327824" cy="179625"/>
              <a:chOff x="3085851" y="4418205"/>
              <a:chExt cx="774347" cy="424290"/>
            </a:xfrm>
            <a:solidFill>
              <a:schemeClr val="bg1"/>
            </a:solidFill>
          </p:grpSpPr>
          <p:sp>
            <p:nvSpPr>
              <p:cNvPr id="114" name="Freeform 439"/>
              <p:cNvSpPr>
                <a:spLocks/>
              </p:cNvSpPr>
              <p:nvPr/>
            </p:nvSpPr>
            <p:spPr bwMode="auto">
              <a:xfrm>
                <a:off x="3676890" y="4518139"/>
                <a:ext cx="183308" cy="97650"/>
              </a:xfrm>
              <a:custGeom>
                <a:avLst/>
                <a:gdLst>
                  <a:gd name="T0" fmla="*/ 272 w 272"/>
                  <a:gd name="T1" fmla="*/ 71 h 145"/>
                  <a:gd name="T2" fmla="*/ 179 w 272"/>
                  <a:gd name="T3" fmla="*/ 0 h 145"/>
                  <a:gd name="T4" fmla="*/ 179 w 272"/>
                  <a:gd name="T5" fmla="*/ 51 h 145"/>
                  <a:gd name="T6" fmla="*/ 0 w 272"/>
                  <a:gd name="T7" fmla="*/ 51 h 145"/>
                  <a:gd name="T8" fmla="*/ 12 w 272"/>
                  <a:gd name="T9" fmla="*/ 94 h 145"/>
                  <a:gd name="T10" fmla="*/ 179 w 272"/>
                  <a:gd name="T11" fmla="*/ 94 h 145"/>
                  <a:gd name="T12" fmla="*/ 179 w 272"/>
                  <a:gd name="T13" fmla="*/ 145 h 145"/>
                  <a:gd name="T14" fmla="*/ 272 w 272"/>
                  <a:gd name="T15" fmla="*/ 71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2" h="145">
                    <a:moveTo>
                      <a:pt x="272" y="71"/>
                    </a:moveTo>
                    <a:cubicBezTo>
                      <a:pt x="179" y="0"/>
                      <a:pt x="179" y="0"/>
                      <a:pt x="179" y="0"/>
                    </a:cubicBezTo>
                    <a:cubicBezTo>
                      <a:pt x="179" y="51"/>
                      <a:pt x="179" y="51"/>
                      <a:pt x="179" y="51"/>
                    </a:cubicBezTo>
                    <a:cubicBezTo>
                      <a:pt x="0" y="51"/>
                      <a:pt x="0" y="51"/>
                      <a:pt x="0" y="51"/>
                    </a:cubicBezTo>
                    <a:cubicBezTo>
                      <a:pt x="5" y="65"/>
                      <a:pt x="9" y="79"/>
                      <a:pt x="12" y="94"/>
                    </a:cubicBezTo>
                    <a:cubicBezTo>
                      <a:pt x="179" y="94"/>
                      <a:pt x="179" y="94"/>
                      <a:pt x="179" y="94"/>
                    </a:cubicBezTo>
                    <a:cubicBezTo>
                      <a:pt x="179" y="145"/>
                      <a:pt x="179" y="145"/>
                      <a:pt x="179" y="145"/>
                    </a:cubicBezTo>
                    <a:lnTo>
                      <a:pt x="272" y="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15" name="Freeform 440"/>
              <p:cNvSpPr>
                <a:spLocks noEditPoints="1"/>
              </p:cNvSpPr>
              <p:nvPr/>
            </p:nvSpPr>
            <p:spPr bwMode="auto">
              <a:xfrm>
                <a:off x="3286005" y="4423630"/>
                <a:ext cx="393455" cy="396024"/>
              </a:xfrm>
              <a:custGeom>
                <a:avLst/>
                <a:gdLst>
                  <a:gd name="T0" fmla="*/ 291 w 583"/>
                  <a:gd name="T1" fmla="*/ 0 h 587"/>
                  <a:gd name="T2" fmla="*/ 0 w 583"/>
                  <a:gd name="T3" fmla="*/ 294 h 587"/>
                  <a:gd name="T4" fmla="*/ 291 w 583"/>
                  <a:gd name="T5" fmla="*/ 587 h 587"/>
                  <a:gd name="T6" fmla="*/ 583 w 583"/>
                  <a:gd name="T7" fmla="*/ 294 h 587"/>
                  <a:gd name="T8" fmla="*/ 291 w 583"/>
                  <a:gd name="T9" fmla="*/ 0 h 587"/>
                  <a:gd name="T10" fmla="*/ 291 w 583"/>
                  <a:gd name="T11" fmla="*/ 517 h 587"/>
                  <a:gd name="T12" fmla="*/ 70 w 583"/>
                  <a:gd name="T13" fmla="*/ 294 h 587"/>
                  <a:gd name="T14" fmla="*/ 291 w 583"/>
                  <a:gd name="T15" fmla="*/ 70 h 587"/>
                  <a:gd name="T16" fmla="*/ 513 w 583"/>
                  <a:gd name="T17" fmla="*/ 294 h 587"/>
                  <a:gd name="T18" fmla="*/ 291 w 583"/>
                  <a:gd name="T19" fmla="*/ 51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3" h="587">
                    <a:moveTo>
                      <a:pt x="291" y="0"/>
                    </a:moveTo>
                    <a:cubicBezTo>
                      <a:pt x="130" y="0"/>
                      <a:pt x="0" y="132"/>
                      <a:pt x="0" y="294"/>
                    </a:cubicBezTo>
                    <a:cubicBezTo>
                      <a:pt x="0" y="456"/>
                      <a:pt x="130" y="587"/>
                      <a:pt x="291" y="587"/>
                    </a:cubicBezTo>
                    <a:cubicBezTo>
                      <a:pt x="452" y="587"/>
                      <a:pt x="583" y="456"/>
                      <a:pt x="583" y="294"/>
                    </a:cubicBezTo>
                    <a:cubicBezTo>
                      <a:pt x="583" y="132"/>
                      <a:pt x="452" y="0"/>
                      <a:pt x="291" y="0"/>
                    </a:cubicBezTo>
                    <a:close/>
                    <a:moveTo>
                      <a:pt x="291" y="517"/>
                    </a:moveTo>
                    <a:cubicBezTo>
                      <a:pt x="169" y="517"/>
                      <a:pt x="70" y="417"/>
                      <a:pt x="70" y="294"/>
                    </a:cubicBezTo>
                    <a:cubicBezTo>
                      <a:pt x="70" y="170"/>
                      <a:pt x="169" y="70"/>
                      <a:pt x="291" y="70"/>
                    </a:cubicBezTo>
                    <a:cubicBezTo>
                      <a:pt x="413" y="70"/>
                      <a:pt x="513" y="170"/>
                      <a:pt x="513" y="294"/>
                    </a:cubicBezTo>
                    <a:cubicBezTo>
                      <a:pt x="513" y="417"/>
                      <a:pt x="413" y="517"/>
                      <a:pt x="291" y="5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16" name="Freeform 441"/>
              <p:cNvSpPr>
                <a:spLocks/>
              </p:cNvSpPr>
              <p:nvPr/>
            </p:nvSpPr>
            <p:spPr bwMode="auto">
              <a:xfrm>
                <a:off x="3367094" y="4553829"/>
                <a:ext cx="147046" cy="100505"/>
              </a:xfrm>
              <a:custGeom>
                <a:avLst/>
                <a:gdLst>
                  <a:gd name="T0" fmla="*/ 185 w 218"/>
                  <a:gd name="T1" fmla="*/ 54 h 149"/>
                  <a:gd name="T2" fmla="*/ 185 w 218"/>
                  <a:gd name="T3" fmla="*/ 14 h 149"/>
                  <a:gd name="T4" fmla="*/ 171 w 218"/>
                  <a:gd name="T5" fmla="*/ 0 h 149"/>
                  <a:gd name="T6" fmla="*/ 157 w 218"/>
                  <a:gd name="T7" fmla="*/ 14 h 149"/>
                  <a:gd name="T8" fmla="*/ 157 w 218"/>
                  <a:gd name="T9" fmla="*/ 54 h 149"/>
                  <a:gd name="T10" fmla="*/ 126 w 218"/>
                  <a:gd name="T11" fmla="*/ 91 h 149"/>
                  <a:gd name="T12" fmla="*/ 10 w 218"/>
                  <a:gd name="T13" fmla="*/ 102 h 149"/>
                  <a:gd name="T14" fmla="*/ 1 w 218"/>
                  <a:gd name="T15" fmla="*/ 114 h 149"/>
                  <a:gd name="T16" fmla="*/ 12 w 218"/>
                  <a:gd name="T17" fmla="*/ 123 h 149"/>
                  <a:gd name="T18" fmla="*/ 126 w 218"/>
                  <a:gd name="T19" fmla="*/ 112 h 149"/>
                  <a:gd name="T20" fmla="*/ 171 w 218"/>
                  <a:gd name="T21" fmla="*/ 149 h 149"/>
                  <a:gd name="T22" fmla="*/ 218 w 218"/>
                  <a:gd name="T23" fmla="*/ 101 h 149"/>
                  <a:gd name="T24" fmla="*/ 185 w 218"/>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8" h="149">
                    <a:moveTo>
                      <a:pt x="185" y="54"/>
                    </a:moveTo>
                    <a:cubicBezTo>
                      <a:pt x="185" y="14"/>
                      <a:pt x="185" y="14"/>
                      <a:pt x="185" y="14"/>
                    </a:cubicBezTo>
                    <a:cubicBezTo>
                      <a:pt x="185" y="6"/>
                      <a:pt x="179" y="0"/>
                      <a:pt x="171" y="0"/>
                    </a:cubicBezTo>
                    <a:cubicBezTo>
                      <a:pt x="163" y="0"/>
                      <a:pt x="157" y="6"/>
                      <a:pt x="157" y="14"/>
                    </a:cubicBezTo>
                    <a:cubicBezTo>
                      <a:pt x="157" y="54"/>
                      <a:pt x="157" y="54"/>
                      <a:pt x="157" y="54"/>
                    </a:cubicBezTo>
                    <a:cubicBezTo>
                      <a:pt x="141" y="60"/>
                      <a:pt x="129" y="74"/>
                      <a:pt x="126" y="91"/>
                    </a:cubicBezTo>
                    <a:cubicBezTo>
                      <a:pt x="10" y="102"/>
                      <a:pt x="10" y="102"/>
                      <a:pt x="10" y="102"/>
                    </a:cubicBezTo>
                    <a:cubicBezTo>
                      <a:pt x="5" y="103"/>
                      <a:pt x="0" y="108"/>
                      <a:pt x="1" y="114"/>
                    </a:cubicBezTo>
                    <a:cubicBezTo>
                      <a:pt x="1" y="120"/>
                      <a:pt x="7" y="124"/>
                      <a:pt x="12" y="123"/>
                    </a:cubicBezTo>
                    <a:cubicBezTo>
                      <a:pt x="126" y="112"/>
                      <a:pt x="126" y="112"/>
                      <a:pt x="126" y="112"/>
                    </a:cubicBezTo>
                    <a:cubicBezTo>
                      <a:pt x="131" y="133"/>
                      <a:pt x="149" y="149"/>
                      <a:pt x="171" y="149"/>
                    </a:cubicBezTo>
                    <a:cubicBezTo>
                      <a:pt x="197" y="149"/>
                      <a:pt x="218" y="127"/>
                      <a:pt x="218" y="101"/>
                    </a:cubicBezTo>
                    <a:cubicBezTo>
                      <a:pt x="218" y="79"/>
                      <a:pt x="204" y="61"/>
                      <a:pt x="185"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17" name="Freeform 442"/>
              <p:cNvSpPr>
                <a:spLocks/>
              </p:cNvSpPr>
              <p:nvPr/>
            </p:nvSpPr>
            <p:spPr bwMode="auto">
              <a:xfrm>
                <a:off x="3458748" y="4489015"/>
                <a:ext cx="13705" cy="39117"/>
              </a:xfrm>
              <a:custGeom>
                <a:avLst/>
                <a:gdLst>
                  <a:gd name="T0" fmla="*/ 29 w 48"/>
                  <a:gd name="T1" fmla="*/ 17 h 137"/>
                  <a:gd name="T2" fmla="*/ 29 w 48"/>
                  <a:gd name="T3" fmla="*/ 17 h 137"/>
                  <a:gd name="T4" fmla="*/ 29 w 48"/>
                  <a:gd name="T5" fmla="*/ 137 h 137"/>
                  <a:gd name="T6" fmla="*/ 48 w 48"/>
                  <a:gd name="T7" fmla="*/ 137 h 137"/>
                  <a:gd name="T8" fmla="*/ 48 w 48"/>
                  <a:gd name="T9" fmla="*/ 0 h 137"/>
                  <a:gd name="T10" fmla="*/ 31 w 48"/>
                  <a:gd name="T11" fmla="*/ 0 h 137"/>
                  <a:gd name="T12" fmla="*/ 0 w 48"/>
                  <a:gd name="T13" fmla="*/ 17 h 137"/>
                  <a:gd name="T14" fmla="*/ 5 w 48"/>
                  <a:gd name="T15" fmla="*/ 31 h 137"/>
                  <a:gd name="T16" fmla="*/ 29 w 48"/>
                  <a:gd name="T17" fmla="*/ 1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37">
                    <a:moveTo>
                      <a:pt x="29" y="17"/>
                    </a:moveTo>
                    <a:lnTo>
                      <a:pt x="29" y="17"/>
                    </a:lnTo>
                    <a:lnTo>
                      <a:pt x="29" y="137"/>
                    </a:lnTo>
                    <a:lnTo>
                      <a:pt x="48" y="137"/>
                    </a:lnTo>
                    <a:lnTo>
                      <a:pt x="48" y="0"/>
                    </a:lnTo>
                    <a:lnTo>
                      <a:pt x="31" y="0"/>
                    </a:lnTo>
                    <a:lnTo>
                      <a:pt x="0" y="17"/>
                    </a:lnTo>
                    <a:lnTo>
                      <a:pt x="5" y="31"/>
                    </a:lnTo>
                    <a:lnTo>
                      <a:pt x="29"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18" name="Freeform 443"/>
              <p:cNvSpPr>
                <a:spLocks/>
              </p:cNvSpPr>
              <p:nvPr/>
            </p:nvSpPr>
            <p:spPr bwMode="auto">
              <a:xfrm>
                <a:off x="3476450" y="4488444"/>
                <a:ext cx="24841" cy="39688"/>
              </a:xfrm>
              <a:custGeom>
                <a:avLst/>
                <a:gdLst>
                  <a:gd name="T0" fmla="*/ 37 w 37"/>
                  <a:gd name="T1" fmla="*/ 52 h 59"/>
                  <a:gd name="T2" fmla="*/ 11 w 37"/>
                  <a:gd name="T3" fmla="*/ 52 h 59"/>
                  <a:gd name="T4" fmla="*/ 11 w 37"/>
                  <a:gd name="T5" fmla="*/ 52 h 59"/>
                  <a:gd name="T6" fmla="*/ 16 w 37"/>
                  <a:gd name="T7" fmla="*/ 48 h 59"/>
                  <a:gd name="T8" fmla="*/ 36 w 37"/>
                  <a:gd name="T9" fmla="*/ 17 h 59"/>
                  <a:gd name="T10" fmla="*/ 18 w 37"/>
                  <a:gd name="T11" fmla="*/ 0 h 59"/>
                  <a:gd name="T12" fmla="*/ 2 w 37"/>
                  <a:gd name="T13" fmla="*/ 6 h 59"/>
                  <a:gd name="T14" fmla="*/ 4 w 37"/>
                  <a:gd name="T15" fmla="*/ 11 h 59"/>
                  <a:gd name="T16" fmla="*/ 17 w 37"/>
                  <a:gd name="T17" fmla="*/ 7 h 59"/>
                  <a:gd name="T18" fmla="*/ 28 w 37"/>
                  <a:gd name="T19" fmla="*/ 18 h 59"/>
                  <a:gd name="T20" fmla="*/ 7 w 37"/>
                  <a:gd name="T21" fmla="*/ 48 h 59"/>
                  <a:gd name="T22" fmla="*/ 0 w 37"/>
                  <a:gd name="T23" fmla="*/ 54 h 59"/>
                  <a:gd name="T24" fmla="*/ 0 w 37"/>
                  <a:gd name="T25" fmla="*/ 59 h 59"/>
                  <a:gd name="T26" fmla="*/ 37 w 37"/>
                  <a:gd name="T27" fmla="*/ 59 h 59"/>
                  <a:gd name="T28" fmla="*/ 37 w 37"/>
                  <a:gd name="T29" fmla="*/ 5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59">
                    <a:moveTo>
                      <a:pt x="37" y="52"/>
                    </a:moveTo>
                    <a:cubicBezTo>
                      <a:pt x="11" y="52"/>
                      <a:pt x="11" y="52"/>
                      <a:pt x="11" y="52"/>
                    </a:cubicBezTo>
                    <a:cubicBezTo>
                      <a:pt x="11" y="52"/>
                      <a:pt x="11" y="52"/>
                      <a:pt x="11" y="52"/>
                    </a:cubicBezTo>
                    <a:cubicBezTo>
                      <a:pt x="16" y="48"/>
                      <a:pt x="16" y="48"/>
                      <a:pt x="16" y="48"/>
                    </a:cubicBezTo>
                    <a:cubicBezTo>
                      <a:pt x="28" y="36"/>
                      <a:pt x="36" y="27"/>
                      <a:pt x="36" y="17"/>
                    </a:cubicBezTo>
                    <a:cubicBezTo>
                      <a:pt x="36" y="9"/>
                      <a:pt x="31" y="0"/>
                      <a:pt x="18" y="0"/>
                    </a:cubicBezTo>
                    <a:cubicBezTo>
                      <a:pt x="12" y="0"/>
                      <a:pt x="6" y="3"/>
                      <a:pt x="2" y="6"/>
                    </a:cubicBezTo>
                    <a:cubicBezTo>
                      <a:pt x="4" y="11"/>
                      <a:pt x="4" y="11"/>
                      <a:pt x="4" y="11"/>
                    </a:cubicBezTo>
                    <a:cubicBezTo>
                      <a:pt x="7" y="9"/>
                      <a:pt x="11" y="7"/>
                      <a:pt x="17" y="7"/>
                    </a:cubicBezTo>
                    <a:cubicBezTo>
                      <a:pt x="25" y="7"/>
                      <a:pt x="28" y="12"/>
                      <a:pt x="28" y="18"/>
                    </a:cubicBezTo>
                    <a:cubicBezTo>
                      <a:pt x="28" y="26"/>
                      <a:pt x="21" y="34"/>
                      <a:pt x="7" y="48"/>
                    </a:cubicBezTo>
                    <a:cubicBezTo>
                      <a:pt x="0" y="54"/>
                      <a:pt x="0" y="54"/>
                      <a:pt x="0" y="54"/>
                    </a:cubicBezTo>
                    <a:cubicBezTo>
                      <a:pt x="0" y="59"/>
                      <a:pt x="0" y="59"/>
                      <a:pt x="0" y="59"/>
                    </a:cubicBezTo>
                    <a:cubicBezTo>
                      <a:pt x="37" y="59"/>
                      <a:pt x="37" y="59"/>
                      <a:pt x="37" y="59"/>
                    </a:cubicBezTo>
                    <a:lnTo>
                      <a:pt x="37"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19" name="Freeform 444"/>
              <p:cNvSpPr>
                <a:spLocks/>
              </p:cNvSpPr>
              <p:nvPr/>
            </p:nvSpPr>
            <p:spPr bwMode="auto">
              <a:xfrm>
                <a:off x="3590375" y="4605795"/>
                <a:ext cx="24270" cy="39688"/>
              </a:xfrm>
              <a:custGeom>
                <a:avLst/>
                <a:gdLst>
                  <a:gd name="T0" fmla="*/ 36 w 36"/>
                  <a:gd name="T1" fmla="*/ 42 h 59"/>
                  <a:gd name="T2" fmla="*/ 23 w 36"/>
                  <a:gd name="T3" fmla="*/ 27 h 59"/>
                  <a:gd name="T4" fmla="*/ 23 w 36"/>
                  <a:gd name="T5" fmla="*/ 27 h 59"/>
                  <a:gd name="T6" fmla="*/ 34 w 36"/>
                  <a:gd name="T7" fmla="*/ 14 h 59"/>
                  <a:gd name="T8" fmla="*/ 17 w 36"/>
                  <a:gd name="T9" fmla="*/ 0 h 59"/>
                  <a:gd name="T10" fmla="*/ 2 w 36"/>
                  <a:gd name="T11" fmla="*/ 4 h 59"/>
                  <a:gd name="T12" fmla="*/ 4 w 36"/>
                  <a:gd name="T13" fmla="*/ 10 h 59"/>
                  <a:gd name="T14" fmla="*/ 16 w 36"/>
                  <a:gd name="T15" fmla="*/ 6 h 59"/>
                  <a:gd name="T16" fmla="*/ 26 w 36"/>
                  <a:gd name="T17" fmla="*/ 15 h 59"/>
                  <a:gd name="T18" fmla="*/ 13 w 36"/>
                  <a:gd name="T19" fmla="*/ 25 h 59"/>
                  <a:gd name="T20" fmla="*/ 9 w 36"/>
                  <a:gd name="T21" fmla="*/ 25 h 59"/>
                  <a:gd name="T22" fmla="*/ 9 w 36"/>
                  <a:gd name="T23" fmla="*/ 31 h 59"/>
                  <a:gd name="T24" fmla="*/ 13 w 36"/>
                  <a:gd name="T25" fmla="*/ 31 h 59"/>
                  <a:gd name="T26" fmla="*/ 28 w 36"/>
                  <a:gd name="T27" fmla="*/ 42 h 59"/>
                  <a:gd name="T28" fmla="*/ 15 w 36"/>
                  <a:gd name="T29" fmla="*/ 53 h 59"/>
                  <a:gd name="T30" fmla="*/ 2 w 36"/>
                  <a:gd name="T31" fmla="*/ 50 h 59"/>
                  <a:gd name="T32" fmla="*/ 0 w 36"/>
                  <a:gd name="T33" fmla="*/ 56 h 59"/>
                  <a:gd name="T34" fmla="*/ 15 w 36"/>
                  <a:gd name="T35" fmla="*/ 59 h 59"/>
                  <a:gd name="T36" fmla="*/ 36 w 36"/>
                  <a:gd name="T37" fmla="*/ 4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 h="59">
                    <a:moveTo>
                      <a:pt x="36" y="42"/>
                    </a:moveTo>
                    <a:cubicBezTo>
                      <a:pt x="36" y="34"/>
                      <a:pt x="30" y="29"/>
                      <a:pt x="23" y="27"/>
                    </a:cubicBezTo>
                    <a:cubicBezTo>
                      <a:pt x="23" y="27"/>
                      <a:pt x="23" y="27"/>
                      <a:pt x="23" y="27"/>
                    </a:cubicBezTo>
                    <a:cubicBezTo>
                      <a:pt x="30" y="25"/>
                      <a:pt x="34" y="20"/>
                      <a:pt x="34" y="14"/>
                    </a:cubicBezTo>
                    <a:cubicBezTo>
                      <a:pt x="34" y="7"/>
                      <a:pt x="29" y="0"/>
                      <a:pt x="17" y="0"/>
                    </a:cubicBezTo>
                    <a:cubicBezTo>
                      <a:pt x="11" y="0"/>
                      <a:pt x="5" y="2"/>
                      <a:pt x="2" y="4"/>
                    </a:cubicBezTo>
                    <a:cubicBezTo>
                      <a:pt x="4" y="10"/>
                      <a:pt x="4" y="10"/>
                      <a:pt x="4" y="10"/>
                    </a:cubicBezTo>
                    <a:cubicBezTo>
                      <a:pt x="7" y="8"/>
                      <a:pt x="11" y="6"/>
                      <a:pt x="16" y="6"/>
                    </a:cubicBezTo>
                    <a:cubicBezTo>
                      <a:pt x="23" y="6"/>
                      <a:pt x="26" y="10"/>
                      <a:pt x="26" y="15"/>
                    </a:cubicBezTo>
                    <a:cubicBezTo>
                      <a:pt x="26" y="22"/>
                      <a:pt x="19" y="25"/>
                      <a:pt x="13" y="25"/>
                    </a:cubicBezTo>
                    <a:cubicBezTo>
                      <a:pt x="9" y="25"/>
                      <a:pt x="9" y="25"/>
                      <a:pt x="9" y="25"/>
                    </a:cubicBezTo>
                    <a:cubicBezTo>
                      <a:pt x="9" y="31"/>
                      <a:pt x="9" y="31"/>
                      <a:pt x="9" y="31"/>
                    </a:cubicBezTo>
                    <a:cubicBezTo>
                      <a:pt x="13" y="31"/>
                      <a:pt x="13" y="31"/>
                      <a:pt x="13" y="31"/>
                    </a:cubicBezTo>
                    <a:cubicBezTo>
                      <a:pt x="21" y="31"/>
                      <a:pt x="28" y="34"/>
                      <a:pt x="28" y="42"/>
                    </a:cubicBezTo>
                    <a:cubicBezTo>
                      <a:pt x="28" y="47"/>
                      <a:pt x="25" y="53"/>
                      <a:pt x="15" y="53"/>
                    </a:cubicBezTo>
                    <a:cubicBezTo>
                      <a:pt x="10" y="53"/>
                      <a:pt x="5" y="51"/>
                      <a:pt x="2" y="50"/>
                    </a:cubicBezTo>
                    <a:cubicBezTo>
                      <a:pt x="0" y="56"/>
                      <a:pt x="0" y="56"/>
                      <a:pt x="0" y="56"/>
                    </a:cubicBezTo>
                    <a:cubicBezTo>
                      <a:pt x="3" y="57"/>
                      <a:pt x="9" y="59"/>
                      <a:pt x="15" y="59"/>
                    </a:cubicBezTo>
                    <a:cubicBezTo>
                      <a:pt x="29" y="59"/>
                      <a:pt x="36" y="51"/>
                      <a:pt x="36"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20" name="Freeform 445"/>
              <p:cNvSpPr>
                <a:spLocks noEditPoints="1"/>
              </p:cNvSpPr>
              <p:nvPr/>
            </p:nvSpPr>
            <p:spPr bwMode="auto">
              <a:xfrm>
                <a:off x="3469027" y="4710869"/>
                <a:ext cx="26839" cy="40545"/>
              </a:xfrm>
              <a:custGeom>
                <a:avLst/>
                <a:gdLst>
                  <a:gd name="T0" fmla="*/ 23 w 40"/>
                  <a:gd name="T1" fmla="*/ 21 h 60"/>
                  <a:gd name="T2" fmla="*/ 9 w 40"/>
                  <a:gd name="T3" fmla="*/ 28 h 60"/>
                  <a:gd name="T4" fmla="*/ 8 w 40"/>
                  <a:gd name="T5" fmla="*/ 28 h 60"/>
                  <a:gd name="T6" fmla="*/ 28 w 40"/>
                  <a:gd name="T7" fmla="*/ 7 h 60"/>
                  <a:gd name="T8" fmla="*/ 34 w 40"/>
                  <a:gd name="T9" fmla="*/ 7 h 60"/>
                  <a:gd name="T10" fmla="*/ 34 w 40"/>
                  <a:gd name="T11" fmla="*/ 0 h 60"/>
                  <a:gd name="T12" fmla="*/ 29 w 40"/>
                  <a:gd name="T13" fmla="*/ 1 h 60"/>
                  <a:gd name="T14" fmla="*/ 10 w 40"/>
                  <a:gd name="T15" fmla="*/ 9 h 60"/>
                  <a:gd name="T16" fmla="*/ 0 w 40"/>
                  <a:gd name="T17" fmla="*/ 35 h 60"/>
                  <a:gd name="T18" fmla="*/ 21 w 40"/>
                  <a:gd name="T19" fmla="*/ 60 h 60"/>
                  <a:gd name="T20" fmla="*/ 40 w 40"/>
                  <a:gd name="T21" fmla="*/ 39 h 60"/>
                  <a:gd name="T22" fmla="*/ 23 w 40"/>
                  <a:gd name="T23" fmla="*/ 21 h 60"/>
                  <a:gd name="T24" fmla="*/ 21 w 40"/>
                  <a:gd name="T25" fmla="*/ 54 h 60"/>
                  <a:gd name="T26" fmla="*/ 8 w 40"/>
                  <a:gd name="T27" fmla="*/ 37 h 60"/>
                  <a:gd name="T28" fmla="*/ 9 w 40"/>
                  <a:gd name="T29" fmla="*/ 34 h 60"/>
                  <a:gd name="T30" fmla="*/ 20 w 40"/>
                  <a:gd name="T31" fmla="*/ 27 h 60"/>
                  <a:gd name="T32" fmla="*/ 32 w 40"/>
                  <a:gd name="T33" fmla="*/ 40 h 60"/>
                  <a:gd name="T34" fmla="*/ 21 w 40"/>
                  <a:gd name="T35"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60">
                    <a:moveTo>
                      <a:pt x="23" y="21"/>
                    </a:moveTo>
                    <a:cubicBezTo>
                      <a:pt x="16" y="21"/>
                      <a:pt x="11" y="24"/>
                      <a:pt x="9" y="28"/>
                    </a:cubicBezTo>
                    <a:cubicBezTo>
                      <a:pt x="8" y="28"/>
                      <a:pt x="8" y="28"/>
                      <a:pt x="8" y="28"/>
                    </a:cubicBezTo>
                    <a:cubicBezTo>
                      <a:pt x="10" y="18"/>
                      <a:pt x="16" y="9"/>
                      <a:pt x="28" y="7"/>
                    </a:cubicBezTo>
                    <a:cubicBezTo>
                      <a:pt x="31" y="7"/>
                      <a:pt x="33" y="7"/>
                      <a:pt x="34" y="7"/>
                    </a:cubicBezTo>
                    <a:cubicBezTo>
                      <a:pt x="34" y="0"/>
                      <a:pt x="34" y="0"/>
                      <a:pt x="34" y="0"/>
                    </a:cubicBezTo>
                    <a:cubicBezTo>
                      <a:pt x="33" y="0"/>
                      <a:pt x="31" y="1"/>
                      <a:pt x="29" y="1"/>
                    </a:cubicBezTo>
                    <a:cubicBezTo>
                      <a:pt x="21" y="2"/>
                      <a:pt x="15" y="5"/>
                      <a:pt x="10" y="9"/>
                    </a:cubicBezTo>
                    <a:cubicBezTo>
                      <a:pt x="5" y="15"/>
                      <a:pt x="0" y="24"/>
                      <a:pt x="0" y="35"/>
                    </a:cubicBezTo>
                    <a:cubicBezTo>
                      <a:pt x="0" y="50"/>
                      <a:pt x="9" y="60"/>
                      <a:pt x="21" y="60"/>
                    </a:cubicBezTo>
                    <a:cubicBezTo>
                      <a:pt x="33" y="60"/>
                      <a:pt x="40" y="50"/>
                      <a:pt x="40" y="39"/>
                    </a:cubicBezTo>
                    <a:cubicBezTo>
                      <a:pt x="40" y="28"/>
                      <a:pt x="33" y="21"/>
                      <a:pt x="23" y="21"/>
                    </a:cubicBezTo>
                    <a:close/>
                    <a:moveTo>
                      <a:pt x="21" y="54"/>
                    </a:moveTo>
                    <a:cubicBezTo>
                      <a:pt x="13" y="54"/>
                      <a:pt x="8" y="47"/>
                      <a:pt x="8" y="37"/>
                    </a:cubicBezTo>
                    <a:cubicBezTo>
                      <a:pt x="8" y="36"/>
                      <a:pt x="9" y="35"/>
                      <a:pt x="9" y="34"/>
                    </a:cubicBezTo>
                    <a:cubicBezTo>
                      <a:pt x="11" y="30"/>
                      <a:pt x="15" y="27"/>
                      <a:pt x="20" y="27"/>
                    </a:cubicBezTo>
                    <a:cubicBezTo>
                      <a:pt x="27" y="27"/>
                      <a:pt x="32" y="32"/>
                      <a:pt x="32" y="40"/>
                    </a:cubicBezTo>
                    <a:cubicBezTo>
                      <a:pt x="32" y="48"/>
                      <a:pt x="28" y="54"/>
                      <a:pt x="21"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21" name="Freeform 446"/>
              <p:cNvSpPr>
                <a:spLocks noEditPoints="1"/>
              </p:cNvSpPr>
              <p:nvPr/>
            </p:nvSpPr>
            <p:spPr bwMode="auto">
              <a:xfrm>
                <a:off x="3339398" y="4606366"/>
                <a:ext cx="25697" cy="39974"/>
              </a:xfrm>
              <a:custGeom>
                <a:avLst/>
                <a:gdLst>
                  <a:gd name="T0" fmla="*/ 19 w 38"/>
                  <a:gd name="T1" fmla="*/ 0 h 59"/>
                  <a:gd name="T2" fmla="*/ 0 w 38"/>
                  <a:gd name="T3" fmla="*/ 20 h 59"/>
                  <a:gd name="T4" fmla="*/ 17 w 38"/>
                  <a:gd name="T5" fmla="*/ 38 h 59"/>
                  <a:gd name="T6" fmla="*/ 30 w 38"/>
                  <a:gd name="T7" fmla="*/ 32 h 59"/>
                  <a:gd name="T8" fmla="*/ 30 w 38"/>
                  <a:gd name="T9" fmla="*/ 32 h 59"/>
                  <a:gd name="T10" fmla="*/ 23 w 38"/>
                  <a:gd name="T11" fmla="*/ 47 h 59"/>
                  <a:gd name="T12" fmla="*/ 11 w 38"/>
                  <a:gd name="T13" fmla="*/ 53 h 59"/>
                  <a:gd name="T14" fmla="*/ 5 w 38"/>
                  <a:gd name="T15" fmla="*/ 53 h 59"/>
                  <a:gd name="T16" fmla="*/ 5 w 38"/>
                  <a:gd name="T17" fmla="*/ 59 h 59"/>
                  <a:gd name="T18" fmla="*/ 12 w 38"/>
                  <a:gd name="T19" fmla="*/ 59 h 59"/>
                  <a:gd name="T20" fmla="*/ 28 w 38"/>
                  <a:gd name="T21" fmla="*/ 51 h 59"/>
                  <a:gd name="T22" fmla="*/ 38 w 38"/>
                  <a:gd name="T23" fmla="*/ 24 h 59"/>
                  <a:gd name="T24" fmla="*/ 19 w 38"/>
                  <a:gd name="T25" fmla="*/ 0 h 59"/>
                  <a:gd name="T26" fmla="*/ 30 w 38"/>
                  <a:gd name="T27" fmla="*/ 26 h 59"/>
                  <a:gd name="T28" fmla="*/ 18 w 38"/>
                  <a:gd name="T29" fmla="*/ 32 h 59"/>
                  <a:gd name="T30" fmla="*/ 7 w 38"/>
                  <a:gd name="T31" fmla="*/ 20 h 59"/>
                  <a:gd name="T32" fmla="*/ 19 w 38"/>
                  <a:gd name="T33" fmla="*/ 6 h 59"/>
                  <a:gd name="T34" fmla="*/ 30 w 38"/>
                  <a:gd name="T35" fmla="*/ 23 h 59"/>
                  <a:gd name="T36" fmla="*/ 30 w 38"/>
                  <a:gd name="T37" fmla="*/ 2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59">
                    <a:moveTo>
                      <a:pt x="19" y="0"/>
                    </a:moveTo>
                    <a:cubicBezTo>
                      <a:pt x="8" y="0"/>
                      <a:pt x="0" y="10"/>
                      <a:pt x="0" y="20"/>
                    </a:cubicBezTo>
                    <a:cubicBezTo>
                      <a:pt x="0" y="30"/>
                      <a:pt x="6" y="38"/>
                      <a:pt x="17" y="38"/>
                    </a:cubicBezTo>
                    <a:cubicBezTo>
                      <a:pt x="22" y="38"/>
                      <a:pt x="27" y="36"/>
                      <a:pt x="30" y="32"/>
                    </a:cubicBezTo>
                    <a:cubicBezTo>
                      <a:pt x="30" y="32"/>
                      <a:pt x="30" y="32"/>
                      <a:pt x="30" y="32"/>
                    </a:cubicBezTo>
                    <a:cubicBezTo>
                      <a:pt x="29" y="39"/>
                      <a:pt x="27" y="44"/>
                      <a:pt x="23" y="47"/>
                    </a:cubicBezTo>
                    <a:cubicBezTo>
                      <a:pt x="20" y="50"/>
                      <a:pt x="15" y="52"/>
                      <a:pt x="11" y="53"/>
                    </a:cubicBezTo>
                    <a:cubicBezTo>
                      <a:pt x="8" y="53"/>
                      <a:pt x="6" y="53"/>
                      <a:pt x="5" y="53"/>
                    </a:cubicBezTo>
                    <a:cubicBezTo>
                      <a:pt x="5" y="59"/>
                      <a:pt x="5" y="59"/>
                      <a:pt x="5" y="59"/>
                    </a:cubicBezTo>
                    <a:cubicBezTo>
                      <a:pt x="6" y="59"/>
                      <a:pt x="9" y="59"/>
                      <a:pt x="12" y="59"/>
                    </a:cubicBezTo>
                    <a:cubicBezTo>
                      <a:pt x="18" y="58"/>
                      <a:pt x="24" y="56"/>
                      <a:pt x="28" y="51"/>
                    </a:cubicBezTo>
                    <a:cubicBezTo>
                      <a:pt x="34" y="46"/>
                      <a:pt x="38" y="37"/>
                      <a:pt x="38" y="24"/>
                    </a:cubicBezTo>
                    <a:cubicBezTo>
                      <a:pt x="38" y="9"/>
                      <a:pt x="31" y="0"/>
                      <a:pt x="19" y="0"/>
                    </a:cubicBezTo>
                    <a:close/>
                    <a:moveTo>
                      <a:pt x="30" y="26"/>
                    </a:moveTo>
                    <a:cubicBezTo>
                      <a:pt x="28" y="30"/>
                      <a:pt x="24" y="32"/>
                      <a:pt x="18" y="32"/>
                    </a:cubicBezTo>
                    <a:cubicBezTo>
                      <a:pt x="12" y="32"/>
                      <a:pt x="7" y="27"/>
                      <a:pt x="7" y="20"/>
                    </a:cubicBezTo>
                    <a:cubicBezTo>
                      <a:pt x="7" y="12"/>
                      <a:pt x="12" y="6"/>
                      <a:pt x="19" y="6"/>
                    </a:cubicBezTo>
                    <a:cubicBezTo>
                      <a:pt x="27" y="6"/>
                      <a:pt x="30" y="13"/>
                      <a:pt x="30" y="23"/>
                    </a:cubicBezTo>
                    <a:cubicBezTo>
                      <a:pt x="30" y="25"/>
                      <a:pt x="30" y="25"/>
                      <a:pt x="3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22" name="Oval 447"/>
              <p:cNvSpPr>
                <a:spLocks noChangeArrowheads="1"/>
              </p:cNvSpPr>
              <p:nvPr/>
            </p:nvSpPr>
            <p:spPr bwMode="auto">
              <a:xfrm>
                <a:off x="3388794" y="4539553"/>
                <a:ext cx="18845" cy="1827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23" name="Oval 448"/>
              <p:cNvSpPr>
                <a:spLocks noChangeArrowheads="1"/>
              </p:cNvSpPr>
              <p:nvPr/>
            </p:nvSpPr>
            <p:spPr bwMode="auto">
              <a:xfrm>
                <a:off x="3552686" y="4539553"/>
                <a:ext cx="19416" cy="1827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24" name="Oval 449"/>
              <p:cNvSpPr>
                <a:spLocks noChangeArrowheads="1"/>
              </p:cNvSpPr>
              <p:nvPr/>
            </p:nvSpPr>
            <p:spPr bwMode="auto">
              <a:xfrm>
                <a:off x="3552686" y="4695450"/>
                <a:ext cx="19416" cy="177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25" name="Freeform 450"/>
              <p:cNvSpPr>
                <a:spLocks/>
              </p:cNvSpPr>
              <p:nvPr/>
            </p:nvSpPr>
            <p:spPr bwMode="auto">
              <a:xfrm>
                <a:off x="3085851" y="4650337"/>
                <a:ext cx="211860" cy="97650"/>
              </a:xfrm>
              <a:custGeom>
                <a:avLst/>
                <a:gdLst>
                  <a:gd name="T0" fmla="*/ 92 w 314"/>
                  <a:gd name="T1" fmla="*/ 51 h 145"/>
                  <a:gd name="T2" fmla="*/ 92 w 314"/>
                  <a:gd name="T3" fmla="*/ 0 h 145"/>
                  <a:gd name="T4" fmla="*/ 0 w 314"/>
                  <a:gd name="T5" fmla="*/ 71 h 145"/>
                  <a:gd name="T6" fmla="*/ 92 w 314"/>
                  <a:gd name="T7" fmla="*/ 145 h 145"/>
                  <a:gd name="T8" fmla="*/ 92 w 314"/>
                  <a:gd name="T9" fmla="*/ 94 h 145"/>
                  <a:gd name="T10" fmla="*/ 314 w 314"/>
                  <a:gd name="T11" fmla="*/ 94 h 145"/>
                  <a:gd name="T12" fmla="*/ 297 w 314"/>
                  <a:gd name="T13" fmla="*/ 51 h 145"/>
                  <a:gd name="T14" fmla="*/ 92 w 314"/>
                  <a:gd name="T15" fmla="*/ 51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4" h="145">
                    <a:moveTo>
                      <a:pt x="92" y="51"/>
                    </a:moveTo>
                    <a:cubicBezTo>
                      <a:pt x="92" y="0"/>
                      <a:pt x="92" y="0"/>
                      <a:pt x="92" y="0"/>
                    </a:cubicBezTo>
                    <a:cubicBezTo>
                      <a:pt x="0" y="71"/>
                      <a:pt x="0" y="71"/>
                      <a:pt x="0" y="71"/>
                    </a:cubicBezTo>
                    <a:cubicBezTo>
                      <a:pt x="92" y="145"/>
                      <a:pt x="92" y="145"/>
                      <a:pt x="92" y="145"/>
                    </a:cubicBezTo>
                    <a:cubicBezTo>
                      <a:pt x="92" y="94"/>
                      <a:pt x="92" y="94"/>
                      <a:pt x="92" y="94"/>
                    </a:cubicBezTo>
                    <a:cubicBezTo>
                      <a:pt x="314" y="94"/>
                      <a:pt x="314" y="94"/>
                      <a:pt x="314" y="94"/>
                    </a:cubicBezTo>
                    <a:cubicBezTo>
                      <a:pt x="308" y="80"/>
                      <a:pt x="302" y="66"/>
                      <a:pt x="297" y="51"/>
                    </a:cubicBezTo>
                    <a:lnTo>
                      <a:pt x="92"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26" name="Oval 451"/>
              <p:cNvSpPr>
                <a:spLocks noChangeArrowheads="1"/>
              </p:cNvSpPr>
              <p:nvPr/>
            </p:nvSpPr>
            <p:spPr bwMode="auto">
              <a:xfrm>
                <a:off x="3388794" y="4696021"/>
                <a:ext cx="18845" cy="1770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27" name="Freeform 452"/>
              <p:cNvSpPr>
                <a:spLocks/>
              </p:cNvSpPr>
              <p:nvPr/>
            </p:nvSpPr>
            <p:spPr bwMode="auto">
              <a:xfrm>
                <a:off x="3698304" y="4718292"/>
                <a:ext cx="35120" cy="60246"/>
              </a:xfrm>
              <a:custGeom>
                <a:avLst/>
                <a:gdLst>
                  <a:gd name="T0" fmla="*/ 0 w 52"/>
                  <a:gd name="T1" fmla="*/ 0 h 89"/>
                  <a:gd name="T2" fmla="*/ 0 w 52"/>
                  <a:gd name="T3" fmla="*/ 78 h 89"/>
                  <a:gd name="T4" fmla="*/ 26 w 52"/>
                  <a:gd name="T5" fmla="*/ 89 h 89"/>
                  <a:gd name="T6" fmla="*/ 52 w 52"/>
                  <a:gd name="T7" fmla="*/ 78 h 89"/>
                  <a:gd name="T8" fmla="*/ 52 w 52"/>
                  <a:gd name="T9" fmla="*/ 0 h 89"/>
                  <a:gd name="T10" fmla="*/ 26 w 52"/>
                  <a:gd name="T11" fmla="*/ 6 h 89"/>
                  <a:gd name="T12" fmla="*/ 0 w 52"/>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52" h="89">
                    <a:moveTo>
                      <a:pt x="0" y="0"/>
                    </a:moveTo>
                    <a:cubicBezTo>
                      <a:pt x="0" y="78"/>
                      <a:pt x="0" y="78"/>
                      <a:pt x="0" y="78"/>
                    </a:cubicBezTo>
                    <a:cubicBezTo>
                      <a:pt x="0" y="84"/>
                      <a:pt x="11" y="89"/>
                      <a:pt x="26" y="89"/>
                    </a:cubicBezTo>
                    <a:cubicBezTo>
                      <a:pt x="40" y="89"/>
                      <a:pt x="52" y="84"/>
                      <a:pt x="52" y="78"/>
                    </a:cubicBezTo>
                    <a:cubicBezTo>
                      <a:pt x="52" y="0"/>
                      <a:pt x="52" y="0"/>
                      <a:pt x="52" y="0"/>
                    </a:cubicBezTo>
                    <a:cubicBezTo>
                      <a:pt x="46" y="4"/>
                      <a:pt x="35" y="6"/>
                      <a:pt x="26" y="6"/>
                    </a:cubicBezTo>
                    <a:cubicBezTo>
                      <a:pt x="16" y="6"/>
                      <a:pt x="5"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28" name="Oval 453"/>
              <p:cNvSpPr>
                <a:spLocks noChangeArrowheads="1"/>
              </p:cNvSpPr>
              <p:nvPr/>
            </p:nvSpPr>
            <p:spPr bwMode="auto">
              <a:xfrm>
                <a:off x="3698304" y="4704873"/>
                <a:ext cx="35120" cy="1427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29" name="Freeform 454"/>
              <p:cNvSpPr>
                <a:spLocks/>
              </p:cNvSpPr>
              <p:nvPr/>
            </p:nvSpPr>
            <p:spPr bwMode="auto">
              <a:xfrm>
                <a:off x="3748271" y="4695450"/>
                <a:ext cx="35120" cy="83088"/>
              </a:xfrm>
              <a:custGeom>
                <a:avLst/>
                <a:gdLst>
                  <a:gd name="T0" fmla="*/ 0 w 52"/>
                  <a:gd name="T1" fmla="*/ 0 h 123"/>
                  <a:gd name="T2" fmla="*/ 0 w 52"/>
                  <a:gd name="T3" fmla="*/ 110 h 123"/>
                  <a:gd name="T4" fmla="*/ 0 w 52"/>
                  <a:gd name="T5" fmla="*/ 112 h 123"/>
                  <a:gd name="T6" fmla="*/ 26 w 52"/>
                  <a:gd name="T7" fmla="*/ 123 h 123"/>
                  <a:gd name="T8" fmla="*/ 52 w 52"/>
                  <a:gd name="T9" fmla="*/ 112 h 123"/>
                  <a:gd name="T10" fmla="*/ 52 w 52"/>
                  <a:gd name="T11" fmla="*/ 112 h 123"/>
                  <a:gd name="T12" fmla="*/ 52 w 52"/>
                  <a:gd name="T13" fmla="*/ 0 h 123"/>
                  <a:gd name="T14" fmla="*/ 26 w 52"/>
                  <a:gd name="T15" fmla="*/ 6 h 123"/>
                  <a:gd name="T16" fmla="*/ 0 w 52"/>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23">
                    <a:moveTo>
                      <a:pt x="0" y="0"/>
                    </a:moveTo>
                    <a:cubicBezTo>
                      <a:pt x="0" y="110"/>
                      <a:pt x="0" y="110"/>
                      <a:pt x="0" y="110"/>
                    </a:cubicBezTo>
                    <a:cubicBezTo>
                      <a:pt x="0" y="111"/>
                      <a:pt x="0" y="111"/>
                      <a:pt x="0" y="112"/>
                    </a:cubicBezTo>
                    <a:cubicBezTo>
                      <a:pt x="0" y="118"/>
                      <a:pt x="11" y="123"/>
                      <a:pt x="26" y="123"/>
                    </a:cubicBezTo>
                    <a:cubicBezTo>
                      <a:pt x="40" y="123"/>
                      <a:pt x="52" y="118"/>
                      <a:pt x="52" y="112"/>
                    </a:cubicBezTo>
                    <a:cubicBezTo>
                      <a:pt x="52" y="112"/>
                      <a:pt x="52" y="112"/>
                      <a:pt x="52" y="112"/>
                    </a:cubicBezTo>
                    <a:cubicBezTo>
                      <a:pt x="52" y="0"/>
                      <a:pt x="52" y="0"/>
                      <a:pt x="52" y="0"/>
                    </a:cubicBezTo>
                    <a:cubicBezTo>
                      <a:pt x="46" y="4"/>
                      <a:pt x="36" y="6"/>
                      <a:pt x="26" y="6"/>
                    </a:cubicBezTo>
                    <a:cubicBezTo>
                      <a:pt x="16" y="6"/>
                      <a:pt x="6"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30" name="Oval 455"/>
              <p:cNvSpPr>
                <a:spLocks noChangeArrowheads="1"/>
              </p:cNvSpPr>
              <p:nvPr/>
            </p:nvSpPr>
            <p:spPr bwMode="auto">
              <a:xfrm>
                <a:off x="3748271" y="4682030"/>
                <a:ext cx="35120" cy="139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31" name="Freeform 456"/>
              <p:cNvSpPr>
                <a:spLocks/>
              </p:cNvSpPr>
              <p:nvPr/>
            </p:nvSpPr>
            <p:spPr bwMode="auto">
              <a:xfrm>
                <a:off x="3797667" y="4644912"/>
                <a:ext cx="35691" cy="133626"/>
              </a:xfrm>
              <a:custGeom>
                <a:avLst/>
                <a:gdLst>
                  <a:gd name="T0" fmla="*/ 0 w 53"/>
                  <a:gd name="T1" fmla="*/ 0 h 198"/>
                  <a:gd name="T2" fmla="*/ 0 w 53"/>
                  <a:gd name="T3" fmla="*/ 187 h 198"/>
                  <a:gd name="T4" fmla="*/ 26 w 53"/>
                  <a:gd name="T5" fmla="*/ 198 h 198"/>
                  <a:gd name="T6" fmla="*/ 53 w 53"/>
                  <a:gd name="T7" fmla="*/ 187 h 198"/>
                  <a:gd name="T8" fmla="*/ 53 w 53"/>
                  <a:gd name="T9" fmla="*/ 0 h 198"/>
                  <a:gd name="T10" fmla="*/ 26 w 53"/>
                  <a:gd name="T11" fmla="*/ 7 h 198"/>
                  <a:gd name="T12" fmla="*/ 0 w 53"/>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53" h="198">
                    <a:moveTo>
                      <a:pt x="0" y="0"/>
                    </a:moveTo>
                    <a:cubicBezTo>
                      <a:pt x="0" y="187"/>
                      <a:pt x="0" y="187"/>
                      <a:pt x="0" y="187"/>
                    </a:cubicBezTo>
                    <a:cubicBezTo>
                      <a:pt x="0" y="193"/>
                      <a:pt x="12" y="198"/>
                      <a:pt x="26" y="198"/>
                    </a:cubicBezTo>
                    <a:cubicBezTo>
                      <a:pt x="41" y="198"/>
                      <a:pt x="53" y="193"/>
                      <a:pt x="53" y="187"/>
                    </a:cubicBezTo>
                    <a:cubicBezTo>
                      <a:pt x="53" y="0"/>
                      <a:pt x="53" y="0"/>
                      <a:pt x="53" y="0"/>
                    </a:cubicBezTo>
                    <a:cubicBezTo>
                      <a:pt x="47" y="5"/>
                      <a:pt x="36" y="7"/>
                      <a:pt x="26" y="7"/>
                    </a:cubicBezTo>
                    <a:cubicBezTo>
                      <a:pt x="17" y="7"/>
                      <a:pt x="6" y="5"/>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32" name="Oval 457"/>
              <p:cNvSpPr>
                <a:spLocks noChangeArrowheads="1"/>
              </p:cNvSpPr>
              <p:nvPr/>
            </p:nvSpPr>
            <p:spPr bwMode="auto">
              <a:xfrm>
                <a:off x="3797667" y="4631492"/>
                <a:ext cx="35691" cy="148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33" name="Freeform 458"/>
              <p:cNvSpPr>
                <a:spLocks/>
              </p:cNvSpPr>
              <p:nvPr/>
            </p:nvSpPr>
            <p:spPr bwMode="auto">
              <a:xfrm>
                <a:off x="3222047" y="4588093"/>
                <a:ext cx="35120" cy="60246"/>
              </a:xfrm>
              <a:custGeom>
                <a:avLst/>
                <a:gdLst>
                  <a:gd name="T0" fmla="*/ 26 w 52"/>
                  <a:gd name="T1" fmla="*/ 89 h 89"/>
                  <a:gd name="T2" fmla="*/ 52 w 52"/>
                  <a:gd name="T3" fmla="*/ 78 h 89"/>
                  <a:gd name="T4" fmla="*/ 52 w 52"/>
                  <a:gd name="T5" fmla="*/ 0 h 89"/>
                  <a:gd name="T6" fmla="*/ 26 w 52"/>
                  <a:gd name="T7" fmla="*/ 6 h 89"/>
                  <a:gd name="T8" fmla="*/ 0 w 52"/>
                  <a:gd name="T9" fmla="*/ 0 h 89"/>
                  <a:gd name="T10" fmla="*/ 0 w 52"/>
                  <a:gd name="T11" fmla="*/ 78 h 89"/>
                  <a:gd name="T12" fmla="*/ 26 w 52"/>
                  <a:gd name="T13" fmla="*/ 89 h 89"/>
                </a:gdLst>
                <a:ahLst/>
                <a:cxnLst>
                  <a:cxn ang="0">
                    <a:pos x="T0" y="T1"/>
                  </a:cxn>
                  <a:cxn ang="0">
                    <a:pos x="T2" y="T3"/>
                  </a:cxn>
                  <a:cxn ang="0">
                    <a:pos x="T4" y="T5"/>
                  </a:cxn>
                  <a:cxn ang="0">
                    <a:pos x="T6" y="T7"/>
                  </a:cxn>
                  <a:cxn ang="0">
                    <a:pos x="T8" y="T9"/>
                  </a:cxn>
                  <a:cxn ang="0">
                    <a:pos x="T10" y="T11"/>
                  </a:cxn>
                  <a:cxn ang="0">
                    <a:pos x="T12" y="T13"/>
                  </a:cxn>
                </a:cxnLst>
                <a:rect l="0" t="0" r="r" b="b"/>
                <a:pathLst>
                  <a:path w="52" h="89">
                    <a:moveTo>
                      <a:pt x="26" y="89"/>
                    </a:moveTo>
                    <a:cubicBezTo>
                      <a:pt x="40" y="89"/>
                      <a:pt x="52" y="84"/>
                      <a:pt x="52" y="78"/>
                    </a:cubicBezTo>
                    <a:cubicBezTo>
                      <a:pt x="52" y="0"/>
                      <a:pt x="52" y="0"/>
                      <a:pt x="52" y="0"/>
                    </a:cubicBezTo>
                    <a:cubicBezTo>
                      <a:pt x="46" y="4"/>
                      <a:pt x="36" y="6"/>
                      <a:pt x="26" y="6"/>
                    </a:cubicBezTo>
                    <a:cubicBezTo>
                      <a:pt x="16" y="6"/>
                      <a:pt x="6" y="4"/>
                      <a:pt x="0" y="0"/>
                    </a:cubicBezTo>
                    <a:cubicBezTo>
                      <a:pt x="0" y="78"/>
                      <a:pt x="0" y="78"/>
                      <a:pt x="0" y="78"/>
                    </a:cubicBezTo>
                    <a:cubicBezTo>
                      <a:pt x="0" y="84"/>
                      <a:pt x="11" y="89"/>
                      <a:pt x="26" y="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34" name="Oval 459"/>
              <p:cNvSpPr>
                <a:spLocks noChangeArrowheads="1"/>
              </p:cNvSpPr>
              <p:nvPr/>
            </p:nvSpPr>
            <p:spPr bwMode="auto">
              <a:xfrm>
                <a:off x="3222047" y="4574673"/>
                <a:ext cx="35120" cy="14276"/>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35" name="Freeform 460"/>
              <p:cNvSpPr>
                <a:spLocks/>
              </p:cNvSpPr>
              <p:nvPr/>
            </p:nvSpPr>
            <p:spPr bwMode="auto">
              <a:xfrm>
                <a:off x="3171509" y="4565250"/>
                <a:ext cx="35691" cy="83088"/>
              </a:xfrm>
              <a:custGeom>
                <a:avLst/>
                <a:gdLst>
                  <a:gd name="T0" fmla="*/ 26 w 53"/>
                  <a:gd name="T1" fmla="*/ 123 h 123"/>
                  <a:gd name="T2" fmla="*/ 53 w 53"/>
                  <a:gd name="T3" fmla="*/ 112 h 123"/>
                  <a:gd name="T4" fmla="*/ 52 w 53"/>
                  <a:gd name="T5" fmla="*/ 110 h 123"/>
                  <a:gd name="T6" fmla="*/ 52 w 53"/>
                  <a:gd name="T7" fmla="*/ 0 h 123"/>
                  <a:gd name="T8" fmla="*/ 26 w 53"/>
                  <a:gd name="T9" fmla="*/ 6 h 123"/>
                  <a:gd name="T10" fmla="*/ 0 w 53"/>
                  <a:gd name="T11" fmla="*/ 0 h 123"/>
                  <a:gd name="T12" fmla="*/ 0 w 53"/>
                  <a:gd name="T13" fmla="*/ 112 h 123"/>
                  <a:gd name="T14" fmla="*/ 0 w 53"/>
                  <a:gd name="T15" fmla="*/ 112 h 123"/>
                  <a:gd name="T16" fmla="*/ 26 w 53"/>
                  <a:gd name="T17"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23">
                    <a:moveTo>
                      <a:pt x="26" y="123"/>
                    </a:moveTo>
                    <a:cubicBezTo>
                      <a:pt x="41" y="123"/>
                      <a:pt x="53" y="118"/>
                      <a:pt x="53" y="112"/>
                    </a:cubicBezTo>
                    <a:cubicBezTo>
                      <a:pt x="53" y="111"/>
                      <a:pt x="52" y="111"/>
                      <a:pt x="52" y="110"/>
                    </a:cubicBezTo>
                    <a:cubicBezTo>
                      <a:pt x="52" y="0"/>
                      <a:pt x="52" y="0"/>
                      <a:pt x="52" y="0"/>
                    </a:cubicBezTo>
                    <a:cubicBezTo>
                      <a:pt x="46" y="4"/>
                      <a:pt x="36" y="6"/>
                      <a:pt x="26" y="6"/>
                    </a:cubicBezTo>
                    <a:cubicBezTo>
                      <a:pt x="16" y="6"/>
                      <a:pt x="6" y="4"/>
                      <a:pt x="0" y="0"/>
                    </a:cubicBezTo>
                    <a:cubicBezTo>
                      <a:pt x="0" y="112"/>
                      <a:pt x="0" y="112"/>
                      <a:pt x="0" y="112"/>
                    </a:cubicBezTo>
                    <a:cubicBezTo>
                      <a:pt x="0" y="112"/>
                      <a:pt x="0" y="112"/>
                      <a:pt x="0" y="112"/>
                    </a:cubicBezTo>
                    <a:cubicBezTo>
                      <a:pt x="0" y="118"/>
                      <a:pt x="12" y="123"/>
                      <a:pt x="2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36" name="Oval 461"/>
              <p:cNvSpPr>
                <a:spLocks noChangeArrowheads="1"/>
              </p:cNvSpPr>
              <p:nvPr/>
            </p:nvSpPr>
            <p:spPr bwMode="auto">
              <a:xfrm>
                <a:off x="3171509" y="4551831"/>
                <a:ext cx="35120" cy="1399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37" name="Freeform 462"/>
              <p:cNvSpPr>
                <a:spLocks/>
              </p:cNvSpPr>
              <p:nvPr/>
            </p:nvSpPr>
            <p:spPr bwMode="auto">
              <a:xfrm>
                <a:off x="3122113" y="4514712"/>
                <a:ext cx="35120" cy="133626"/>
              </a:xfrm>
              <a:custGeom>
                <a:avLst/>
                <a:gdLst>
                  <a:gd name="T0" fmla="*/ 26 w 52"/>
                  <a:gd name="T1" fmla="*/ 198 h 198"/>
                  <a:gd name="T2" fmla="*/ 52 w 52"/>
                  <a:gd name="T3" fmla="*/ 187 h 198"/>
                  <a:gd name="T4" fmla="*/ 52 w 52"/>
                  <a:gd name="T5" fmla="*/ 0 h 198"/>
                  <a:gd name="T6" fmla="*/ 26 w 52"/>
                  <a:gd name="T7" fmla="*/ 7 h 198"/>
                  <a:gd name="T8" fmla="*/ 0 w 52"/>
                  <a:gd name="T9" fmla="*/ 0 h 198"/>
                  <a:gd name="T10" fmla="*/ 0 w 52"/>
                  <a:gd name="T11" fmla="*/ 187 h 198"/>
                  <a:gd name="T12" fmla="*/ 26 w 52"/>
                  <a:gd name="T13" fmla="*/ 198 h 198"/>
                </a:gdLst>
                <a:ahLst/>
                <a:cxnLst>
                  <a:cxn ang="0">
                    <a:pos x="T0" y="T1"/>
                  </a:cxn>
                  <a:cxn ang="0">
                    <a:pos x="T2" y="T3"/>
                  </a:cxn>
                  <a:cxn ang="0">
                    <a:pos x="T4" y="T5"/>
                  </a:cxn>
                  <a:cxn ang="0">
                    <a:pos x="T6" y="T7"/>
                  </a:cxn>
                  <a:cxn ang="0">
                    <a:pos x="T8" y="T9"/>
                  </a:cxn>
                  <a:cxn ang="0">
                    <a:pos x="T10" y="T11"/>
                  </a:cxn>
                  <a:cxn ang="0">
                    <a:pos x="T12" y="T13"/>
                  </a:cxn>
                </a:cxnLst>
                <a:rect l="0" t="0" r="r" b="b"/>
                <a:pathLst>
                  <a:path w="52" h="198">
                    <a:moveTo>
                      <a:pt x="26" y="198"/>
                    </a:moveTo>
                    <a:cubicBezTo>
                      <a:pt x="40" y="198"/>
                      <a:pt x="52" y="193"/>
                      <a:pt x="52" y="187"/>
                    </a:cubicBezTo>
                    <a:cubicBezTo>
                      <a:pt x="52" y="0"/>
                      <a:pt x="52" y="0"/>
                      <a:pt x="52" y="0"/>
                    </a:cubicBezTo>
                    <a:cubicBezTo>
                      <a:pt x="46" y="5"/>
                      <a:pt x="36" y="7"/>
                      <a:pt x="26" y="7"/>
                    </a:cubicBezTo>
                    <a:cubicBezTo>
                      <a:pt x="16" y="7"/>
                      <a:pt x="6" y="5"/>
                      <a:pt x="0" y="0"/>
                    </a:cubicBezTo>
                    <a:cubicBezTo>
                      <a:pt x="0" y="187"/>
                      <a:pt x="0" y="187"/>
                      <a:pt x="0" y="187"/>
                    </a:cubicBezTo>
                    <a:cubicBezTo>
                      <a:pt x="0" y="193"/>
                      <a:pt x="11" y="198"/>
                      <a:pt x="26"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38" name="Oval 463"/>
              <p:cNvSpPr>
                <a:spLocks noChangeArrowheads="1"/>
              </p:cNvSpPr>
              <p:nvPr/>
            </p:nvSpPr>
            <p:spPr bwMode="auto">
              <a:xfrm>
                <a:off x="3122113" y="4501293"/>
                <a:ext cx="35120" cy="1484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39" name="Freeform 464"/>
              <p:cNvSpPr>
                <a:spLocks noEditPoints="1"/>
              </p:cNvSpPr>
              <p:nvPr/>
            </p:nvSpPr>
            <p:spPr bwMode="auto">
              <a:xfrm>
                <a:off x="3156661" y="4726572"/>
                <a:ext cx="115352" cy="115923"/>
              </a:xfrm>
              <a:custGeom>
                <a:avLst/>
                <a:gdLst>
                  <a:gd name="T0" fmla="*/ 85 w 171"/>
                  <a:gd name="T1" fmla="*/ 0 h 172"/>
                  <a:gd name="T2" fmla="*/ 0 w 171"/>
                  <a:gd name="T3" fmla="*/ 86 h 172"/>
                  <a:gd name="T4" fmla="*/ 85 w 171"/>
                  <a:gd name="T5" fmla="*/ 172 h 172"/>
                  <a:gd name="T6" fmla="*/ 171 w 171"/>
                  <a:gd name="T7" fmla="*/ 86 h 172"/>
                  <a:gd name="T8" fmla="*/ 85 w 171"/>
                  <a:gd name="T9" fmla="*/ 0 h 172"/>
                  <a:gd name="T10" fmla="*/ 85 w 171"/>
                  <a:gd name="T11" fmla="*/ 151 h 172"/>
                  <a:gd name="T12" fmla="*/ 21 w 171"/>
                  <a:gd name="T13" fmla="*/ 86 h 172"/>
                  <a:gd name="T14" fmla="*/ 85 w 171"/>
                  <a:gd name="T15" fmla="*/ 21 h 172"/>
                  <a:gd name="T16" fmla="*/ 150 w 171"/>
                  <a:gd name="T17" fmla="*/ 86 h 172"/>
                  <a:gd name="T18" fmla="*/ 85 w 171"/>
                  <a:gd name="T19" fmla="*/ 151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72">
                    <a:moveTo>
                      <a:pt x="85" y="0"/>
                    </a:moveTo>
                    <a:cubicBezTo>
                      <a:pt x="38" y="0"/>
                      <a:pt x="0" y="39"/>
                      <a:pt x="0" y="86"/>
                    </a:cubicBezTo>
                    <a:cubicBezTo>
                      <a:pt x="0" y="133"/>
                      <a:pt x="38" y="172"/>
                      <a:pt x="85" y="172"/>
                    </a:cubicBezTo>
                    <a:cubicBezTo>
                      <a:pt x="132" y="172"/>
                      <a:pt x="171" y="133"/>
                      <a:pt x="171" y="86"/>
                    </a:cubicBezTo>
                    <a:cubicBezTo>
                      <a:pt x="171" y="39"/>
                      <a:pt x="132" y="0"/>
                      <a:pt x="85" y="0"/>
                    </a:cubicBezTo>
                    <a:close/>
                    <a:moveTo>
                      <a:pt x="85" y="151"/>
                    </a:moveTo>
                    <a:cubicBezTo>
                      <a:pt x="50" y="151"/>
                      <a:pt x="21" y="122"/>
                      <a:pt x="21" y="86"/>
                    </a:cubicBezTo>
                    <a:cubicBezTo>
                      <a:pt x="21" y="50"/>
                      <a:pt x="50" y="21"/>
                      <a:pt x="85" y="21"/>
                    </a:cubicBezTo>
                    <a:cubicBezTo>
                      <a:pt x="121" y="21"/>
                      <a:pt x="150" y="50"/>
                      <a:pt x="150" y="86"/>
                    </a:cubicBezTo>
                    <a:cubicBezTo>
                      <a:pt x="150" y="122"/>
                      <a:pt x="121" y="151"/>
                      <a:pt x="85" y="1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40" name="Freeform 465"/>
              <p:cNvSpPr>
                <a:spLocks/>
              </p:cNvSpPr>
              <p:nvPr/>
            </p:nvSpPr>
            <p:spPr bwMode="auto">
              <a:xfrm>
                <a:off x="3196349" y="4752841"/>
                <a:ext cx="34549" cy="63387"/>
              </a:xfrm>
              <a:custGeom>
                <a:avLst/>
                <a:gdLst>
                  <a:gd name="T0" fmla="*/ 32 w 51"/>
                  <a:gd name="T1" fmla="*/ 39 h 94"/>
                  <a:gd name="T2" fmla="*/ 18 w 51"/>
                  <a:gd name="T3" fmla="*/ 30 h 94"/>
                  <a:gd name="T4" fmla="*/ 28 w 51"/>
                  <a:gd name="T5" fmla="*/ 23 h 94"/>
                  <a:gd name="T6" fmla="*/ 44 w 51"/>
                  <a:gd name="T7" fmla="*/ 27 h 94"/>
                  <a:gd name="T8" fmla="*/ 48 w 51"/>
                  <a:gd name="T9" fmla="*/ 14 h 94"/>
                  <a:gd name="T10" fmla="*/ 31 w 51"/>
                  <a:gd name="T11" fmla="*/ 10 h 94"/>
                  <a:gd name="T12" fmla="*/ 31 w 51"/>
                  <a:gd name="T13" fmla="*/ 0 h 94"/>
                  <a:gd name="T14" fmla="*/ 20 w 51"/>
                  <a:gd name="T15" fmla="*/ 0 h 94"/>
                  <a:gd name="T16" fmla="*/ 20 w 51"/>
                  <a:gd name="T17" fmla="*/ 11 h 94"/>
                  <a:gd name="T18" fmla="*/ 0 w 51"/>
                  <a:gd name="T19" fmla="*/ 32 h 94"/>
                  <a:gd name="T20" fmla="*/ 21 w 51"/>
                  <a:gd name="T21" fmla="*/ 53 h 94"/>
                  <a:gd name="T22" fmla="*/ 33 w 51"/>
                  <a:gd name="T23" fmla="*/ 62 h 94"/>
                  <a:gd name="T24" fmla="*/ 22 w 51"/>
                  <a:gd name="T25" fmla="*/ 70 h 94"/>
                  <a:gd name="T26" fmla="*/ 3 w 51"/>
                  <a:gd name="T27" fmla="*/ 65 h 94"/>
                  <a:gd name="T28" fmla="*/ 0 w 51"/>
                  <a:gd name="T29" fmla="*/ 78 h 94"/>
                  <a:gd name="T30" fmla="*/ 19 w 51"/>
                  <a:gd name="T31" fmla="*/ 83 h 94"/>
                  <a:gd name="T32" fmla="*/ 19 w 51"/>
                  <a:gd name="T33" fmla="*/ 94 h 94"/>
                  <a:gd name="T34" fmla="*/ 30 w 51"/>
                  <a:gd name="T35" fmla="*/ 94 h 94"/>
                  <a:gd name="T36" fmla="*/ 30 w 51"/>
                  <a:gd name="T37" fmla="*/ 82 h 94"/>
                  <a:gd name="T38" fmla="*/ 51 w 51"/>
                  <a:gd name="T39" fmla="*/ 61 h 94"/>
                  <a:gd name="T40" fmla="*/ 32 w 51"/>
                  <a:gd name="T41"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94">
                    <a:moveTo>
                      <a:pt x="32" y="39"/>
                    </a:moveTo>
                    <a:cubicBezTo>
                      <a:pt x="22" y="36"/>
                      <a:pt x="18" y="33"/>
                      <a:pt x="18" y="30"/>
                    </a:cubicBezTo>
                    <a:cubicBezTo>
                      <a:pt x="18" y="26"/>
                      <a:pt x="20" y="23"/>
                      <a:pt x="28" y="23"/>
                    </a:cubicBezTo>
                    <a:cubicBezTo>
                      <a:pt x="36" y="23"/>
                      <a:pt x="41" y="26"/>
                      <a:pt x="44" y="27"/>
                    </a:cubicBezTo>
                    <a:cubicBezTo>
                      <a:pt x="48" y="14"/>
                      <a:pt x="48" y="14"/>
                      <a:pt x="48" y="14"/>
                    </a:cubicBezTo>
                    <a:cubicBezTo>
                      <a:pt x="44" y="12"/>
                      <a:pt x="38" y="11"/>
                      <a:pt x="31" y="10"/>
                    </a:cubicBezTo>
                    <a:cubicBezTo>
                      <a:pt x="31" y="0"/>
                      <a:pt x="31" y="0"/>
                      <a:pt x="31" y="0"/>
                    </a:cubicBezTo>
                    <a:cubicBezTo>
                      <a:pt x="20" y="0"/>
                      <a:pt x="20" y="0"/>
                      <a:pt x="20" y="0"/>
                    </a:cubicBezTo>
                    <a:cubicBezTo>
                      <a:pt x="20" y="11"/>
                      <a:pt x="20" y="11"/>
                      <a:pt x="20" y="11"/>
                    </a:cubicBezTo>
                    <a:cubicBezTo>
                      <a:pt x="7" y="13"/>
                      <a:pt x="0" y="21"/>
                      <a:pt x="0" y="32"/>
                    </a:cubicBezTo>
                    <a:cubicBezTo>
                      <a:pt x="0" y="43"/>
                      <a:pt x="9" y="48"/>
                      <a:pt x="21" y="53"/>
                    </a:cubicBezTo>
                    <a:cubicBezTo>
                      <a:pt x="30" y="55"/>
                      <a:pt x="33" y="58"/>
                      <a:pt x="33" y="62"/>
                    </a:cubicBezTo>
                    <a:cubicBezTo>
                      <a:pt x="33" y="67"/>
                      <a:pt x="29" y="70"/>
                      <a:pt x="22" y="70"/>
                    </a:cubicBezTo>
                    <a:cubicBezTo>
                      <a:pt x="15" y="70"/>
                      <a:pt x="8" y="67"/>
                      <a:pt x="3" y="65"/>
                    </a:cubicBezTo>
                    <a:cubicBezTo>
                      <a:pt x="0" y="78"/>
                      <a:pt x="0" y="78"/>
                      <a:pt x="0" y="78"/>
                    </a:cubicBezTo>
                    <a:cubicBezTo>
                      <a:pt x="4" y="80"/>
                      <a:pt x="11" y="83"/>
                      <a:pt x="19" y="83"/>
                    </a:cubicBezTo>
                    <a:cubicBezTo>
                      <a:pt x="19" y="94"/>
                      <a:pt x="19" y="94"/>
                      <a:pt x="19" y="94"/>
                    </a:cubicBezTo>
                    <a:cubicBezTo>
                      <a:pt x="30" y="94"/>
                      <a:pt x="30" y="94"/>
                      <a:pt x="30" y="94"/>
                    </a:cubicBezTo>
                    <a:cubicBezTo>
                      <a:pt x="30" y="82"/>
                      <a:pt x="30" y="82"/>
                      <a:pt x="30" y="82"/>
                    </a:cubicBezTo>
                    <a:cubicBezTo>
                      <a:pt x="44" y="80"/>
                      <a:pt x="51" y="71"/>
                      <a:pt x="51" y="61"/>
                    </a:cubicBezTo>
                    <a:cubicBezTo>
                      <a:pt x="51" y="50"/>
                      <a:pt x="45" y="44"/>
                      <a:pt x="32"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41" name="Freeform 466"/>
              <p:cNvSpPr>
                <a:spLocks noEditPoints="1"/>
              </p:cNvSpPr>
              <p:nvPr/>
            </p:nvSpPr>
            <p:spPr bwMode="auto">
              <a:xfrm>
                <a:off x="3679459" y="4418205"/>
                <a:ext cx="115352" cy="115352"/>
              </a:xfrm>
              <a:custGeom>
                <a:avLst/>
                <a:gdLst>
                  <a:gd name="T0" fmla="*/ 85 w 171"/>
                  <a:gd name="T1" fmla="*/ 171 h 171"/>
                  <a:gd name="T2" fmla="*/ 171 w 171"/>
                  <a:gd name="T3" fmla="*/ 85 h 171"/>
                  <a:gd name="T4" fmla="*/ 85 w 171"/>
                  <a:gd name="T5" fmla="*/ 0 h 171"/>
                  <a:gd name="T6" fmla="*/ 0 w 171"/>
                  <a:gd name="T7" fmla="*/ 85 h 171"/>
                  <a:gd name="T8" fmla="*/ 85 w 171"/>
                  <a:gd name="T9" fmla="*/ 171 h 171"/>
                  <a:gd name="T10" fmla="*/ 85 w 171"/>
                  <a:gd name="T11" fmla="*/ 20 h 171"/>
                  <a:gd name="T12" fmla="*/ 150 w 171"/>
                  <a:gd name="T13" fmla="*/ 85 h 171"/>
                  <a:gd name="T14" fmla="*/ 85 w 171"/>
                  <a:gd name="T15" fmla="*/ 151 h 171"/>
                  <a:gd name="T16" fmla="*/ 21 w 171"/>
                  <a:gd name="T17" fmla="*/ 85 h 171"/>
                  <a:gd name="T18" fmla="*/ 85 w 171"/>
                  <a:gd name="T19" fmla="*/ 2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71">
                    <a:moveTo>
                      <a:pt x="85" y="171"/>
                    </a:moveTo>
                    <a:cubicBezTo>
                      <a:pt x="132" y="171"/>
                      <a:pt x="171" y="133"/>
                      <a:pt x="171" y="85"/>
                    </a:cubicBezTo>
                    <a:cubicBezTo>
                      <a:pt x="171" y="38"/>
                      <a:pt x="132" y="0"/>
                      <a:pt x="85" y="0"/>
                    </a:cubicBezTo>
                    <a:cubicBezTo>
                      <a:pt x="38" y="0"/>
                      <a:pt x="0" y="38"/>
                      <a:pt x="0" y="85"/>
                    </a:cubicBezTo>
                    <a:cubicBezTo>
                      <a:pt x="0" y="133"/>
                      <a:pt x="38" y="171"/>
                      <a:pt x="85" y="171"/>
                    </a:cubicBezTo>
                    <a:close/>
                    <a:moveTo>
                      <a:pt x="85" y="20"/>
                    </a:moveTo>
                    <a:cubicBezTo>
                      <a:pt x="121" y="20"/>
                      <a:pt x="150" y="49"/>
                      <a:pt x="150" y="85"/>
                    </a:cubicBezTo>
                    <a:cubicBezTo>
                      <a:pt x="150" y="121"/>
                      <a:pt x="121" y="151"/>
                      <a:pt x="85" y="151"/>
                    </a:cubicBezTo>
                    <a:cubicBezTo>
                      <a:pt x="50" y="151"/>
                      <a:pt x="21" y="121"/>
                      <a:pt x="21" y="85"/>
                    </a:cubicBezTo>
                    <a:cubicBezTo>
                      <a:pt x="21" y="49"/>
                      <a:pt x="50" y="20"/>
                      <a:pt x="85"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sp>
            <p:nvSpPr>
              <p:cNvPr id="142" name="Freeform 467"/>
              <p:cNvSpPr>
                <a:spLocks/>
              </p:cNvSpPr>
              <p:nvPr/>
            </p:nvSpPr>
            <p:spPr bwMode="auto">
              <a:xfrm>
                <a:off x="3711153" y="4447043"/>
                <a:ext cx="41116" cy="58247"/>
              </a:xfrm>
              <a:custGeom>
                <a:avLst/>
                <a:gdLst>
                  <a:gd name="T0" fmla="*/ 50 w 61"/>
                  <a:gd name="T1" fmla="*/ 86 h 86"/>
                  <a:gd name="T2" fmla="*/ 59 w 61"/>
                  <a:gd name="T3" fmla="*/ 85 h 86"/>
                  <a:gd name="T4" fmla="*/ 61 w 61"/>
                  <a:gd name="T5" fmla="*/ 85 h 86"/>
                  <a:gd name="T6" fmla="*/ 61 w 61"/>
                  <a:gd name="T7" fmla="*/ 68 h 86"/>
                  <a:gd name="T8" fmla="*/ 57 w 61"/>
                  <a:gd name="T9" fmla="*/ 69 h 86"/>
                  <a:gd name="T10" fmla="*/ 50 w 61"/>
                  <a:gd name="T11" fmla="*/ 70 h 86"/>
                  <a:gd name="T12" fmla="*/ 26 w 61"/>
                  <a:gd name="T13" fmla="*/ 56 h 86"/>
                  <a:gd name="T14" fmla="*/ 37 w 61"/>
                  <a:gd name="T15" fmla="*/ 56 h 86"/>
                  <a:gd name="T16" fmla="*/ 37 w 61"/>
                  <a:gd name="T17" fmla="*/ 46 h 86"/>
                  <a:gd name="T18" fmla="*/ 23 w 61"/>
                  <a:gd name="T19" fmla="*/ 46 h 86"/>
                  <a:gd name="T20" fmla="*/ 23 w 61"/>
                  <a:gd name="T21" fmla="*/ 43 h 86"/>
                  <a:gd name="T22" fmla="*/ 23 w 61"/>
                  <a:gd name="T23" fmla="*/ 42 h 86"/>
                  <a:gd name="T24" fmla="*/ 37 w 61"/>
                  <a:gd name="T25" fmla="*/ 42 h 86"/>
                  <a:gd name="T26" fmla="*/ 37 w 61"/>
                  <a:gd name="T27" fmla="*/ 33 h 86"/>
                  <a:gd name="T28" fmla="*/ 25 w 61"/>
                  <a:gd name="T29" fmla="*/ 33 h 86"/>
                  <a:gd name="T30" fmla="*/ 50 w 61"/>
                  <a:gd name="T31" fmla="*/ 16 h 86"/>
                  <a:gd name="T32" fmla="*/ 57 w 61"/>
                  <a:gd name="T33" fmla="*/ 17 h 86"/>
                  <a:gd name="T34" fmla="*/ 61 w 61"/>
                  <a:gd name="T35" fmla="*/ 18 h 86"/>
                  <a:gd name="T36" fmla="*/ 61 w 61"/>
                  <a:gd name="T37" fmla="*/ 1 h 86"/>
                  <a:gd name="T38" fmla="*/ 59 w 61"/>
                  <a:gd name="T39" fmla="*/ 1 h 86"/>
                  <a:gd name="T40" fmla="*/ 50 w 61"/>
                  <a:gd name="T41" fmla="*/ 0 h 86"/>
                  <a:gd name="T42" fmla="*/ 8 w 61"/>
                  <a:gd name="T43" fmla="*/ 33 h 86"/>
                  <a:gd name="T44" fmla="*/ 0 w 61"/>
                  <a:gd name="T45" fmla="*/ 33 h 86"/>
                  <a:gd name="T46" fmla="*/ 0 w 61"/>
                  <a:gd name="T47" fmla="*/ 42 h 86"/>
                  <a:gd name="T48" fmla="*/ 6 w 61"/>
                  <a:gd name="T49" fmla="*/ 42 h 86"/>
                  <a:gd name="T50" fmla="*/ 6 w 61"/>
                  <a:gd name="T51" fmla="*/ 43 h 86"/>
                  <a:gd name="T52" fmla="*/ 6 w 61"/>
                  <a:gd name="T53" fmla="*/ 46 h 86"/>
                  <a:gd name="T54" fmla="*/ 0 w 61"/>
                  <a:gd name="T55" fmla="*/ 46 h 86"/>
                  <a:gd name="T56" fmla="*/ 0 w 61"/>
                  <a:gd name="T57" fmla="*/ 56 h 86"/>
                  <a:gd name="T58" fmla="*/ 8 w 61"/>
                  <a:gd name="T59" fmla="*/ 56 h 86"/>
                  <a:gd name="T60" fmla="*/ 50 w 61"/>
                  <a:gd name="T6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1" h="86">
                    <a:moveTo>
                      <a:pt x="50" y="86"/>
                    </a:moveTo>
                    <a:cubicBezTo>
                      <a:pt x="53" y="86"/>
                      <a:pt x="56" y="86"/>
                      <a:pt x="59" y="85"/>
                    </a:cubicBezTo>
                    <a:cubicBezTo>
                      <a:pt x="61" y="85"/>
                      <a:pt x="61" y="85"/>
                      <a:pt x="61" y="85"/>
                    </a:cubicBezTo>
                    <a:cubicBezTo>
                      <a:pt x="61" y="68"/>
                      <a:pt x="61" y="68"/>
                      <a:pt x="61" y="68"/>
                    </a:cubicBezTo>
                    <a:cubicBezTo>
                      <a:pt x="57" y="69"/>
                      <a:pt x="57" y="69"/>
                      <a:pt x="57" y="69"/>
                    </a:cubicBezTo>
                    <a:cubicBezTo>
                      <a:pt x="55" y="69"/>
                      <a:pt x="52" y="70"/>
                      <a:pt x="50" y="70"/>
                    </a:cubicBezTo>
                    <a:cubicBezTo>
                      <a:pt x="40" y="70"/>
                      <a:pt x="31" y="64"/>
                      <a:pt x="26" y="56"/>
                    </a:cubicBezTo>
                    <a:cubicBezTo>
                      <a:pt x="37" y="56"/>
                      <a:pt x="37" y="56"/>
                      <a:pt x="37" y="56"/>
                    </a:cubicBezTo>
                    <a:cubicBezTo>
                      <a:pt x="37" y="46"/>
                      <a:pt x="37" y="46"/>
                      <a:pt x="37" y="46"/>
                    </a:cubicBezTo>
                    <a:cubicBezTo>
                      <a:pt x="23" y="46"/>
                      <a:pt x="23" y="46"/>
                      <a:pt x="23" y="46"/>
                    </a:cubicBezTo>
                    <a:cubicBezTo>
                      <a:pt x="23" y="45"/>
                      <a:pt x="23" y="44"/>
                      <a:pt x="23" y="43"/>
                    </a:cubicBezTo>
                    <a:cubicBezTo>
                      <a:pt x="23" y="42"/>
                      <a:pt x="23" y="42"/>
                      <a:pt x="23" y="42"/>
                    </a:cubicBezTo>
                    <a:cubicBezTo>
                      <a:pt x="37" y="42"/>
                      <a:pt x="37" y="42"/>
                      <a:pt x="37" y="42"/>
                    </a:cubicBezTo>
                    <a:cubicBezTo>
                      <a:pt x="37" y="33"/>
                      <a:pt x="37" y="33"/>
                      <a:pt x="37" y="33"/>
                    </a:cubicBezTo>
                    <a:cubicBezTo>
                      <a:pt x="25" y="33"/>
                      <a:pt x="25" y="33"/>
                      <a:pt x="25" y="33"/>
                    </a:cubicBezTo>
                    <a:cubicBezTo>
                      <a:pt x="29" y="23"/>
                      <a:pt x="39" y="16"/>
                      <a:pt x="50" y="16"/>
                    </a:cubicBezTo>
                    <a:cubicBezTo>
                      <a:pt x="52" y="16"/>
                      <a:pt x="55" y="16"/>
                      <a:pt x="57" y="17"/>
                    </a:cubicBezTo>
                    <a:cubicBezTo>
                      <a:pt x="61" y="18"/>
                      <a:pt x="61" y="18"/>
                      <a:pt x="61" y="18"/>
                    </a:cubicBezTo>
                    <a:cubicBezTo>
                      <a:pt x="61" y="1"/>
                      <a:pt x="61" y="1"/>
                      <a:pt x="61" y="1"/>
                    </a:cubicBezTo>
                    <a:cubicBezTo>
                      <a:pt x="59" y="1"/>
                      <a:pt x="59" y="1"/>
                      <a:pt x="59" y="1"/>
                    </a:cubicBezTo>
                    <a:cubicBezTo>
                      <a:pt x="56" y="0"/>
                      <a:pt x="53" y="0"/>
                      <a:pt x="50" y="0"/>
                    </a:cubicBezTo>
                    <a:cubicBezTo>
                      <a:pt x="29" y="0"/>
                      <a:pt x="12" y="14"/>
                      <a:pt x="8" y="33"/>
                    </a:cubicBezTo>
                    <a:cubicBezTo>
                      <a:pt x="0" y="33"/>
                      <a:pt x="0" y="33"/>
                      <a:pt x="0" y="33"/>
                    </a:cubicBezTo>
                    <a:cubicBezTo>
                      <a:pt x="0" y="42"/>
                      <a:pt x="0" y="42"/>
                      <a:pt x="0" y="42"/>
                    </a:cubicBezTo>
                    <a:cubicBezTo>
                      <a:pt x="6" y="42"/>
                      <a:pt x="6" y="42"/>
                      <a:pt x="6" y="42"/>
                    </a:cubicBezTo>
                    <a:cubicBezTo>
                      <a:pt x="6" y="43"/>
                      <a:pt x="6" y="43"/>
                      <a:pt x="6" y="43"/>
                    </a:cubicBezTo>
                    <a:cubicBezTo>
                      <a:pt x="6" y="44"/>
                      <a:pt x="6" y="45"/>
                      <a:pt x="6" y="46"/>
                    </a:cubicBezTo>
                    <a:cubicBezTo>
                      <a:pt x="0" y="46"/>
                      <a:pt x="0" y="46"/>
                      <a:pt x="0" y="46"/>
                    </a:cubicBezTo>
                    <a:cubicBezTo>
                      <a:pt x="0" y="56"/>
                      <a:pt x="0" y="56"/>
                      <a:pt x="0" y="56"/>
                    </a:cubicBezTo>
                    <a:cubicBezTo>
                      <a:pt x="8" y="56"/>
                      <a:pt x="8" y="56"/>
                      <a:pt x="8" y="56"/>
                    </a:cubicBezTo>
                    <a:cubicBezTo>
                      <a:pt x="14" y="73"/>
                      <a:pt x="30" y="86"/>
                      <a:pt x="5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351">
                  <a:solidFill>
                    <a:srgbClr val="000000"/>
                  </a:solidFill>
                </a:endParaRPr>
              </a:p>
            </p:txBody>
          </p:sp>
        </p:grpSp>
      </p:grpSp>
      <p:grpSp>
        <p:nvGrpSpPr>
          <p:cNvPr id="145" name="组合 144"/>
          <p:cNvGrpSpPr/>
          <p:nvPr/>
        </p:nvGrpSpPr>
        <p:grpSpPr>
          <a:xfrm>
            <a:off x="961184" y="1140028"/>
            <a:ext cx="2406357" cy="1050340"/>
            <a:chOff x="986174" y="1726438"/>
            <a:chExt cx="2406357" cy="1050340"/>
          </a:xfrm>
        </p:grpSpPr>
        <p:sp>
          <p:nvSpPr>
            <p:cNvPr id="143" name="文本框 142"/>
            <p:cNvSpPr txBox="1"/>
            <p:nvPr/>
          </p:nvSpPr>
          <p:spPr bwMode="auto">
            <a:xfrm flipH="1">
              <a:off x="986174" y="2075047"/>
              <a:ext cx="2406357" cy="701731"/>
            </a:xfrm>
            <a:prstGeom prst="rect">
              <a:avLst/>
            </a:prstGeom>
            <a:noFill/>
          </p:spPr>
          <p:txBody>
            <a:bodyPr wrap="square">
              <a:spAutoFit/>
            </a:bodyPr>
            <a:lstStyle/>
            <a:p>
              <a:pPr algn="r">
                <a:lnSpc>
                  <a:spcPct val="110000"/>
                </a:lnSpc>
                <a:defRPr/>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点击输入具体内容点击输入具体内容点击输入具体内容点击输入具体内容</a:t>
              </a:r>
            </a:p>
          </p:txBody>
        </p:sp>
        <p:sp>
          <p:nvSpPr>
            <p:cNvPr id="144" name="文本框 143"/>
            <p:cNvSpPr txBox="1"/>
            <p:nvPr/>
          </p:nvSpPr>
          <p:spPr bwMode="auto">
            <a:xfrm flipH="1">
              <a:off x="1469734" y="1726438"/>
              <a:ext cx="1922797" cy="400110"/>
            </a:xfrm>
            <a:prstGeom prst="rect">
              <a:avLst/>
            </a:prstGeom>
            <a:noFill/>
          </p:spPr>
          <p:txBody>
            <a:bodyPr>
              <a:spAutoFit/>
            </a:bodyPr>
            <a:lstStyle/>
            <a:p>
              <a:pPr algn="r">
                <a:defRPr/>
              </a:pPr>
              <a:r>
                <a:rPr lang="zh-CN" altLang="en-US" sz="2000" dirty="0">
                  <a:solidFill>
                    <a:schemeClr val="bg1">
                      <a:lumMod val="50000"/>
                    </a:schemeClr>
                  </a:solidFill>
                  <a:latin typeface="时尚中黑简体" panose="01010104010101010101" pitchFamily="2" charset="-122"/>
                  <a:ea typeface="时尚中黑简体" panose="01010104010101010101" pitchFamily="2" charset="-122"/>
                </a:rPr>
                <a:t>在此添加标题</a:t>
              </a:r>
            </a:p>
          </p:txBody>
        </p:sp>
      </p:grpSp>
      <p:grpSp>
        <p:nvGrpSpPr>
          <p:cNvPr id="146" name="组合 145"/>
          <p:cNvGrpSpPr/>
          <p:nvPr/>
        </p:nvGrpSpPr>
        <p:grpSpPr>
          <a:xfrm>
            <a:off x="961184" y="2994340"/>
            <a:ext cx="2406357" cy="1050340"/>
            <a:chOff x="986174" y="1726438"/>
            <a:chExt cx="2406357" cy="1050340"/>
          </a:xfrm>
        </p:grpSpPr>
        <p:sp>
          <p:nvSpPr>
            <p:cNvPr id="147" name="文本框 146"/>
            <p:cNvSpPr txBox="1"/>
            <p:nvPr/>
          </p:nvSpPr>
          <p:spPr bwMode="auto">
            <a:xfrm flipH="1">
              <a:off x="986174" y="2075047"/>
              <a:ext cx="2406357" cy="701731"/>
            </a:xfrm>
            <a:prstGeom prst="rect">
              <a:avLst/>
            </a:prstGeom>
            <a:noFill/>
          </p:spPr>
          <p:txBody>
            <a:bodyPr wrap="square">
              <a:spAutoFit/>
            </a:bodyPr>
            <a:lstStyle/>
            <a:p>
              <a:pPr algn="r">
                <a:lnSpc>
                  <a:spcPct val="110000"/>
                </a:lnSpc>
                <a:defRPr/>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点击输入具体内容点击输入具体内容点击输入具体内容点击输入具体内容</a:t>
              </a:r>
            </a:p>
          </p:txBody>
        </p:sp>
        <p:sp>
          <p:nvSpPr>
            <p:cNvPr id="148" name="文本框 147"/>
            <p:cNvSpPr txBox="1"/>
            <p:nvPr/>
          </p:nvSpPr>
          <p:spPr bwMode="auto">
            <a:xfrm flipH="1">
              <a:off x="1469734" y="1726438"/>
              <a:ext cx="1922797" cy="400110"/>
            </a:xfrm>
            <a:prstGeom prst="rect">
              <a:avLst/>
            </a:prstGeom>
            <a:noFill/>
          </p:spPr>
          <p:txBody>
            <a:bodyPr>
              <a:spAutoFit/>
            </a:bodyPr>
            <a:lstStyle/>
            <a:p>
              <a:pPr algn="r">
                <a:defRPr/>
              </a:pPr>
              <a:r>
                <a:rPr lang="zh-CN" altLang="en-US" sz="2000" dirty="0">
                  <a:solidFill>
                    <a:schemeClr val="bg1">
                      <a:lumMod val="50000"/>
                    </a:schemeClr>
                  </a:solidFill>
                  <a:latin typeface="时尚中黑简体" panose="01010104010101010101" pitchFamily="2" charset="-122"/>
                  <a:ea typeface="时尚中黑简体" panose="01010104010101010101" pitchFamily="2" charset="-122"/>
                </a:rPr>
                <a:t>在此添加标题</a:t>
              </a:r>
            </a:p>
          </p:txBody>
        </p:sp>
      </p:grpSp>
      <p:grpSp>
        <p:nvGrpSpPr>
          <p:cNvPr id="149" name="组合 148"/>
          <p:cNvGrpSpPr/>
          <p:nvPr/>
        </p:nvGrpSpPr>
        <p:grpSpPr>
          <a:xfrm>
            <a:off x="961184" y="4899124"/>
            <a:ext cx="2406357" cy="1050340"/>
            <a:chOff x="986174" y="1726438"/>
            <a:chExt cx="2406357" cy="1050340"/>
          </a:xfrm>
        </p:grpSpPr>
        <p:sp>
          <p:nvSpPr>
            <p:cNvPr id="150" name="文本框 149"/>
            <p:cNvSpPr txBox="1"/>
            <p:nvPr/>
          </p:nvSpPr>
          <p:spPr bwMode="auto">
            <a:xfrm flipH="1">
              <a:off x="986174" y="2075047"/>
              <a:ext cx="2406357" cy="701731"/>
            </a:xfrm>
            <a:prstGeom prst="rect">
              <a:avLst/>
            </a:prstGeom>
            <a:noFill/>
          </p:spPr>
          <p:txBody>
            <a:bodyPr wrap="square">
              <a:spAutoFit/>
            </a:bodyPr>
            <a:lstStyle/>
            <a:p>
              <a:pPr algn="r">
                <a:lnSpc>
                  <a:spcPct val="110000"/>
                </a:lnSpc>
                <a:defRPr/>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点击输入具体内容点击输入具体内容点击输入具体内容点击输入具体内容</a:t>
              </a:r>
            </a:p>
          </p:txBody>
        </p:sp>
        <p:sp>
          <p:nvSpPr>
            <p:cNvPr id="151" name="文本框 150"/>
            <p:cNvSpPr txBox="1"/>
            <p:nvPr/>
          </p:nvSpPr>
          <p:spPr bwMode="auto">
            <a:xfrm flipH="1">
              <a:off x="1469734" y="1726438"/>
              <a:ext cx="1922797" cy="400110"/>
            </a:xfrm>
            <a:prstGeom prst="rect">
              <a:avLst/>
            </a:prstGeom>
            <a:noFill/>
          </p:spPr>
          <p:txBody>
            <a:bodyPr>
              <a:spAutoFit/>
            </a:bodyPr>
            <a:lstStyle/>
            <a:p>
              <a:pPr algn="r">
                <a:defRPr/>
              </a:pPr>
              <a:r>
                <a:rPr lang="zh-CN" altLang="en-US" sz="2000" dirty="0">
                  <a:solidFill>
                    <a:schemeClr val="bg1">
                      <a:lumMod val="50000"/>
                    </a:schemeClr>
                  </a:solidFill>
                  <a:latin typeface="时尚中黑简体" panose="01010104010101010101" pitchFamily="2" charset="-122"/>
                  <a:ea typeface="时尚中黑简体" panose="01010104010101010101" pitchFamily="2" charset="-122"/>
                </a:rPr>
                <a:t>在此添加标题</a:t>
              </a:r>
            </a:p>
          </p:txBody>
        </p:sp>
      </p:grpSp>
      <p:grpSp>
        <p:nvGrpSpPr>
          <p:cNvPr id="3" name="组合 2"/>
          <p:cNvGrpSpPr/>
          <p:nvPr/>
        </p:nvGrpSpPr>
        <p:grpSpPr>
          <a:xfrm>
            <a:off x="8824460" y="1140028"/>
            <a:ext cx="2406357" cy="1050340"/>
            <a:chOff x="8824460" y="1140028"/>
            <a:chExt cx="2406357" cy="1050340"/>
          </a:xfrm>
        </p:grpSpPr>
        <p:sp>
          <p:nvSpPr>
            <p:cNvPr id="153" name="文本框 152"/>
            <p:cNvSpPr txBox="1"/>
            <p:nvPr/>
          </p:nvSpPr>
          <p:spPr bwMode="auto">
            <a:xfrm flipH="1">
              <a:off x="8824460" y="1488637"/>
              <a:ext cx="2406357" cy="701731"/>
            </a:xfrm>
            <a:prstGeom prst="rect">
              <a:avLst/>
            </a:prstGeom>
            <a:noFill/>
          </p:spPr>
          <p:txBody>
            <a:bodyPr wrap="square">
              <a:spAutoFit/>
            </a:bodyPr>
            <a:lstStyle/>
            <a:p>
              <a:pPr>
                <a:lnSpc>
                  <a:spcPct val="110000"/>
                </a:lnSpc>
                <a:defRPr/>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点击输入具体内容点击输入具体内容点击输入具体内容点击输入具体内容</a:t>
              </a:r>
            </a:p>
          </p:txBody>
        </p:sp>
        <p:sp>
          <p:nvSpPr>
            <p:cNvPr id="154" name="文本框 153"/>
            <p:cNvSpPr txBox="1"/>
            <p:nvPr/>
          </p:nvSpPr>
          <p:spPr bwMode="auto">
            <a:xfrm flipH="1">
              <a:off x="8824460" y="1140028"/>
              <a:ext cx="1922797" cy="400110"/>
            </a:xfrm>
            <a:prstGeom prst="rect">
              <a:avLst/>
            </a:prstGeom>
            <a:noFill/>
          </p:spPr>
          <p:txBody>
            <a:bodyPr>
              <a:spAutoFit/>
            </a:bodyPr>
            <a:lstStyle/>
            <a:p>
              <a:pPr>
                <a:defRPr/>
              </a:pPr>
              <a:r>
                <a:rPr lang="zh-CN" altLang="en-US" sz="2000" dirty="0">
                  <a:solidFill>
                    <a:schemeClr val="bg1">
                      <a:lumMod val="50000"/>
                    </a:schemeClr>
                  </a:solidFill>
                  <a:latin typeface="时尚中黑简体" panose="01010104010101010101" pitchFamily="2" charset="-122"/>
                  <a:ea typeface="时尚中黑简体" panose="01010104010101010101" pitchFamily="2" charset="-122"/>
                </a:rPr>
                <a:t>在此添加标题</a:t>
              </a:r>
            </a:p>
          </p:txBody>
        </p:sp>
      </p:grpSp>
      <p:sp>
        <p:nvSpPr>
          <p:cNvPr id="156" name="文本框 155"/>
          <p:cNvSpPr txBox="1"/>
          <p:nvPr/>
        </p:nvSpPr>
        <p:spPr bwMode="auto">
          <a:xfrm flipH="1">
            <a:off x="8824460" y="3342950"/>
            <a:ext cx="2406357" cy="701731"/>
          </a:xfrm>
          <a:prstGeom prst="rect">
            <a:avLst/>
          </a:prstGeom>
          <a:noFill/>
        </p:spPr>
        <p:txBody>
          <a:bodyPr wrap="square">
            <a:spAutoFit/>
          </a:bodyPr>
          <a:lstStyle/>
          <a:p>
            <a:pPr>
              <a:lnSpc>
                <a:spcPct val="110000"/>
              </a:lnSpc>
              <a:defRPr/>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点击输入具体内容点击输入具体内容点击输入具体内容点击输入具体内容</a:t>
            </a:r>
          </a:p>
        </p:txBody>
      </p:sp>
      <p:sp>
        <p:nvSpPr>
          <p:cNvPr id="157" name="文本框 156"/>
          <p:cNvSpPr txBox="1"/>
          <p:nvPr/>
        </p:nvSpPr>
        <p:spPr bwMode="auto">
          <a:xfrm flipH="1">
            <a:off x="8824460" y="2994340"/>
            <a:ext cx="1922797" cy="400110"/>
          </a:xfrm>
          <a:prstGeom prst="rect">
            <a:avLst/>
          </a:prstGeom>
          <a:noFill/>
        </p:spPr>
        <p:txBody>
          <a:bodyPr>
            <a:spAutoFit/>
          </a:bodyPr>
          <a:lstStyle/>
          <a:p>
            <a:pPr>
              <a:defRPr/>
            </a:pPr>
            <a:r>
              <a:rPr lang="zh-CN" altLang="en-US" sz="2000" dirty="0">
                <a:solidFill>
                  <a:schemeClr val="bg1">
                    <a:lumMod val="50000"/>
                  </a:schemeClr>
                </a:solidFill>
                <a:latin typeface="时尚中黑简体" panose="01010104010101010101" pitchFamily="2" charset="-122"/>
                <a:ea typeface="时尚中黑简体" panose="01010104010101010101" pitchFamily="2" charset="-122"/>
              </a:rPr>
              <a:t>在此添加标题</a:t>
            </a:r>
          </a:p>
        </p:txBody>
      </p:sp>
      <p:sp>
        <p:nvSpPr>
          <p:cNvPr id="159" name="文本框 158"/>
          <p:cNvSpPr txBox="1"/>
          <p:nvPr/>
        </p:nvSpPr>
        <p:spPr bwMode="auto">
          <a:xfrm flipH="1">
            <a:off x="8824460" y="5247734"/>
            <a:ext cx="2406357" cy="701731"/>
          </a:xfrm>
          <a:prstGeom prst="rect">
            <a:avLst/>
          </a:prstGeom>
          <a:noFill/>
        </p:spPr>
        <p:txBody>
          <a:bodyPr wrap="square">
            <a:spAutoFit/>
          </a:bodyPr>
          <a:lstStyle/>
          <a:p>
            <a:pPr>
              <a:lnSpc>
                <a:spcPct val="110000"/>
              </a:lnSpc>
              <a:defRPr/>
            </a:pPr>
            <a:r>
              <a:rPr lang="zh-CN" altLang="en-US" sz="1200" dirty="0">
                <a:solidFill>
                  <a:srgbClr val="FFFFFF">
                    <a:lumMod val="50000"/>
                  </a:srgbClr>
                </a:solidFill>
                <a:latin typeface="微软雅黑" panose="020B0503020204020204" pitchFamily="34" charset="-122"/>
                <a:ea typeface="微软雅黑" panose="020B0503020204020204" pitchFamily="34" charset="-122"/>
              </a:rPr>
              <a:t>点击输入具体内容点击输入具体内容点击输入具体内容点击输入具体内容</a:t>
            </a:r>
          </a:p>
        </p:txBody>
      </p:sp>
      <p:sp>
        <p:nvSpPr>
          <p:cNvPr id="160" name="文本框 159"/>
          <p:cNvSpPr txBox="1"/>
          <p:nvPr/>
        </p:nvSpPr>
        <p:spPr bwMode="auto">
          <a:xfrm flipH="1">
            <a:off x="8824460" y="4899124"/>
            <a:ext cx="1922797" cy="400110"/>
          </a:xfrm>
          <a:prstGeom prst="rect">
            <a:avLst/>
          </a:prstGeom>
          <a:noFill/>
        </p:spPr>
        <p:txBody>
          <a:bodyPr>
            <a:spAutoFit/>
          </a:bodyPr>
          <a:lstStyle/>
          <a:p>
            <a:pPr>
              <a:defRPr/>
            </a:pPr>
            <a:r>
              <a:rPr lang="zh-CN" altLang="en-US" sz="2000" dirty="0">
                <a:solidFill>
                  <a:schemeClr val="bg1">
                    <a:lumMod val="50000"/>
                  </a:schemeClr>
                </a:solidFill>
                <a:latin typeface="时尚中黑简体" panose="01010104010101010101" pitchFamily="2" charset="-122"/>
                <a:ea typeface="时尚中黑简体" panose="01010104010101010101" pitchFamily="2" charset="-122"/>
              </a:rPr>
              <a:t>在此添加标题</a:t>
            </a:r>
          </a:p>
        </p:txBody>
      </p:sp>
      <p:sp>
        <p:nvSpPr>
          <p:cNvPr id="17" name="标题 16"/>
          <p:cNvSpPr>
            <a:spLocks noGrp="1"/>
          </p:cNvSpPr>
          <p:nvPr>
            <p:ph type="title"/>
          </p:nvPr>
        </p:nvSpPr>
        <p:spPr/>
        <p:txBody>
          <a:bodyPr/>
          <a:lstStyle/>
          <a:p>
            <a:r>
              <a:rPr lang="zh-CN" altLang="en-US" dirty="0" smtClean="0"/>
              <a:t>国内外研究现状</a:t>
            </a:r>
            <a:endParaRPr lang="zh-CN" altLang="en-US" dirty="0"/>
          </a:p>
        </p:txBody>
      </p:sp>
    </p:spTree>
    <p:extLst>
      <p:ext uri="{BB962C8B-B14F-4D97-AF65-F5344CB8AC3E}">
        <p14:creationId xmlns:p14="http://schemas.microsoft.com/office/powerpoint/2010/main" val="2501388887"/>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p:cTn id="7" dur="500" fill="hold"/>
                                        <p:tgtEl>
                                          <p:spTgt spid="70"/>
                                        </p:tgtEl>
                                        <p:attrNameLst>
                                          <p:attrName>ppt_w</p:attrName>
                                        </p:attrNameLst>
                                      </p:cBhvr>
                                      <p:tavLst>
                                        <p:tav tm="0">
                                          <p:val>
                                            <p:fltVal val="0"/>
                                          </p:val>
                                        </p:tav>
                                        <p:tav tm="100000">
                                          <p:val>
                                            <p:strVal val="#ppt_w"/>
                                          </p:val>
                                        </p:tav>
                                      </p:tavLst>
                                    </p:anim>
                                    <p:anim calcmode="lin" valueType="num">
                                      <p:cBhvr>
                                        <p:cTn id="8" dur="500" fill="hold"/>
                                        <p:tgtEl>
                                          <p:spTgt spid="70"/>
                                        </p:tgtEl>
                                        <p:attrNameLst>
                                          <p:attrName>ppt_h</p:attrName>
                                        </p:attrNameLst>
                                      </p:cBhvr>
                                      <p:tavLst>
                                        <p:tav tm="0">
                                          <p:val>
                                            <p:fltVal val="0"/>
                                          </p:val>
                                        </p:tav>
                                        <p:tav tm="100000">
                                          <p:val>
                                            <p:strVal val="#ppt_h"/>
                                          </p:val>
                                        </p:tav>
                                      </p:tavLst>
                                    </p:anim>
                                    <p:animEffect transition="in" filter="fade">
                                      <p:cBhvr>
                                        <p:cTn id="9" dur="500"/>
                                        <p:tgtEl>
                                          <p:spTgt spid="7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p:cTn id="12" dur="500" fill="hold"/>
                                        <p:tgtEl>
                                          <p:spTgt spid="71"/>
                                        </p:tgtEl>
                                        <p:attrNameLst>
                                          <p:attrName>ppt_w</p:attrName>
                                        </p:attrNameLst>
                                      </p:cBhvr>
                                      <p:tavLst>
                                        <p:tav tm="0">
                                          <p:val>
                                            <p:fltVal val="0"/>
                                          </p:val>
                                        </p:tav>
                                        <p:tav tm="100000">
                                          <p:val>
                                            <p:strVal val="#ppt_w"/>
                                          </p:val>
                                        </p:tav>
                                      </p:tavLst>
                                    </p:anim>
                                    <p:anim calcmode="lin" valueType="num">
                                      <p:cBhvr>
                                        <p:cTn id="13" dur="500" fill="hold"/>
                                        <p:tgtEl>
                                          <p:spTgt spid="71"/>
                                        </p:tgtEl>
                                        <p:attrNameLst>
                                          <p:attrName>ppt_h</p:attrName>
                                        </p:attrNameLst>
                                      </p:cBhvr>
                                      <p:tavLst>
                                        <p:tav tm="0">
                                          <p:val>
                                            <p:fltVal val="0"/>
                                          </p:val>
                                        </p:tav>
                                        <p:tav tm="100000">
                                          <p:val>
                                            <p:strVal val="#ppt_h"/>
                                          </p:val>
                                        </p:tav>
                                      </p:tavLst>
                                    </p:anim>
                                    <p:animEffect transition="in" filter="fade">
                                      <p:cBhvr>
                                        <p:cTn id="14" dur="500"/>
                                        <p:tgtEl>
                                          <p:spTgt spid="71"/>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par>
                                <p:cTn id="24" presetID="22" presetClass="entr" presetSubtype="2"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right)">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50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5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5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par>
                                <p:cTn id="38" presetID="10" presetClass="entr" presetSubtype="0" fill="hold"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50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nodeType="withEffect">
                                  <p:stCondLst>
                                    <p:cond delay="50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0" presetClass="path" presetSubtype="0" accel="50000" decel="50000" fill="hold" nodeType="withEffect">
                                  <p:stCondLst>
                                    <p:cond delay="0"/>
                                  </p:stCondLst>
                                  <p:childTnLst>
                                    <p:animMotion origin="layout" path="M -0.12292 0.64599 L -0.12292 0.6463 C -0.12153 0.64105 -0.11997 0.63611 -0.11875 0.63118 C -0.11372 0.60679 -0.11962 0.62377 -0.11459 0.61081 C -0.11424 0.60834 -0.11407 0.60556 -0.11355 0.6034 C -0.11302 0.60062 -0.11181 0.59846 -0.11146 0.59599 C -0.11077 0.5892 -0.11112 0.5821 -0.11042 0.57562 C -0.11042 0.57346 -0.1099 0.57161 -0.10938 0.57007 C -0.10799 0.56266 -0.10643 0.55741 -0.10521 0.5497 C -0.10296 0.53272 -0.10556 0.54445 -0.10313 0.52932 C -0.10174 0.51914 -0.10139 0.51883 -0.09896 0.51081 C -0.09862 0.50649 -0.09844 0.50186 -0.09792 0.49784 C -0.08855 0.38889 -0.06007 0.32253 -0.03021 0.19414 C -0.02952 0.19074 -0.0283 0.18766 -0.02709 0.18488 C -0.02535 0.17932 -0.02431 0.17716 -0.02188 0.17192 C -0.02153 0.17007 -0.02118 0.16821 -0.02084 0.16636 C -0.02049 0.16389 -0.02032 0.16111 -0.0198 0.15895 C -0.01927 0.15618 -0.01841 0.15402 -0.01771 0.15155 C -0.01737 0.14908 -0.01719 0.1463 -0.01667 0.14414 C -0.0165 0.14198 -0.01598 0.14044 -0.01563 0.13858 C -0.01528 0.13611 -0.01511 0.13334 -0.01459 0.13118 C -0.01407 0.12716 -0.0132 0.12377 -0.0125 0.12007 C -0.01007 0.10247 -0.01181 0.10957 -0.00834 0.09784 C -0.00799 0.08334 -0.00816 0.06328 -0.00625 0.04784 C -0.00608 0.04568 -0.00556 0.04414 -0.00521 0.04229 C -0.00469 0.03303 -0.00434 0.02655 -0.00313 0.01821 C -0.00296 0.01605 -0.00243 0.01451 -0.00209 0.01266 C -0.00035 -0.0003 -0.00226 0.0071 4.16667E-6 -0.0003 L 4.16667E-6 -3.7037E-6 " pathEditMode="relative" rAng="0" ptsTypes="AAAAAAAAAAAAAAAAAAAAAAAAAAAAA">
                                      <p:cBhvr>
                                        <p:cTn id="48" dur="2000" fill="hold"/>
                                        <p:tgtEl>
                                          <p:spTgt spid="13"/>
                                        </p:tgtEl>
                                        <p:attrNameLst>
                                          <p:attrName>ppt_x</p:attrName>
                                          <p:attrName>ppt_y</p:attrName>
                                        </p:attrNameLst>
                                      </p:cBhvr>
                                      <p:rCtr x="6146" y="-32315"/>
                                    </p:animMotion>
                                  </p:childTnLst>
                                </p:cTn>
                              </p:par>
                              <p:par>
                                <p:cTn id="49" presetID="0" presetClass="path" presetSubtype="0" accel="50000" decel="50000" fill="hold" nodeType="withEffect">
                                  <p:stCondLst>
                                    <p:cond delay="250"/>
                                  </p:stCondLst>
                                  <p:childTnLst>
                                    <p:animMotion origin="layout" path="M -0.12292 0.64598 L -0.12292 0.64629 C -0.12153 0.64105 -0.11997 0.63611 -0.11875 0.63117 C -0.11372 0.60679 -0.11962 0.62376 -0.11459 0.6108 C -0.11424 0.60833 -0.11407 0.60555 -0.11355 0.60339 C -0.11302 0.60061 -0.11181 0.59845 -0.11146 0.59598 C -0.11077 0.58919 -0.11112 0.5821 -0.11042 0.57561 C -0.11042 0.57345 -0.1099 0.5716 -0.10938 0.57006 C -0.10799 0.56265 -0.10643 0.5574 -0.10521 0.54969 C -0.10296 0.53271 -0.10556 0.54444 -0.10313 0.52932 C -0.10174 0.51913 -0.10139 0.51882 -0.09896 0.5108 C -0.09862 0.50648 -0.09844 0.50185 -0.09792 0.49784 C -0.08855 0.38889 -0.06007 0.32253 -0.03021 0.19413 C -0.02952 0.19074 -0.0283 0.18765 -0.02709 0.18487 C -0.02535 0.17932 -0.02431 0.17716 -0.02188 0.17191 C -0.02153 0.17006 -0.02118 0.16821 -0.02084 0.16635 C -0.02049 0.16389 -0.02032 0.16111 -0.0198 0.15895 C -0.01927 0.15617 -0.01841 0.15401 -0.01771 0.15154 C -0.01737 0.14907 -0.01719 0.14629 -0.01667 0.14413 C -0.0165 0.14197 -0.01598 0.14043 -0.01563 0.13858 C -0.01528 0.13611 -0.01511 0.13333 -0.01459 0.13117 C -0.01407 0.12716 -0.0132 0.12376 -0.0125 0.12006 C -0.01007 0.10247 -0.01181 0.10956 -0.00834 0.09784 C -0.00799 0.08333 -0.00816 0.06327 -0.00625 0.04784 C -0.00608 0.04568 -0.00556 0.04413 -0.00521 0.04228 C -0.00469 0.03302 -0.00434 0.02654 -0.00313 0.01821 C -0.00296 0.01605 -0.00243 0.0145 -0.00209 0.01265 C -0.00035 -0.00031 -0.00226 0.0071 4.16667E-6 -0.00031 L 4.16667E-6 3.20988E-6 " pathEditMode="relative" rAng="0" ptsTypes="AAAAAAAAAAAAAAAAAAAAAAAAAAAAA">
                                      <p:cBhvr>
                                        <p:cTn id="50" dur="2000" fill="hold"/>
                                        <p:tgtEl>
                                          <p:spTgt spid="12"/>
                                        </p:tgtEl>
                                        <p:attrNameLst>
                                          <p:attrName>ppt_x</p:attrName>
                                          <p:attrName>ppt_y</p:attrName>
                                        </p:attrNameLst>
                                      </p:cBhvr>
                                      <p:rCtr x="6146" y="-32315"/>
                                    </p:animMotion>
                                  </p:childTnLst>
                                </p:cTn>
                              </p:par>
                              <p:par>
                                <p:cTn id="51" presetID="0" presetClass="path" presetSubtype="0" accel="50000" decel="50000" fill="hold" nodeType="withEffect">
                                  <p:stCondLst>
                                    <p:cond delay="0"/>
                                  </p:stCondLst>
                                  <p:childTnLst>
                                    <p:animMotion origin="layout" path="M -0.12292 0.64599 L -0.12292 0.64629 C -0.12153 0.64105 -0.11997 0.63611 -0.11875 0.63117 C -0.11372 0.60679 -0.11962 0.62376 -0.11459 0.6108 C -0.11424 0.60833 -0.11407 0.60555 -0.11355 0.60339 C -0.11302 0.60062 -0.11181 0.59845 -0.11146 0.59599 C -0.11077 0.5892 -0.11112 0.5821 -0.11042 0.57562 C -0.11042 0.57345 -0.1099 0.5716 -0.10938 0.57006 C -0.10799 0.56265 -0.10643 0.55741 -0.10521 0.54969 C -0.10296 0.53271 -0.10556 0.54444 -0.10313 0.52932 C -0.10174 0.51913 -0.10139 0.51883 -0.09896 0.5108 C -0.09862 0.50648 -0.09844 0.50185 -0.09792 0.49784 C -0.08855 0.38889 -0.06007 0.32253 -0.03021 0.19413 C -0.02952 0.19074 -0.0283 0.18765 -0.02709 0.18487 C -0.02535 0.17932 -0.02431 0.17716 -0.02188 0.17191 C -0.02153 0.17006 -0.02118 0.16821 -0.02084 0.16636 C -0.02049 0.16389 -0.02032 0.16111 -0.0198 0.15895 C -0.01927 0.15617 -0.01841 0.15401 -0.01771 0.15154 C -0.01737 0.14907 -0.01719 0.14629 -0.01667 0.14413 C -0.0165 0.14197 -0.01598 0.14043 -0.01563 0.13858 C -0.01528 0.13611 -0.01511 0.13333 -0.01459 0.13117 C -0.01407 0.12716 -0.0132 0.12376 -0.0125 0.12006 C -0.01007 0.10247 -0.01181 0.10957 -0.00834 0.09784 C -0.00799 0.08333 -0.00816 0.06327 -0.00625 0.04784 C -0.00608 0.04568 -0.00556 0.04413 -0.00521 0.04228 C -0.00469 0.03302 -0.00434 0.02654 -0.00313 0.01821 C -0.00296 0.01605 -0.00243 0.0145 -0.00209 0.01265 C -0.00035 -0.00031 -0.00226 0.0071 4.16667E-6 -0.00031 L 4.16667E-6 1.85185E-6 " pathEditMode="relative" rAng="0" ptsTypes="AAAAAAAAAAAAAAAAAAAAAAAAAAAAA">
                                      <p:cBhvr>
                                        <p:cTn id="52" dur="2000" fill="hold"/>
                                        <p:tgtEl>
                                          <p:spTgt spid="11"/>
                                        </p:tgtEl>
                                        <p:attrNameLst>
                                          <p:attrName>ppt_x</p:attrName>
                                          <p:attrName>ppt_y</p:attrName>
                                        </p:attrNameLst>
                                      </p:cBhvr>
                                      <p:rCtr x="6146" y="-32315"/>
                                    </p:animMotion>
                                  </p:childTnLst>
                                </p:cTn>
                              </p:par>
                              <p:par>
                                <p:cTn id="53" presetID="0" presetClass="path" presetSubtype="0" accel="50000" decel="50000" fill="hold" nodeType="withEffect">
                                  <p:stCondLst>
                                    <p:cond delay="250"/>
                                  </p:stCondLst>
                                  <p:childTnLst>
                                    <p:animMotion origin="layout" path="M -0.12292 0.64599 L -0.12292 0.64629 C -0.12153 0.64105 -0.11997 0.63611 -0.11875 0.63117 C -0.11372 0.60679 -0.11962 0.62376 -0.11458 0.6108 C -0.11424 0.60833 -0.11406 0.60555 -0.11354 0.60339 C -0.11302 0.60062 -0.11181 0.59845 -0.11146 0.59599 C -0.11077 0.5892 -0.11111 0.5821 -0.11042 0.57562 C -0.11042 0.57345 -0.1099 0.5716 -0.10938 0.57006 C -0.10799 0.56265 -0.10642 0.55741 -0.10521 0.54969 C -0.10295 0.53271 -0.10556 0.54444 -0.10313 0.52932 C -0.10174 0.51913 -0.10139 0.51883 -0.09896 0.5108 C -0.09861 0.50648 -0.09844 0.50185 -0.09792 0.49784 C -0.08854 0.38889 -0.06007 0.32253 -0.03021 0.19413 C -0.02952 0.19074 -0.0283 0.18765 -0.02708 0.18487 C -0.02535 0.17932 -0.02431 0.17716 -0.02188 0.17191 C -0.02153 0.17006 -0.02118 0.16821 -0.02083 0.16636 C -0.02049 0.16389 -0.02031 0.16111 -0.01979 0.15895 C -0.01927 0.15617 -0.0184 0.15401 -0.01771 0.15154 C -0.01736 0.14907 -0.01719 0.14629 -0.01667 0.14413 C -0.01649 0.14197 -0.01597 0.14043 -0.01563 0.13858 C -0.01528 0.13611 -0.01511 0.13333 -0.01458 0.13117 C -0.01406 0.12716 -0.0132 0.12376 -0.0125 0.12006 C -0.01007 0.10247 -0.01181 0.10957 -0.00833 0.09784 C -0.00799 0.08333 -0.00816 0.06327 -0.00625 0.04784 C -0.00608 0.04568 -0.00556 0.04413 -0.00521 0.04228 C -0.00469 0.03302 -0.00434 0.02654 -0.00313 0.01821 C -0.00295 0.01605 -0.00243 0.0145 -0.00208 0.01265 C -0.00035 -0.00031 -0.00226 0.0071 1.38889E-6 -0.00031 L 1.38889E-6 1.85185E-6 " pathEditMode="relative" rAng="0" ptsTypes="AAAAAAAAAAAAAAAAAAAAAAAAAAAAA">
                                      <p:cBhvr>
                                        <p:cTn id="54" dur="2000" fill="hold"/>
                                        <p:tgtEl>
                                          <p:spTgt spid="15"/>
                                        </p:tgtEl>
                                        <p:attrNameLst>
                                          <p:attrName>ppt_x</p:attrName>
                                          <p:attrName>ppt_y</p:attrName>
                                        </p:attrNameLst>
                                      </p:cBhvr>
                                      <p:rCtr x="6146" y="-32315"/>
                                    </p:animMotion>
                                  </p:childTnLst>
                                </p:cTn>
                              </p:par>
                              <p:par>
                                <p:cTn id="55" presetID="0" presetClass="path" presetSubtype="0" accel="50000" decel="50000" fill="hold" nodeType="withEffect">
                                  <p:stCondLst>
                                    <p:cond delay="0"/>
                                  </p:stCondLst>
                                  <p:childTnLst>
                                    <p:animMotion origin="layout" path="M -0.12292 0.64598 L -0.12292 0.64629 C -0.12153 0.64105 -0.11997 0.63611 -0.11875 0.63117 C -0.11372 0.60679 -0.11962 0.62376 -0.11458 0.6108 C -0.11424 0.60833 -0.11406 0.60555 -0.11354 0.60339 C -0.11302 0.60061 -0.11181 0.59845 -0.11146 0.59598 C -0.11077 0.58919 -0.11111 0.5821 -0.11042 0.57561 C -0.11042 0.57345 -0.1099 0.5716 -0.10938 0.57006 C -0.10799 0.56265 -0.10642 0.5574 -0.10521 0.54969 C -0.10295 0.53271 -0.10556 0.54444 -0.10313 0.52932 C -0.10174 0.51913 -0.10139 0.51882 -0.09896 0.5108 C -0.09861 0.50648 -0.09844 0.50185 -0.09792 0.49784 C -0.08854 0.38889 -0.06007 0.32253 -0.03021 0.19413 C -0.02952 0.19074 -0.0283 0.18765 -0.02708 0.18487 C -0.02535 0.17932 -0.02431 0.17716 -0.02188 0.17191 C -0.02153 0.17006 -0.02118 0.16821 -0.02083 0.16635 C -0.02049 0.16389 -0.02031 0.16111 -0.01979 0.15895 C -0.01927 0.15617 -0.0184 0.15401 -0.01771 0.15154 C -0.01736 0.14907 -0.01719 0.14629 -0.01667 0.14413 C -0.01649 0.14197 -0.01597 0.14043 -0.01563 0.13858 C -0.01528 0.13611 -0.01511 0.13333 -0.01458 0.13117 C -0.01406 0.12716 -0.0132 0.12376 -0.0125 0.12006 C -0.01007 0.10247 -0.01181 0.10956 -0.00833 0.09784 C -0.00799 0.08333 -0.00816 0.06327 -0.00625 0.04784 C -0.00608 0.04568 -0.00556 0.04413 -0.00521 0.04228 C -0.00469 0.03302 -0.00434 0.02654 -0.00313 0.01821 C -0.00295 0.01605 -0.00243 0.0145 -0.00208 0.01265 C -0.00035 -0.00031 -0.00226 0.0071 1.38889E-6 -0.00031 L 1.38889E-6 3.20988E-6 " pathEditMode="relative" rAng="0" ptsTypes="AAAAAAAAAAAAAAAAAAAAAAAAAAAAA">
                                      <p:cBhvr>
                                        <p:cTn id="56" dur="2000" fill="hold"/>
                                        <p:tgtEl>
                                          <p:spTgt spid="14"/>
                                        </p:tgtEl>
                                        <p:attrNameLst>
                                          <p:attrName>ppt_x</p:attrName>
                                          <p:attrName>ppt_y</p:attrName>
                                        </p:attrNameLst>
                                      </p:cBhvr>
                                      <p:rCtr x="6146" y="-32315"/>
                                    </p:animMotion>
                                  </p:childTnLst>
                                </p:cTn>
                              </p:par>
                              <p:par>
                                <p:cTn id="57" presetID="0" presetClass="path" presetSubtype="0" accel="50000" decel="50000" fill="hold" nodeType="withEffect">
                                  <p:stCondLst>
                                    <p:cond delay="250"/>
                                  </p:stCondLst>
                                  <p:childTnLst>
                                    <p:animMotion origin="layout" path="M -0.12292 0.64599 L -0.12292 0.6463 C -0.12153 0.64105 -0.11997 0.63611 -0.11875 0.63118 C -0.11372 0.60679 -0.11962 0.62377 -0.11458 0.61081 C -0.11424 0.60834 -0.11406 0.60556 -0.11354 0.6034 C -0.11302 0.60062 -0.11181 0.59846 -0.11146 0.59599 C -0.11077 0.5892 -0.11111 0.5821 -0.11042 0.57562 C -0.11042 0.57346 -0.1099 0.57161 -0.10938 0.57007 C -0.10799 0.56266 -0.10642 0.55741 -0.10521 0.5497 C -0.10295 0.53272 -0.10556 0.54445 -0.10313 0.52932 C -0.10174 0.51914 -0.10139 0.51883 -0.09896 0.51081 C -0.09861 0.50649 -0.09844 0.50186 -0.09792 0.49784 C -0.08854 0.38889 -0.06007 0.32253 -0.03021 0.19414 C -0.02952 0.19074 -0.0283 0.18766 -0.02708 0.18488 C -0.02535 0.17932 -0.02431 0.17716 -0.02188 0.17192 C -0.02153 0.17007 -0.02118 0.16821 -0.02083 0.16636 C -0.02049 0.16389 -0.02031 0.16111 -0.01979 0.15895 C -0.01927 0.15618 -0.0184 0.15402 -0.01771 0.15155 C -0.01736 0.14908 -0.01719 0.1463 -0.01667 0.14414 C -0.01649 0.14198 -0.01597 0.14044 -0.01563 0.13858 C -0.01528 0.13611 -0.01511 0.13334 -0.01458 0.13118 C -0.01406 0.12716 -0.0132 0.12377 -0.0125 0.12007 C -0.01007 0.10247 -0.01181 0.10957 -0.00833 0.09784 C -0.00799 0.08334 -0.00816 0.06328 -0.00625 0.04784 C -0.00608 0.04568 -0.00556 0.04414 -0.00521 0.04229 C -0.00469 0.03303 -0.00434 0.02655 -0.00313 0.01821 C -0.00295 0.01605 -0.00243 0.01451 -0.00208 0.01266 C -0.00035 -0.0003 -0.00226 0.0071 1.38889E-6 -0.0003 L 1.38889E-6 -3.7037E-6 " pathEditMode="relative" rAng="0" ptsTypes="AAAAAAAAAAAAAAAAAAAAAAAAAAAAA">
                                      <p:cBhvr>
                                        <p:cTn id="58" dur="2000" fill="hold"/>
                                        <p:tgtEl>
                                          <p:spTgt spid="16"/>
                                        </p:tgtEl>
                                        <p:attrNameLst>
                                          <p:attrName>ppt_x</p:attrName>
                                          <p:attrName>ppt_y</p:attrName>
                                        </p:attrNameLst>
                                      </p:cBhvr>
                                      <p:rCtr x="6146" y="-32315"/>
                                    </p:animMotion>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49"/>
                                        </p:tgtEl>
                                        <p:attrNameLst>
                                          <p:attrName>style.visibility</p:attrName>
                                        </p:attrNameLst>
                                      </p:cBhvr>
                                      <p:to>
                                        <p:strVal val="visible"/>
                                      </p:to>
                                    </p:set>
                                    <p:animEffect transition="in" filter="fade">
                                      <p:cBhvr>
                                        <p:cTn id="63" dur="1000"/>
                                        <p:tgtEl>
                                          <p:spTgt spid="149"/>
                                        </p:tgtEl>
                                      </p:cBhvr>
                                    </p:animEffect>
                                    <p:anim calcmode="lin" valueType="num">
                                      <p:cBhvr>
                                        <p:cTn id="64" dur="1000" fill="hold"/>
                                        <p:tgtEl>
                                          <p:spTgt spid="149"/>
                                        </p:tgtEl>
                                        <p:attrNameLst>
                                          <p:attrName>ppt_x</p:attrName>
                                        </p:attrNameLst>
                                      </p:cBhvr>
                                      <p:tavLst>
                                        <p:tav tm="0">
                                          <p:val>
                                            <p:strVal val="#ppt_x"/>
                                          </p:val>
                                        </p:tav>
                                        <p:tav tm="100000">
                                          <p:val>
                                            <p:strVal val="#ppt_x"/>
                                          </p:val>
                                        </p:tav>
                                      </p:tavLst>
                                    </p:anim>
                                    <p:anim calcmode="lin" valueType="num">
                                      <p:cBhvr>
                                        <p:cTn id="65" dur="1000" fill="hold"/>
                                        <p:tgtEl>
                                          <p:spTgt spid="149"/>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46"/>
                                        </p:tgtEl>
                                        <p:attrNameLst>
                                          <p:attrName>style.visibility</p:attrName>
                                        </p:attrNameLst>
                                      </p:cBhvr>
                                      <p:to>
                                        <p:strVal val="visible"/>
                                      </p:to>
                                    </p:set>
                                    <p:animEffect transition="in" filter="fade">
                                      <p:cBhvr>
                                        <p:cTn id="68" dur="1000"/>
                                        <p:tgtEl>
                                          <p:spTgt spid="146"/>
                                        </p:tgtEl>
                                      </p:cBhvr>
                                    </p:animEffect>
                                    <p:anim calcmode="lin" valueType="num">
                                      <p:cBhvr>
                                        <p:cTn id="69" dur="1000" fill="hold"/>
                                        <p:tgtEl>
                                          <p:spTgt spid="146"/>
                                        </p:tgtEl>
                                        <p:attrNameLst>
                                          <p:attrName>ppt_x</p:attrName>
                                        </p:attrNameLst>
                                      </p:cBhvr>
                                      <p:tavLst>
                                        <p:tav tm="0">
                                          <p:val>
                                            <p:strVal val="#ppt_x"/>
                                          </p:val>
                                        </p:tav>
                                        <p:tav tm="100000">
                                          <p:val>
                                            <p:strVal val="#ppt_x"/>
                                          </p:val>
                                        </p:tav>
                                      </p:tavLst>
                                    </p:anim>
                                    <p:anim calcmode="lin" valueType="num">
                                      <p:cBhvr>
                                        <p:cTn id="70" dur="1000" fill="hold"/>
                                        <p:tgtEl>
                                          <p:spTgt spid="146"/>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145"/>
                                        </p:tgtEl>
                                        <p:attrNameLst>
                                          <p:attrName>style.visibility</p:attrName>
                                        </p:attrNameLst>
                                      </p:cBhvr>
                                      <p:to>
                                        <p:strVal val="visible"/>
                                      </p:to>
                                    </p:set>
                                    <p:animEffect transition="in" filter="fade">
                                      <p:cBhvr>
                                        <p:cTn id="73" dur="1000"/>
                                        <p:tgtEl>
                                          <p:spTgt spid="145"/>
                                        </p:tgtEl>
                                      </p:cBhvr>
                                    </p:animEffect>
                                    <p:anim calcmode="lin" valueType="num">
                                      <p:cBhvr>
                                        <p:cTn id="74" dur="1000" fill="hold"/>
                                        <p:tgtEl>
                                          <p:spTgt spid="145"/>
                                        </p:tgtEl>
                                        <p:attrNameLst>
                                          <p:attrName>ppt_x</p:attrName>
                                        </p:attrNameLst>
                                      </p:cBhvr>
                                      <p:tavLst>
                                        <p:tav tm="0">
                                          <p:val>
                                            <p:strVal val="#ppt_x"/>
                                          </p:val>
                                        </p:tav>
                                        <p:tav tm="100000">
                                          <p:val>
                                            <p:strVal val="#ppt_x"/>
                                          </p:val>
                                        </p:tav>
                                      </p:tavLst>
                                    </p:anim>
                                    <p:anim calcmode="lin" valueType="num">
                                      <p:cBhvr>
                                        <p:cTn id="75" dur="1000" fill="hold"/>
                                        <p:tgtEl>
                                          <p:spTgt spid="145"/>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fade">
                                      <p:cBhvr>
                                        <p:cTn id="78" dur="1000"/>
                                        <p:tgtEl>
                                          <p:spTgt spid="3"/>
                                        </p:tgtEl>
                                      </p:cBhvr>
                                    </p:animEffect>
                                    <p:anim calcmode="lin" valueType="num">
                                      <p:cBhvr>
                                        <p:cTn id="79" dur="1000" fill="hold"/>
                                        <p:tgtEl>
                                          <p:spTgt spid="3"/>
                                        </p:tgtEl>
                                        <p:attrNameLst>
                                          <p:attrName>ppt_x</p:attrName>
                                        </p:attrNameLst>
                                      </p:cBhvr>
                                      <p:tavLst>
                                        <p:tav tm="0">
                                          <p:val>
                                            <p:strVal val="#ppt_x"/>
                                          </p:val>
                                        </p:tav>
                                        <p:tav tm="100000">
                                          <p:val>
                                            <p:strVal val="#ppt_x"/>
                                          </p:val>
                                        </p:tav>
                                      </p:tavLst>
                                    </p:anim>
                                    <p:anim calcmode="lin" valueType="num">
                                      <p:cBhvr>
                                        <p:cTn id="80" dur="1000" fill="hold"/>
                                        <p:tgtEl>
                                          <p:spTgt spid="3"/>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157"/>
                                        </p:tgtEl>
                                        <p:attrNameLst>
                                          <p:attrName>style.visibility</p:attrName>
                                        </p:attrNameLst>
                                      </p:cBhvr>
                                      <p:to>
                                        <p:strVal val="visible"/>
                                      </p:to>
                                    </p:set>
                                    <p:animEffect transition="in" filter="fade">
                                      <p:cBhvr>
                                        <p:cTn id="83" dur="1000"/>
                                        <p:tgtEl>
                                          <p:spTgt spid="157"/>
                                        </p:tgtEl>
                                      </p:cBhvr>
                                    </p:animEffect>
                                    <p:anim calcmode="lin" valueType="num">
                                      <p:cBhvr>
                                        <p:cTn id="84" dur="1000" fill="hold"/>
                                        <p:tgtEl>
                                          <p:spTgt spid="157"/>
                                        </p:tgtEl>
                                        <p:attrNameLst>
                                          <p:attrName>ppt_x</p:attrName>
                                        </p:attrNameLst>
                                      </p:cBhvr>
                                      <p:tavLst>
                                        <p:tav tm="0">
                                          <p:val>
                                            <p:strVal val="#ppt_x"/>
                                          </p:val>
                                        </p:tav>
                                        <p:tav tm="100000">
                                          <p:val>
                                            <p:strVal val="#ppt_x"/>
                                          </p:val>
                                        </p:tav>
                                      </p:tavLst>
                                    </p:anim>
                                    <p:anim calcmode="lin" valueType="num">
                                      <p:cBhvr>
                                        <p:cTn id="85" dur="1000" fill="hold"/>
                                        <p:tgtEl>
                                          <p:spTgt spid="157"/>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160"/>
                                        </p:tgtEl>
                                        <p:attrNameLst>
                                          <p:attrName>style.visibility</p:attrName>
                                        </p:attrNameLst>
                                      </p:cBhvr>
                                      <p:to>
                                        <p:strVal val="visible"/>
                                      </p:to>
                                    </p:set>
                                    <p:animEffect transition="in" filter="fade">
                                      <p:cBhvr>
                                        <p:cTn id="88" dur="1000"/>
                                        <p:tgtEl>
                                          <p:spTgt spid="160"/>
                                        </p:tgtEl>
                                      </p:cBhvr>
                                    </p:animEffect>
                                    <p:anim calcmode="lin" valueType="num">
                                      <p:cBhvr>
                                        <p:cTn id="89" dur="1000" fill="hold"/>
                                        <p:tgtEl>
                                          <p:spTgt spid="160"/>
                                        </p:tgtEl>
                                        <p:attrNameLst>
                                          <p:attrName>ppt_x</p:attrName>
                                        </p:attrNameLst>
                                      </p:cBhvr>
                                      <p:tavLst>
                                        <p:tav tm="0">
                                          <p:val>
                                            <p:strVal val="#ppt_x"/>
                                          </p:val>
                                        </p:tav>
                                        <p:tav tm="100000">
                                          <p:val>
                                            <p:strVal val="#ppt_x"/>
                                          </p:val>
                                        </p:tav>
                                      </p:tavLst>
                                    </p:anim>
                                    <p:anim calcmode="lin" valueType="num">
                                      <p:cBhvr>
                                        <p:cTn id="90" dur="1000" fill="hold"/>
                                        <p:tgtEl>
                                          <p:spTgt spid="160"/>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156"/>
                                        </p:tgtEl>
                                        <p:attrNameLst>
                                          <p:attrName>style.visibility</p:attrName>
                                        </p:attrNameLst>
                                      </p:cBhvr>
                                      <p:to>
                                        <p:strVal val="visible"/>
                                      </p:to>
                                    </p:set>
                                    <p:animEffect transition="in" filter="fade">
                                      <p:cBhvr>
                                        <p:cTn id="93" dur="1000"/>
                                        <p:tgtEl>
                                          <p:spTgt spid="156"/>
                                        </p:tgtEl>
                                      </p:cBhvr>
                                    </p:animEffect>
                                    <p:anim calcmode="lin" valueType="num">
                                      <p:cBhvr>
                                        <p:cTn id="94" dur="1000" fill="hold"/>
                                        <p:tgtEl>
                                          <p:spTgt spid="156"/>
                                        </p:tgtEl>
                                        <p:attrNameLst>
                                          <p:attrName>ppt_x</p:attrName>
                                        </p:attrNameLst>
                                      </p:cBhvr>
                                      <p:tavLst>
                                        <p:tav tm="0">
                                          <p:val>
                                            <p:strVal val="#ppt_x"/>
                                          </p:val>
                                        </p:tav>
                                        <p:tav tm="100000">
                                          <p:val>
                                            <p:strVal val="#ppt_x"/>
                                          </p:val>
                                        </p:tav>
                                      </p:tavLst>
                                    </p:anim>
                                    <p:anim calcmode="lin" valueType="num">
                                      <p:cBhvr>
                                        <p:cTn id="95" dur="1000" fill="hold"/>
                                        <p:tgtEl>
                                          <p:spTgt spid="156"/>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159"/>
                                        </p:tgtEl>
                                        <p:attrNameLst>
                                          <p:attrName>style.visibility</p:attrName>
                                        </p:attrNameLst>
                                      </p:cBhvr>
                                      <p:to>
                                        <p:strVal val="visible"/>
                                      </p:to>
                                    </p:set>
                                    <p:animEffect transition="in" filter="fade">
                                      <p:cBhvr>
                                        <p:cTn id="98" dur="1000"/>
                                        <p:tgtEl>
                                          <p:spTgt spid="159"/>
                                        </p:tgtEl>
                                      </p:cBhvr>
                                    </p:animEffect>
                                    <p:anim calcmode="lin" valueType="num">
                                      <p:cBhvr>
                                        <p:cTn id="99" dur="1000" fill="hold"/>
                                        <p:tgtEl>
                                          <p:spTgt spid="159"/>
                                        </p:tgtEl>
                                        <p:attrNameLst>
                                          <p:attrName>ppt_x</p:attrName>
                                        </p:attrNameLst>
                                      </p:cBhvr>
                                      <p:tavLst>
                                        <p:tav tm="0">
                                          <p:val>
                                            <p:strVal val="#ppt_x"/>
                                          </p:val>
                                        </p:tav>
                                        <p:tav tm="100000">
                                          <p:val>
                                            <p:strVal val="#ppt_x"/>
                                          </p:val>
                                        </p:tav>
                                      </p:tavLst>
                                    </p:anim>
                                    <p:anim calcmode="lin" valueType="num">
                                      <p:cBhvr>
                                        <p:cTn id="100" dur="1000" fill="hold"/>
                                        <p:tgtEl>
                                          <p:spTgt spid="1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156" grpId="0"/>
      <p:bldP spid="157" grpId="0"/>
      <p:bldP spid="159" grpId="0"/>
      <p:bldP spid="16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UID" val="{6B548E93-1104-4F6E-9972-50BB67DF5C14}"/>
  <p:tag name="ISPRING_RESOURCE_FOLDER" val="E:\我图网 背景墙分类\我图网PPT\原文件\1\2\"/>
  <p:tag name="ISPRING_PRESENTATION_PATH" val="E:\我图网 背景墙分类\我图网PPT\原文件\1\2.pptx"/>
  <p:tag name="ISPRING_PROJECT_FOLDER_UPDATED" val="1"/>
  <p:tag name="ISPRING_ULTRA_SCORM_SLIDE_COUNT" val="9"/>
  <p:tag name="ISPRING_PLAYERS_CUSTOMIZATION" val="UEsDBBQAAgAIALBzi0daf7mZOgQAAOEOAAAdAAAAdW5pdmVyc2FsL2NvbW1vbl9tZXNzYWdlcy5sbmetV/9u2zYQ/r9A34EQUGADtrQd0KIYEge0xNhCZMmV6DjZDwiMxNhEKDGTKLfZX32aPtieZEfKbuymg6R0gG2YtO+7091335HHpx8LiTa8qoUqT5zXR68cxMtM5aJcnTgLevbzOwfVmpU5k6rkJ06pHHQ6ev7sWLJy1bAVh+/PnyF0XPC6hmU9MquHNRL5iTMfp240m+PwKg2iSZSO/YkzclVxx8p7FKiV+qP64Ze37z6+fvP2x+OXW8s+QMkMB8EhFLJIb171AAppHAUpoJEgDckldUbmc5hdtKCBHxJntP0yzHoekwtnZD477RZxTEKaJoHvkdRP0jCiNhcBocRzRleqQWu24UgrtBH8A9JrDpXUouKoliK3P2QKNsqGdznzohn2wzQmCY19l/pR6IwSVVX3P1lY1ui1qsBdjXJRs2vJc+sTOGN/v6t4Da6ZBk4heOm1gH+qgonyqNN1jJd+OElpFAVJSkJvt+OMSJkjr2LGzUCUGCckBoCK1bx6gm1qWWbNEZZyGMLUn0wDeFMTwlSs1hLeemgccwI1mPOyywo4QmJgV5Iso9gzSQNXiKE7VtcfVJUf8GO/UF3AfuhGQEGX7oFTg7EDhhoLUI6q4pnuApuRJMETko6jSyAy9F00xCI6h3Y7H2JxRRJoEZJ02YT4wp9gQ3jTYjv+7/orY4bO8h6xLAM7k76NUE0NOyal0AW20+phXhLyfgFV83HwjS5uASGxtl4rseEQQpV3swc0xSWe4c/7hf9beob9gHgpEMqLlim1YmecMZCHUmnEpFTmAcAvyzeszDi65hlrgPD38Ldc5PZvptg2kr8a8TdieistL7aqFHrk8sXRwNAOhOxxhEVTQ3ha8+JOd7neC/8pURhi/2cIfR59oP+kbdaxDx0wFqq/BQF5NoIEiir7W/nhGTiatz0PouCXNwN8htEWIFToqRgXkKqDEC4ghQPsl2Sc+BSG7ZJf10J3zjFb2bZA3y5qBgcHyTV/KOw1v1HQE5KzTTvOQNZspTsLujctD7SH+jSAkEMAXLUjESClKCD+vAfmYkZ2GWgl4+BJlqqRuW1RKW6tbEBum4I/nsM3lSrsrmT1jrytap1+TxTtw8Wt0/mAeZIQHLvT1MWhS8wRzjSN7GkEXDQxBTRJAzw25kDKgulsDVp5o5oy7wnUnsI8coYBbJvShLMqW//z6XNPjK8iaXfRdvfXQSDQYUaIyBew30Olef1nFwjF40M7u+hjtT217ux6HmKpD3T4X06HrNX0QhWwddTtF9i2LRqmFLvTGRAysfxTTZV1j959hBmOz0FU7PnKGc1YdQuKRJWSg1Bsqg0B9TDvDxeHRktR8iG236fp5oGpP0+x59lbFDSfFNltO7xyOCtm2+uUhOtUXzB3ikMQvK/weC70QEA7I3byAo3erh/afPN4ZHxZ1fYyevxy7276L1BLAwQUAAIACACwc4tHWYZvqAsDAAC1CgAAJwAAAHVuaXZlcnNhbC9mbGFzaF9wdWJsaXNoaW5nX3NldHRpbmdzLnhtbNVW3U4aQRS+5ykm03gpqxarJQvGCKREBSK01Ssz7BzYibMz251ZEK/6NH2wPknP7AhCtM2qNWnDBcz5+c53fuYw4dFtIskMMiO0atDd6g4loCLNhZo26OdRZ/uQEmOZ4kxqBQ2qNCVHzUqY5mMpTDwEa9HUEIRRpp7aBo2tTetBMJ/Pq8KkmdNqmVvEN9VIJ0GagQFlIQtSyRb4ZRcpGNqsVAgJvehc81wCERwpKOHYMdmRzMQ08GZjFt1MM50rfqKlzkg2HTfou8Nj91naeKiWSEC55EwThU5s64xz4fgwORR3QGIQ0xiJH9QomQtu4wbdqzkUtA4eoxTYPgfmUE40JqPsPXwClnFmmT/6eBZurVkKvIgvFEtENEINcfk3aGt0/elq0L446/ZOr0f9/tmoO/AkCp9gEycMNgOFSEjnWQSrOCGzlkUx8kafCZMGwmBdtDSbaLVBzp3JWEusfeGF85CMgfdYAmvdGN4I1UHLXUommIhcNOhxJpikRFgmRbRyNvnYWGGL/nfWLQli4ZwBOR/Sh/C+OlHMMgPrtJYa42oeNb/qXHKy0DmR4gaI1QTzzxP8FQNZbw6ZZDoppDg+lhgpMOJMwBz4UVHTe8DfBbrCEEmOnji5qQTrI3zLxR0Zw0RniAtshjOOcmE8fvVZwCkz5gGULTluDc+6rfZ1t9dqX265BBmfMRU9ExwbDklq3wKfYe5KYwgpNVZzDQIrE7HcQNEfLnhhVibN0rFjNiua7hpZgGK7BfLxmKiIcDSFyqEsYMQU0UouCIvwChk3QjOhc4MSPywe2ryIoHclQhVUp3iDMFjGISuDtrO79762/+Hg8GO9Gvz8/mP7j073a2UgmYvm98rJHxfLark8vnNh4HbB06vBZvm/uRkGF+0vZeraa1+OSnWzPSwF1y9j1T8tY3XhV9lgbY2VooB7aOqXHm4iKRJhgf/NEXvBmLzqH8TP2NuMyRvm/Jqr8d+k7E+rx8jG6yMMnnweOU0ilEiwEG4jrt5Uzf3aDr5nnlRVKoi2+dRsVn4BUEsDBBQAAgAIALBzi0e1/AlkugIAAFUKAAAhAAAAdW5pdmVyc2FsL2ZsYXNoX3NraW5fc2V0dGluZ3MueG1slVZtb+IwDP5+vwJx3+nulZ3UITHGSZN2t+k27XvamjYiTaokZce/vzhN1gQo9LAmEft5bMexzVK1pXzxYTJJc8GEfAatKS8VarxuQoubadZqLfgsF1wD1zMuZE3YdPHxp/2kiUVeYokdyLGcDcmhDzO3nzEUF+PbHGWIkIu6IXz/IEoxy0i+LaVoeXExtWrfgGSUbw3y6sd8tR4MwKjS9xrqKKf1Nco4SiNBKcCUvq9RLrIYyYD5SFf2M5LThzp/+wPajiqqLW35CWWI1pAS4iJfL1GG8dx4j19ljnKeoOGvNtAvn1EGoYzsQcbO776iDDJE0zb/0yONFCUWNOacf8R3DhOkMOOHWV2hXCTghTDQxVdw5bF3vQtA7ms49ymOqxTsCet6sBDw0TMGCy1bSBN/6myqEm+PrTbzAYsNYcoAQlUPejJJP5FWeTexrsf9gTfKi9CX0/SQV8HaGlZdwoG7WN/jV6tbuytCp++6IEMJO6cMUuyVPfK3qesRMlD2yGdGC3jkbH+cwaGpI/lHviXuOc/X31iBE3MsnNWfvBUjPeDoqiBVp/CYWhSwUJjOC60B3y1NrK5LKTnKKeVkR0uiqeC/EJft7WVUmhwYXK+d7qxUU83gVMPZHM2aDstlz3E/OmvckN3PQn+57jzRZovfTInWJK9q87OkphPHM2NiCjNNTjNwTxo4yHu+EQHHxh4i1URuQb4IwcaG4UKDGutedMM1BE+ToAZpcrrKqXNyqvy8rTOQa/NqFJSvcqzsgBUtK2b+9CuFNygOGAPWjqor448T+t6XgcI1ARCZV75ru0NnqVumKYMd+OEPFPbKQ3dLlenSoYZb6gfY6LDlnGZUT7pd0fdKvEMC/Qn8q0krcnxgGdH2mmTK3iyafL+G+1yixezXGTZfuMns2fVS5NjYjytolPjv5D9QSwMEFAACAAgAsHOLRzlO0w7fAgAAxgkAACYAAAB1bml2ZXJzYWwvaHRtbF9wdWJsaXNoaW5nX3NldHRpbmdzLnhtbM1WwU4bMRC95yssVxzJAqWFRpsgRIJApSQiaQsn5KwnWQuvvbW9CeHUr+mH9Us6XpOQCBotCKoqh2THM2/emxnPJj64zSSZgLFCqybdrm9RAirRXKhxk34dHG/uU2IdU5xJraBJlabkoFWL82IohU374By6WoIwyjZy16Spc3kjiqbTaV3Y3PhTLQuH+Lae6CzKDVhQDkyUSzbDLzfLwdJWrUZIHExfNC8kEMGRghKeHZMnLpM0Cl5DltyMjS4UP9JSG2LGwyZ9t3/oP3OfgNQWGSivzbbQ6M2uwTgXng6TfXEHJAUxTpH33i4lU8Fd2qQ7ux4FvaPHKCV2kMA8ypFGLcrdw2fgGGeOhceQz8Gts3NDMPGZYplIBnhCvPwmbQ+uT656nYuz0/PP14Nu92xw2gskyphoFSeOVhPFSEgXJoFFnpg5x5IUeWPMiEkLcbRsmruNtFoh55/JUEssfRlFyQiZylmTHhrBJCXCMSmSxaljZgzuWEjU4GO36yPl6ANg0JukzFhYTjQ/sb6KSeu7LiQnM10QKW6AOE1QUZHhrxTIcrnJyOistEpmHbFScCATAVPgB2WV7gH/lugKU2QFRuIo5hJcyPCjEHdkCCNtEBfYBIcW7cIG/PqzgHNm7QMom3Pc6J+dtjvXp+ftzuWGF8j4hKnkmeDYQshy9xb4DLUrjSmk1FjNJQisTMIKC2V/uOClWxWZlXOnbFI23TeyBMV2C+QTMPEgwdESqoCqgAlTRCs5IyzBS2H9CE2ELixawrAEaPsigiGUCFVSHeOCwmSGg6mCtrW98373w8e9/U+NevT756/NtUH3i6Inmc8WNsXR2lWxWBeP71wc+Rv69GV3pvhXd7130flWpVLnnctBpf50+pXgulW8up+reF2E5dRbWkyVKOBmGYc1hrtFikw44K85NC9o/PotH8bilRr/hirWju//KyI8LV7qK2/xOHryb0YN7av/vVq1P1BLAwQUAAIACACwc4tHaHFSkZoBAAAfBgAAHwAAAHVuaXZlcnNhbC9odG1sX3NraW5fc2V0dGluZ3MuanONlE1vwjAMhu/8CpRdJ8Q+YbuhwaRJHCaN27RDKKZUpEmVpB0d4r+vDl9N6o7FF/Ly5HXsKt52utViEes+d7fut9u/+3unAWpW53Dt66JFT1FnRiQLmCUpiEQCC5DiePQk784EZcykM52XH2hran5M4T9LLkwdzwgLTWiGOlwQ4DehbajDPyexU6trX1Ot0fPcWiV7kZIWpO1JpVPuGHb16la9xABWBegL6JJH4JkO3Gojz44PA4w6F6k047Kcqlj15jxax1rlctGWf1VmoKtPvt4D/afBy8SzE4mxbxbSMPFkiNFOZhqMgUPexwkGCQs+B1Hz7bv1B+oZNwsK6CIxiT3SoxuMOp3xGBpdGo4wfExWXo1uDjCanIWN3RN3txgeIXgJumE1vsfwQJXl2T8+YKZVjB1poM2en1Ch+CKR8SF1H4Pk8LJo29a9c6Hu+mPmPSEVPKEV9fzSttkRgoYArTeWjnlNkHdK2QlKlEQORWjUtCroOWLDOYL7zy7j1vJolVbjoRqOVRu4XoOeKSWq239dumeYq7P7BVBLAwQUAAIACACwc4tHGtrqO6oAAAAfAQAAGgAAAHVuaXZlcnNhbC9pMThuX3ByZXNldHMueG1snY8xD8IgEIV3fgW5XbBb0wDdTNwcdDYVUUno0XDU+vOF1Bhnh0vuXd73Xk71rzHwp0vkI2poxBa4QxuvHu8aTsfdpgVOecDrECI6DRiB94Yp37R4SI5cJl4ikDQ8cp46KZdlEZ6mVBIohjmXYBI2jrLMGFFWUk4rCivb+b/ozw0MY5yry+xD3qMpe1GrhVOyGipzdig83iLIalDy667KzpRLRRFK/jxm2BtQSwMEFAACAAgAsHOLR7O/s1BtAAAAcgAAABwAAAB1bml2ZXJzYWwvbG9jYWxfc2V0dGluZ3MueG1sDcw9DoMwDEDhnVNYnsrQv42BwMZYVSo9gBUshOTYKLGqcnuyveHT68d/EvhxLptpwOftgcAabdl0Dfidp2uHUJx0ITHlgGoI49D0YpHkw+4VFtiFDs4zpxrOL0pVvjMXVievZ7hE248W70NzAlBLAwQUAAIACACDgI9FzoIJN+wCAACICAAAFAAAAHVuaXZlcnNhbC9wbGF5ZXIueG1srVVNb9swDD2nwP6DoXutpF3XNJBbdAWKHdahQNZtt0C1GVuLbXmSXDf99aP8bc/pVmAHAzbF90jxkTS7ek5i5wmUFjL1yMKdEwdSXwYiDT3y8PX2eEmuLt8dsSzme1COCDySp8ICeEycALSvRGYQfM9N5JGewUVm4mRKSCXMHrnPkLuLtCTvjmbokmqPRMZkK0qLonCFRkQaahnnlkS7vkxopkBDakDRKg3iNNiV+Tsan0Sm1Owz0D1kZt4euCZpOZ61GJAUp65UIT2Zzxf0x93ntR9Bwo9Fqg1PfSAOVnJWlvKR+7s7GeQxaGubsSrJNRhjkyhtM2ZWYrFMHa18j1QOmwS05iFoN05DQissnQCzbcx1VPPoAa3l1TtR85Z+G/u9adxK5WjnnOWPsdARHvUhnXUSyOgwKkvK65Yd9NB00K1lIo6CX7lQEJSf39oWmS9IFbDtuDJPVxc+HuDbLfeNVPsbhGEX1Qq6rWhuJZpbgloOt42+7ihIc9stcJMraEo1Y08iAPmFK8VtW1walQOjI2ONpUMwo9WVa5E6QVhkkvjsH7SxfiNpfurXlCkB/0OYT0jU1kSkATzfCvQxkGBNDWCxrc01WezamF1OOn9Men09MFU51qLgRRzDVQg4hgE3nHZ2eggKimt08XM1wvYODoIjEUYxPmaSYXx6kCbhajfJ0Ds4CI6lv5uAtua2jHRcx1EztR3E6MQ6YX6ujUzES9megz1jVmUfvjZyzdF1JtqD8/kfoziI0QzmlkysLvvW21fN4b2dU6M7n01WWQbdivMAJs8qr2YW8mzkE8CW57G56efU7MMedJTz1HRMc33HfpfFWryAU4jA/ukWp7YmEdie8ciH5WmPAfXE7TIIX5qmIjJaS1KpeUg5hrV5ElBUmGpWPqLqoZJ5Goy0cbPu56Bj3FXXCrgTwxYzXZxg88nMI+/xpb7LxdlFd5XzxUWDLfO6rwJXubxhVdcJd51B635tL8LqmcfX31BLAwQUAAIACACwc4tHftmEoxEIAABeHgAAKQAAAHVuaXZlcnNhbC9za2luX2N1c3RvbWl6YXRpb25fc2V0dGluZ3MueG1srVnrbuO6Ef5/noJwcYBToIgv8i2F14UudCKsLftYSrLbojBoiYmFSKIr0d7NgX/0afpgfZIOKSmWHMeRdmvFQTSc+WY4N14ySp79SN8lnIX+H4T7LLIp5370lIx/QWjksoDFi5gmlCfNI+XBjzz2zYwemaABNeEk8kjs6WI0GbfQRH7QcKAOjSG8dbVuBw26uIOHyMA9HcauFeNa0WHM6LT1UfMEIsWNqUsjfh511CyNvhUwo4TG3Iw8+n2slLmLQ+UZ3MTE84EvGfe74jnkWg9GVzyo2+4NevjQURVF6SO9Z7SN1mEwuB6obYRb3V5LOWjDjtJRULvXa1/3D+1Bp6fA2+S6DyhdfN1H3UG32zEOHdwBaaSqmtHRDwPlut1WQRseXuuHyUQbtFqo3W4rXePQ6ysTrYWAWwEMVRkKByqGoin9g6qp7aGCJvpEm3QP2MB9vYeGHdxvtQ5dTVNaraNzj7MruutIrTyd3J0fAJ4NwdlRkVvNM8k1cndxDMwODbcB4RRFJKSfGjInIy4zFv3msu3LnxtZgspkztlzu8rUlAhkATY+gzVqypGcTdpVLIwiHfnep8Z6xzmLrlwWcYC6ilgckqAx/lOaO9nMqkiyPY3ryD0Slx7VDeSnqlimC/IZnktCLgu3JHqZsid2tSbu81PMdpFXyczNy5bGgR89A3freqDji4oCP+Emp2HJPjwUT3WxLcQzocK8PhZPJcmArGmQa2zJTw25o8qPPXIiuvcTn0tRtS2eS6Jb8kTLARiq4rksE4GWctQG4vlYiNPvHNgVUf6di+wBeaFxWUnaLi9Kse1uWzeftjF7Es4uy30c6Fe5gEH3iZ6EhS3xVBISExQKK0Upc5ucv3HCmL2e9pJRCFoguMXmkpEk5EJb6fPZQrW+rqbzm/lKM28aYz2tSiTK8pffOv3h93avD60rE6wIZc/U6bQMhiRYr1UNy3KW8+kKAPF0ZeEvTmMsftcWnd85U9PCjXH2R22AxRLfN8bidxXRu+USW87KnpoGXpn2ypo70i9T7GCjMf7KdmhD9hRxhvY+/Yb4hiLoz35MURL4nhwQPduPdrSCPmM+U01rtcS2szR1x5xbjbHN4vjlLxKZ7PgGsmdDEuT5CVkH1JNqIUfk+La4RMEP3/jAyULiR1dVtC/VB9O6WTnz+dReYcvIKY0xjjxkxERoqg+0VG28BIyYwEL+Y+IrmX0SAalBUBvk1ry5ncLXEYbc+k+bAL78B6xZYAjJgkYVBCFx8BKyzrYf5ktD+BAUIoK2JEm+sdgrJU0xdBWwTUufQ2rqTgHfETA5NgTej1xIHeryCngzbNvqDV5p8y+Q41Cb85pC889Qkp9rCn3FNtQQtiuIWeq9eaOKihBlmBdIXoMuEfkevCDiuiAnvLn32S4BivAwlImsxqS2Ihv/fgdxNNXpmWJPMcHPMoJP/p6CFbFXKaugAenYEHn1+53599VENafYWEGiGfOHlSP7o9BHoJFEjCMSBExMA1QTb08il6I1dckOyuEF2Dzfk2wi/NKYf+38PxDhWRP6NetfloG//HpV37pS13trZAi7ZlAGm5Ut/0h7YQY/aIhI+HetqOKA+ibYaSlrJlSG5rNaQhg6umhd0ISDWoKmNQF12akDGoc46tQCsOYZhsXQT8Dcg+dKhtyDR+tBPGDNNh1YtB/oWmxjKwjLcKdROx9pcdgIKJz0XqO9po8MyiWgZJ8uiNADZfirRLmw5JZalGM6UzDcAsyndF0F1MAPxWa8GuzdDOeuSNtKaT4PbBd4soYD/1m2FvDzLqRv1/PHmIWSGpAkz+u0uf3tJw1Jp7hM9S7qLUQ2Vpf67UpXLR2L/aGoqqC6HOSosGzq2KupqgkESNaQcHcDjfVRbNurY6X7OwNPVMDL3GtTErub//77P9VhTuxJqSij/rUuDpSg6Fr4Fe8fFuM0+WcFHEfVyqLypaJgtj3ORavvlh0T0uT/sgEl6WIQslDcWFRSDYmYhVF1HFW/nUGu2jI12S52K63fRZCZuvwM7Ufu3BrjGYmfoX05jAV1gaTnRW7y2jYcDyw7HvgRrSn+0+uBmLxjLlaqYciTHNRo4LvP6SLowXY0u7VBARzpauDpt6oFPfIEkno+r48pl5i8HUFLSN+PDWF/dsV5JRzPx3D+ZjteOm5HPGbBQlxUvL2ZAwZxrwJpPOaxOKDlb0WOZMO+ZbEbP5IgAbYi6ZR1ATYsxMYsgyzTTrmXona8Im5GOWW8ZwF0Zz2dTgG6TD+V0nVNXuQVFbzS3lgOm+ZsqGD6kXjKb9Hv/A1/gXjKb4slaw679Lc2nQ4VRfPbFY3ERXqV2AEPjWSXynjytzKPsGAqbtmSwkQyQpkzZB4dy6XX8UOalbOgFQ1uvmPxKHrdRMyEzPrFzg4lJwPH9G1ezt8R93lA309uOQ8owaKr5fu5Csh4zpVAeht86oyUivjLln5qwPafuBvR6ZMGyjA+NYQ70wv39+S2eT8T7awgKa25LBrKfi7beS2Vkeji9VSxtNgvC42ab/w0al6K0CiDfT+A0S5c0xhDDvjQ5bIIlYlF9k1+sXEv94Uncu+MFgH4BrAjOKnklVAglBJLbqvyaklfiuPhLuB+QPc0b1UFQsE5l+c/SqA6Lie3yqf0kRfTO6PUroKs1x1zsdwDC/R3peS5qKjkZKRm0XGyTuTsz3SrfPE52nhmOcrbtEj3Yodm/CTqzTOqgPc974+axWUWetSbf5qd0kAU8N79F/L/AFBLAwQUAAIACACxc4tHQ3Z2Hb0RAAAVYAAAFwAAAHVuaXZlcnNhbC91bml2ZXJzYWwucG5n7dx5VJLZ3wBwl9JSy1aX0bSaJrFSU1sc9zJLzRI1K0ukUrJFs9yFAK1RS52sNJcxwSX31FLTFBGnxQ1zCyVFoCxXBEIDFAReml915pd1zvvn+57zcA4Phy+He7/3cj934Y/nJvjwgWVKvyjJyMgsc3TY5yYjswgsIyMfskRBGkleN3RX+iIb7HZgr0x5p/aE9M0ivz2H9sjIPE5Snj+9WPp+6WUHz2AZmeXPPz9lWwKLfGVkoCWO+/YcifBmUl/Fe43Qmt9pJys+Um0qfmt73+HsRnO3PXtcl96Uv3ltxZpr5vGgXLOlG9Ojndb84bBk0cpkxx3r0ztyOdfhfAJd9Mc9mEfFk0lWSflkvdwrWkEprhRbL2Ck4UqSXpmjWUN1prgr75unBp9cRLgcK/fifFDROBUlq/Dvyyk9lWodt4AHvzjyux7zdAnz08TD2rGgTfHGTTLyKtv/dWnSkO9zGsTio4IY/QacfYd8vytJeoErlGSQsD7hbFqombXtgrqiohcrlGRplwq5iRllTxMjV/93BdLLVG70Bb0W1Ow7RVl72A8qUNMoCgvyVyfe4XsawxaUrq+waE2M6+kF34uWlZeLV12lu+n76ravz07fdChjU902o+8/mqdELY5vLzIx+b4bpOGgIu0FYduzTXL2sCOamt83uknut63OSlkzPgtao7zmnusPGikNO+svbFzHT/NxOpq+xnysReb73lQDbclrb/1ROMOtfUE446f5pDzcrh/SmbTgx9gGPrL/3p0fhU3yUxaETX6ej+dpt/H7ugsGw/HsosQtv/4o7OukvyDs+/N8Kp896P7d5vu4xiNbV02P/T8Kt6W4LQi3/jwf3xjHnGDUgsF1KjrXpCTxR+G7+vkLwrc1f5pPm1Ly3rF5jYUj6ycDzv43d6cF4fWmP83n7trNMZ1zxj8Y6T8B4FSQAgAAAAAAAAAAAAAAAAAAAAAAAAAAAAAAAAAAAAAAAAAAAAAAAAAAAAAAAAAAAAAAAAAAAAAAAAAAAAAAAAAAAAAAAAAAAAAAAAAAAAAAAAAAAAAAAAAAAAAAAAAAAAAAAAAAAAAAAAAAAAAAAAAAAAAAAAAAAAAAAAAAAAAAAAAAAAAAAAAAAAD4/wPg8hSfjsZGBiks+KSp6Yy8XHzUpuyFd5+LkpV9qXhTddWC+leAnR85P9L4vz+uo/PVQLWBdEyWDRoVNtqRMdCWrOfXZS2carbq45YwjpGryo2mHpn+d0WfloWgG6kvsAEt3oWCuVqMtXj2vaONPFkINXrtjZqiUF4Qy+plnZeDdgfS7uNnhxO01J15OM6koJ/La+vVO/hdCmffCrgMLQslBzl7kYoXm3KbW99RI7pqM+p1AWw8KtI1x4pn9BRTgsc6Azwsz8edJCMm3yXWzR/QRe4oLTROQ4rnxvzI5RAhGUYQCxgDmYGNdfxPLBz7FhziQ8MQVdCnn16dm8ZXSaaqulgWQhbTLe1kCCY08wmFTYai8ewg90Cy/f7lwwEqkDT3wsOveAgbdxdFvFeViRYvi3bWm6b5pf1NrrvAktbGYn6RxuqlsYYznRZsFbG/Z5om3IoimK8PUIU7GP+e7X8xq4SB7Nad59ox5VUtH/Gfz6STkfOzHDSkfPigCCl65O2iaj37lia5FYk0TEbvKa2quOzmJya5uzBFEnOy0gZmTdGY1fzH58rvj+G9IAXeNYbkS2lBrq65MekCiV3tgOWvzPrfAn0IDDf2RbwqLNKDd/RztkQbtVh/eKPp2S/9muebLb7C/jTx+sAunepx45DMgIvamgg8Y5d1a9yndG1ws3fPoYahFRj9rgpdM0bciIBuLJufqjeDiip/uYcf11+zKj0I4hVWZ3TWILF6ppRrb58sYKtpD85sSe0L8JBAekqpZw2aqon34mocStb3QB7Mj9lIMrRODxINTSqnKEX8HAMMD2fItd7dVaoEYhwvL7sAG31/sS7JaGx06OutHpOXkXxgl4a7Hiois2IvXb+OQmTOCiZrdMzjHnepg1PnPTyY5ct9rh8QydAICa0NWm1yMCT03CD1TH2tXUysgI16U/Kou3/D2mcnNhWDepFzoznP7NGHelP3J1ibqWt68gJIlK2FduR8+9Qcxm5ecnsDscynrib+nue0NWKAi9xmcdHv1Zdx7a5C8vHxH1YVlD49bDdWGV9bd74ieOr93ypZHlZQW0+T7Orn67TAk9BZYVJSDyF6Mo5XE6QR/L7OmRdzhhZAlnOy2Rwi397wtpe/nT1tF33mzp2wrFSklk8FsZt7sKGMkXwuaB3en8f5MP9t/vS/Hl1v0eKKGkoW86l2tW31jS42U7Xu4SOa5gnG0vb3rwGPWtXY46K3PCTNvEzmonoGqqMqW29EmYjJD5LmHoyZMERmwbTOzC+cdrU1uaK6SZF3zoxPqVr4P5xhkisu6Jgn5Ywpgy4uAYWSs+yTkt04D3QOwjrkE5dT0zE2zAR36rJCrbL6pGg3NF3EdKK22E5ggqkjJcLMe4M+2ST6kxb382l0tjGYZ3q38c/H5JdysL90dQM7E74afmMor27kPZSBY0WsGJiTLEFM9OaDcrVP2GZwxSHE16iug0p9W6z//rNOuQtF0KlBgSuielHKLiJ2AzS0IZ7RyKio6qzL3Y+wzGRBirZgSEy36FL7crUj9aobKcgMuBXVwe1dntBElN1rJdnwq8En50gtquKddcGQXQbZV6X6gwlNfWNx9ljFMGo1H41rvBmMqMP/J7Xj2GgPydHWD2Mkj8ap2489GpmHrlInAtlrwM8WO4mihiBbOuTrx8s1meUW3HnW626GlmD9x3kO9gbjIcPQhEu65mhBiFdjRj7Zdh5NR64YUDs2OFJfC0lYx21Q2ioUxWbm4CL6QjMFuwavt/ZzdYIhvASz4mJ9rCUjedDFRlRNdh3D348yoYXDcZGR30bagZe201sTGLo8gQsbz6fh2R4M4Thrxkb06fXAyUD8ToSIS2YLUWE0RjFB+Pa6Ko91p1uMliDewiHcBgFdn36MDIu7RCiuqDCEkvNpLSxiDeM4+4AIiXdJoNHhqCyoFQFxi8vnwhlsht81eyPClGc1I9NSJz5qlULKhtsYdsJyeUKSeB8UG8EeqgsO/KMfWtCHVgZZF1x1/rYGffYA3bZaaZD4ib2hR4yz/0OgE9aD3XqsfAhBSTB0l0QcDyxF6g5JlqXaSOZnaAk1ZsYjSE3zQv2KUrQONdvdNU9cTbgoWW/ORpaT3a8Ui0nCIRo9Xp9bmNXyzE7ENlUr62tptCFaS/PamK1ytC1H1byLv9i/tQmFbeUJX4CyH+30Jc5onv4yoUlXBzx8Z7weU/fjoCo34Lce0R7C4hSWKnetxSVqfSh0dryxo4GdRBCycHhiOHkdFz7pYp/y+Eo2oi4nKQnm7ScU42kE3nSCXDuqgoB3xtPXup6wnYzLDWukUk5lMKjojErjEGuRFItcu+8O9zt1DUYXHG3PJySLJZ2IrIePm78tg907L68ghPp5z54rvS3AhHjbFhMk00Qj9kmYyuKUmvbx5rufm8laVeW8Q0MQcXw0NEwiW22fB5NzwjPDbgU8Ngn0rCyJctsV23nAdqXz5l8z4ttHkD2TWivA6R8jo7/CMlORJy66JiZWL3YQrYe6GCSSzuRqgbfIVbcwx6EFBp6jZRW4nuyyo4PvC6ubugknu97wL453tDRixCYNNHL9pVAFJufkJFKrXtkFbd+b64r3D+/pRSKkszH3n5ozVoBR85yWAUogAa+YKzyCPtaVCX9jyE5oLv9lBfgN3UNIC+T9ZzNh5vU5lUhZmLTJqlGDqKZATp7hydM5OpIHiPAUHn/tynoXaqijshGXwGRZhKqnwehJG9DEBlrNg/PscDw2QQ0k4j+hVbAoU7RQvx5IyKIUidUKX/XThHMGcJrJ7suIjA2WzLm1B5QYyS7WvyO4fcf8Ahs4zUgXvcP3062kOwxE2kq35fzVw28opJHl/LBV4OX8+blw8Zcf5FGpwmGMZV3I1XP05zx1kIge+5qg7JKwVHR8e4g6Bo6gKh4LCKdPSAr+0rdZrUpluXsf41uemDqXROllXXsNzVbBi+ONApC96Pk0XqW0g2A+41e3gRXUQAQRjzI1UYjFeGzSL0rAdGKscOEZ9f74DtL18Ejoi7A221XgemwR5dOVHgYl35TbKNB+9nWYqGg9vfzuWfSiFJFOUwjNJ7saR/uEVu5KV9zLNPRUo5bBQM6J61YmIq1mWM/c0WTI7Q6cdIqsIKTuNtgS+txVQrap2JKd8mexrp3Ovhr1IxcCpoeCu5haLvWu+YYnjUy5byGo2eQsU3Nzvx281cGl3IDofsk+g2ztdautG6mpX3vGUN6v8/7Nje3dQb49ge/O01/XeDTn4j5+ynM6iSGNCLemPqYfq9iaTaKcJ6AivG0n6DGFYpycIzUzjzVK0rHL93ZBEISEK+fWyuY7b3vvYjuxKIWYZsSm7vQjjLQ1jFkJxvOqXKznfHkiPh0xWGk6+/G5Kp9VMnKeo0nSewqzrguBnm3XEwgWDaBiBhrSSl061ECN75wOwSNjv6wf6+Sle1DaSSfnOUw1YkCQgybcdqUbkWECgn7hNVvEqQE4cubMXiGORSl92i1ulGxFFjaq2nUWNjbyUJ+68ljtr4cdIAUYwriobKYEbVY2Fo6GBeO9EFZUnMGTmUM+bggocW+GhnlmpHRNNZfN19Gu0Zl5oOs42SyaLK3gYSYlfKykfWtFhzd84jeOL3HYUdl7uO2y7YnRZGKlbP4hWfVXWotTqHNn9ULHRjxPf9u3TvaVHlRMgW18XtDQ0d3SVODVFeqddDDN0GCty+Q2VYPshzNRzZ1pmIjhm3gojrRsk8cLAfGuAMeCXRDPtP6atEQ6zdyBVKogh9fBxfXWtLjyuDHh5vhvyypEfqwLS6+7YfIBCaEXBrZTfg9nDfVy9tlOWInbOO9bJE8MPUNq74uVRnLidFaBF62Rhf19fUcFY/Vot/qSLjo1MH2IdwnxpTSQfKELllYsLQz1ubBnlGJ6fdUUJHzw9xPZIai3q8FhM8ZeQzF+0qFYNaX3JsdoBYatpfftlty1y4YaIk3hlikwgovVwzStadRxMmM7jcVlkPO4Nxc7saHEMWpMobRbCXsnbJbH4z76h0esBB/VBd9VZP4ibHtCa/4nKaY0KfEl9LekuBoaPoSWIR5xWQadxw+c4hIiOMPR8w9PRffeBHEZN8asbkypQ69eMcolSbD89ZVcRqJIDcNU0Zdrn5R3opIvT+nVwozSaNgr4wkJY8LYb5sSM3OFfo5oopJO1vkgLdyqtfZJcQVjPfqwdOfbzzFqKzWbNZaYi17tpk9Zxb4kQX3m3/gkvaKhJUhZmLKu/Ih0TrSqTDoZBD49nuGHuXmRWVJ4l8uBBPqMK/8xppsVCB9KvfT1JOOwjGS19CinaqygoRPekZRjWkL0b+dCXnKLKBHjKgWW6CDbgX633TXm+I/PlKtW6x1OvAUKHYBn6MexKq0H2LnR9V3vtjQ69DEsbwhNWcMBw0he3Y0vDQkbaCqR3Alcu+dUO0N7xvRjjVh6MtI+ykl6mCzfvmtjZtDl3ZeG0vt8chrmp4nC/SlVfl0sSIF0eqgiYiMa2I0f/31KbNr1SxH6BqUf4TmlvrJZrNLwpw096U+90tkD/W2y+dago1yjNp/lZyZhqXPkCaWN3AjpljFGQBdD4N4I5hM8DkmaebEaCqrhKMcwOgz+dSaUBJ7KRDWum5n5SMJGh4tE2Okrj47YZkwr1MxVqht6pWeZh144SqA9/WeNoYzyX4XyFyd/fxblKCxKoVWYxPpZ6viNPPzu9Bz2Mkq6STjeu/1/fwrXUAKh5zlxdtPRzxb8kaGybTuY+eENFi2eiLp6e0GhMvLKKkcsfud12UjM1v/gJu1NTXLyfYdvvRILW5Re5m1mt+dtRth4+v13/elnsv9yFA0og7hjFQSx21+khf9fnHqLVii5V23Dl3MSvaSjJVY4BL/8+vTfCxO2uJg96LDzLgsrkedrrXleWXxmpYz04Wh/eF/53lPX/gdQSwMEFAACAAgAsXOLR4l3YEJKAAAAawAAABsAAAB1bml2ZXJzYWwvdW5pdmVyc2FsLnBuZy54bWyzsa/IzVEoSy0qzszPs1Uy1DNQsrfj5bIpKEoty0wtV6gAigEFIUBJoRLINUJwyzNTSjKAQgYWBgjBjNTM9IwSWyULQ4SgPtBMAFBLAQIAABQAAgAIALBzi0daf7mZOgQAAOEOAAAdAAAAAAAAAAEAAAAAAAAAAAB1bml2ZXJzYWwvY29tbW9uX21lc3NhZ2VzLmxuZ1BLAQIAABQAAgAIALBzi0dZhm+oCwMAALUKAAAnAAAAAAAAAAEAAAAAAHUEAAB1bml2ZXJzYWwvZmxhc2hfcHVibGlzaGluZ19zZXR0aW5ncy54bWxQSwECAAAUAAIACACwc4tHtfwJZLoCAABVCgAAIQAAAAAAAAABAAAAAADFBwAAdW5pdmVyc2FsL2ZsYXNoX3NraW5fc2V0dGluZ3MueG1sUEsBAgAAFAACAAgAsHOLRzlO0w7fAgAAxgkAACYAAAAAAAAAAQAAAAAAvgoAAHVuaXZlcnNhbC9odG1sX3B1Ymxpc2hpbmdfc2V0dGluZ3MueG1sUEsBAgAAFAACAAgAsHOLR2hxUpGaAQAAHwYAAB8AAAAAAAAAAQAAAAAA4Q0AAHVuaXZlcnNhbC9odG1sX3NraW5fc2V0dGluZ3MuanNQSwECAAAUAAIACACwc4tHGtrqO6oAAAAfAQAAGgAAAAAAAAABAAAAAAC4DwAAdW5pdmVyc2FsL2kxOG5fcHJlc2V0cy54bWxQSwECAAAUAAIACACwc4tHs7+zUG0AAAByAAAAHAAAAAAAAAABAAAAAACaEAAAdW5pdmVyc2FsL2xvY2FsX3NldHRpbmdzLnhtbFBLAQIAABQAAgAIAIOAj0XOggk37AIAAIgIAAAUAAAAAAAAAAEAAAAAAEERAAB1bml2ZXJzYWwvcGxheWVyLnhtbFBLAQIAABQAAgAIALBzi0d+2YSjEQgAAF4eAAApAAAAAAAAAAEAAAAAAF8UAAB1bml2ZXJzYWwvc2tpbl9jdXN0b21pemF0aW9uX3NldHRpbmdzLnhtbFBLAQIAABQAAgAIALFzi0dDdnYdvREAABVgAAAXAAAAAAAAAAAAAAAAALccAAB1bml2ZXJzYWwvdW5pdmVyc2FsLnBuZ1BLAQIAABQAAgAIALFzi0eJd2BCSgAAAGsAAAAbAAAAAAAAAAEAAAAAAKkuAAB1bml2ZXJzYWwvdW5pdmVyc2FsLnBuZy54bWxQSwUGAAAAAAsACwBJAwAALC8AAAAA"/>
  <p:tag name="ISPRING_ULTRA_SCORM_COURSE_ID" val="63AA0A9A-1EA7-4E47-BCF0-63D89709076E"/>
  <p:tag name="ISPRING_SCORM_RATE_SLIDES" val="1"/>
  <p:tag name="ISPRING_SCORM_PASSING_SCORE" val="25.71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RESENTATION_TITLE" val="8"/>
  <p:tag name="ISPRING_RESOURCE_PATHS_HASH_PRESENTER" val="cd5cf622de80568af2bc95952255aef45dfab6"/>
</p:tagLst>
</file>

<file path=ppt/theme/theme1.xml><?xml version="1.0" encoding="utf-8"?>
<a:theme xmlns:a="http://schemas.openxmlformats.org/drawingml/2006/main" name="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5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5826</TotalTime>
  <Words>1565</Words>
  <Application>Microsoft Office PowerPoint</Application>
  <PresentationFormat>自定义</PresentationFormat>
  <Paragraphs>320</Paragraphs>
  <Slides>29</Slides>
  <Notes>27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29</vt:i4>
      </vt:variant>
    </vt:vector>
  </HeadingPairs>
  <TitlesOfParts>
    <vt:vector size="43" baseType="lpstr">
      <vt:lpstr>Arial</vt:lpstr>
      <vt:lpstr>宋体</vt:lpstr>
      <vt:lpstr>方正兰亭准黑_GBK</vt:lpstr>
      <vt:lpstr>时尚中黑简体</vt:lpstr>
      <vt:lpstr>Impact</vt:lpstr>
      <vt:lpstr>Calibri</vt:lpstr>
      <vt:lpstr>方正正纤黑简体</vt:lpstr>
      <vt:lpstr>方正正黑简体</vt:lpstr>
      <vt:lpstr>方正兰亭黑简体</vt:lpstr>
      <vt:lpstr>华文琥珀</vt:lpstr>
      <vt:lpstr>LiHei Pro</vt:lpstr>
      <vt:lpstr>方正兰亭中粗黑_GBK</vt:lpstr>
      <vt:lpstr>微软雅黑</vt:lpstr>
      <vt:lpstr>第一PPT，www.1ppt.com</vt:lpstr>
      <vt:lpstr>PowerPoint 演示文稿</vt:lpstr>
      <vt:lpstr>PowerPoint 演示文稿</vt:lpstr>
      <vt:lpstr>PowerPoint 演示文稿</vt:lpstr>
      <vt:lpstr>什么是网络流量分类</vt:lpstr>
      <vt:lpstr>为什么要进行网络流量分类</vt:lpstr>
      <vt:lpstr>课题历史及背景</vt:lpstr>
      <vt:lpstr>Spark技术简介</vt:lpstr>
      <vt:lpstr>PowerPoint 演示文稿</vt:lpstr>
      <vt:lpstr>国内外研究现状</vt:lpstr>
      <vt:lpstr>PowerPoint 演示文稿</vt:lpstr>
      <vt:lpstr>请在此处输入您的标题</vt:lpstr>
      <vt:lpstr>请在此处输入您的标题</vt:lpstr>
      <vt:lpstr>请在此处输入您的标题</vt:lpstr>
      <vt:lpstr>请在此处输入您的标题</vt:lpstr>
      <vt:lpstr>请在此处输入您的标题</vt:lpstr>
      <vt:lpstr>请在此处输入您的标题</vt:lpstr>
      <vt:lpstr>请在此处输入您的标题</vt:lpstr>
      <vt:lpstr>请在此处输入您的标题</vt:lpstr>
      <vt:lpstr>请在此处输入您的标题</vt:lpstr>
      <vt:lpstr>请在此处输入您的标题</vt:lpstr>
      <vt:lpstr>PowerPoint 演示文稿</vt:lpstr>
      <vt:lpstr>请在此处输入您的标题</vt:lpstr>
      <vt:lpstr>请在此处输入您的标题</vt:lpstr>
      <vt:lpstr>请在此处输入您的标题</vt:lpstr>
      <vt:lpstr>PowerPoint 演示文稿</vt:lpstr>
      <vt:lpstr>请在此处输入您的标题</vt:lpstr>
      <vt:lpstr>请在此处输入您的标题</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大气简洁</dc:title>
  <dc:creator>user</dc:creator>
  <cp:keywords>user</cp:keywords>
  <cp:lastModifiedBy>Windows 用户</cp:lastModifiedBy>
  <cp:revision>580</cp:revision>
  <dcterms:created xsi:type="dcterms:W3CDTF">2015-09-30T13:08:20Z</dcterms:created>
  <dcterms:modified xsi:type="dcterms:W3CDTF">2017-09-25T08:52:45Z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