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adWTxsH/I/9WT1rFNYTfsgybG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4F02096-D5C6-E3EB-38F0-BEBF26ED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>
            <a:extLst>
              <a:ext uri="{FF2B5EF4-FFF2-40B4-BE49-F238E27FC236}">
                <a16:creationId xmlns:a16="http://schemas.microsoft.com/office/drawing/2014/main" id="{F3C9B900-3E92-ADB5-341B-617C56A8EA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0:notes">
            <a:extLst>
              <a:ext uri="{FF2B5EF4-FFF2-40B4-BE49-F238E27FC236}">
                <a16:creationId xmlns:a16="http://schemas.microsoft.com/office/drawing/2014/main" id="{CABD6C5A-EADE-E484-10F7-8A011B711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765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22250" y="216535"/>
            <a:ext cx="11747500" cy="6424930"/>
          </a:xfrm>
          <a:prstGeom prst="rect">
            <a:avLst/>
          </a:prstGeom>
          <a:noFill/>
          <a:ln w="50800" cap="flat" cmpd="thickThin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9" name="Google Shape;89;p1" descr="图层 20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433070" y="1624330"/>
            <a:ext cx="793115" cy="348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图层 21"/>
          <p:cNvPicPr preferRelativeResize="0"/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10683875" y="1221105"/>
            <a:ext cx="1140460" cy="355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图层 17"/>
          <p:cNvPicPr preferRelativeResize="0"/>
          <p:nvPr/>
        </p:nvPicPr>
        <p:blipFill rotWithShape="1">
          <a:blip r:embed="rId5">
            <a:alphaModFix amt="40000"/>
          </a:blip>
          <a:srcRect/>
          <a:stretch/>
        </p:blipFill>
        <p:spPr>
          <a:xfrm>
            <a:off x="719455" y="5760085"/>
            <a:ext cx="1956435" cy="46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图层 18"/>
          <p:cNvPicPr preferRelativeResize="0"/>
          <p:nvPr/>
        </p:nvPicPr>
        <p:blipFill rotWithShape="1">
          <a:blip r:embed="rId6">
            <a:alphaModFix amt="40000"/>
          </a:blip>
          <a:srcRect/>
          <a:stretch/>
        </p:blipFill>
        <p:spPr>
          <a:xfrm rot="10800000">
            <a:off x="10162540" y="321945"/>
            <a:ext cx="1318260" cy="78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图层 19"/>
          <p:cNvPicPr preferRelativeResize="0"/>
          <p:nvPr/>
        </p:nvPicPr>
        <p:blipFill rotWithShape="1">
          <a:blip r:embed="rId7">
            <a:alphaModFix amt="40000"/>
          </a:blip>
          <a:srcRect r="69511"/>
          <a:stretch/>
        </p:blipFill>
        <p:spPr>
          <a:xfrm>
            <a:off x="536575" y="2510155"/>
            <a:ext cx="585470" cy="67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铅笔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53820" y="2568505"/>
            <a:ext cx="2644140" cy="9575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607140" y="1505585"/>
            <a:ext cx="6977090" cy="186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 Leash</a:t>
            </a:r>
            <a:endParaRPr sz="115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139269" y="3575297"/>
            <a:ext cx="19128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By Team8</a:t>
            </a:r>
            <a:endParaRPr sz="24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6843072" y="2893763"/>
            <a:ext cx="2701939" cy="3477912"/>
            <a:chOff x="9543" y="4831"/>
            <a:chExt cx="1521" cy="3494"/>
          </a:xfrm>
        </p:grpSpPr>
        <p:sp>
          <p:nvSpPr>
            <p:cNvPr id="98" name="Google Shape;98;p1"/>
            <p:cNvSpPr/>
            <p:nvPr/>
          </p:nvSpPr>
          <p:spPr>
            <a:xfrm>
              <a:off x="9548" y="6609"/>
              <a:ext cx="1516" cy="1716"/>
            </a:xfrm>
            <a:prstGeom prst="roundRect">
              <a:avLst>
                <a:gd name="adj" fmla="val 28585"/>
              </a:avLst>
            </a:prstGeom>
            <a:noFill/>
            <a:ln w="19050" cap="flat" cmpd="sng">
              <a:solidFill>
                <a:schemeClr val="lt1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9543" y="4831"/>
              <a:ext cx="1488" cy="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7139532" y="4690688"/>
            <a:ext cx="255894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Teammates: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叶润莹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HUST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胡耘宁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SUST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陈慕涵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SJTU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260828" y="5826790"/>
            <a:ext cx="5101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@moonlab_studio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https://linktr.ee/moonlab_studio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C3AB7A-7288-0493-9BF1-5F65936DD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4027" y="3111908"/>
            <a:ext cx="4540106" cy="3403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222250" y="216535"/>
            <a:ext cx="11747400" cy="6424800"/>
          </a:xfrm>
          <a:prstGeom prst="rect">
            <a:avLst/>
          </a:prstGeom>
          <a:noFill/>
          <a:ln w="50800" cap="flat" cmpd="thickThin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4348102" y="556106"/>
            <a:ext cx="34956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zh-CN" sz="4000" b="1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</a:t>
            </a:r>
            <a:endParaRPr sz="4000" b="1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1452195" y="1331363"/>
            <a:ext cx="9287510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SzPts val="3200"/>
            </a:pPr>
            <a:r>
              <a:rPr lang="en-US" sz="2800" dirty="0">
                <a:solidFill>
                  <a:schemeClr val="lt1"/>
                </a:solidFill>
              </a:rPr>
              <a:t>    One day, the government issued a ban prohibiting humans from raising large dogs. The content of the ban was very unreasonable. Even some gentle and harmless dogs were clearly banned. Finally, a brave dog decided to escape from the city and return to nature.</a:t>
            </a:r>
          </a:p>
          <a:p>
            <a:pPr lvl="0">
              <a:lnSpc>
                <a:spcPct val="150000"/>
              </a:lnSpc>
              <a:buSzPts val="3200"/>
            </a:pPr>
            <a:r>
              <a:rPr lang="en-US" sz="2800" dirty="0">
                <a:solidFill>
                  <a:schemeClr val="lt1"/>
                </a:solidFill>
              </a:rPr>
              <a:t>    However, things were not as simple as imagined. Heaven and hell were just a thought...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222250" y="216535"/>
            <a:ext cx="11747500" cy="6424930"/>
          </a:xfrm>
          <a:prstGeom prst="rect">
            <a:avLst/>
          </a:prstGeom>
          <a:noFill/>
          <a:ln w="50800" cap="flat" cmpd="thickThin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802946" y="1831122"/>
            <a:ext cx="7774940" cy="3088005"/>
            <a:chOff x="1380" y="4397"/>
            <a:chExt cx="12244" cy="4863"/>
          </a:xfrm>
        </p:grpSpPr>
        <p:grpSp>
          <p:nvGrpSpPr>
            <p:cNvPr id="109" name="Google Shape;109;p5"/>
            <p:cNvGrpSpPr/>
            <p:nvPr/>
          </p:nvGrpSpPr>
          <p:grpSpPr>
            <a:xfrm>
              <a:off x="1380" y="4397"/>
              <a:ext cx="7993" cy="4863"/>
              <a:chOff x="1296" y="4722"/>
              <a:chExt cx="7993" cy="4863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1296" y="5438"/>
                <a:ext cx="3732" cy="4147"/>
              </a:xfrm>
              <a:prstGeom prst="rect">
                <a:avLst/>
              </a:prstGeom>
              <a:noFill/>
              <a:ln w="12700" cap="flat" cmpd="sng">
                <a:solidFill>
                  <a:srgbClr val="D7C4D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424" y="4722"/>
                <a:ext cx="1476" cy="1476"/>
              </a:xfrm>
              <a:prstGeom prst="ellipse">
                <a:avLst/>
              </a:prstGeom>
              <a:solidFill>
                <a:srgbClr val="D7C4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6573" y="6642"/>
                <a:ext cx="1747" cy="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icrosoft YaHei"/>
                  <a:buNone/>
                </a:pPr>
                <a:r>
                  <a:rPr lang="en-US" sz="3200" b="1" dirty="0">
                    <a:solidFill>
                      <a:schemeClr val="lt1"/>
                    </a:solidFill>
                    <a:latin typeface="Microsoft YaHei"/>
                    <a:ea typeface="Microsoft YaHei"/>
                    <a:sym typeface="Microsoft YaHei"/>
                  </a:rPr>
                  <a:t>S</a:t>
                </a:r>
                <a:endParaRPr sz="3200" b="1" dirty="0">
                  <a:solidFill>
                    <a:schemeClr val="lt1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  <p:sp>
            <p:nvSpPr>
              <p:cNvPr id="113" name="Google Shape;113;p5"/>
              <p:cNvSpPr txBox="1"/>
              <p:nvPr/>
            </p:nvSpPr>
            <p:spPr>
              <a:xfrm>
                <a:off x="5681" y="7402"/>
                <a:ext cx="3608" cy="1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-US" sz="3200" b="1" dirty="0">
                    <a:solidFill>
                      <a:schemeClr val="lt1"/>
                    </a:solidFill>
                    <a:latin typeface="Microsoft YaHei"/>
                    <a:ea typeface="Microsoft YaHei"/>
                    <a:sym typeface="Microsoft YaHei"/>
                  </a:rPr>
                  <a:t>Open the trash can</a:t>
                </a:r>
                <a:endParaRPr sz="3200" b="1" dirty="0">
                  <a:solidFill>
                    <a:schemeClr val="lt1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  <p:pic>
            <p:nvPicPr>
              <p:cNvPr id="114" name="Google Shape;114;p5" descr="定位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65" y="4981"/>
                <a:ext cx="794" cy="9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" name="Google Shape;115;p5"/>
            <p:cNvGrpSpPr/>
            <p:nvPr/>
          </p:nvGrpSpPr>
          <p:grpSpPr>
            <a:xfrm>
              <a:off x="1418" y="4397"/>
              <a:ext cx="7930" cy="4863"/>
              <a:chOff x="1334" y="4722"/>
              <a:chExt cx="7930" cy="4863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5532" y="5438"/>
                <a:ext cx="3732" cy="4147"/>
              </a:xfrm>
              <a:prstGeom prst="rect">
                <a:avLst/>
              </a:prstGeom>
              <a:noFill/>
              <a:ln w="12700" cap="flat" cmpd="sng">
                <a:solidFill>
                  <a:srgbClr val="ADCD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660" y="4722"/>
                <a:ext cx="1476" cy="1476"/>
              </a:xfrm>
              <a:prstGeom prst="ellipse">
                <a:avLst/>
              </a:prstGeom>
              <a:solidFill>
                <a:srgbClr val="ADCD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1334" y="7085"/>
                <a:ext cx="3725" cy="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icrosoft YaHei"/>
                  <a:buNone/>
                </a:pPr>
                <a:r>
                  <a:rPr lang="en-US" sz="2800" dirty="0">
                    <a:solidFill>
                      <a:schemeClr val="lt1"/>
                    </a:solidFill>
                    <a:latin typeface="Microsoft YaHei"/>
                    <a:ea typeface="Microsoft YaHei"/>
                    <a:sym typeface="Microsoft YaHei"/>
                  </a:rPr>
                  <a:t>W/Space</a:t>
                </a:r>
                <a:endParaRPr sz="2800" dirty="0">
                  <a:solidFill>
                    <a:schemeClr val="lt1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  <p:sp>
            <p:nvSpPr>
              <p:cNvPr id="119" name="Google Shape;119;p5"/>
              <p:cNvSpPr txBox="1"/>
              <p:nvPr/>
            </p:nvSpPr>
            <p:spPr>
              <a:xfrm>
                <a:off x="1358" y="8023"/>
                <a:ext cx="3608" cy="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chemeClr val="lt1"/>
                    </a:solidFill>
                    <a:latin typeface="Microsoft YaHei"/>
                    <a:ea typeface="Microsoft YaHei"/>
                    <a:sym typeface="Microsoft YaHei"/>
                  </a:rPr>
                  <a:t>Jump</a:t>
                </a:r>
                <a:endParaRPr sz="2800" dirty="0">
                  <a:solidFill>
                    <a:schemeClr val="lt1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  <p:pic>
            <p:nvPicPr>
              <p:cNvPr id="120" name="Google Shape;120;p5" descr="时间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928" y="4982"/>
                <a:ext cx="940" cy="9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1" name="Google Shape;121;p5"/>
            <p:cNvGrpSpPr/>
            <p:nvPr/>
          </p:nvGrpSpPr>
          <p:grpSpPr>
            <a:xfrm>
              <a:off x="9724" y="4397"/>
              <a:ext cx="3900" cy="4863"/>
              <a:chOff x="9640" y="4722"/>
              <a:chExt cx="3900" cy="4863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9768" y="5438"/>
                <a:ext cx="3732" cy="4147"/>
              </a:xfrm>
              <a:prstGeom prst="rect">
                <a:avLst/>
              </a:prstGeom>
              <a:noFill/>
              <a:ln w="12700" cap="flat" cmpd="sng">
                <a:solidFill>
                  <a:srgbClr val="D8F0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10896" y="4722"/>
                <a:ext cx="1476" cy="1476"/>
              </a:xfrm>
              <a:prstGeom prst="ellipse">
                <a:avLst/>
              </a:prstGeom>
              <a:solidFill>
                <a:srgbClr val="D8F0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4" name="Google Shape;124;p5"/>
              <p:cNvSpPr txBox="1"/>
              <p:nvPr/>
            </p:nvSpPr>
            <p:spPr>
              <a:xfrm>
                <a:off x="10098" y="6545"/>
                <a:ext cx="3070" cy="1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icrosoft YaHei"/>
                  <a:buNone/>
                </a:pPr>
                <a:r>
                  <a:rPr lang="en-US" sz="3600" b="1" i="0" u="none" strike="noStrike" cap="none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E/</a:t>
                </a:r>
                <a:r>
                  <a:rPr lang="en-US" altLang="zh-CN" sz="3600" b="1" i="0" u="none" strike="noStrike" cap="none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J</a:t>
                </a:r>
                <a:endParaRPr sz="3600" b="1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9640" y="7536"/>
                <a:ext cx="3900" cy="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3200" b="1" i="0" u="none" strike="noStrike" cap="none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Terr</a:t>
                </a:r>
                <a:r>
                  <a:rPr lang="en-US" sz="3200" b="1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ai</a:t>
                </a:r>
                <a:r>
                  <a:rPr lang="en-US" sz="3200" b="1" i="0" u="none" strike="noStrike" cap="none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n change</a:t>
                </a:r>
                <a:endParaRPr sz="3200" b="1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pic>
            <p:nvPicPr>
              <p:cNvPr id="126" name="Google Shape;126;p5" descr="标签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207" y="5034"/>
                <a:ext cx="854" cy="8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7" name="Google Shape;127;p5"/>
          <p:cNvSpPr txBox="1"/>
          <p:nvPr/>
        </p:nvSpPr>
        <p:spPr>
          <a:xfrm>
            <a:off x="571862" y="587985"/>
            <a:ext cx="33178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to play</a:t>
            </a:r>
            <a:endParaRPr sz="40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28" name="Google Shape;128;p5"/>
          <p:cNvGrpSpPr/>
          <p:nvPr/>
        </p:nvGrpSpPr>
        <p:grpSpPr>
          <a:xfrm>
            <a:off x="8927065" y="1831122"/>
            <a:ext cx="2369820" cy="3088005"/>
            <a:chOff x="14004" y="4722"/>
            <a:chExt cx="3732" cy="4863"/>
          </a:xfrm>
        </p:grpSpPr>
        <p:sp>
          <p:nvSpPr>
            <p:cNvPr id="129" name="Google Shape;129;p5"/>
            <p:cNvSpPr/>
            <p:nvPr/>
          </p:nvSpPr>
          <p:spPr>
            <a:xfrm>
              <a:off x="14004" y="5438"/>
              <a:ext cx="3732" cy="4147"/>
            </a:xfrm>
            <a:prstGeom prst="rect">
              <a:avLst/>
            </a:prstGeom>
            <a:noFill/>
            <a:ln w="12700" cap="flat" cmpd="sng">
              <a:solidFill>
                <a:srgbClr val="EFA19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5132" y="4722"/>
              <a:ext cx="1476" cy="1476"/>
            </a:xfrm>
            <a:prstGeom prst="ellipse">
              <a:avLst/>
            </a:prstGeom>
            <a:solidFill>
              <a:srgbClr val="EFA1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14742" y="7054"/>
              <a:ext cx="2290" cy="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Microsoft YaHe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P/Esc</a:t>
              </a:r>
              <a:endParaRPr sz="28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14066" y="8007"/>
              <a:ext cx="3608" cy="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Pause</a:t>
              </a:r>
              <a:endParaRPr sz="2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133" name="Google Shape;133;p5" descr="收藏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405" y="4988"/>
              <a:ext cx="930" cy="9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18;p5">
            <a:extLst>
              <a:ext uri="{FF2B5EF4-FFF2-40B4-BE49-F238E27FC236}">
                <a16:creationId xmlns:a16="http://schemas.microsoft.com/office/drawing/2014/main" id="{94E5E0F9-E98F-5D11-6E48-62F09F4889DF}"/>
              </a:ext>
            </a:extLst>
          </p:cNvPr>
          <p:cNvSpPr txBox="1"/>
          <p:nvPr/>
        </p:nvSpPr>
        <p:spPr>
          <a:xfrm>
            <a:off x="3265535" y="5347315"/>
            <a:ext cx="52869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lang="en-US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1,</a:t>
            </a:r>
            <a:r>
              <a:rPr lang="zh-CN" altLang="en-US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2,</a:t>
            </a:r>
            <a:r>
              <a:rPr lang="zh-CN" altLang="en-US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3,</a:t>
            </a:r>
            <a:r>
              <a:rPr lang="zh-CN" altLang="en-US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4:</a:t>
            </a:r>
            <a:r>
              <a:rPr lang="zh-CN" altLang="en-US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dance</a:t>
            </a:r>
            <a:endParaRPr sz="4000" b="1" dirty="0">
              <a:solidFill>
                <a:schemeClr val="lt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F38A7ABA-1573-CF82-9FCA-92D1FA8A2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>
            <a:extLst>
              <a:ext uri="{FF2B5EF4-FFF2-40B4-BE49-F238E27FC236}">
                <a16:creationId xmlns:a16="http://schemas.microsoft.com/office/drawing/2014/main" id="{47CCBBCE-1DFF-F769-3AA5-2B541060A82C}"/>
              </a:ext>
            </a:extLst>
          </p:cNvPr>
          <p:cNvSpPr/>
          <p:nvPr/>
        </p:nvSpPr>
        <p:spPr>
          <a:xfrm>
            <a:off x="222250" y="216535"/>
            <a:ext cx="11747400" cy="6424800"/>
          </a:xfrm>
          <a:prstGeom prst="rect">
            <a:avLst/>
          </a:prstGeom>
          <a:noFill/>
          <a:ln w="50800" cap="flat" cmpd="thickThin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9" name="Google Shape;139;p10">
            <a:extLst>
              <a:ext uri="{FF2B5EF4-FFF2-40B4-BE49-F238E27FC236}">
                <a16:creationId xmlns:a16="http://schemas.microsoft.com/office/drawing/2014/main" id="{520E48F5-BCDC-1406-B646-CDE192E24BC7}"/>
              </a:ext>
            </a:extLst>
          </p:cNvPr>
          <p:cNvSpPr txBox="1"/>
          <p:nvPr/>
        </p:nvSpPr>
        <p:spPr>
          <a:xfrm>
            <a:off x="5145661" y="732959"/>
            <a:ext cx="19005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Levels</a:t>
            </a:r>
            <a:endParaRPr sz="4000" b="1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3DC96-75D6-BD13-5C37-A9FBD3E9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45" y="1957228"/>
            <a:ext cx="10257409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222250" y="216535"/>
            <a:ext cx="11747500" cy="6424930"/>
          </a:xfrm>
          <a:prstGeom prst="rect">
            <a:avLst/>
          </a:prstGeom>
          <a:noFill/>
          <a:ln w="50800" cap="flat" cmpd="thickThin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4437052" y="397214"/>
            <a:ext cx="33178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Instructions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62" y="2555964"/>
            <a:ext cx="9620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7193" y="5171940"/>
            <a:ext cx="1225825" cy="12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613" y="5330668"/>
            <a:ext cx="908366" cy="9083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1430086" y="2572564"/>
            <a:ext cx="41688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Swifter and higher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careful of rotten flesh!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379091" y="4063212"/>
            <a:ext cx="394617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“General turmoil”</a:t>
            </a:r>
            <a:endParaRPr lang="zh-CN" alt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zh-CN" alt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鸡飞狗跳</a:t>
            </a:r>
            <a:r>
              <a:rPr lang="en-US" altLang="zh-C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Chinese)</a:t>
            </a:r>
          </a:p>
        </p:txBody>
      </p:sp>
      <p:sp>
        <p:nvSpPr>
          <p:cNvPr id="156" name="Google Shape;156;p9"/>
          <p:cNvSpPr txBox="1"/>
          <p:nvPr/>
        </p:nvSpPr>
        <p:spPr>
          <a:xfrm>
            <a:off x="9231903" y="2555942"/>
            <a:ext cx="24693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Hearing for animals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6584688" y="5635342"/>
            <a:ext cx="54321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Snack for people, but for dogs…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213552" y="5307818"/>
            <a:ext cx="353854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careful with the electrical appliances!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8834" y="2596548"/>
            <a:ext cx="1782312" cy="12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4099" y="3735484"/>
            <a:ext cx="1722269" cy="14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6022" y="2567306"/>
            <a:ext cx="908366" cy="90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79091" y="2603730"/>
            <a:ext cx="908366" cy="89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91502" y="4083317"/>
            <a:ext cx="898598" cy="8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2199048" y="4199445"/>
            <a:ext cx="29621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Smell(distance)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8;p5">
            <a:extLst>
              <a:ext uri="{FF2B5EF4-FFF2-40B4-BE49-F238E27FC236}">
                <a16:creationId xmlns:a16="http://schemas.microsoft.com/office/drawing/2014/main" id="{6D3BC71B-593C-B1CF-0815-B1039FC0E58F}"/>
              </a:ext>
            </a:extLst>
          </p:cNvPr>
          <p:cNvSpPr txBox="1"/>
          <p:nvPr/>
        </p:nvSpPr>
        <p:spPr>
          <a:xfrm>
            <a:off x="0" y="1245143"/>
            <a:ext cx="33178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28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W/Space</a:t>
            </a:r>
            <a:r>
              <a:rPr lang="en-US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:</a:t>
            </a:r>
          </a:p>
          <a:p>
            <a:pPr algn="ctr">
              <a:buClr>
                <a:schemeClr val="lt1"/>
              </a:buClr>
              <a:buSzPts val="2800"/>
            </a:pPr>
            <a:r>
              <a:rPr lang="en-US" altLang="zh-CN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Jump</a:t>
            </a:r>
          </a:p>
        </p:txBody>
      </p:sp>
      <p:sp>
        <p:nvSpPr>
          <p:cNvPr id="10" name="Google Shape;125;p5">
            <a:extLst>
              <a:ext uri="{FF2B5EF4-FFF2-40B4-BE49-F238E27FC236}">
                <a16:creationId xmlns:a16="http://schemas.microsoft.com/office/drawing/2014/main" id="{E8A087DE-FD5D-BA95-A7AF-0C266A487BA1}"/>
              </a:ext>
            </a:extLst>
          </p:cNvPr>
          <p:cNvSpPr txBox="1"/>
          <p:nvPr/>
        </p:nvSpPr>
        <p:spPr>
          <a:xfrm>
            <a:off x="3148639" y="1242308"/>
            <a:ext cx="296218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E/J</a:t>
            </a:r>
            <a:r>
              <a:rPr lang="en-US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Terrain change</a:t>
            </a:r>
            <a:endParaRPr sz="2800" dirty="0">
              <a:solidFill>
                <a:schemeClr val="lt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CC4C1-04E4-2454-EBED-04A4ECAE423E}"/>
              </a:ext>
            </a:extLst>
          </p:cNvPr>
          <p:cNvSpPr txBox="1"/>
          <p:nvPr/>
        </p:nvSpPr>
        <p:spPr>
          <a:xfrm>
            <a:off x="9125547" y="1222040"/>
            <a:ext cx="20245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lang="en-US" altLang="zh-CN" sz="28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P/Esc</a:t>
            </a:r>
            <a:r>
              <a:rPr lang="en-US" altLang="zh-CN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lang="en-US" altLang="zh-CN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Pause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4342A1-899B-682D-AC83-1E406D398014}"/>
              </a:ext>
            </a:extLst>
          </p:cNvPr>
          <p:cNvSpPr txBox="1"/>
          <p:nvPr/>
        </p:nvSpPr>
        <p:spPr>
          <a:xfrm>
            <a:off x="6409490" y="1222041"/>
            <a:ext cx="22771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lang="fr-FR" altLang="zh-CN" sz="2800" b="1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1, 2, 3, 4</a:t>
            </a:r>
            <a:r>
              <a:rPr lang="fr-FR" altLang="zh-CN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lang="fr-FR" altLang="zh-CN" sz="2800" dirty="0">
                <a:solidFill>
                  <a:schemeClr val="lt1"/>
                </a:solidFill>
                <a:latin typeface="Microsoft YaHei"/>
                <a:ea typeface="Microsoft YaHei"/>
                <a:sym typeface="Microsoft YaHei"/>
              </a:rPr>
              <a:t>Dance!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198</Words>
  <Application>Microsoft Office PowerPoint</Application>
  <PresentationFormat>宽屏</PresentationFormat>
  <Paragraphs>39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Muhan Chen</cp:lastModifiedBy>
  <cp:revision>18</cp:revision>
  <dcterms:created xsi:type="dcterms:W3CDTF">2022-05-13T07:17:00Z</dcterms:created>
  <dcterms:modified xsi:type="dcterms:W3CDTF">2025-07-17T16:08:45Z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4CB018815A174F7DA5F1345D72A5C257</vt:lpwstr>
  </property>
  <property fmtid="{D5CDD505-2E9C-101B-9397-08002B2CF9AE}" pid="3" name="KSOProductBuildVer">
    <vt:lpwstr>2052-11.1.0.11636</vt:lpwstr>
  </property>
</Properties>
</file>