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E7141-3936-4EAA-B922-A76E6A19A83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827067B5-5C35-42FA-ACE3-036020361C0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1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2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269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5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5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5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9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7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2029-5BC1-4117-9D1A-86DA39B3295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2E1DF9-BF0E-4516-B406-7311AA71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B0FA-B85F-B741-02BD-C1FC8E7F8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Cultural Significance of Male Circumcision and Gender Awareness in African Societies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89561-65F7-1E3A-4F46-B2E2ED67F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DANIELLA KADIMA</a:t>
            </a:r>
          </a:p>
        </p:txBody>
      </p:sp>
    </p:spTree>
    <p:extLst>
      <p:ext uri="{BB962C8B-B14F-4D97-AF65-F5344CB8AC3E}">
        <p14:creationId xmlns:p14="http://schemas.microsoft.com/office/powerpoint/2010/main" val="379219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36E0-EFF5-3C24-61D8-B09B0B6E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88A5-1293-2FFF-1866-74BF26B6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021"/>
            <a:ext cx="7820280" cy="449634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Points: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of cultural significance and gender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Tradition and Modernity: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preserving cultural heritage while promoting equality.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continued dialogue and education on these topics.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3EC2-5087-3BDD-D92D-9991C5B7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E9FC-500D-3380-00CA-27736460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021"/>
            <a:ext cx="7962169" cy="44963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male circumcision in African culture.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gender awareness in modern African societies.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cultural practices and rituals.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gender roles and their evolution.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6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2FA4-D476-E7DC-57C0-138AAD41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Context of Male Circumcision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A513-735B-BA15-13F4-DA701879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3490"/>
            <a:ext cx="8025232" cy="488730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roots and evolution of male circumcision in Africa.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Significance: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beliefs and societal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Practices: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male circumcision practices in other cultures.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4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5B8D-D362-0CB5-D094-0252A81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and Social Reasons for Male Circumcision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BE35-6261-F589-9596-88FBE68E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Beliefs: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Symbolism and traditional 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Benefits: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acceptance and identity.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Considerations: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health benefits and risks.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7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FB79-D419-8631-4E1E-6BE13113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Rituals and Ceremonies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3F83-914C-8D7A-552C-0A7EB6A3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5739"/>
            <a:ext cx="7962169" cy="42756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steps of the circumcision ritual.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Ceremonial Practices: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across different African communities.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Elders: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 and guidance of community leaders.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8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B539-33A9-B795-0E87-5579CD2A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from Boyhood to Manhood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BEC598-D83E-C29A-9537-8CB03E294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53138"/>
            <a:ext cx="695317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Rite of Passage: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circumcision marks the transition.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roles and expectations for young men.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 and communal roles in supporting the transition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6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E69E-5801-BB38-FFBD-EA81E824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Gender Awareness in African Society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BD82-265F-A7C7-5002-70D20258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848"/>
            <a:ext cx="8040997" cy="46245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Importance: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gender awareness and its significance.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Gender Roles: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gender expectations and norms.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Circumcision: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on gender dynamics and relationships.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5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2E44-3D14-B4E4-F93E-647AF8BC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Promoting Gender Equality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AA54-7AD9-B288-8A8D-CCF7319B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615"/>
            <a:ext cx="7615328" cy="44017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Practices and Equality: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traditional practices can support gender equality.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Perspectives: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tradition with contemporary gender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Education: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Educating communities about gender equality.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3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7654-5CD5-33CF-FF7B-7198DC2B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Controversies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5F71-AEDD-B700-D674-46A537DD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897"/>
            <a:ext cx="7709921" cy="46224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Resistance: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related to adapting traditional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Ethical Concerns: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Debates surrounding the health impacts and ethics of circumcision.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Dynamics: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shifting traditional gender roles and expectations.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09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345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Cultural Significance of Male Circumcision and Gender Awareness in African Societies</vt:lpstr>
      <vt:lpstr>Introduction</vt:lpstr>
      <vt:lpstr>Historical Context of Male Circumcision</vt:lpstr>
      <vt:lpstr>Cultural and Social Reasons for Male Circumcision</vt:lpstr>
      <vt:lpstr>Rituals and Ceremonies</vt:lpstr>
      <vt:lpstr>Transition from Boyhood to Manhood</vt:lpstr>
      <vt:lpstr>Gender Awareness in African Society </vt:lpstr>
      <vt:lpstr>Promoting Gender Equality </vt:lpstr>
      <vt:lpstr>Challenges and Controversies </vt:lpstr>
      <vt:lpstr>Conclusion and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Kadima</dc:creator>
  <cp:lastModifiedBy>Daniela Kadima</cp:lastModifiedBy>
  <cp:revision>1</cp:revision>
  <dcterms:created xsi:type="dcterms:W3CDTF">2024-07-30T09:41:38Z</dcterms:created>
  <dcterms:modified xsi:type="dcterms:W3CDTF">2024-07-30T09:52:44Z</dcterms:modified>
</cp:coreProperties>
</file>