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EEBC-6C24-4B6D-8346-1E116D2A309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0833-86B6-4CC9-8AD1-DEBC811C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1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EEBC-6C24-4B6D-8346-1E116D2A309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0833-86B6-4CC9-8AD1-DEBC811C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6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EEBC-6C24-4B6D-8346-1E116D2A309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0833-86B6-4CC9-8AD1-DEBC811C48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5003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EEBC-6C24-4B6D-8346-1E116D2A309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0833-86B6-4CC9-8AD1-DEBC811C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EEBC-6C24-4B6D-8346-1E116D2A309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0833-86B6-4CC9-8AD1-DEBC811C48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4335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EEBC-6C24-4B6D-8346-1E116D2A309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0833-86B6-4CC9-8AD1-DEBC811C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34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EEBC-6C24-4B6D-8346-1E116D2A309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0833-86B6-4CC9-8AD1-DEBC811C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26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EEBC-6C24-4B6D-8346-1E116D2A309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0833-86B6-4CC9-8AD1-DEBC811C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3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EEBC-6C24-4B6D-8346-1E116D2A309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0833-86B6-4CC9-8AD1-DEBC811C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4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EEBC-6C24-4B6D-8346-1E116D2A309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0833-86B6-4CC9-8AD1-DEBC811C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6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EEBC-6C24-4B6D-8346-1E116D2A309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0833-86B6-4CC9-8AD1-DEBC811C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0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EEBC-6C24-4B6D-8346-1E116D2A309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0833-86B6-4CC9-8AD1-DEBC811C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EEBC-6C24-4B6D-8346-1E116D2A309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0833-86B6-4CC9-8AD1-DEBC811C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1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EEBC-6C24-4B6D-8346-1E116D2A309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0833-86B6-4CC9-8AD1-DEBC811C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EEBC-6C24-4B6D-8346-1E116D2A309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0833-86B6-4CC9-8AD1-DEBC811C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3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0833-86B6-4CC9-8AD1-DEBC811C48B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EEBC-6C24-4B6D-8346-1E116D2A3095}" type="datetimeFigureOut">
              <a:rPr lang="en-US" smtClean="0"/>
              <a:t>7/30/2024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EEEBC-6C24-4B6D-8346-1E116D2A309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DC0833-86B6-4CC9-8AD1-DEBC811C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9DA7-C2A3-2FF5-586D-02C024D78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INNOVATION</a:t>
            </a:r>
            <a:br>
              <a:rPr lang="en-US" dirty="0"/>
            </a:br>
            <a:r>
              <a:rPr lang="en-US" dirty="0"/>
              <a:t>HEALTH WEEK SENSITIZATION AND AWERENESS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7F2B8-42B5-45CB-97E1-197C3681E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DANIELLA KADIMA</a:t>
            </a:r>
          </a:p>
        </p:txBody>
      </p:sp>
    </p:spTree>
    <p:extLst>
      <p:ext uri="{BB962C8B-B14F-4D97-AF65-F5344CB8AC3E}">
        <p14:creationId xmlns:p14="http://schemas.microsoft.com/office/powerpoint/2010/main" val="230404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5274-64A6-D0DD-F2AC-A03709B0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5CC90-0C69-7233-32BF-4E9DACC7C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9587"/>
            <a:ext cx="7979969" cy="455177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Educate and promote health consciousness among university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need for health awareness and its impact on student well-being.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summary of the topics covered during the week.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94CF-7032-F392-8687-5ADF53C5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1 - Diabetes Mellitus (DM) Awareness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82F60D-A8E2-5546-E909-B684B87FB0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896148"/>
            <a:ext cx="8201196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Diabetes Mellitus?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Types: Type 1, Type 2, Gestational Diabetes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Symptoms: Frequent urination, excessive thirst, blurred vision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and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Blood sugar monitoring techniques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3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2523-9F1A-146B-2E06-BF78917C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2 - Hypertension (HTN)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6606-0B26-FC1B-8610-F4B7C112C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1317"/>
            <a:ext cx="7802989" cy="48227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Hypertension?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and causes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factors: Stress, poor diet, lack of exercise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blood pressure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 blood pressure accurately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3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8AB4-2A10-DD42-941A-9BA42522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3 - Drug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35DEC-3D18-20CC-93BA-C8A76CD06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9587"/>
            <a:ext cx="7272047" cy="505869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Commonly Abused Drugs: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 drugs, recreational drugs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and mental health consequences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and rehabilitation options for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6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7F2E-937F-3F6B-E474-BDC09A68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4 - Mental Health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D1E1-2487-B11D-F361-E9FC3CEAF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7071"/>
            <a:ext cx="7935724" cy="48964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Mental Health: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issues: Anxiety, depression, stress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for maintaining good mental health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Campus support services and counseling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0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FB25-B80D-E033-9DAA-95803476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5 - Blood Donations &amp; Day 6 - HIV Testing and Counseling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57D199-F780-490A-FA32-B29E46F76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211468"/>
            <a:ext cx="7331040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Blood Donations: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Importance, process, and eligibility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Encouragement to participate in donation drives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HIV Testing and Counseling: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HIV, impact, and the importance of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Counseling services available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1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CAB0-1056-9EEE-9B67-A2DD050C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7 - BMI Measurement and Overall Health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A666-359C-2B5D-FFA0-96CEA01A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7802989" cy="45146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BMI?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in health assessment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 BMI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week’s 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Encouragement to maintain healthy habits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5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91AE-22C7-BDF3-7C3F-1101FA58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CD62-8105-F072-F2D7-627847543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9587"/>
            <a:ext cx="8245440" cy="504394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 of key points covered during the week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Encouragement: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health resources available at the university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 remarks and appreciation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109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311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INNOVATION HEALTH WEEK SENSITIZATION AND AWERENESS PROGRAM</vt:lpstr>
      <vt:lpstr>Introduction </vt:lpstr>
      <vt:lpstr>Day 1 - Diabetes Mellitus (DM) Awareness</vt:lpstr>
      <vt:lpstr>Day 2 - Hypertension (HTN) Awareness</vt:lpstr>
      <vt:lpstr>Day 3 - Drug Awareness</vt:lpstr>
      <vt:lpstr>Day 4 - Mental Health Awareness</vt:lpstr>
      <vt:lpstr>Day 5 - Blood Donations &amp; Day 6 - HIV Testing and Counseling</vt:lpstr>
      <vt:lpstr>Day 7 - BMI Measurement and Overall Health Monitoring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Daniela Kadima</dc:creator>
  <cp:lastModifiedBy>Daniela Kadima</cp:lastModifiedBy>
  <cp:revision>2</cp:revision>
  <dcterms:created xsi:type="dcterms:W3CDTF">2024-07-30T09:17:01Z</dcterms:created>
  <dcterms:modified xsi:type="dcterms:W3CDTF">2024-07-30T11:38:57Z</dcterms:modified>
</cp:coreProperties>
</file>