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C152-CAEF-5AC6-35A4-2BDBC5D7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D194-D360-7392-C4B5-3B761D12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6465-8727-F449-7E12-DD6C45B2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CAFC-9B59-BFD3-29CA-54EEBDA9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5D86-C600-7A15-2375-AA309D70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34C-B5CD-2950-9A98-3237D652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E2B63-DDC4-EBDB-251F-F9F537C5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E64E-11E9-3216-4A05-A4004EB6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0547-23EC-3754-02CE-2882D70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AC13-4837-D220-C847-3637B7FB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12D8D-321F-7B44-CC89-C1F744C94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823B-344E-04FD-1663-1F0F7925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1380-2116-CD8B-C952-D50ECD44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2896-C914-5AD9-2E8B-5182E3B0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825D-5938-E74A-331C-F902EDF4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849B-144B-B0E2-50A3-A34E0E6A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01B1-EAC0-5910-6946-473D49F5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271B-6043-E249-447F-961037B0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8E70-0718-DED6-CD9A-84FB0315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D19E5-DCBC-9D96-646E-5458214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6F2-8312-50F6-33FB-A44F7C64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F27B-60B8-356D-BDD2-1EEA9E36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354D-75BD-0911-6693-9394836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32A22-9F11-EAE1-10A4-8CA72442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8C2F-D0BB-A08B-E274-0E0FD55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CEB2-ABCC-720E-1770-A49046CD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726C-3839-9C7D-9208-142038706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B2E9-6E80-ACA6-485E-158E26B6C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7B33-9FAF-A0E6-2AE4-47DF3682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F4FC9-04FA-4F3D-3318-BAD5858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04ED-16B7-2CCC-03A4-FCCF0E1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C93-D667-9F32-6528-FC893448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DF4C-C6DF-3AC6-7B5D-2CBD7B09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3ED6-82B4-2383-A81F-146C9FD3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7841-D33C-7A92-34CE-5FEF4CF6C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ABDE1-19E5-352E-901F-1DAAC3712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C86A0-5521-FCAC-7233-4D59D4E4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C166E-A999-2DA2-1E95-476C55F1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DD145-D0E8-8D97-517A-948DFB8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E5F4-24F2-9479-3680-C5A0D47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C01EF-AEB2-76A0-63D1-7C2E6658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62BFE-E3FE-9B30-B0A3-ACD756B7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1D207-0D5B-486C-EAFA-E12DE32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A3548-D1DA-9159-71D4-A2B81366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8B47D-23C8-9D9E-F68E-3D3CDF04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32755-0090-7F53-8E45-17E4F0B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8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321-284B-A95F-2373-F3E303C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7E1D-6AFD-F1F8-936B-EE703A7E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033C-167C-8BAF-AFCF-F16BA127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47BE1-2944-7DC1-7C12-6441F2E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477A-C34B-4385-E1F8-D1586051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B13C-97AB-E5EA-3D51-3AF7F891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636-4C97-6E7D-2F96-E59075EF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B3D46-9EE2-6513-17C9-96B559A0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88A4-380E-310C-CB0D-1DACFCC7D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4EFBA-8569-C69D-DBBE-7F8D530D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174D-9A35-F4EA-009F-EBC473B2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CBB5-490A-0A32-8D0B-E67F0E86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122E6-0201-F4D7-7A8E-59248749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5AC6-F963-00AB-867A-EC239F2D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962A-4C69-CFC1-999B-B40B69FD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09DD-1119-450C-AF62-9BEDC611DA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6FCA-5277-1052-B962-D0BDC77C9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7636-92D3-64AC-7C02-041756B33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C06C-1DA6-400D-9DE6-BB27EFB5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E777-43A9-3EF6-9034-3E52AB85A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PROFFESIONAL RELEVANT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0B950-1042-76FD-00A2-1F4CAAAC8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DANIELLA KADIMA</a:t>
            </a:r>
          </a:p>
        </p:txBody>
      </p:sp>
    </p:spTree>
    <p:extLst>
      <p:ext uri="{BB962C8B-B14F-4D97-AF65-F5344CB8AC3E}">
        <p14:creationId xmlns:p14="http://schemas.microsoft.com/office/powerpoint/2010/main" val="35546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2D5-B4B3-E610-EB4F-6907ED2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WHATSAPP-0700441662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12B72-E4DE-000C-B7EB-B319DCDE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25625"/>
            <a:ext cx="7394028" cy="4351338"/>
          </a:xfrm>
        </p:spPr>
      </p:pic>
    </p:spTree>
    <p:extLst>
      <p:ext uri="{BB962C8B-B14F-4D97-AF65-F5344CB8AC3E}">
        <p14:creationId xmlns:p14="http://schemas.microsoft.com/office/powerpoint/2010/main" val="12046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34F-D2C2-E4DE-158E-FBFD8354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INSTAGRAM-#</a:t>
            </a:r>
            <a:r>
              <a:rPr lang="en-US" dirty="0" err="1"/>
              <a:t>danielakadima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9CD99-17A3-881D-9018-3DA814E3E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9" y="1825625"/>
            <a:ext cx="6921062" cy="4351338"/>
          </a:xfrm>
        </p:spPr>
      </p:pic>
    </p:spTree>
    <p:extLst>
      <p:ext uri="{BB962C8B-B14F-4D97-AF65-F5344CB8AC3E}">
        <p14:creationId xmlns:p14="http://schemas.microsoft.com/office/powerpoint/2010/main" val="33857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170E-9521-F4A9-67BD-F906535E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X-@Kadima737590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049A4-5B45-6890-EBE3-C8C115448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825625"/>
            <a:ext cx="6684579" cy="4351338"/>
          </a:xfrm>
        </p:spPr>
      </p:pic>
    </p:spTree>
    <p:extLst>
      <p:ext uri="{BB962C8B-B14F-4D97-AF65-F5344CB8AC3E}">
        <p14:creationId xmlns:p14="http://schemas.microsoft.com/office/powerpoint/2010/main" val="1164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1B7-8EE1-59D6-4122-F034110F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FACEBOOK-DANIELLA KADIMA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ED30F-2851-E4A3-E8EC-3B17EBCA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" y="1825625"/>
            <a:ext cx="6385035" cy="4351338"/>
          </a:xfrm>
        </p:spPr>
      </p:pic>
    </p:spTree>
    <p:extLst>
      <p:ext uri="{BB962C8B-B14F-4D97-AF65-F5344CB8AC3E}">
        <p14:creationId xmlns:p14="http://schemas.microsoft.com/office/powerpoint/2010/main" val="23816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5784-6250-0D63-F94B-8A94AD64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DANIELLA KADIMA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8F1CA-E54C-4741-E759-1EB56945A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" y="1825625"/>
            <a:ext cx="7614745" cy="4351338"/>
          </a:xfrm>
        </p:spPr>
      </p:pic>
    </p:spTree>
    <p:extLst>
      <p:ext uri="{BB962C8B-B14F-4D97-AF65-F5344CB8AC3E}">
        <p14:creationId xmlns:p14="http://schemas.microsoft.com/office/powerpoint/2010/main" val="151622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PROFFESIONAL RELEVANT PLATFORMS</vt:lpstr>
      <vt:lpstr>WHATSAPP-0700441662</vt:lpstr>
      <vt:lpstr>INSTAGRAM-#danielakadima</vt:lpstr>
      <vt:lpstr>X-@Kadima737590</vt:lpstr>
      <vt:lpstr>FACEBOOK-DANIELLA KADIMA</vt:lpstr>
      <vt:lpstr>LINKEDIN DANIELLA KADIMA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Kadima</dc:creator>
  <cp:lastModifiedBy>Daniela Kadima</cp:lastModifiedBy>
  <cp:revision>1</cp:revision>
  <dcterms:created xsi:type="dcterms:W3CDTF">2024-07-30T11:34:40Z</dcterms:created>
  <dcterms:modified xsi:type="dcterms:W3CDTF">2024-07-30T11:34:45Z</dcterms:modified>
</cp:coreProperties>
</file>