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1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fglyn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Congress KS-01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t>Voter Registration and Turnout Curves</a:t>
            </a:r>
            <a:br/>
            <a:br/>
            <a:r>
              <a:t>efg</a:t>
            </a:r>
            <a:br/>
            <a:r>
              <a:t>2024-01-20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2022</a:t>
            </a:r>
          </a:p>
        </p:txBody>
      </p:sp>
      <p:pic>
        <p:nvPicPr>
          <p:cNvPr id="3" name="Picture 1" descr="C:/Data/Kansas/RawData/Yearly-Voter-Registration-2023-08-07/Congress-KS-01/KS-01-Cumulative-Registration-by-Party-20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2023</a:t>
            </a:r>
          </a:p>
        </p:txBody>
      </p:sp>
      <p:pic>
        <p:nvPicPr>
          <p:cNvPr id="3" name="Picture 1" descr="C:/Data/Kansas/RawData/Yearly-Voter-Registration-2024-01-19/Congress-KS-01/KS-01-Cumulative-Registration-by-Party-202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Congress KS-01 Voter Registration 2012-2023</a:t>
            </a:r>
          </a:p>
        </p:txBody>
      </p:sp>
      <p:pic>
        <p:nvPicPr>
          <p:cNvPr id="3" name="Picture 1" descr="C:/Data/Kansas/RawData/Yearly-Voter-Registration-Summaries/Congress-KS-01/KS-01-Party-Al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Election Turnout Curves November General </a:t>
            </a:r>
            <a:br>
              <a:rPr lang="en-US" dirty="0"/>
            </a:br>
            <a:r>
              <a:rPr dirty="0"/>
              <a:t>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Nov. 2016</a:t>
            </a:r>
          </a:p>
        </p:txBody>
      </p:sp>
      <p:pic>
        <p:nvPicPr>
          <p:cNvPr id="3" name="Picture 1" descr="K:/Election-Integrity/Kansas-Normalized-Fraction-of-Voters/Congress/2016-11-08/Congress-1/2016-11-08-Congress-1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Nov. 2018</a:t>
            </a:r>
          </a:p>
        </p:txBody>
      </p:sp>
      <p:pic>
        <p:nvPicPr>
          <p:cNvPr id="3" name="Picture 1" descr="K:/Election-Integrity/Kansas-Normalized-Fraction-of-Voters/Congress/2018-11-06/Congress-1/2018-11-06-Congress-1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Nov. 2020</a:t>
            </a:r>
          </a:p>
        </p:txBody>
      </p:sp>
      <p:pic>
        <p:nvPicPr>
          <p:cNvPr id="3" name="Picture 1" descr="K:/Election-Integrity/Kansas-Normalized-Fraction-of-Voters/Congress/2020-11-03/Congress-1/2020-11-03-Congress-1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Nov. 2022</a:t>
            </a:r>
          </a:p>
        </p:txBody>
      </p:sp>
      <p:pic>
        <p:nvPicPr>
          <p:cNvPr id="3" name="Picture 1" descr="K:/Election-Integrity/Kansas-Normalized-Fraction-of-Voters/Congress/2022-11-08/Congress-1/2022-11-08-Congress-1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Election Turnout Curves </a:t>
            </a:r>
            <a:br>
              <a:rPr lang="en-US"/>
            </a:br>
            <a:r>
              <a:t>August Primary </a:t>
            </a:r>
            <a:br>
              <a:rPr lang="en-US"/>
            </a:br>
            <a:r>
              <a:t>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Aug. 2016</a:t>
            </a:r>
          </a:p>
        </p:txBody>
      </p:sp>
      <p:pic>
        <p:nvPicPr>
          <p:cNvPr id="3" name="Picture 1" descr="K:/Election-Integrity/Kansas-Normalized-Fraction-of-Voters/Congress/2016-08-02/Congress-1/2016-08-02-Congress-1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Aug. 2018</a:t>
            </a:r>
          </a:p>
        </p:txBody>
      </p:sp>
      <p:pic>
        <p:nvPicPr>
          <p:cNvPr id="3" name="Picture 1" descr="K:/Election-Integrity/Kansas-Normalized-Fraction-of-Voters/Congress/2018-08-07/Congress-1/2018-08-07-Congress-1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Aug. 2020</a:t>
            </a:r>
          </a:p>
        </p:txBody>
      </p:sp>
      <p:pic>
        <p:nvPicPr>
          <p:cNvPr id="3" name="Picture 1" descr="K:/Election-Integrity/Kansas-Normalized-Fraction-of-Voters/Congress/2020-08-04/Congress-1/2020-08-04-Congress-1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Aug. 2022</a:t>
            </a:r>
          </a:p>
        </p:txBody>
      </p:sp>
      <p:pic>
        <p:nvPicPr>
          <p:cNvPr id="3" name="Picture 1" descr="K:/Election-Integrity/Kansas-Normalized-Fraction-of-Voters/Congress/2022-08-02/Congress-1/2022-08-02-Congress-1-RegisteredActiveVotedByPar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Earl F Glynn</a:t>
            </a:r>
          </a:p>
          <a:p>
            <a:pPr marL="0" lvl="0" indent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New Voter Registration </a:t>
            </a:r>
            <a:br>
              <a:rPr lang="en-US" dirty="0"/>
            </a:br>
            <a:r>
              <a:rPr dirty="0"/>
              <a:t>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2016</a:t>
            </a:r>
          </a:p>
        </p:txBody>
      </p:sp>
      <p:pic>
        <p:nvPicPr>
          <p:cNvPr id="3" name="Picture 1" descr="C:/Data/Kansas/RawData/Yearly-Voter-Registration-2023-08-07/Congress-KS-01/KS-01-Cumulative-Registration-by-Party-20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2017</a:t>
            </a:r>
          </a:p>
        </p:txBody>
      </p:sp>
      <p:pic>
        <p:nvPicPr>
          <p:cNvPr id="3" name="Picture 1" descr="C:/Data/Kansas/RawData/Yearly-Voter-Registration-2023-08-07/Congress-KS-01/KS-01-Cumulative-Registration-by-Party-201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2018</a:t>
            </a:r>
          </a:p>
        </p:txBody>
      </p:sp>
      <p:pic>
        <p:nvPicPr>
          <p:cNvPr id="3" name="Picture 1" descr="C:/Data/Kansas/RawData/Yearly-Voter-Registration-2023-08-07/Congress-KS-01/KS-01-Cumulative-Registration-by-Party-20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2019</a:t>
            </a:r>
          </a:p>
        </p:txBody>
      </p:sp>
      <p:pic>
        <p:nvPicPr>
          <p:cNvPr id="3" name="Picture 1" descr="C:/Data/Kansas/RawData/Yearly-Voter-Registration-2023-08-07/Congress-KS-01/KS-01-Cumulative-Registration-by-Party-201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2020</a:t>
            </a:r>
          </a:p>
        </p:txBody>
      </p:sp>
      <p:pic>
        <p:nvPicPr>
          <p:cNvPr id="3" name="Picture 1" descr="C:/Data/Kansas/RawData/Yearly-Voter-Registration-2023-08-07/Congress-KS-01/KS-01-Cumulative-Registration-by-Party-20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KS-01 2021</a:t>
            </a:r>
          </a:p>
        </p:txBody>
      </p:sp>
      <p:pic>
        <p:nvPicPr>
          <p:cNvPr id="3" name="Picture 1" descr="C:/Data/Kansas/RawData/Yearly-Voter-Registration-2023-08-07/Congress-KS-01/KS-01-Cumulative-Registration-by-Party-20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Congress KS-01</vt:lpstr>
      <vt:lpstr>Table of Contents</vt:lpstr>
      <vt:lpstr>New Voter Registration  2016-2023</vt:lpstr>
      <vt:lpstr>KS-01 2016</vt:lpstr>
      <vt:lpstr>KS-01 2017</vt:lpstr>
      <vt:lpstr>KS-01 2018</vt:lpstr>
      <vt:lpstr>KS-01 2019</vt:lpstr>
      <vt:lpstr>KS-01 2020</vt:lpstr>
      <vt:lpstr>KS-01 2021</vt:lpstr>
      <vt:lpstr>KS-01 2022</vt:lpstr>
      <vt:lpstr>KS-01 2023</vt:lpstr>
      <vt:lpstr>Congress KS-01 Voter Registration 2012-2023</vt:lpstr>
      <vt:lpstr>Election Turnout Curves November General  By Party 2016 - 2022</vt:lpstr>
      <vt:lpstr>KS-01 Nov. 2016</vt:lpstr>
      <vt:lpstr>KS-01 Nov. 2018</vt:lpstr>
      <vt:lpstr>KS-01 Nov. 2020</vt:lpstr>
      <vt:lpstr>KS-01 Nov. 2022</vt:lpstr>
      <vt:lpstr>Election Turnout Curves  August Primary  By Party 2016 - 2022</vt:lpstr>
      <vt:lpstr>KS-01 Aug. 2016</vt:lpstr>
      <vt:lpstr>KS-01 Aug. 2018</vt:lpstr>
      <vt:lpstr>KS-01 Aug. 2020</vt:lpstr>
      <vt:lpstr>KS-01 Aug. 2022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Congress KS-01</dc:title>
  <dc:creator>efg; 2024-01-20</dc:creator>
  <cp:keywords/>
  <cp:lastModifiedBy>xy</cp:lastModifiedBy>
  <cp:revision>2</cp:revision>
  <dcterms:created xsi:type="dcterms:W3CDTF">2024-01-21T05:56:16Z</dcterms:created>
  <dcterms:modified xsi:type="dcterms:W3CDTF">2024-01-21T06:47:00Z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